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2.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3.xml" ContentType="application/vnd.openxmlformats-officedocument.theme+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theme/theme4.xml" ContentType="application/vnd.openxmlformats-officedocument.theme+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9" r:id="rId4"/>
    <p:sldMasterId id="2147483702" r:id="rId5"/>
    <p:sldMasterId id="2147484342" r:id="rId6"/>
    <p:sldMasterId id="2147484470" r:id="rId7"/>
    <p:sldMasterId id="2147484320" r:id="rId8"/>
  </p:sldMasterIdLst>
  <p:notesMasterIdLst>
    <p:notesMasterId r:id="rId44"/>
  </p:notesMasterIdLst>
  <p:handoutMasterIdLst>
    <p:handoutMasterId r:id="rId45"/>
  </p:handoutMasterIdLst>
  <p:sldIdLst>
    <p:sldId id="2776" r:id="rId9"/>
    <p:sldId id="2779" r:id="rId10"/>
    <p:sldId id="2523" r:id="rId11"/>
    <p:sldId id="2811" r:id="rId12"/>
    <p:sldId id="2781" r:id="rId13"/>
    <p:sldId id="2783" r:id="rId14"/>
    <p:sldId id="2782" r:id="rId15"/>
    <p:sldId id="2784" r:id="rId16"/>
    <p:sldId id="2785" r:id="rId17"/>
    <p:sldId id="2786" r:id="rId18"/>
    <p:sldId id="2787" r:id="rId19"/>
    <p:sldId id="2788" r:id="rId20"/>
    <p:sldId id="2789" r:id="rId21"/>
    <p:sldId id="2790" r:id="rId22"/>
    <p:sldId id="2792" r:id="rId23"/>
    <p:sldId id="2793" r:id="rId24"/>
    <p:sldId id="2794" r:id="rId25"/>
    <p:sldId id="2795" r:id="rId26"/>
    <p:sldId id="2796" r:id="rId27"/>
    <p:sldId id="2797" r:id="rId28"/>
    <p:sldId id="2798" r:id="rId29"/>
    <p:sldId id="2799" r:id="rId30"/>
    <p:sldId id="2801" r:id="rId31"/>
    <p:sldId id="2812" r:id="rId32"/>
    <p:sldId id="2802" r:id="rId33"/>
    <p:sldId id="2803" r:id="rId34"/>
    <p:sldId id="2804" r:id="rId35"/>
    <p:sldId id="2813" r:id="rId36"/>
    <p:sldId id="2806" r:id="rId37"/>
    <p:sldId id="2807" r:id="rId38"/>
    <p:sldId id="2808" r:id="rId39"/>
    <p:sldId id="2809" r:id="rId40"/>
    <p:sldId id="2814" r:id="rId41"/>
    <p:sldId id="2688" r:id="rId42"/>
    <p:sldId id="2810" r:id="rId43"/>
  </p:sldIdLst>
  <p:sldSz cx="12192000" cy="6858000"/>
  <p:notesSz cx="6858000" cy="9144000"/>
  <p:defaultTex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0DD8C65-A58A-77B8-D908-EC4553F829CA}" name="Adam Berger" initials="AB" userId="S::aberger@heinrich.com::0388c816-81b3-4743-acc2-f3ca7e3293cc" providerId="AD"/>
  <p188:author id="{7AF24681-415B-34E3-8104-B6DA412E0905}" name="Kristan Butler" initials="KB" userId="S::kbutler@heinrich.com::b6f795cb-18f0-4563-acd9-6da6d8ebf11b" providerId="AD"/>
  <p188:author id="{F628D684-892E-408F-AF97-02C6EA9197D9}" name="Nicole French" initials="NF" userId="S::nfrench@heinrich.com::5614fb44-b555-4441-8f39-1fa28f2069e3" providerId="AD"/>
  <p188:author id="{9B3A4FF9-2DFA-628E-14DB-3E91BB39B939}" name="Kristen Barnhill" initials="KB" userId="S::kbarnhill@heinrich.com::c1da1268-a3cb-43b7-bee4-d3a51f09a00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48" clrIdx="0">
    <p:extLst>
      <p:ext uri="{19B8F6BF-5375-455C-9EA6-DF929625EA0E}">
        <p15:presenceInfo xmlns:p15="http://schemas.microsoft.com/office/powerpoint/2012/main" userId="Microsoft Office User" providerId="None"/>
      </p:ext>
    </p:extLst>
  </p:cmAuthor>
  <p:cmAuthor id="2" name="Amy Robinson" initials="AR" lastIdx="2" clrIdx="1">
    <p:extLst>
      <p:ext uri="{19B8F6BF-5375-455C-9EA6-DF929625EA0E}">
        <p15:presenceInfo xmlns:p15="http://schemas.microsoft.com/office/powerpoint/2012/main" userId="S-1-5-21-1275210071-879983540-1801674531-125389" providerId="AD"/>
      </p:ext>
    </p:extLst>
  </p:cmAuthor>
  <p:cmAuthor id="3" name="Laurie Schiada" initials="LS" lastIdx="18" clrIdx="2">
    <p:extLst>
      <p:ext uri="{19B8F6BF-5375-455C-9EA6-DF929625EA0E}">
        <p15:presenceInfo xmlns:p15="http://schemas.microsoft.com/office/powerpoint/2012/main" userId="37223a548114275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3575A"/>
    <a:srgbClr val="114A21"/>
    <a:srgbClr val="78BE20"/>
    <a:srgbClr val="66BBC4"/>
    <a:srgbClr val="FBCF33"/>
    <a:srgbClr val="FB5373"/>
    <a:srgbClr val="AF0061"/>
    <a:srgbClr val="5C9A1B"/>
    <a:srgbClr val="5C911B"/>
    <a:srgbClr val="5C9A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92FD69-598A-97C1-294E-81B704DACDDF}" v="235" dt="2023-05-09T14:27:37.961"/>
    <p1510:client id="{1F1960B0-5E05-773A-85A7-245F0EFCCB31}" v="2" dt="2023-05-08T21:41:57.760"/>
    <p1510:client id="{2E565448-599F-B3FB-3B7E-443353666643}" v="2" dt="2023-05-08T22:26:54.240"/>
    <p1510:client id="{2F8B6E75-88E1-4F46-A0A8-B24500BAF08E}" v="4" dt="2023-05-08T22:38:22.559"/>
    <p1510:client id="{60C2977D-FD2A-E84E-8F2A-2D93C5D2D76C}" v="14" dt="2023-05-08T21:51:17.571"/>
    <p1510:client id="{901EB280-AE6B-4EBA-D156-E27B59048D3D}" v="1" dt="2023-05-08T22:34:18.284"/>
    <p1510:client id="{A276A831-A984-711C-8C14-930B208B0EFA}" v="1" dt="2023-05-08T23:03:48.476"/>
    <p1510:client id="{E024691F-656D-A7B2-5FA4-DAACDA92C9E5}" v="76" dt="2023-05-09T13:10:43.204"/>
    <p1510:client id="{EA513D00-D6A3-3E35-03E5-104253006FED}" v="4" dt="2023-05-08T20:27:32.122"/>
    <p1510:client id="{F222A536-FD55-0E45-80AF-1DF381339B74}" v="7" dt="2023-05-08T22:32:11.6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9"/>
    <p:restoredTop sz="94655"/>
  </p:normalViewPr>
  <p:slideViewPr>
    <p:cSldViewPr snapToGrid="0">
      <p:cViewPr varScale="1">
        <p:scale>
          <a:sx n="108" d="100"/>
          <a:sy n="108" d="100"/>
        </p:scale>
        <p:origin x="232" y="59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viewProps" Target="viewProps.xml"/><Relationship Id="rId8" Type="http://schemas.openxmlformats.org/officeDocument/2006/relationships/slideMaster" Target="slideMasters/slideMaster5.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EFD095-7608-7546-898E-6EE52DF633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6046A79-9B62-3240-9F7C-C2154C562D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65FA570-5FEC-E34E-B893-7B39E986AFCF}" type="datetimeFigureOut">
              <a:rPr lang="en-US" smtClean="0"/>
              <a:t>6/20/2023</a:t>
            </a:fld>
            <a:endParaRPr lang="en-US"/>
          </a:p>
        </p:txBody>
      </p:sp>
      <p:sp>
        <p:nvSpPr>
          <p:cNvPr id="4" name="Footer Placeholder 3">
            <a:extLst>
              <a:ext uri="{FF2B5EF4-FFF2-40B4-BE49-F238E27FC236}">
                <a16:creationId xmlns:a16="http://schemas.microsoft.com/office/drawing/2014/main" id="{4D469053-E39B-4A41-9B8B-2A42289EEA0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341B9E5-3053-7A48-B0D1-B24F0E566A3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E15338-1B55-644C-8C44-0C28EEAAA01B}" type="slidenum">
              <a:rPr lang="en-US" smtClean="0"/>
              <a:t>‹#›</a:t>
            </a:fld>
            <a:endParaRPr lang="en-US"/>
          </a:p>
        </p:txBody>
      </p:sp>
    </p:spTree>
    <p:extLst>
      <p:ext uri="{BB962C8B-B14F-4D97-AF65-F5344CB8AC3E}">
        <p14:creationId xmlns:p14="http://schemas.microsoft.com/office/powerpoint/2010/main" val="9896327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027185-10FB-4A57-B3F0-45136A811A24}" type="datetimeFigureOut">
              <a:rPr lang="uk-UA" smtClean="0"/>
              <a:t>20.06.2023</a:t>
            </a:fld>
            <a:endParaRPr lang="uk-U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uk-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C3A12-1E0F-412B-B376-8089A55D946C}" type="slidenum">
              <a:rPr lang="uk-UA" smtClean="0"/>
              <a:t>‹#›</a:t>
            </a:fld>
            <a:endParaRPr lang="uk-UA"/>
          </a:p>
        </p:txBody>
      </p:sp>
    </p:spTree>
    <p:extLst>
      <p:ext uri="{BB962C8B-B14F-4D97-AF65-F5344CB8AC3E}">
        <p14:creationId xmlns:p14="http://schemas.microsoft.com/office/powerpoint/2010/main" val="2567216900"/>
      </p:ext>
    </p:extLst>
  </p:cSld>
  <p:clrMap bg1="lt1" tx1="dk1" bg2="lt2" tx2="dk2" accent1="accent1" accent2="accent2" accent3="accent3" accent4="accent4" accent5="accent5" accent6="accent6" hlink="hlink" folHlink="folHlink"/>
  <p:hf ftr="0" dt="0"/>
  <p:notesStyle>
    <a:lvl1pPr marL="0" algn="l" defTabSz="609539" rtl="0" eaLnBrk="1" latinLnBrk="0" hangingPunct="1">
      <a:defRPr sz="800" kern="1200">
        <a:solidFill>
          <a:schemeClr val="tx1"/>
        </a:solidFill>
        <a:latin typeface="+mn-lt"/>
        <a:ea typeface="+mn-ea"/>
        <a:cs typeface="+mn-cs"/>
      </a:defRPr>
    </a:lvl1pPr>
    <a:lvl2pPr marL="304770" algn="l" defTabSz="609539" rtl="0" eaLnBrk="1" latinLnBrk="0" hangingPunct="1">
      <a:defRPr sz="800" kern="1200">
        <a:solidFill>
          <a:schemeClr val="tx1"/>
        </a:solidFill>
        <a:latin typeface="+mn-lt"/>
        <a:ea typeface="+mn-ea"/>
        <a:cs typeface="+mn-cs"/>
      </a:defRPr>
    </a:lvl2pPr>
    <a:lvl3pPr marL="609539" algn="l" defTabSz="609539" rtl="0" eaLnBrk="1" latinLnBrk="0" hangingPunct="1">
      <a:defRPr sz="800" kern="1200">
        <a:solidFill>
          <a:schemeClr val="tx1"/>
        </a:solidFill>
        <a:latin typeface="+mn-lt"/>
        <a:ea typeface="+mn-ea"/>
        <a:cs typeface="+mn-cs"/>
      </a:defRPr>
    </a:lvl3pPr>
    <a:lvl4pPr marL="914309" algn="l" defTabSz="609539" rtl="0" eaLnBrk="1" latinLnBrk="0" hangingPunct="1">
      <a:defRPr sz="800" kern="1200">
        <a:solidFill>
          <a:schemeClr val="tx1"/>
        </a:solidFill>
        <a:latin typeface="+mn-lt"/>
        <a:ea typeface="+mn-ea"/>
        <a:cs typeface="+mn-cs"/>
      </a:defRPr>
    </a:lvl4pPr>
    <a:lvl5pPr marL="1219078" algn="l" defTabSz="609539" rtl="0" eaLnBrk="1" latinLnBrk="0" hangingPunct="1">
      <a:defRPr sz="800" kern="1200">
        <a:solidFill>
          <a:schemeClr val="tx1"/>
        </a:solidFill>
        <a:latin typeface="+mn-lt"/>
        <a:ea typeface="+mn-ea"/>
        <a:cs typeface="+mn-cs"/>
      </a:defRPr>
    </a:lvl5pPr>
    <a:lvl6pPr marL="1523848" algn="l" defTabSz="609539" rtl="0" eaLnBrk="1" latinLnBrk="0" hangingPunct="1">
      <a:defRPr sz="800" kern="1200">
        <a:solidFill>
          <a:schemeClr val="tx1"/>
        </a:solidFill>
        <a:latin typeface="+mn-lt"/>
        <a:ea typeface="+mn-ea"/>
        <a:cs typeface="+mn-cs"/>
      </a:defRPr>
    </a:lvl6pPr>
    <a:lvl7pPr marL="1828617" algn="l" defTabSz="609539" rtl="0" eaLnBrk="1" latinLnBrk="0" hangingPunct="1">
      <a:defRPr sz="800" kern="1200">
        <a:solidFill>
          <a:schemeClr val="tx1"/>
        </a:solidFill>
        <a:latin typeface="+mn-lt"/>
        <a:ea typeface="+mn-ea"/>
        <a:cs typeface="+mn-cs"/>
      </a:defRPr>
    </a:lvl7pPr>
    <a:lvl8pPr marL="2133387" algn="l" defTabSz="609539" rtl="0" eaLnBrk="1" latinLnBrk="0" hangingPunct="1">
      <a:defRPr sz="800" kern="1200">
        <a:solidFill>
          <a:schemeClr val="tx1"/>
        </a:solidFill>
        <a:latin typeface="+mn-lt"/>
        <a:ea typeface="+mn-ea"/>
        <a:cs typeface="+mn-cs"/>
      </a:defRPr>
    </a:lvl8pPr>
    <a:lvl9pPr marL="2438156" algn="l" defTabSz="609539"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everyone, and welcome to today’s presentation: Advanced Digital Marketing Tips for Agents. </a:t>
            </a:r>
          </a:p>
          <a:p>
            <a:r>
              <a:rPr lang="en-US"/>
              <a:t>Over the next 20 minutes or so, we’ll share some handy tips for using email and social media, for those who have completed the mandatory social media training, to your advantage. </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a:t>
            </a:fld>
            <a:endParaRPr lang="uk-UA"/>
          </a:p>
        </p:txBody>
      </p:sp>
    </p:spTree>
    <p:extLst>
      <p:ext uri="{BB962C8B-B14F-4D97-AF65-F5344CB8AC3E}">
        <p14:creationId xmlns:p14="http://schemas.microsoft.com/office/powerpoint/2010/main" val="2643910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dirty="0"/>
              <a:t>Over the past year, there have been some exciting updates to Facebook Pages1, including:</a:t>
            </a:r>
          </a:p>
          <a:p>
            <a:pPr defTabSz="914400">
              <a:defRPr/>
            </a:pPr>
            <a:r>
              <a:rPr lang="en-US" dirty="0"/>
              <a:t>• A new, more intuitive layout that makes it simpler to navigate between your personal profile and your public Facebook Business page.</a:t>
            </a:r>
            <a:endParaRPr lang="en-US" dirty="0">
              <a:cs typeface="Calibri"/>
            </a:endParaRPr>
          </a:p>
          <a:p>
            <a:pPr defTabSz="914400">
              <a:defRPr/>
            </a:pPr>
            <a:r>
              <a:rPr lang="en-US" dirty="0"/>
              <a:t>• Enhanced management features that make it easier to grant admin access permissions to manage specific tasks including Facebook Insights, Facebook Ads and page content.</a:t>
            </a:r>
            <a:endParaRPr lang="en-US" dirty="0">
              <a:cs typeface="Calibri"/>
            </a:endParaRPr>
          </a:p>
          <a:p>
            <a:pPr defTabSz="914400">
              <a:defRPr/>
            </a:pPr>
            <a:r>
              <a:rPr lang="en-US" dirty="0"/>
              <a:t>• Simplified, actionable insights to help you learn more about your audience, including age and location, and quickly see your top-performing content.</a:t>
            </a:r>
            <a:endParaRPr lang="en-US" dirty="0">
              <a:cs typeface="Calibri"/>
            </a:endParaRPr>
          </a:p>
          <a:p>
            <a:pPr defTabSz="914400">
              <a:defRPr/>
            </a:pPr>
            <a:r>
              <a:rPr lang="en-US" dirty="0"/>
              <a:t>• Enhanced safety and integrity features to help minimize spam, fictitious accounts and inappropriate content. </a:t>
            </a:r>
            <a:endParaRPr lang="en-US" dirty="0">
              <a:cs typeface="Calibri"/>
            </a:endParaRPr>
          </a:p>
          <a:p>
            <a:pPr defTabSz="914400">
              <a:defRPr/>
            </a:pPr>
            <a:r>
              <a:rPr lang="en-US" dirty="0"/>
              <a:t>• These updates can help you have more control over your Facebook Business page and make it easier than ever to post engaging content consistently. You can manage your Page directly on Facebook and on the Meta Business Suite platform.</a:t>
            </a:r>
            <a:endParaRPr lang="en-US" dirty="0">
              <a:cs typeface="Calibri"/>
            </a:endParaRPr>
          </a:p>
          <a:p>
            <a:pPr marL="0" marR="0" lvl="0" indent="0" algn="l" defTabSz="914400">
              <a:lnSpc>
                <a:spcPct val="100000"/>
              </a:lnSpc>
              <a:spcBef>
                <a:spcPts val="0"/>
              </a:spcBef>
              <a:spcAft>
                <a:spcPts val="0"/>
              </a:spcAft>
              <a:buClrTx/>
              <a:buSzTx/>
              <a:buFontTx/>
              <a:buNone/>
              <a:tabLst/>
              <a:defRPr/>
            </a:pPr>
            <a:endParaRPr lang="en-US" sz="1200" dirty="0">
              <a:cs typeface="Calibri"/>
            </a:endParaRP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10</a:t>
            </a:fld>
            <a:endParaRPr lang="uk-UA"/>
          </a:p>
        </p:txBody>
      </p:sp>
    </p:spTree>
    <p:extLst>
      <p:ext uri="{BB962C8B-B14F-4D97-AF65-F5344CB8AC3E}">
        <p14:creationId xmlns:p14="http://schemas.microsoft.com/office/powerpoint/2010/main" val="612401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dirty="0"/>
              <a:t>Other than the pre-approved Humana social post templates you can download from the MRC, what else can you post to your Facebook Business profile that makes you build awareness and recognition in your community?</a:t>
            </a:r>
          </a:p>
          <a:p>
            <a:pPr defTabSz="914400">
              <a:defRPr/>
            </a:pPr>
            <a:r>
              <a:rPr lang="en-US" dirty="0"/>
              <a:t>Perhaps you’ve heard the saying, “people sell people.” This means that the more you can share with your audience about who you are as a person, the more likely they may be to contact you when shopping for a healthcare plan. When you present yourself on social media as friendly and relatable, you could help establish yourself as a trustworthy and well-known member of the community.</a:t>
            </a:r>
            <a:endParaRPr lang="en-US" dirty="0">
              <a:cs typeface="Calibri"/>
            </a:endParaRPr>
          </a:p>
          <a:p>
            <a:pPr defTabSz="914400">
              <a:defRPr/>
            </a:pPr>
            <a:r>
              <a:rPr lang="en-US" dirty="0"/>
              <a:t>So what should you post? Posts that feature photos have the highest engagement rates on Facebook,4 so it’s in your best interest to post photos that reflect your interests. Some agents report success with posting about interesting aspects of their personality, such as fun hobbies. Other agents report a boost in engagement when they post photos of their pets. After all, who doesn’t love an adorable pet photo? Photos with people in them also tend to do well, engagement-wise, so don’t be afraid to throw in a selfie or two every once in a while. Just be sure not to post photos of any other people, such as existing or prospective Humana members, as this is not allowed.</a:t>
            </a:r>
            <a:endParaRPr lang="en-US" dirty="0">
              <a:cs typeface="Calibri"/>
            </a:endParaRPr>
          </a:p>
          <a:p>
            <a:pPr defTabSz="914400">
              <a:defRPr/>
            </a:pPr>
            <a:r>
              <a:rPr lang="en-US" b="1" dirty="0"/>
              <a:t>Speaker 1: </a:t>
            </a:r>
            <a:r>
              <a:rPr lang="en-US" dirty="0"/>
              <a:t>You might also consider posting images that commemorate various holidays, awareness months or other special days throughout the year. For example, on February 22, 2022, many companies took advantage of “</a:t>
            </a:r>
            <a:r>
              <a:rPr lang="en-US" dirty="0" err="1"/>
              <a:t>Twosday</a:t>
            </a:r>
            <a:r>
              <a:rPr lang="en-US" dirty="0"/>
              <a:t>,” as it was known, to develop interesting content that played on the number 2.5</a:t>
            </a:r>
            <a:endParaRPr lang="en-US" dirty="0">
              <a:cs typeface="Calibri"/>
            </a:endParaRPr>
          </a:p>
          <a:p>
            <a:pPr defTabSz="914400">
              <a:defRPr/>
            </a:pPr>
            <a:r>
              <a:rPr lang="en-US" dirty="0"/>
              <a:t>Your Facebook Business profile can also be an excellent channel for promoting upcoming booth or tabling events or other community activities you’re sponsoring, such as a pizza-and-movie night or a Medicare 101 presentation. Posting the date, time and location of your upcoming events on your page can go a long way toward boosting attendance, which can then translate to more potential leads and referrals. You can use the Facebook Events calendar feature to list the date, time and place of your event, but you cannot include additional information in the description.</a:t>
            </a:r>
            <a:endParaRPr lang="en-US" dirty="0">
              <a:cs typeface="Calibri"/>
            </a:endParaRPr>
          </a:p>
          <a:p>
            <a:pPr defTabSz="914400">
              <a:defRPr/>
            </a:pPr>
            <a:r>
              <a:rPr lang="en-US" dirty="0"/>
              <a:t>As a reminder, do not create any original content that falls under the definition of marketing to post on any social media platform. This includes, but is not limited to, posting any information about plan benefits, premiums, or Star ratings. Only MRC assets may be used to post health education content. In addition, be sure any content you share follows Humana standards as stated in the social media policy and is from reputable sources.</a:t>
            </a:r>
            <a:endParaRPr lang="en-US" dirty="0">
              <a:cs typeface="Calibri"/>
            </a:endParaRPr>
          </a:p>
          <a:p>
            <a:pPr marL="0" marR="0" lvl="0" indent="0" algn="l" defTabSz="914400">
              <a:lnSpc>
                <a:spcPct val="100000"/>
              </a:lnSpc>
              <a:spcBef>
                <a:spcPts val="0"/>
              </a:spcBef>
              <a:spcAft>
                <a:spcPts val="0"/>
              </a:spcAft>
              <a:buClrTx/>
              <a:buSzTx/>
              <a:buFontTx/>
              <a:buNone/>
              <a:tabLst/>
              <a:defRPr/>
            </a:pP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11</a:t>
            </a:fld>
            <a:endParaRPr lang="uk-UA"/>
          </a:p>
        </p:txBody>
      </p:sp>
    </p:spTree>
    <p:extLst>
      <p:ext uri="{BB962C8B-B14F-4D97-AF65-F5344CB8AC3E}">
        <p14:creationId xmlns:p14="http://schemas.microsoft.com/office/powerpoint/2010/main" val="1401062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good examples of quality Facebook content from Robert Berg, a Humana agent in the Nashville area. In the first photo, you can see that Robert has shared a video post from Humana's Facebook page. In the second photo, Robert has tagged the name of a provider with whom he has partnered to give a presentation about hearing aid benefits. The third photo showcases Robert's Humana booth at a conference he is attending with the DAV, or Disabled American Veterans group. These photos not only help generate interest in Humana but also help show a day in the life of a Humana agent from Robert’s point of view.</a:t>
            </a:r>
            <a:endParaRPr lang="en-US" sz="1200" dirty="0">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12</a:t>
            </a:fld>
            <a:endParaRPr lang="uk-UA"/>
          </a:p>
        </p:txBody>
      </p:sp>
    </p:spTree>
    <p:extLst>
      <p:ext uri="{BB962C8B-B14F-4D97-AF65-F5344CB8AC3E}">
        <p14:creationId xmlns:p14="http://schemas.microsoft.com/office/powerpoint/2010/main" val="1543234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your personalized posts pop with Canva, a free, user-friendly platform featuring handy tools for design, photo editing and more. With hundreds of fonts, images and other elements, including fully baked social media post templates, available on the free version and even more on the paid Canva Pro version, Canva can help you showcase your hobbies, interests, pets and more with style and flair.  </a:t>
            </a: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13</a:t>
            </a:fld>
            <a:endParaRPr lang="uk-UA"/>
          </a:p>
        </p:txBody>
      </p:sp>
    </p:spTree>
    <p:extLst>
      <p:ext uri="{BB962C8B-B14F-4D97-AF65-F5344CB8AC3E}">
        <p14:creationId xmlns:p14="http://schemas.microsoft.com/office/powerpoint/2010/main" val="1081188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Wouldn’t it be great if you could look into a crystal ball and see which people in your community might be interested in purchasing a Medicare plan right at this moment? Facebook Audience Insights just might be the next best thing!</a:t>
            </a:r>
          </a:p>
          <a:p>
            <a:r>
              <a:rPr lang="en-US" dirty="0"/>
              <a:t>Available via the Meta Business Suite, Facebook Audience Insights gives you aggregate information about people connected to your Facebook Page, as well as people on Facebook in general, so you can create content that can resonate better with the audience you’re trying to reach.</a:t>
            </a:r>
            <a:endParaRPr lang="en-US"/>
          </a:p>
          <a:p>
            <a:r>
              <a:rPr lang="en-US" dirty="0"/>
              <a:t>With Facebook Audience Insights, you can see age and gender breakdowns of your current page followers, along with education levels, job titles and other demographic information. You can also learn about the interests and hobbies of your current followers to optimize your campaigns and attract similar-minded people to your page. You can also track the performance of your Facebook posts to get a better grasp of what’s working to engage people in your target audience so you can create more content like it.</a:t>
            </a:r>
          </a:p>
          <a:p>
            <a:endParaRPr lang="en-US" dirty="0">
              <a:cs typeface="Calibri"/>
            </a:endParaRP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14</a:t>
            </a:fld>
            <a:endParaRPr lang="uk-UA"/>
          </a:p>
        </p:txBody>
      </p:sp>
    </p:spTree>
    <p:extLst>
      <p:ext uri="{BB962C8B-B14F-4D97-AF65-F5344CB8AC3E}">
        <p14:creationId xmlns:p14="http://schemas.microsoft.com/office/powerpoint/2010/main" val="2960076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Agents sometimes wonder whether they should incorporate hashtags into their Facebook posts—or even how hashtags work in the first place. </a:t>
            </a:r>
          </a:p>
          <a:p>
            <a:r>
              <a:rPr lang="en-US" dirty="0"/>
              <a:t>According to Meta, “Hashtags turn topics and phrases into clickable links in your posts on your profile or Page. When people click a hashtag or search for a hashtag, they’ll see results that contain the hashtag so they can learn more about topics that interest them.”6 </a:t>
            </a:r>
            <a:endParaRPr lang="en-US"/>
          </a:p>
          <a:p>
            <a:r>
              <a:rPr lang="en-US" dirty="0"/>
              <a:t>Because of this, adding hashtags can help boost post visibility, build awareness of a topic or event and reach a new audience by making your content discoverable to people outside of your friend group.</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15</a:t>
            </a:fld>
            <a:endParaRPr lang="uk-UA"/>
          </a:p>
        </p:txBody>
      </p:sp>
    </p:spTree>
    <p:extLst>
      <p:ext uri="{BB962C8B-B14F-4D97-AF65-F5344CB8AC3E}">
        <p14:creationId xmlns:p14="http://schemas.microsoft.com/office/powerpoint/2010/main" val="1112938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best practices for incorporating hashtags into your Facebook posts:</a:t>
            </a:r>
          </a:p>
          <a:p>
            <a:r>
              <a:rPr lang="en-US" dirty="0"/>
              <a:t>• Use hashtags that are already popular or trending to boost the visibility of your post. Making up your own hashtags will lower the chances of someone specifically seeking it out. For example, people are more likely to search on the hashtag #NationalDonutDay than one you’ve invented for your specific event, #ConniesDonutDayExtravaganza2023.</a:t>
            </a:r>
            <a:endParaRPr lang="en-US"/>
          </a:p>
          <a:p>
            <a:r>
              <a:rPr lang="en-US" dirty="0"/>
              <a:t>• Keep it simple. For example, a post about your dog that is accompanied by the hashtag #RescuePet is likely to receive more traction than a more complex hashtag like #AdoptARescuePetToday.</a:t>
            </a:r>
            <a:endParaRPr lang="en-US"/>
          </a:p>
          <a:p>
            <a:r>
              <a:rPr lang="en-US" dirty="0"/>
              <a:t>• Avoid spaces and punctuation. Hashtags must be written as a single word, without any spaces, punctuation or special characters, or they won’t work as clickable links. You may, however, include numbers in your hashtag.</a:t>
            </a:r>
            <a:endParaRPr lang="en-US"/>
          </a:p>
          <a:p>
            <a:r>
              <a:rPr lang="en-US" dirty="0"/>
              <a:t>• Additionally, try not to incorporate more than 3 hashtags in a single post. A larger number of hashtags can be confusing to read and cause the message to lose context.</a:t>
            </a:r>
            <a:endParaRPr lang="en-US"/>
          </a:p>
          <a:p>
            <a:endParaRPr lang="en-US" dirty="0">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16</a:t>
            </a:fld>
            <a:endParaRPr lang="uk-UA"/>
          </a:p>
        </p:txBody>
      </p:sp>
    </p:spTree>
    <p:extLst>
      <p:ext uri="{BB962C8B-B14F-4D97-AF65-F5344CB8AC3E}">
        <p14:creationId xmlns:p14="http://schemas.microsoft.com/office/powerpoint/2010/main" val="499601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for another poll: Do you currently use email in your marketing strategy, yes or no? Tell us in the chat.</a:t>
            </a:r>
          </a:p>
          <a:p>
            <a:r>
              <a:rPr lang="en-US" dirty="0"/>
              <a:t>(after about 30 seconds)</a:t>
            </a:r>
          </a:p>
          <a:p>
            <a:r>
              <a:rPr lang="en-US" dirty="0"/>
              <a:t>Great, thanks for sharing, everybody.</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17</a:t>
            </a:fld>
            <a:endParaRPr lang="uk-UA"/>
          </a:p>
        </p:txBody>
      </p:sp>
    </p:spTree>
    <p:extLst>
      <p:ext uri="{BB962C8B-B14F-4D97-AF65-F5344CB8AC3E}">
        <p14:creationId xmlns:p14="http://schemas.microsoft.com/office/powerpoint/2010/main" val="12563419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Whether you currently use email to connect with your prospects or are interested in getting started, these next few slides can help you leverage email to your best advantage.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18</a:t>
            </a:fld>
            <a:endParaRPr lang="uk-UA"/>
          </a:p>
        </p:txBody>
      </p:sp>
    </p:spTree>
    <p:extLst>
      <p:ext uri="{BB962C8B-B14F-4D97-AF65-F5344CB8AC3E}">
        <p14:creationId xmlns:p14="http://schemas.microsoft.com/office/powerpoint/2010/main" val="1921555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uk-UA" dirty="0" err="1"/>
              <a:t>According</a:t>
            </a:r>
            <a:r>
              <a:rPr lang="uk-UA" dirty="0"/>
              <a:t> </a:t>
            </a:r>
            <a:r>
              <a:rPr lang="uk-UA" dirty="0" err="1"/>
              <a:t>to</a:t>
            </a:r>
            <a:r>
              <a:rPr lang="uk-UA" dirty="0"/>
              <a:t> </a:t>
            </a:r>
            <a:r>
              <a:rPr lang="uk-UA" dirty="0" err="1"/>
              <a:t>HubSpot</a:t>
            </a:r>
            <a:r>
              <a:rPr lang="uk-UA" dirty="0"/>
              <a:t>, 77% of marketers have seen an increase in email engagement over the </a:t>
            </a:r>
            <a:r>
              <a:rPr lang="uk-UA" dirty="0" err="1"/>
              <a:t>last</a:t>
            </a:r>
            <a:r>
              <a:rPr lang="uk-UA" dirty="0"/>
              <a:t> 12 months.7 </a:t>
            </a:r>
            <a:r>
              <a:rPr lang="uk-UA" dirty="0" err="1"/>
              <a:t>In</a:t>
            </a:r>
            <a:r>
              <a:rPr lang="uk-UA" dirty="0"/>
              <a:t> </a:t>
            </a:r>
            <a:r>
              <a:rPr lang="uk-UA" dirty="0" err="1"/>
              <a:t>addition</a:t>
            </a:r>
            <a:r>
              <a:rPr lang="uk-UA" dirty="0"/>
              <a:t>, 31% </a:t>
            </a:r>
            <a:r>
              <a:rPr lang="uk-UA" dirty="0" err="1"/>
              <a:t>of</a:t>
            </a:r>
            <a:r>
              <a:rPr lang="uk-UA" dirty="0"/>
              <a:t> </a:t>
            </a:r>
            <a:r>
              <a:rPr lang="uk-UA" dirty="0" err="1"/>
              <a:t>Business-to-Business</a:t>
            </a:r>
            <a:r>
              <a:rPr lang="uk-UA" dirty="0"/>
              <a:t>, </a:t>
            </a:r>
            <a:r>
              <a:rPr lang="uk-UA" dirty="0" err="1"/>
              <a:t>or</a:t>
            </a:r>
            <a:r>
              <a:rPr lang="uk-UA" dirty="0"/>
              <a:t> B2B, </a:t>
            </a:r>
            <a:r>
              <a:rPr lang="uk-UA" dirty="0" err="1"/>
              <a:t>marketers</a:t>
            </a:r>
            <a:r>
              <a:rPr lang="uk-UA" dirty="0"/>
              <a:t> </a:t>
            </a:r>
            <a:r>
              <a:rPr lang="uk-UA" dirty="0" err="1"/>
              <a:t>say</a:t>
            </a:r>
            <a:r>
              <a:rPr lang="uk-UA" dirty="0"/>
              <a:t> </a:t>
            </a:r>
            <a:r>
              <a:rPr lang="uk-UA" dirty="0" err="1"/>
              <a:t>that</a:t>
            </a:r>
            <a:r>
              <a:rPr lang="uk-UA" dirty="0"/>
              <a:t> </a:t>
            </a:r>
            <a:r>
              <a:rPr lang="uk-UA" dirty="0" err="1"/>
              <a:t>sending</a:t>
            </a:r>
            <a:r>
              <a:rPr lang="uk-UA" dirty="0"/>
              <a:t> </a:t>
            </a:r>
            <a:r>
              <a:rPr lang="uk-UA" dirty="0" err="1"/>
              <a:t>email</a:t>
            </a:r>
            <a:r>
              <a:rPr lang="uk-UA" dirty="0"/>
              <a:t> </a:t>
            </a:r>
            <a:r>
              <a:rPr lang="uk-UA" dirty="0" err="1"/>
              <a:t>newsletters</a:t>
            </a:r>
            <a:r>
              <a:rPr lang="uk-UA" dirty="0"/>
              <a:t> </a:t>
            </a:r>
            <a:r>
              <a:rPr lang="uk-UA" dirty="0" err="1"/>
              <a:t>is</a:t>
            </a:r>
            <a:r>
              <a:rPr lang="uk-UA" dirty="0"/>
              <a:t> </a:t>
            </a:r>
            <a:r>
              <a:rPr lang="uk-UA" dirty="0" err="1"/>
              <a:t>the</a:t>
            </a:r>
            <a:r>
              <a:rPr lang="uk-UA" dirty="0"/>
              <a:t> </a:t>
            </a:r>
            <a:r>
              <a:rPr lang="uk-UA" dirty="0" err="1"/>
              <a:t>best</a:t>
            </a:r>
            <a:r>
              <a:rPr lang="uk-UA" dirty="0"/>
              <a:t> </a:t>
            </a:r>
            <a:r>
              <a:rPr lang="uk-UA" dirty="0" err="1"/>
              <a:t>way</a:t>
            </a:r>
            <a:r>
              <a:rPr lang="uk-UA" dirty="0"/>
              <a:t> </a:t>
            </a:r>
            <a:r>
              <a:rPr lang="uk-UA" dirty="0" err="1"/>
              <a:t>to</a:t>
            </a:r>
            <a:r>
              <a:rPr lang="uk-UA" dirty="0"/>
              <a:t> </a:t>
            </a:r>
            <a:r>
              <a:rPr lang="uk-UA" dirty="0" err="1"/>
              <a:t>nurture</a:t>
            </a:r>
            <a:r>
              <a:rPr lang="uk-UA" dirty="0"/>
              <a:t> leads.8</a:t>
            </a:r>
            <a:endParaRPr lang="en-US" dirty="0"/>
          </a:p>
          <a:p>
            <a:r>
              <a:rPr lang="uk-UA" dirty="0" err="1"/>
              <a:t>As</a:t>
            </a:r>
            <a:r>
              <a:rPr lang="uk-UA" dirty="0"/>
              <a:t> a </a:t>
            </a:r>
            <a:r>
              <a:rPr lang="uk-UA" dirty="0" err="1"/>
              <a:t>reminder</a:t>
            </a:r>
            <a:r>
              <a:rPr lang="uk-UA" dirty="0"/>
              <a:t>, you must ensure that each communication you send contains an opt-out process for people who no longer wish to receive emails from you.</a:t>
            </a:r>
          </a:p>
          <a:p>
            <a:r>
              <a:rPr lang="uk-UA" dirty="0" err="1"/>
              <a:t>Creating</a:t>
            </a:r>
            <a:r>
              <a:rPr lang="uk-UA" dirty="0"/>
              <a:t> </a:t>
            </a:r>
            <a:r>
              <a:rPr lang="uk-UA" dirty="0" err="1"/>
              <a:t>and</a:t>
            </a:r>
            <a:r>
              <a:rPr lang="uk-UA" dirty="0"/>
              <a:t> </a:t>
            </a:r>
            <a:r>
              <a:rPr lang="uk-UA" dirty="0" err="1"/>
              <a:t>sending</a:t>
            </a:r>
            <a:r>
              <a:rPr lang="uk-UA" dirty="0"/>
              <a:t> email newsletters each month could help you connect with prospects as well as stay top-of-mind </a:t>
            </a:r>
            <a:r>
              <a:rPr lang="uk-UA" dirty="0" err="1"/>
              <a:t>with</a:t>
            </a:r>
            <a:r>
              <a:rPr lang="uk-UA" dirty="0"/>
              <a:t> </a:t>
            </a:r>
            <a:r>
              <a:rPr lang="uk-UA" dirty="0" err="1"/>
              <a:t>existing</a:t>
            </a:r>
            <a:r>
              <a:rPr lang="uk-UA" dirty="0"/>
              <a:t> </a:t>
            </a:r>
            <a:r>
              <a:rPr lang="uk-UA" dirty="0" err="1"/>
              <a:t>clients</a:t>
            </a:r>
            <a:r>
              <a:rPr lang="uk-UA" dirty="0"/>
              <a:t>.</a:t>
            </a:r>
          </a:p>
        </p:txBody>
      </p:sp>
      <p:sp>
        <p:nvSpPr>
          <p:cNvPr id="4" name="Slide Number Placeholder 3"/>
          <p:cNvSpPr>
            <a:spLocks noGrp="1"/>
          </p:cNvSpPr>
          <p:nvPr>
            <p:ph type="sldNum" sz="quarter" idx="10"/>
          </p:nvPr>
        </p:nvSpPr>
        <p:spPr/>
        <p:txBody>
          <a:bodyPr/>
          <a:lstStyle/>
          <a:p>
            <a:fld id="{BD9C3A12-1E0F-412B-B376-8089A55D946C}" type="slidenum">
              <a:rPr lang="uk-UA" smtClean="0"/>
              <a:t>19</a:t>
            </a:fld>
            <a:endParaRPr lang="uk-UA"/>
          </a:p>
        </p:txBody>
      </p:sp>
      <p:sp>
        <p:nvSpPr>
          <p:cNvPr id="5" name="Header Placeholder 4">
            <a:extLst>
              <a:ext uri="{FF2B5EF4-FFF2-40B4-BE49-F238E27FC236}">
                <a16:creationId xmlns:a16="http://schemas.microsoft.com/office/drawing/2014/main" id="{69F17715-B25F-5247-A74C-D5FA320334A7}"/>
              </a:ext>
            </a:extLst>
          </p:cNvPr>
          <p:cNvSpPr>
            <a:spLocks noGrp="1"/>
          </p:cNvSpPr>
          <p:nvPr>
            <p:ph type="hdr" sz="quarter" idx="11"/>
          </p:nvPr>
        </p:nvSpPr>
        <p:spPr/>
        <p:txBody>
          <a:bodyPr/>
          <a:lstStyle/>
          <a:p>
            <a:endParaRPr lang="uk-UA"/>
          </a:p>
        </p:txBody>
      </p:sp>
    </p:spTree>
    <p:extLst>
      <p:ext uri="{BB962C8B-B14F-4D97-AF65-F5344CB8AC3E}">
        <p14:creationId xmlns:p14="http://schemas.microsoft.com/office/powerpoint/2010/main" val="3503546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we’ll start with a few quick social media and email-compliance reminders, followed by a rundown of the latest updates to Facebook that you can use to help promote your business, along with pro tips for curating and sending engaging email content to stay top-of-mind with clients and prospects. We’ll also look into some time-saving automation ideas for posting on your Facebook page and sending emails, and finally share some Humana resources you can use to dive deeper into digital marketing.</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a:t>
            </a:fld>
            <a:endParaRPr lang="uk-UA"/>
          </a:p>
        </p:txBody>
      </p:sp>
    </p:spTree>
    <p:extLst>
      <p:ext uri="{BB962C8B-B14F-4D97-AF65-F5344CB8AC3E}">
        <p14:creationId xmlns:p14="http://schemas.microsoft.com/office/powerpoint/2010/main" val="41214679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selected the template you want to use for your email newsletters, you might be asking yourself what you should put in it. Is there any type of email content that resonates with readers better than others?</a:t>
            </a:r>
          </a:p>
          <a:p>
            <a:r>
              <a:rPr lang="en-US" dirty="0"/>
              <a:t>First of all, as a reminder, you cannot create original content about Humana, Medicare or other health education topics. However, by becoming an email content curator with educational health and Medicare-related information from reputable sites such as Medicare.gov, the CDC and Humana, you can help keep your community informed about healthcare as well as establish yourself as an expert.</a:t>
            </a:r>
          </a:p>
          <a:p>
            <a:r>
              <a:rPr lang="en-US" dirty="0"/>
              <a:t>In addition, your email newsletters can contain content that promotes upcoming events or activities you are sponsoring in your community, such as neighborhood fairs, meet-and-greets, Medicare 101 presentations or Programs in a Box. Be sure to include the date, time and location of the event and begin promoting it via your newsletter a month in advance.</a:t>
            </a:r>
          </a:p>
          <a:p>
            <a:r>
              <a:rPr lang="en-US" dirty="0"/>
              <a:t>As with social posts, email newsletters are a great place to make a human connection. Be sure to include a picture of you and a short bio with a couple of fun facts to help people put a name to a face.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20</a:t>
            </a:fld>
            <a:endParaRPr lang="uk-UA"/>
          </a:p>
        </p:txBody>
      </p:sp>
    </p:spTree>
    <p:extLst>
      <p:ext uri="{BB962C8B-B14F-4D97-AF65-F5344CB8AC3E}">
        <p14:creationId xmlns:p14="http://schemas.microsoft.com/office/powerpoint/2010/main" val="2674711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dirty="0"/>
              <a:t>Including quality, Humana-approved content in your email newsletters is as easy as MRC! The Marketing Resource Center is your go-to source for engaging, informative content that you can share with your clients each month. Frank Bates, an agent in Mississippi, tells us, “I use the MRC materials all the time.”</a:t>
            </a:r>
          </a:p>
          <a:p>
            <a:pPr defTabSz="914400">
              <a:defRPr/>
            </a:pPr>
            <a:r>
              <a:rPr lang="en-US" dirty="0"/>
              <a:t>You can access the MRC on Vantage. Use the search bar to explore compliant, downloadable content that might be relevant for your audience. Some examples of good content for email newsletters include educational materials for segmented audiences such as Dual Eligible Special Needs plan (DSNP), Medicare Supplement (Med Supp) plan, veterans and more. Just a reminder—you can only send MRC assets to existing clients, not to prospects.</a:t>
            </a:r>
          </a:p>
          <a:p>
            <a:pPr marL="0" marR="0" lvl="0" indent="0" algn="l" defTabSz="914400">
              <a:lnSpc>
                <a:spcPct val="100000"/>
              </a:lnSpc>
              <a:spcBef>
                <a:spcPts val="0"/>
              </a:spcBef>
              <a:spcAft>
                <a:spcPts val="0"/>
              </a:spcAft>
              <a:buClrTx/>
              <a:buSzTx/>
              <a:buFontTx/>
              <a:buNone/>
              <a:tabLst/>
              <a:defRPr/>
            </a:pP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21</a:t>
            </a:fld>
            <a:endParaRPr lang="uk-UA"/>
          </a:p>
        </p:txBody>
      </p:sp>
    </p:spTree>
    <p:extLst>
      <p:ext uri="{BB962C8B-B14F-4D97-AF65-F5344CB8AC3E}">
        <p14:creationId xmlns:p14="http://schemas.microsoft.com/office/powerpoint/2010/main" val="31008003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busy agents, it can be tough to find time to keep up with a consistent social posting and email sending schedule. Fortunately, a number of tools exist to help you automate some digital marketing processes, saving you time and allowing you to concentrate on building your book of business.</a:t>
            </a:r>
          </a:p>
          <a:p>
            <a:r>
              <a:rPr lang="en-US" dirty="0"/>
              <a:t>Let’s talk about the benefits of scheduling social posts, emails and more, and learn about some time-saving tools you can use.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22</a:t>
            </a:fld>
            <a:endParaRPr lang="uk-UA"/>
          </a:p>
        </p:txBody>
      </p:sp>
    </p:spTree>
    <p:extLst>
      <p:ext uri="{BB962C8B-B14F-4D97-AF65-F5344CB8AC3E}">
        <p14:creationId xmlns:p14="http://schemas.microsoft.com/office/powerpoint/2010/main" val="157350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best ways to ensure your Facebook Business page is consistently being updated with engaging social media content is to create a content calendar. </a:t>
            </a:r>
          </a:p>
          <a:p>
            <a:r>
              <a:rPr lang="en-US" dirty="0"/>
              <a:t>You can use a content calendar to strategically plan posts in advance. Not only is a content calendar an excellent organizational tool to help you maintain a consistent posting cadence, but it can also help infuse variety and interest into what you post. For example, using a content calendar to advance-plan a month’s worth of posts can help you avoid posting two photos of your pet in the same week, or pinpoint any upcoming holidays or awareness months that could use their own special posts.</a:t>
            </a:r>
          </a:p>
          <a:p>
            <a:r>
              <a:rPr lang="en-US" dirty="0"/>
              <a:t>In addition to the content calendar tool you can use on Meta Business Suite, you can download free content calendar templates from Google Docs or Microsoft Word. A number of social media scheduling tools also feature free, downloadable templates you can use to create your content calendar. </a:t>
            </a: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23</a:t>
            </a:fld>
            <a:endParaRPr lang="uk-UA"/>
          </a:p>
        </p:txBody>
      </p:sp>
    </p:spTree>
    <p:extLst>
      <p:ext uri="{BB962C8B-B14F-4D97-AF65-F5344CB8AC3E}">
        <p14:creationId xmlns:p14="http://schemas.microsoft.com/office/powerpoint/2010/main" val="30410143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you have your content calendar built for the coming month, you can easily automate the process of posting to your Facebook Business page by using a scheduling tool.  </a:t>
            </a:r>
          </a:p>
          <a:p>
            <a:r>
              <a:rPr lang="en-US" dirty="0"/>
              <a:t>These time-saving tools do the heavy lifting for you by taking the burden of remembering to post off your plate. Using a scheduling tool can also help ensure you are posting on the optimal day and time for engagement, based on your audience’s viewing behavior. This can help get your posts seen, liked and commented on by more people.</a:t>
            </a:r>
          </a:p>
          <a:p>
            <a:r>
              <a:rPr lang="en-US" dirty="0"/>
              <a:t>Popular scheduling tools such as Hootsuite and Sprout Social all offer free trials so you can test their efficiency before choosing to subscribe.</a:t>
            </a:r>
          </a:p>
          <a:p>
            <a:r>
              <a:rPr lang="en-US" dirty="0"/>
              <a:t>Remember, you can schedule posts directly through your Facebook Business page with the native planner function in the Meta Business Suite. Click your Page’s profile picture in the top right, choose Meta Business Suite and click Planner to schedule a specific date and time to publish your post.</a:t>
            </a:r>
          </a:p>
          <a:p>
            <a:r>
              <a:rPr lang="en-US" dirty="0"/>
              <a:t>Also, in case you hadn’t heard about this yet, you can actually schedule social posts directly through the MRC! You can choose from 3 posting options: “Post now,” “Add to queue” or “Schedule post.”</a:t>
            </a:r>
          </a:p>
          <a:p>
            <a:r>
              <a:rPr lang="en-US" dirty="0"/>
              <a:t>Selecting “Post now” will cause the post to publish immediately. However, by choosing ”Add to queue,” your selected MRC social media content will be posted during the next peak Facebook usage time. The “Schedule post” option allows you to set the exact date and time that you would like the content to post to Facebook.</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24</a:t>
            </a:fld>
            <a:endParaRPr lang="uk-UA"/>
          </a:p>
        </p:txBody>
      </p:sp>
    </p:spTree>
    <p:extLst>
      <p:ext uri="{BB962C8B-B14F-4D97-AF65-F5344CB8AC3E}">
        <p14:creationId xmlns:p14="http://schemas.microsoft.com/office/powerpoint/2010/main" val="2321982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way you can expand your reach and get your message seen by a larger audience is to boost your posts through Meta Ads Manager, formerly Facebook Ads Manager. </a:t>
            </a:r>
          </a:p>
          <a:p>
            <a:r>
              <a:rPr lang="en-US" dirty="0"/>
              <a:t>Unlike organic posts, which are the standard posts you create on your Facebook page, boosted posts enable you to reach a broader audience that’s not limited to your page followers. </a:t>
            </a:r>
            <a:endParaRPr lang="en-US"/>
          </a:p>
          <a:p>
            <a:r>
              <a:rPr lang="en-US" dirty="0"/>
              <a:t>Boosting your Facebook posts can also help you target ads to individuals who may be eligible for Medicare. You can accomplish this by marketing to all ages, then selecting ‘Medicare’ or ‘Medicare Advantage’ as an interest in the demographic section.</a:t>
            </a:r>
            <a:endParaRPr lang="en-US"/>
          </a:p>
          <a:p>
            <a:r>
              <a:rPr lang="en-US" dirty="0"/>
              <a:t>Please keep in mind, however, that agents must not micro-target or discriminate against specific audiences when setting audience-targeting parameters in Meta Ads Manager. Please follow the guardrails for boosting posts, which can be found in Humana’s social media training on </a:t>
            </a:r>
            <a:r>
              <a:rPr lang="en-US" dirty="0" err="1"/>
              <a:t>MarketPoint</a:t>
            </a:r>
            <a:r>
              <a:rPr lang="en-US" dirty="0"/>
              <a:t> University, accessible via Vantage.</a:t>
            </a:r>
            <a:endParaRPr lang="en-US"/>
          </a:p>
          <a:p>
            <a:r>
              <a:rPr lang="en-US" dirty="0"/>
              <a:t>It could be a good idea to boost posts for upcoming tabling events, community activities you are sponsoring, Medicare 101 presentations, meet-and-greets and more to help spread awareness and increase your potential for attendance.</a:t>
            </a: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25</a:t>
            </a:fld>
            <a:endParaRPr lang="uk-UA"/>
          </a:p>
        </p:txBody>
      </p:sp>
    </p:spTree>
    <p:extLst>
      <p:ext uri="{BB962C8B-B14F-4D97-AF65-F5344CB8AC3E}">
        <p14:creationId xmlns:p14="http://schemas.microsoft.com/office/powerpoint/2010/main" val="558018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how to boost a Facebook post from your Page:</a:t>
            </a:r>
          </a:p>
          <a:p>
            <a:r>
              <a:rPr lang="en-US" dirty="0"/>
              <a:t>First, go to your Page and select Boost Post at the bottom right of the existing post you wish to boost. </a:t>
            </a:r>
          </a:p>
          <a:p>
            <a:r>
              <a:rPr lang="en-US" dirty="0"/>
              <a:t>Next, choose your goal, or the results you’d like to see from your boosted post, such as higher attendance for an upcoming event or increased post engagement from people within a 5-mile radius. You can let Facebook choose the most relevant goal based on your settings or choose a goal manually.</a:t>
            </a:r>
          </a:p>
          <a:p>
            <a:r>
              <a:rPr lang="en-US" dirty="0"/>
              <a:t>Next, choose who sees your boosted post by creating an audience based on specific traits, or you can select an audience recommended by Facebook. </a:t>
            </a:r>
          </a:p>
          <a:p>
            <a:r>
              <a:rPr lang="en-US" dirty="0"/>
              <a:t>Once you’ve chosen your audience, choose your total budget. You can use the amount recommended by Facebook or create a custom budget.</a:t>
            </a:r>
          </a:p>
          <a:p>
            <a:r>
              <a:rPr lang="en-US" dirty="0"/>
              <a:t>Next, select the duration for your boosted post. You can choose from one of the suggested time frames or provide your own end date.</a:t>
            </a:r>
          </a:p>
          <a:p>
            <a:r>
              <a:rPr lang="en-US" dirty="0"/>
              <a:t>Be sure to review your payment method so you know which card will be charged for your boosted post.</a:t>
            </a:r>
          </a:p>
          <a:p>
            <a:r>
              <a:rPr lang="en-US" dirty="0"/>
              <a:t>Finally, select Boost Post Now to complete the process.</a:t>
            </a: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26</a:t>
            </a:fld>
            <a:endParaRPr lang="uk-UA"/>
          </a:p>
        </p:txBody>
      </p:sp>
    </p:spTree>
    <p:extLst>
      <p:ext uri="{BB962C8B-B14F-4D97-AF65-F5344CB8AC3E}">
        <p14:creationId xmlns:p14="http://schemas.microsoft.com/office/powerpoint/2010/main" val="11803171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Social posts aren’t the only thing you can automate to make your life easier. You can also schedule emails to send automatically for increased efficiency.</a:t>
            </a:r>
          </a:p>
          <a:p>
            <a:r>
              <a:rPr lang="en-US" dirty="0"/>
              <a:t>Emails can be automated to send and be delivered at optimized times on specific days of the week, depending on your target audience’s email viewing habits. This can help increase the potential for engagement, including opening the email and clicking any included links. </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27</a:t>
            </a:fld>
            <a:endParaRPr lang="uk-UA"/>
          </a:p>
        </p:txBody>
      </p:sp>
    </p:spTree>
    <p:extLst>
      <p:ext uri="{BB962C8B-B14F-4D97-AF65-F5344CB8AC3E}">
        <p14:creationId xmlns:p14="http://schemas.microsoft.com/office/powerpoint/2010/main" val="1366174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of the most popular scheduling tools you can use to automate your email marketing campaigns:</a:t>
            </a:r>
          </a:p>
          <a:p>
            <a:r>
              <a:rPr lang="en-US" dirty="0"/>
              <a:t>MailChimp is known for its award-winning customer support and user-friendly tools for sending and scheduling email campaigns. Best of all, MailChimp offers a free version, which includes access to basic email marketing tools and features. You can purchase paid plans with more robust functionality starting at $10 per month.</a:t>
            </a:r>
            <a:endParaRPr lang="en-US"/>
          </a:p>
          <a:p>
            <a:r>
              <a:rPr lang="en-US" dirty="0"/>
              <a:t>Constant Contact is one of the most trusted platforms for email and social media marketing, and is known for helping provide smart solutions for those who are new to business. You can try Constant Contact for free for a month, and paid plans start at $17.40 per month.</a:t>
            </a:r>
            <a:endParaRPr lang="en-US"/>
          </a:p>
          <a:p>
            <a:r>
              <a:rPr lang="en-US" dirty="0"/>
              <a:t>If you’re looking for an all-in-one platform for sales, marketing, customer service and content management system to help grow your business, you might want look into HubSpot. Users can easily create and schedule email campaigns directly in platforms like Gmail. In addition, its wide range of features, including email templates and analytics tracking, are free to use on the basic plan.</a:t>
            </a:r>
            <a:endParaRPr lang="en-US"/>
          </a:p>
          <a:p>
            <a:r>
              <a:rPr lang="en-US" dirty="0"/>
              <a:t>Boomerang for Gmail is an ideal tool for agents who are looking for a simple way to write, schedule and send emails without the other bells and whistles. The free plan includes all the basic tools for email marketing, including a one-click calendar scheduling feature. Paid plans with more robust features start at $4.99 a month.</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28</a:t>
            </a:fld>
            <a:endParaRPr lang="uk-UA"/>
          </a:p>
        </p:txBody>
      </p:sp>
    </p:spTree>
    <p:extLst>
      <p:ext uri="{BB962C8B-B14F-4D97-AF65-F5344CB8AC3E}">
        <p14:creationId xmlns:p14="http://schemas.microsoft.com/office/powerpoint/2010/main" val="21578773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wrap up our presentation today, let’s go over some additional Humana resources you can use to help boost your digital marketing strategy.</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29</a:t>
            </a:fld>
            <a:endParaRPr lang="uk-UA"/>
          </a:p>
        </p:txBody>
      </p:sp>
    </p:spTree>
    <p:extLst>
      <p:ext uri="{BB962C8B-B14F-4D97-AF65-F5344CB8AC3E}">
        <p14:creationId xmlns:p14="http://schemas.microsoft.com/office/powerpoint/2010/main" val="293263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name is Lindsay Meador and I’m the Director of Digital Sales at Humana. I’m excited to be part of this presentation today and look forward to sharing new ways to boost your digital marketing efforts. It’s great to see all of you joining us today. Feel free to access the chat function to share your own tips and strategies for using digital media marketing as we go along. Now let’s get started!</a:t>
            </a: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3</a:t>
            </a:fld>
            <a:endParaRPr lang="uk-UA"/>
          </a:p>
        </p:txBody>
      </p:sp>
    </p:spTree>
    <p:extLst>
      <p:ext uri="{BB962C8B-B14F-4D97-AF65-F5344CB8AC3E}">
        <p14:creationId xmlns:p14="http://schemas.microsoft.com/office/powerpoint/2010/main" val="42456479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dirty="0"/>
              <a:t>Visit IgniteWithHumana.com to check out our lead generation playbook, Learn How You May Generate More Leads. This informative guide covers the basics and best practices for marketing via both traditional and digital channels.</a:t>
            </a:r>
          </a:p>
          <a:p>
            <a:pPr defTabSz="914400">
              <a:defRPr/>
            </a:pPr>
            <a:r>
              <a:rPr lang="en-US" dirty="0"/>
              <a:t>Our social media playbook, Maximize Your Social Media Presence, is filled with helpful information for compliantly using social media to boost lead generation and client-retention efforts.</a:t>
            </a:r>
          </a:p>
          <a:p>
            <a:pPr defTabSz="914400">
              <a:defRPr/>
            </a:pPr>
            <a:r>
              <a:rPr lang="en-US" dirty="0"/>
              <a:t>Also, be sure to tap into your local support team with any questions you may have about your specific market. Don’t forget about Agent Support for technical or enrollment questions.</a:t>
            </a:r>
          </a:p>
          <a:p>
            <a:pPr marL="0" marR="0" lvl="0" indent="0" algn="l" defTabSz="914400">
              <a:lnSpc>
                <a:spcPct val="100000"/>
              </a:lnSpc>
              <a:spcBef>
                <a:spcPts val="0"/>
              </a:spcBef>
              <a:spcAft>
                <a:spcPts val="0"/>
              </a:spcAft>
              <a:buClrTx/>
              <a:buSzTx/>
              <a:buFontTx/>
              <a:buNone/>
              <a:tabLst/>
              <a:defRPr/>
            </a:pP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30</a:t>
            </a:fld>
            <a:endParaRPr lang="uk-UA"/>
          </a:p>
        </p:txBody>
      </p:sp>
    </p:spTree>
    <p:extLst>
      <p:ext uri="{BB962C8B-B14F-4D97-AF65-F5344CB8AC3E}">
        <p14:creationId xmlns:p14="http://schemas.microsoft.com/office/powerpoint/2010/main" val="11783780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Humana </a:t>
            </a:r>
            <a:r>
              <a:rPr lang="en-US" dirty="0" err="1"/>
              <a:t>MarketPoint</a:t>
            </a:r>
            <a:r>
              <a:rPr lang="en-US" dirty="0"/>
              <a:t> University has several helpful resources to better help you incorporate digital marketing into your sales strategies, including the required certification course that you must complete prior to posting on social media and other learning modules.</a:t>
            </a: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31</a:t>
            </a:fld>
            <a:endParaRPr lang="uk-UA"/>
          </a:p>
        </p:txBody>
      </p:sp>
    </p:spTree>
    <p:extLst>
      <p:ext uri="{BB962C8B-B14F-4D97-AF65-F5344CB8AC3E}">
        <p14:creationId xmlns:p14="http://schemas.microsoft.com/office/powerpoint/2010/main" val="36659283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dirty="0"/>
              <a:t>As I’ve mentioned throughout the presentation, the Marketing Resource Center is your go-to source for Humana-branded assets to help you gain leads and referrals through your digital marketing endeavors. You can use the MRC to download social media posts, curated email content, email templates and more.</a:t>
            </a:r>
          </a:p>
          <a:p>
            <a:pPr defTabSz="914400">
              <a:defRPr/>
            </a:pPr>
            <a:r>
              <a:rPr lang="en-US" dirty="0"/>
              <a:t>Best of all, Career agents who are enrolled in Humana Reach Rewards can earn 10 points for every MRC order or download, up to 100 points per month. That’s a win-win! </a:t>
            </a:r>
          </a:p>
          <a:p>
            <a:pPr defTabSz="914400">
              <a:defRPr/>
            </a:pPr>
            <a:r>
              <a:rPr lang="en-US" dirty="0"/>
              <a:t>What’s your favorite social media or email asset? What do you want to see more of in the MRC? Tell us in the chat.</a:t>
            </a:r>
          </a:p>
          <a:p>
            <a:pPr marL="0" marR="0" lvl="0" indent="0" algn="l" defTabSz="914400">
              <a:lnSpc>
                <a:spcPct val="100000"/>
              </a:lnSpc>
              <a:spcBef>
                <a:spcPts val="0"/>
              </a:spcBef>
              <a:spcAft>
                <a:spcPts val="0"/>
              </a:spcAft>
              <a:buClrTx/>
              <a:buSzTx/>
              <a:buFontTx/>
              <a:buNone/>
              <a:tabLst/>
              <a:defRPr/>
            </a:pPr>
            <a:endParaRPr lang="en-US" sz="1200" dirty="0">
              <a:cs typeface="Calibri"/>
            </a:endParaRP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32</a:t>
            </a:fld>
            <a:endParaRPr lang="uk-UA"/>
          </a:p>
        </p:txBody>
      </p:sp>
    </p:spTree>
    <p:extLst>
      <p:ext uri="{BB962C8B-B14F-4D97-AF65-F5344CB8AC3E}">
        <p14:creationId xmlns:p14="http://schemas.microsoft.com/office/powerpoint/2010/main" val="12318092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so much for attending this presentation! Be sure to check out the other lead generation and sales-oriented presentations during our virtual event. Remember, you can rewatch this presentation any time on demand, and you can also download the one pager for a high-level summary of today’s most important slides.</a:t>
            </a:r>
          </a:p>
          <a:p>
            <a:r>
              <a:rPr lang="en-US" dirty="0"/>
              <a:t>Between presentations, check out the exhibition hall and networking lounges. Ask questions and share ideas. This event is all about connecting you with new ideas to help you drive leads and earn referrals all year long. </a:t>
            </a:r>
            <a:endParaRPr lang="en-US"/>
          </a:p>
          <a:p>
            <a:r>
              <a:rPr lang="en-US" dirty="0"/>
              <a:t>Thanks again!</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33</a:t>
            </a:fld>
            <a:endParaRPr lang="uk-UA"/>
          </a:p>
        </p:txBody>
      </p:sp>
    </p:spTree>
    <p:extLst>
      <p:ext uri="{BB962C8B-B14F-4D97-AF65-F5344CB8AC3E}">
        <p14:creationId xmlns:p14="http://schemas.microsoft.com/office/powerpoint/2010/main" val="3012084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34</a:t>
            </a:fld>
            <a:endParaRPr lang="uk-UA"/>
          </a:p>
        </p:txBody>
      </p:sp>
    </p:spTree>
    <p:extLst>
      <p:ext uri="{BB962C8B-B14F-4D97-AF65-F5344CB8AC3E}">
        <p14:creationId xmlns:p14="http://schemas.microsoft.com/office/powerpoint/2010/main" val="13022680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35</a:t>
            </a:fld>
            <a:endParaRPr lang="uk-UA"/>
          </a:p>
        </p:txBody>
      </p:sp>
    </p:spTree>
    <p:extLst>
      <p:ext uri="{BB962C8B-B14F-4D97-AF65-F5344CB8AC3E}">
        <p14:creationId xmlns:p14="http://schemas.microsoft.com/office/powerpoint/2010/main" val="18740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get into our presentation today, we wanted to quickly do a little housekeeping and remind you of a few important compliance guidelines set forth by Humana and the Centers for Medicare &amp; Medicaid Services, or CMS, when it comes to digital marketing.</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4</a:t>
            </a:fld>
            <a:endParaRPr lang="uk-UA"/>
          </a:p>
        </p:txBody>
      </p:sp>
    </p:spTree>
    <p:extLst>
      <p:ext uri="{BB962C8B-B14F-4D97-AF65-F5344CB8AC3E}">
        <p14:creationId xmlns:p14="http://schemas.microsoft.com/office/powerpoint/2010/main" val="2622517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dirty="0"/>
              <a:t>First off, please remember that agents must complete the mandatory social media training from Humana </a:t>
            </a:r>
            <a:r>
              <a:rPr lang="en-US" dirty="0" err="1"/>
              <a:t>MarketPoint</a:t>
            </a:r>
            <a:r>
              <a:rPr lang="en-US" dirty="0"/>
              <a:t> University and comply with Humana’s social media guidelines as well as the regulations in 42 CFR 422.6620 - 6676 and 42 CFR 423.6620 - 6676 in the Centers for Medicare &amp; Medicaid Services Medicare Communication and Marketing Guidelines (MCMG) updated and codified by the </a:t>
            </a:r>
            <a:r>
              <a:rPr lang="en-US" i="1" dirty="0"/>
              <a:t>Contract Year 2024 Policy and Technical Changes to MA and Part D Final Rule</a:t>
            </a:r>
            <a:r>
              <a:rPr lang="en-US" dirty="0"/>
              <a:t> for plan year 2024.  </a:t>
            </a:r>
          </a:p>
          <a:p>
            <a:pPr defTabSz="914400">
              <a:defRPr/>
            </a:pPr>
            <a:r>
              <a:rPr lang="en-US" dirty="0"/>
              <a:t>Also, Humana agents can only use Facebook to create posts, and all marketing posts must be made using your Facebook Business page rather than a personal Facebook profile. If you haven’t already, be sure to set up a Facebook Business page. </a:t>
            </a:r>
            <a:endParaRPr lang="en-US" dirty="0">
              <a:cs typeface="Calibri"/>
            </a:endParaRPr>
          </a:p>
          <a:p>
            <a:pPr defTabSz="914400">
              <a:defRPr/>
            </a:pPr>
            <a:r>
              <a:rPr lang="en-US" dirty="0"/>
              <a:t>It’s important to avoid using Facebook Messenger or any other in-platform chat functions to communicate with clients and prospects. Agents are prohibited from sending direct messages. </a:t>
            </a:r>
            <a:endParaRPr lang="en-US" dirty="0">
              <a:cs typeface="Calibri"/>
            </a:endParaRPr>
          </a:p>
          <a:p>
            <a:pPr defTabSz="914400">
              <a:defRPr/>
            </a:pPr>
            <a:r>
              <a:rPr lang="en-US" dirty="0"/>
              <a:t>Finally, be sure to leverage the Marketing Resource Center, or MRC, to find ready-to-use, customizable posts that have been approved by Humana for you to share on social media, but please remember that you must first complete the mandatory social media training before you are authorized to post any MRC assets on your page. We’ll share more about the MRC later on in this presentation. You can access Humana’s complete social media policy on </a:t>
            </a:r>
            <a:r>
              <a:rPr lang="en-US" dirty="0" err="1"/>
              <a:t>MarketPoint</a:t>
            </a:r>
            <a:r>
              <a:rPr lang="en-US" dirty="0"/>
              <a:t> University. </a:t>
            </a:r>
            <a:endParaRPr lang="en-US">
              <a:cs typeface="Calibri"/>
            </a:endParaRPr>
          </a:p>
          <a:p>
            <a:pPr marL="0" marR="0" lvl="0" indent="0" algn="l" defTabSz="914400">
              <a:lnSpc>
                <a:spcPct val="100000"/>
              </a:lnSpc>
              <a:spcBef>
                <a:spcPts val="0"/>
              </a:spcBef>
              <a:spcAft>
                <a:spcPts val="0"/>
              </a:spcAft>
              <a:buClrTx/>
              <a:buSzTx/>
              <a:buFontTx/>
              <a:buNone/>
              <a:tabLst/>
              <a:defRPr/>
            </a:pP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5</a:t>
            </a:fld>
            <a:endParaRPr lang="uk-UA"/>
          </a:p>
        </p:txBody>
      </p:sp>
    </p:spTree>
    <p:extLst>
      <p:ext uri="{BB962C8B-B14F-4D97-AF65-F5344CB8AC3E}">
        <p14:creationId xmlns:p14="http://schemas.microsoft.com/office/powerpoint/2010/main" val="848898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a:t>There are also a few dos and don’ts to keep in mind with email marketing:</a:t>
            </a:r>
          </a:p>
          <a:p>
            <a:pPr defTabSz="914400">
              <a:defRPr/>
            </a:pPr>
            <a:r>
              <a:rPr lang="en-US"/>
              <a:t>As we’ll discuss in greater detail later, the MRC is a great agent resource for ready-to-use, customizable email templates and we encourage you to leverage them for emails to your existing clients. However, you may not send messages to prospective clients from the MRC.</a:t>
            </a:r>
          </a:p>
          <a:p>
            <a:pPr defTabSz="914400">
              <a:defRPr/>
            </a:pPr>
            <a:r>
              <a:rPr lang="en-US"/>
              <a:t>Be sure to include the required opt-out language on every email communication you send. This language is already included on MRC email assets.</a:t>
            </a:r>
          </a:p>
          <a:p>
            <a:pPr defTabSz="914400">
              <a:defRPr/>
            </a:pPr>
            <a:r>
              <a:rPr lang="en-US" dirty="0"/>
              <a:t>Also, any clients or prospects who do opt out of future emails must be removed from email lists immediately. You must not continue to email clients or prospects who have opted out of such communications.</a:t>
            </a:r>
          </a:p>
          <a:p>
            <a:pPr marL="0" marR="0" lvl="0" indent="0" algn="l" defTabSz="914400">
              <a:lnSpc>
                <a:spcPct val="100000"/>
              </a:lnSpc>
              <a:spcBef>
                <a:spcPts val="0"/>
              </a:spcBef>
              <a:spcAft>
                <a:spcPts val="0"/>
              </a:spcAft>
              <a:buClrTx/>
              <a:buSzTx/>
              <a:buFontTx/>
              <a:buNone/>
              <a:tabLst/>
              <a:defRPr/>
            </a:pP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6</a:t>
            </a:fld>
            <a:endParaRPr lang="uk-UA"/>
          </a:p>
        </p:txBody>
      </p:sp>
    </p:spTree>
    <p:extLst>
      <p:ext uri="{BB962C8B-B14F-4D97-AF65-F5344CB8AC3E}">
        <p14:creationId xmlns:p14="http://schemas.microsoft.com/office/powerpoint/2010/main" val="1730283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defRPr/>
            </a:pPr>
            <a:r>
              <a:rPr lang="en-US" dirty="0"/>
              <a:t>Let’s take a quick audience poll: Do you currently use Facebook as part of your lead generation and sales strategies? Please type “yes” or “no” in the chat.</a:t>
            </a:r>
          </a:p>
          <a:p>
            <a:pPr defTabSz="914400">
              <a:defRPr/>
            </a:pPr>
            <a:r>
              <a:rPr lang="en-US" dirty="0"/>
              <a:t>(After about 30 seconds)</a:t>
            </a:r>
            <a:endParaRPr lang="en-US"/>
          </a:p>
          <a:p>
            <a:pPr defTabSz="914400">
              <a:defRPr/>
            </a:pPr>
            <a:r>
              <a:rPr lang="en-US" dirty="0"/>
              <a:t>Thanks for sharing, everybody. </a:t>
            </a:r>
          </a:p>
          <a:p>
            <a:pPr marL="0" marR="0" lvl="0" indent="0" algn="l" defTabSz="914400">
              <a:lnSpc>
                <a:spcPct val="100000"/>
              </a:lnSpc>
              <a:spcBef>
                <a:spcPts val="0"/>
              </a:spcBef>
              <a:spcAft>
                <a:spcPts val="0"/>
              </a:spcAft>
              <a:buClrTx/>
              <a:buSzTx/>
              <a:buFontTx/>
              <a:buNone/>
              <a:tabLst/>
              <a:defRPr/>
            </a:pP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7</a:t>
            </a:fld>
            <a:endParaRPr lang="uk-UA"/>
          </a:p>
        </p:txBody>
      </p:sp>
    </p:spTree>
    <p:extLst>
      <p:ext uri="{BB962C8B-B14F-4D97-AF65-F5344CB8AC3E}">
        <p14:creationId xmlns:p14="http://schemas.microsoft.com/office/powerpoint/2010/main" val="3458354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Whether you are currently an avid Facebook marketer, we hope you all find some helpful takeaways in today’s presentation. </a:t>
            </a:r>
          </a:p>
          <a:p>
            <a:r>
              <a:rPr lang="en-US" dirty="0"/>
              <a:t>Facebook has recently added a few new tools and made some exciting updates to the functionality of its business pages. Here’s what’s new for this year:</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8</a:t>
            </a:fld>
            <a:endParaRPr lang="uk-UA"/>
          </a:p>
        </p:txBody>
      </p:sp>
    </p:spTree>
    <p:extLst>
      <p:ext uri="{BB962C8B-B14F-4D97-AF65-F5344CB8AC3E}">
        <p14:creationId xmlns:p14="http://schemas.microsoft.com/office/powerpoint/2010/main" val="236491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case you missed it, the company that owns Facebook, Instagram, WhatsApp and Messenger is now called Meta. Because of this, the Facebook Business Suite is now called Meta Business Suite. </a:t>
            </a:r>
          </a:p>
          <a:p>
            <a:r>
              <a:rPr lang="en-US" dirty="0"/>
              <a:t>Originally launched in 2020 as a substitute for Facebook Page Manager, Meta Business Suite is a one-stop social media management tool that allows you to do everything from creating and scheduling content to responding to page engagement and analyzing insights. </a:t>
            </a:r>
            <a:endParaRPr lang="en-US"/>
          </a:p>
          <a:p>
            <a:r>
              <a:rPr lang="en-US" dirty="0"/>
              <a:t>Business owners can access virtually every Meta tool they need with just one click, making it easy to create, publish, schedule, boost and analyze your social posts like a pro, all for free!</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9</a:t>
            </a:fld>
            <a:endParaRPr lang="uk-UA"/>
          </a:p>
        </p:txBody>
      </p:sp>
    </p:spTree>
    <p:extLst>
      <p:ext uri="{BB962C8B-B14F-4D97-AF65-F5344CB8AC3E}">
        <p14:creationId xmlns:p14="http://schemas.microsoft.com/office/powerpoint/2010/main" val="5353081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9.jpeg"/><Relationship Id="rId1" Type="http://schemas.openxmlformats.org/officeDocument/2006/relationships/slideMaster" Target="../slideMasters/slideMaster3.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jpeg"/><Relationship Id="rId1" Type="http://schemas.openxmlformats.org/officeDocument/2006/relationships/slideMaster" Target="../slideMasters/slideMaster3.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3.jpeg"/><Relationship Id="rId1" Type="http://schemas.openxmlformats.org/officeDocument/2006/relationships/slideMaster" Target="../slideMasters/slideMaster3.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3.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3.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9.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4.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9.jpeg"/><Relationship Id="rId1" Type="http://schemas.openxmlformats.org/officeDocument/2006/relationships/slideMaster" Target="../slideMasters/slideMaster4.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jpeg"/><Relationship Id="rId1" Type="http://schemas.openxmlformats.org/officeDocument/2006/relationships/slideMaster" Target="../slideMasters/slideMaster4.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3.jpeg"/><Relationship Id="rId1" Type="http://schemas.openxmlformats.org/officeDocument/2006/relationships/slideMaster" Target="../slideMasters/slideMaster4.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4.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Master" Target="../slideMasters/slideMaster4.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4.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 Id="rId4"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5.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9.jpeg"/><Relationship Id="rId1" Type="http://schemas.openxmlformats.org/officeDocument/2006/relationships/slideMaster" Target="../slideMasters/slideMaster5.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jpeg"/><Relationship Id="rId1" Type="http://schemas.openxmlformats.org/officeDocument/2006/relationships/slideMaster" Target="../slideMasters/slideMaster5.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3.jpeg"/><Relationship Id="rId1" Type="http://schemas.openxmlformats.org/officeDocument/2006/relationships/slideMaster" Target="../slideMasters/slideMaster5.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5.xml"/></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5.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9.jpeg"/><Relationship Id="rId1" Type="http://schemas.openxmlformats.org/officeDocument/2006/relationships/slideMaster" Target="../slideMasters/slideMaster1.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jpeg"/><Relationship Id="rId1" Type="http://schemas.openxmlformats.org/officeDocument/2006/relationships/slideMaster" Target="../slideMasters/slideMaster1.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3.jpeg"/><Relationship Id="rId1" Type="http://schemas.openxmlformats.org/officeDocument/2006/relationships/slideMaster" Target="../slideMasters/slideMaster1.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image" Target="../media/image38.png"/><Relationship Id="rId1" Type="http://schemas.openxmlformats.org/officeDocument/2006/relationships/slideMaster" Target="../slideMasters/slideMaster2.xm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02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spTree>
    <p:extLst>
      <p:ext uri="{BB962C8B-B14F-4D97-AF65-F5344CB8AC3E}">
        <p14:creationId xmlns:p14="http://schemas.microsoft.com/office/powerpoint/2010/main" val="2139109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22_1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322491176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022_SECTION - DARK GREEN">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0021329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022_2_SECTION - DARK GREEN">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5225684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022_SECTION - TEAL">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DB7688BB-4443-5E41-9DFA-2422B66E6927}"/>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8955496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022_SECTION - NAVY">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048620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022_SECTION - EGGPLAN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BE0F1A31-A045-2648-AEDB-ADE32EC4C2AD}"/>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8639797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022_SECTION - WHITE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44CE8B03-2855-0A45-BC98-F8C190206620}"/>
              </a:ext>
            </a:extLst>
          </p:cNvPr>
          <p:cNvSpPr>
            <a:spLocks noGrp="1"/>
          </p:cNvSpPr>
          <p:nvPr>
            <p:ph type="body" sz="quarter" idx="13"/>
          </p:nvPr>
        </p:nvSpPr>
        <p:spPr>
          <a:xfrm>
            <a:off x="7760595" y="609600"/>
            <a:ext cx="3998111" cy="4597400"/>
          </a:xfrm>
        </p:spPr>
        <p:txBody>
          <a:bodyPr anchor="ctr"/>
          <a:lstStyle>
            <a:lvl1pPr>
              <a:defRPr>
                <a:solidFill>
                  <a:schemeClr val="accent2"/>
                </a:solidFill>
              </a:defRPr>
            </a:lvl1pPr>
            <a:lvl2pPr>
              <a:defRPr>
                <a:solidFill>
                  <a:schemeClr val="tx1"/>
                </a:solidFill>
              </a:defRPr>
            </a:lvl2pPr>
            <a:lvl3pPr>
              <a:buClr>
                <a:schemeClr val="accent1"/>
              </a:buClr>
              <a:defRPr>
                <a:solidFill>
                  <a:schemeClr val="tx1"/>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18333548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022_SECTION - DARK GREEN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17946851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022_2_SECTION - DARK GREEN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275248986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022_SECTION - TEAL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24F20AAD-8F3F-2747-8CD2-BD59A679C750}"/>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17379753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022_SECTION - NAVY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795692E4-DAF0-2E41-A068-46EEB53C714E}"/>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933437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92530429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022_SECTION - EGGPLANT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6" name="Text Placeholder 2">
            <a:extLst>
              <a:ext uri="{FF2B5EF4-FFF2-40B4-BE49-F238E27FC236}">
                <a16:creationId xmlns:a16="http://schemas.microsoft.com/office/drawing/2014/main" id="{E6038D92-679F-714E-89F9-BCD08FE259B9}"/>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59388782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248740758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347646884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99653198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900" b="7809"/>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9432704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2596921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082851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endParaRPr lang="en-US"/>
          </a:p>
        </p:txBody>
      </p:sp>
    </p:spTree>
    <p:extLst>
      <p:ext uri="{BB962C8B-B14F-4D97-AF65-F5344CB8AC3E}">
        <p14:creationId xmlns:p14="http://schemas.microsoft.com/office/powerpoint/2010/main" val="2661690982"/>
      </p:ext>
    </p:extLst>
  </p:cSld>
  <p:clrMapOvr>
    <a:masterClrMapping/>
  </p:clrMapOvr>
  <p:extLst>
    <p:ext uri="{DCECCB84-F9BA-43D5-87BE-67443E8EF086}">
      <p15:sldGuideLst xmlns:p15="http://schemas.microsoft.com/office/powerpoint/2012/main">
        <p15:guide id="1" orient="horz" userDrawn="1">
          <p15:clr>
            <a:srgbClr val="FBAE40"/>
          </p15:clr>
        </p15:guide>
        <p15:guide id="2" pos="2832" userDrawn="1">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a:extLst>
              <a:ext uri="{28A0092B-C50C-407E-A947-70E740481C1C}">
                <a14:useLocalDpi xmlns:a14="http://schemas.microsoft.com/office/drawing/2010/main" val="0"/>
              </a:ext>
            </a:extLst>
          </a:blip>
          <a:srcRect l="72" r="72"/>
          <a:stretch/>
        </p:blipFill>
        <p:spPr>
          <a:xfrm>
            <a:off x="0" y="762000"/>
            <a:ext cx="5540799" cy="6096000"/>
          </a:xfrm>
          <a:prstGeom prst="rect">
            <a:avLst/>
          </a:prstGeom>
        </p:spPr>
      </p:pic>
    </p:spTree>
    <p:extLst>
      <p:ext uri="{BB962C8B-B14F-4D97-AF65-F5344CB8AC3E}">
        <p14:creationId xmlns:p14="http://schemas.microsoft.com/office/powerpoint/2010/main" val="27976986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1392814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endParaRPr lang="en-US"/>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Footer</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7067983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9373"/>
          <a:stretch/>
        </p:blipFill>
        <p:spPr>
          <a:xfrm>
            <a:off x="-1" y="945667"/>
            <a:ext cx="2518941" cy="5499100"/>
          </a:xfrm>
          <a:prstGeom prst="rect">
            <a:avLst/>
          </a:prstGeom>
        </p:spPr>
      </p:pic>
    </p:spTree>
    <p:extLst>
      <p:ext uri="{BB962C8B-B14F-4D97-AF65-F5344CB8AC3E}">
        <p14:creationId xmlns:p14="http://schemas.microsoft.com/office/powerpoint/2010/main" val="103765262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022_4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685800" y="2743201"/>
            <a:ext cx="11137392" cy="1326091"/>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50661032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2022_3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231417208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2022_1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397874645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34447929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endParaRPr lang="en-US"/>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Footer</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45289108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188592255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userDrawn="1"/>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365170780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132715054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48246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86781937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endParaRPr lang="en-US"/>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endParaRPr lang="en-US"/>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21544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110370643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Footer</a:t>
            </a:r>
          </a:p>
        </p:txBody>
      </p:sp>
    </p:spTree>
    <p:extLst>
      <p:ext uri="{BB962C8B-B14F-4D97-AF65-F5344CB8AC3E}">
        <p14:creationId xmlns:p14="http://schemas.microsoft.com/office/powerpoint/2010/main" val="108373635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24445406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76368783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63914635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endParaRPr lang="en-US"/>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endParaRPr lang="en-US"/>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Footer</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35940712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33878067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Footer</a:t>
            </a:r>
          </a:p>
        </p:txBody>
      </p:sp>
    </p:spTree>
    <p:extLst>
      <p:ext uri="{BB962C8B-B14F-4D97-AF65-F5344CB8AC3E}">
        <p14:creationId xmlns:p14="http://schemas.microsoft.com/office/powerpoint/2010/main" val="24264324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2398542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endParaRPr lang="en-US"/>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endParaRPr lang="en-US"/>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17789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endParaRPr lang="en-US"/>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82357011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endParaRPr lang="en-US"/>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endParaRPr lang="en-US"/>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endParaRPr lang="en-US"/>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endParaRPr lang="en-US"/>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15024034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endParaRPr lang="en-US"/>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endParaRPr lang="en-US"/>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16081449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endParaRPr lang="en-US"/>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402753728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01883836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65922670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27259491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endParaRPr lang="en-US"/>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endParaRPr lang="en-US"/>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Footer</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78621244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58662600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4055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51473036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1_2022_1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a:prstGeom prst="rect">
            <a:avLst/>
          </a:prstGeo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a:prstGeom prst="rect">
            <a:avLst/>
          </a:prstGeo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216404493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1_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a:xfrm>
            <a:off x="838200" y="365125"/>
            <a:ext cx="10515600" cy="1325563"/>
          </a:xfrm>
          <a:prstGeom prst="rect">
            <a:avLst/>
          </a:prstGeom>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a:xfrm>
            <a:off x="4038600" y="6356350"/>
            <a:ext cx="4114800" cy="365125"/>
          </a:xfrm>
          <a:prstGeom prst="rect">
            <a:avLst/>
          </a:prstGeom>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81917422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1_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endParaRPr lang="en-US"/>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a:xfrm>
            <a:off x="4038600" y="6356350"/>
            <a:ext cx="4114800" cy="365125"/>
          </a:xfrm>
          <a:prstGeom prst="rect">
            <a:avLst/>
          </a:prstGeom>
        </p:spPr>
        <p:txBody>
          <a:bodyPr/>
          <a:lstStyle/>
          <a:p>
            <a:r>
              <a:rPr lang="en-US"/>
              <a:t>Footer</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659332137"/>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1_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a:prstGeom prst="rect">
            <a:avLst/>
          </a:prstGeo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a:prstGeom prst="rect">
            <a:avLst/>
          </a:prstGeo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62441559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_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endParaRPr lang="en-US"/>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endParaRPr lang="en-US"/>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a:xfrm>
            <a:off x="4038600" y="6356350"/>
            <a:ext cx="4114800" cy="365125"/>
          </a:xfrm>
          <a:prstGeom prst="rect">
            <a:avLst/>
          </a:prstGeom>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251430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1_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a:xfrm>
            <a:off x="838200" y="365125"/>
            <a:ext cx="10515600" cy="1325563"/>
          </a:xfrm>
          <a:prstGeom prst="rect">
            <a:avLst/>
          </a:prstGeom>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a:xfrm>
            <a:off x="4038600" y="6356350"/>
            <a:ext cx="4114800" cy="365125"/>
          </a:xfrm>
          <a:prstGeom prst="rect">
            <a:avLst/>
          </a:prstGeom>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75272832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1_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a:prstGeom prst="rect">
            <a:avLst/>
          </a:prstGeom>
        </p:spPr>
        <p:txBody>
          <a:bodyPr/>
          <a:lstStyle/>
          <a:p>
            <a:r>
              <a:rPr lang="en-US"/>
              <a:t>Footer</a:t>
            </a:r>
          </a:p>
        </p:txBody>
      </p:sp>
    </p:spTree>
    <p:extLst>
      <p:ext uri="{BB962C8B-B14F-4D97-AF65-F5344CB8AC3E}">
        <p14:creationId xmlns:p14="http://schemas.microsoft.com/office/powerpoint/2010/main" val="110947510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1_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a:prstGeom prst="rect">
            <a:avLst/>
          </a:prstGeo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a:xfrm>
            <a:off x="4038600" y="6356350"/>
            <a:ext cx="4114800" cy="365125"/>
          </a:xfrm>
          <a:prstGeom prst="rect">
            <a:avLst/>
          </a:prstGeo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91796425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1_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a:xfrm>
            <a:off x="4038600" y="6356350"/>
            <a:ext cx="4114800" cy="365125"/>
          </a:xfrm>
          <a:prstGeom prst="rect">
            <a:avLst/>
          </a:prstGeom>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2583356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1_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a:xfrm>
            <a:off x="4038600" y="6356350"/>
            <a:ext cx="4114800" cy="365125"/>
          </a:xfrm>
          <a:prstGeom prst="rect">
            <a:avLst/>
          </a:prstGeom>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4433639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Footer</a:t>
            </a:r>
          </a:p>
        </p:txBody>
      </p:sp>
    </p:spTree>
    <p:extLst>
      <p:ext uri="{BB962C8B-B14F-4D97-AF65-F5344CB8AC3E}">
        <p14:creationId xmlns:p14="http://schemas.microsoft.com/office/powerpoint/2010/main" val="365353603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1_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endParaRPr lang="en-US"/>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endParaRPr lang="en-US"/>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a:xfrm>
            <a:off x="4038600" y="6356350"/>
            <a:ext cx="4114800" cy="365125"/>
          </a:xfrm>
          <a:prstGeom prst="rect">
            <a:avLst/>
          </a:prstGeom>
        </p:spPr>
        <p:txBody>
          <a:bodyPr/>
          <a:lstStyle/>
          <a:p>
            <a:r>
              <a:rPr lang="en-US"/>
              <a:t>Footer</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07095993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1_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a:xfrm>
            <a:off x="4038600" y="6356350"/>
            <a:ext cx="4114800" cy="365125"/>
          </a:xfrm>
          <a:prstGeom prst="rect">
            <a:avLst/>
          </a:prstGeom>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164033494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1_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a:xfrm>
            <a:off x="4038600" y="6356350"/>
            <a:ext cx="4114800" cy="365125"/>
          </a:xfrm>
          <a:prstGeom prst="rect">
            <a:avLst/>
          </a:prstGeom>
        </p:spPr>
        <p:txBody>
          <a:bodyPr/>
          <a:lstStyle/>
          <a:p>
            <a:r>
              <a:rPr lang="en-US"/>
              <a:t>Footer</a:t>
            </a:r>
          </a:p>
        </p:txBody>
      </p:sp>
    </p:spTree>
    <p:extLst>
      <p:ext uri="{BB962C8B-B14F-4D97-AF65-F5344CB8AC3E}">
        <p14:creationId xmlns:p14="http://schemas.microsoft.com/office/powerpoint/2010/main" val="412320487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1_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a:prstGeom prst="rect">
            <a:avLst/>
          </a:prstGeo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27262233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1_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endParaRPr lang="en-US"/>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a:xfrm>
            <a:off x="4038600" y="6356350"/>
            <a:ext cx="4114800" cy="365125"/>
          </a:xfrm>
          <a:prstGeom prst="rect">
            <a:avLst/>
          </a:prstGeom>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0385579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1_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endParaRPr lang="en-US"/>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endParaRPr lang="en-US"/>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endParaRPr lang="en-US"/>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endParaRPr lang="en-US"/>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a:xfrm>
            <a:off x="4038600" y="6356350"/>
            <a:ext cx="4114800" cy="365125"/>
          </a:xfrm>
          <a:prstGeom prst="rect">
            <a:avLst/>
          </a:prstGeom>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2833525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1_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endParaRPr lang="en-US"/>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endParaRPr lang="en-US"/>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a:xfrm>
            <a:off x="4038600" y="6356350"/>
            <a:ext cx="4114800" cy="365125"/>
          </a:xfrm>
          <a:prstGeom prst="rect">
            <a:avLst/>
          </a:prstGeom>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86190855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1_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endParaRPr lang="en-US"/>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a:xfrm>
            <a:off x="4038600" y="6356350"/>
            <a:ext cx="4114800" cy="365125"/>
          </a:xfrm>
          <a:prstGeom prst="rect">
            <a:avLst/>
          </a:prstGeom>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405477736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1_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a:xfrm>
            <a:off x="838200" y="365125"/>
            <a:ext cx="10515600" cy="1325563"/>
          </a:xfrm>
          <a:prstGeom prst="rect">
            <a:avLst/>
          </a:prstGeom>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a:xfrm>
            <a:off x="4038600" y="6356350"/>
            <a:ext cx="4114800" cy="365125"/>
          </a:xfrm>
          <a:prstGeom prst="rect">
            <a:avLst/>
          </a:prstGeom>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81281897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userDrawn="1">
  <p:cSld name="1_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a:xfrm>
            <a:off x="838200" y="365125"/>
            <a:ext cx="10515600" cy="1325563"/>
          </a:xfrm>
          <a:prstGeom prst="rect">
            <a:avLst/>
          </a:prstGeom>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a:xfrm>
            <a:off x="4038600" y="6356350"/>
            <a:ext cx="4114800" cy="365125"/>
          </a:xfrm>
          <a:prstGeom prst="rect">
            <a:avLst/>
          </a:prstGeom>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0894022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182714229"/>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1_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a:xfrm>
            <a:off x="4038600" y="6356350"/>
            <a:ext cx="4114800" cy="365125"/>
          </a:xfrm>
          <a:prstGeom prst="rect">
            <a:avLst/>
          </a:prstGeom>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02723961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1_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endParaRPr lang="en-US"/>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endParaRPr lang="en-US"/>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a:xfrm>
            <a:off x="4038600" y="6356350"/>
            <a:ext cx="4114800" cy="365125"/>
          </a:xfrm>
          <a:prstGeom prst="rect">
            <a:avLst/>
          </a:prstGeom>
        </p:spPr>
        <p:txBody>
          <a:bodyPr/>
          <a:lstStyle/>
          <a:p>
            <a:r>
              <a:rPr lang="en-US"/>
              <a:t>Footer</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64989401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1_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a:xfrm>
            <a:off x="838200" y="365125"/>
            <a:ext cx="10515600" cy="1325563"/>
          </a:xfrm>
          <a:prstGeom prst="rect">
            <a:avLst/>
          </a:prstGeom>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a:xfrm>
            <a:off x="4038600" y="6356350"/>
            <a:ext cx="4114800" cy="365125"/>
          </a:xfrm>
          <a:prstGeom prst="rect">
            <a:avLst/>
          </a:prstGeom>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a:xfrm>
            <a:off x="8610600" y="6356350"/>
            <a:ext cx="2743200" cy="365125"/>
          </a:xfrm>
          <a:prstGeom prst="rect">
            <a:avLst/>
          </a:prstGeo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91430900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2022_HUMANA DARK GREEN - PAGE NUMBER">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lvl1pPr>
              <a:defRPr>
                <a:solidFill>
                  <a:srgbClr val="114A21"/>
                </a:solidFill>
              </a:defRPr>
            </a:lvl1pPr>
          </a:lstStyle>
          <a:p>
            <a:r>
              <a:rPr lang="en-US" b="1">
                <a:solidFill>
                  <a:schemeClr val="bg2"/>
                </a:solidFill>
              </a:rPr>
              <a:t>|</a:t>
            </a:r>
            <a:r>
              <a:rPr lang="en-US"/>
              <a:t> </a:t>
            </a:r>
            <a:fld id="{37D409AB-2201-4E18-8A34-C31753AD9B06}" type="slidenum">
              <a:rPr lang="en-US" smtClean="0"/>
              <a:pPr/>
              <a:t>‹#›</a:t>
            </a:fld>
            <a:endParaRPr lang="en-US"/>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rgbClr val="114A21"/>
                </a:solidFill>
              </a:defRPr>
            </a:lvl1pPr>
          </a:lstStyle>
          <a:p>
            <a:r>
              <a:rPr lang="en-US"/>
              <a:t>Footer</a:t>
            </a:r>
          </a:p>
        </p:txBody>
      </p:sp>
    </p:spTree>
    <p:extLst>
      <p:ext uri="{BB962C8B-B14F-4D97-AF65-F5344CB8AC3E}">
        <p14:creationId xmlns:p14="http://schemas.microsoft.com/office/powerpoint/2010/main" val="154967602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2022_1_HUMANA DARK GREEN - PAGE NUMBER">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275411036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2022_HUMANA TEAL - PAGE NUMBER">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694E12-1552-3D47-AEB6-0F28A06ABF0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FDFFA34D-195A-2841-81DD-B440505B2B92}"/>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470507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blank" preserve="1">
  <p:cSld name="2022_HUMANA NAVY - PAGE NUMBER">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55C2ACF-E6BD-834E-87F3-D84E35AE8BB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593F726D-78C6-C643-BF92-EE55C0D91A9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92523559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blank" preserve="1">
  <p:cSld name="2022_HUMANA EGGPLANT - PAGE NUMBER">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155D701-B8D6-BC44-B30A-E1722B2E6B7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534498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blank" preserve="1">
  <p:cSld name="2022_HUMANA GRAY - PAGE NUMBER">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83797AB-D4AA-294A-980D-2658EAC6C1E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7248E12F-9BDC-9144-B23D-9570F7B53037}"/>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707568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2022_3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32883985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40052972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2022_1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2434144241"/>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4817158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420067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endParaRPr lang="en-US"/>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Footer</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28755967"/>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381867719"/>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userDrawn="1"/>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50106245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1731031119"/>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43727780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endParaRPr lang="en-US"/>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endParaRPr lang="en-US"/>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239360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1631129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234705337"/>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Footer</a:t>
            </a:r>
          </a:p>
        </p:txBody>
      </p:sp>
    </p:spTree>
    <p:extLst>
      <p:ext uri="{BB962C8B-B14F-4D97-AF65-F5344CB8AC3E}">
        <p14:creationId xmlns:p14="http://schemas.microsoft.com/office/powerpoint/2010/main" val="2321891934"/>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54309478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08920385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103703609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170077118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1609992271"/>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900" b="7809"/>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777718931"/>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404304342"/>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985110782"/>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endParaRPr lang="en-US"/>
          </a:p>
        </p:txBody>
      </p:sp>
    </p:spTree>
    <p:extLst>
      <p:ext uri="{BB962C8B-B14F-4D97-AF65-F5344CB8AC3E}">
        <p14:creationId xmlns:p14="http://schemas.microsoft.com/office/powerpoint/2010/main" val="2846960039"/>
      </p:ext>
    </p:extLst>
  </p:cSld>
  <p:clrMapOvr>
    <a:masterClrMapping/>
  </p:clrMapOvr>
  <p:extLst>
    <p:ext uri="{DCECCB84-F9BA-43D5-87BE-67443E8EF086}">
      <p15:sldGuideLst xmlns:p15="http://schemas.microsoft.com/office/powerpoint/2012/main">
        <p15:guide id="1" orient="horz">
          <p15:clr>
            <a:srgbClr val="FBAE40"/>
          </p15:clr>
        </p15:guide>
        <p15:guide id="2" pos="283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22_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grpSp>
        <p:nvGrpSpPr>
          <p:cNvPr id="11" name="Group 10">
            <a:extLst>
              <a:ext uri="{FF2B5EF4-FFF2-40B4-BE49-F238E27FC236}">
                <a16:creationId xmlns:a16="http://schemas.microsoft.com/office/drawing/2014/main" id="{C536BB15-AA6C-C047-9EFB-02BF4DCF6537}"/>
              </a:ext>
            </a:extLst>
          </p:cNvPr>
          <p:cNvGrpSpPr/>
          <p:nvPr userDrawn="1"/>
        </p:nvGrpSpPr>
        <p:grpSpPr>
          <a:xfrm>
            <a:off x="870115" y="4356100"/>
            <a:ext cx="5583493" cy="2273300"/>
            <a:chOff x="881703" y="4724400"/>
            <a:chExt cx="5240374" cy="2133600"/>
          </a:xfrm>
        </p:grpSpPr>
        <p:pic>
          <p:nvPicPr>
            <p:cNvPr id="3" name="Graphic 2">
              <a:extLst>
                <a:ext uri="{FF2B5EF4-FFF2-40B4-BE49-F238E27FC236}">
                  <a16:creationId xmlns:a16="http://schemas.microsoft.com/office/drawing/2014/main" id="{B6E3CFDA-96AA-E74B-BE65-6EBB3589893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25725" y="4724400"/>
              <a:ext cx="1828800" cy="2133600"/>
            </a:xfrm>
            <a:prstGeom prst="rect">
              <a:avLst/>
            </a:prstGeom>
          </p:spPr>
        </p:pic>
        <p:pic>
          <p:nvPicPr>
            <p:cNvPr id="6" name="Graphic 5">
              <a:extLst>
                <a:ext uri="{FF2B5EF4-FFF2-40B4-BE49-F238E27FC236}">
                  <a16:creationId xmlns:a16="http://schemas.microsoft.com/office/drawing/2014/main" id="{45A80116-09A3-EE4D-88BC-BDF357E1585A}"/>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15010" y="4876800"/>
              <a:ext cx="1507067" cy="1828800"/>
            </a:xfrm>
            <a:prstGeom prst="rect">
              <a:avLst/>
            </a:prstGeom>
          </p:spPr>
        </p:pic>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881703" y="4812405"/>
              <a:ext cx="1592747" cy="1964149"/>
            </a:xfrm>
            <a:prstGeom prst="rect">
              <a:avLst/>
            </a:prstGeom>
          </p:spPr>
        </p:pic>
      </p:grpSp>
      <p:pic>
        <p:nvPicPr>
          <p:cNvPr id="8" name="Picture 7" title="Humana Logo">
            <a:extLst>
              <a:ext uri="{FF2B5EF4-FFF2-40B4-BE49-F238E27FC236}">
                <a16:creationId xmlns:a16="http://schemas.microsoft.com/office/drawing/2014/main" id="{B86135B1-CA30-DE43-BD60-1762B136A7CF}"/>
              </a:ext>
            </a:extLst>
          </p:cNvPr>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914400" y="633379"/>
            <a:ext cx="1446306" cy="281021"/>
          </a:xfrm>
          <a:prstGeom prst="rect">
            <a:avLst/>
          </a:prstGeom>
        </p:spPr>
      </p:pic>
    </p:spTree>
    <p:extLst>
      <p:ext uri="{BB962C8B-B14F-4D97-AF65-F5344CB8AC3E}">
        <p14:creationId xmlns:p14="http://schemas.microsoft.com/office/powerpoint/2010/main" val="1540863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endParaRPr lang="en-US"/>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endParaRPr lang="en-US"/>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Footer</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524627447"/>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a:extLst>
              <a:ext uri="{28A0092B-C50C-407E-A947-70E740481C1C}">
                <a14:useLocalDpi xmlns:a14="http://schemas.microsoft.com/office/drawing/2010/main" val="0"/>
              </a:ext>
            </a:extLst>
          </a:blip>
          <a:srcRect l="72" r="72"/>
          <a:stretch/>
        </p:blipFill>
        <p:spPr>
          <a:xfrm>
            <a:off x="0" y="762000"/>
            <a:ext cx="5540799" cy="6096000"/>
          </a:xfrm>
          <a:prstGeom prst="rect">
            <a:avLst/>
          </a:prstGeom>
        </p:spPr>
      </p:pic>
    </p:spTree>
    <p:extLst>
      <p:ext uri="{BB962C8B-B14F-4D97-AF65-F5344CB8AC3E}">
        <p14:creationId xmlns:p14="http://schemas.microsoft.com/office/powerpoint/2010/main" val="23417577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2695065165"/>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9373"/>
          <a:stretch/>
        </p:blipFill>
        <p:spPr>
          <a:xfrm>
            <a:off x="-1" y="945667"/>
            <a:ext cx="2518941" cy="5499100"/>
          </a:xfrm>
          <a:prstGeom prst="rect">
            <a:avLst/>
          </a:prstGeom>
        </p:spPr>
      </p:pic>
    </p:spTree>
    <p:extLst>
      <p:ext uri="{BB962C8B-B14F-4D97-AF65-F5344CB8AC3E}">
        <p14:creationId xmlns:p14="http://schemas.microsoft.com/office/powerpoint/2010/main" val="3438750127"/>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838000959"/>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endParaRPr lang="en-US"/>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endParaRPr lang="en-US"/>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Footer</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25541693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312427445"/>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2022_SECTION - NAVY">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2822314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Footer</a:t>
            </a:r>
          </a:p>
        </p:txBody>
      </p:sp>
    </p:spTree>
    <p:extLst>
      <p:ext uri="{BB962C8B-B14F-4D97-AF65-F5344CB8AC3E}">
        <p14:creationId xmlns:p14="http://schemas.microsoft.com/office/powerpoint/2010/main" val="3444480585"/>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17100419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endParaRPr lang="en-US"/>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6856218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2144392206"/>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endParaRPr lang="en-US"/>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endParaRPr lang="en-US"/>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endParaRPr lang="en-US"/>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endParaRPr lang="en-US"/>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881742226"/>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endParaRPr lang="en-US"/>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endParaRPr lang="en-US"/>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12741774"/>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endParaRPr lang="en-US"/>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76440881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911129682"/>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373470022"/>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560099231"/>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endParaRPr lang="en-US"/>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endParaRPr lang="en-US"/>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Footer</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110917476"/>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241522205"/>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110727"/>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2022_3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21083545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Footer</a:t>
            </a:r>
          </a:p>
        </p:txBody>
      </p:sp>
    </p:spTree>
    <p:extLst>
      <p:ext uri="{BB962C8B-B14F-4D97-AF65-F5344CB8AC3E}">
        <p14:creationId xmlns:p14="http://schemas.microsoft.com/office/powerpoint/2010/main" val="284589288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2022_1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1120859030"/>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749272704"/>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81821388"/>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endParaRPr lang="en-US"/>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Footer</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77756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2159665979"/>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userDrawn="1"/>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2899920885"/>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1139795267"/>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940825466"/>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endParaRPr lang="en-US"/>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endParaRPr lang="en-US"/>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4530106"/>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8158316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102580287"/>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Footer</a:t>
            </a:r>
          </a:p>
        </p:txBody>
      </p:sp>
    </p:spTree>
    <p:extLst>
      <p:ext uri="{BB962C8B-B14F-4D97-AF65-F5344CB8AC3E}">
        <p14:creationId xmlns:p14="http://schemas.microsoft.com/office/powerpoint/2010/main" val="2365001233"/>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747858154"/>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68298795"/>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2973770323"/>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2699918265"/>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744976411"/>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900" b="7809"/>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06841751"/>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09664687"/>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411131886"/>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endParaRPr lang="en-US"/>
          </a:p>
        </p:txBody>
      </p:sp>
    </p:spTree>
    <p:extLst>
      <p:ext uri="{BB962C8B-B14F-4D97-AF65-F5344CB8AC3E}">
        <p14:creationId xmlns:p14="http://schemas.microsoft.com/office/powerpoint/2010/main" val="2909268239"/>
      </p:ext>
    </p:extLst>
  </p:cSld>
  <p:clrMapOvr>
    <a:masterClrMapping/>
  </p:clrMapOvr>
  <p:extLst>
    <p:ext uri="{DCECCB84-F9BA-43D5-87BE-67443E8EF086}">
      <p15:sldGuideLst xmlns:p15="http://schemas.microsoft.com/office/powerpoint/2012/main">
        <p15:guide id="1" orient="horz">
          <p15:clr>
            <a:srgbClr val="FBAE40"/>
          </p15:clr>
        </p15:guide>
        <p15:guide id="2" pos="283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endParaRPr lang="en-US"/>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98334297"/>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a:extLst>
              <a:ext uri="{28A0092B-C50C-407E-A947-70E740481C1C}">
                <a14:useLocalDpi xmlns:a14="http://schemas.microsoft.com/office/drawing/2010/main" val="0"/>
              </a:ext>
            </a:extLst>
          </a:blip>
          <a:srcRect l="72" r="72"/>
          <a:stretch/>
        </p:blipFill>
        <p:spPr>
          <a:xfrm>
            <a:off x="0" y="762000"/>
            <a:ext cx="5540799" cy="6096000"/>
          </a:xfrm>
          <a:prstGeom prst="rect">
            <a:avLst/>
          </a:prstGeom>
        </p:spPr>
      </p:pic>
    </p:spTree>
    <p:extLst>
      <p:ext uri="{BB962C8B-B14F-4D97-AF65-F5344CB8AC3E}">
        <p14:creationId xmlns:p14="http://schemas.microsoft.com/office/powerpoint/2010/main" val="23020482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82692068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9373"/>
          <a:stretch/>
        </p:blipFill>
        <p:spPr>
          <a:xfrm>
            <a:off x="-1" y="945667"/>
            <a:ext cx="2518941" cy="5499100"/>
          </a:xfrm>
          <a:prstGeom prst="rect">
            <a:avLst/>
          </a:prstGeom>
        </p:spPr>
      </p:pic>
    </p:spTree>
    <p:extLst>
      <p:ext uri="{BB962C8B-B14F-4D97-AF65-F5344CB8AC3E}">
        <p14:creationId xmlns:p14="http://schemas.microsoft.com/office/powerpoint/2010/main" val="204663611"/>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10087784"/>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endParaRPr lang="en-US"/>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endParaRPr lang="en-US"/>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Footer</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32704443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1166902671"/>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2022_SECTION - NAVY">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25716547"/>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Footer</a:t>
            </a:r>
          </a:p>
        </p:txBody>
      </p:sp>
    </p:spTree>
    <p:extLst>
      <p:ext uri="{BB962C8B-B14F-4D97-AF65-F5344CB8AC3E}">
        <p14:creationId xmlns:p14="http://schemas.microsoft.com/office/powerpoint/2010/main" val="337504389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2804740904"/>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endParaRPr lang="en-US"/>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4746497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endParaRPr lang="en-US"/>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endParaRPr lang="en-US"/>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endParaRPr lang="en-US"/>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endParaRPr lang="en-US"/>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147653684"/>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endParaRPr lang="en-US"/>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endParaRPr lang="en-US"/>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endParaRPr lang="en-US"/>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endParaRPr lang="en-US"/>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608389024"/>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endParaRPr lang="en-US"/>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endParaRPr lang="en-US"/>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4092649281"/>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endParaRPr lang="en-US"/>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151183517"/>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917508571"/>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151621754"/>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851498722"/>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endParaRPr lang="en-US"/>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endParaRPr lang="en-US"/>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Footer</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891547029"/>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062926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endParaRPr lang="en-US"/>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endParaRPr lang="en-US"/>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6235558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endParaRPr lang="en-US"/>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4621839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40707037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765192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022_3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8481798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0273611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endParaRPr lang="en-US"/>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endParaRPr lang="en-US"/>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Footer</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149358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3772466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783927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31818236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16285923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21673656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900" b="7809"/>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2718103102"/>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1568603385"/>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1663456285"/>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22_1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bg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pic>
        <p:nvPicPr>
          <p:cNvPr id="6" name="Graphic 5">
            <a:extLst>
              <a:ext uri="{FF2B5EF4-FFF2-40B4-BE49-F238E27FC236}">
                <a16:creationId xmlns:a16="http://schemas.microsoft.com/office/drawing/2014/main" id="{FB6042AC-1397-3C48-B50F-13A13FCE12F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5535" y="5672664"/>
            <a:ext cx="1945619" cy="843883"/>
          </a:xfrm>
          <a:prstGeom prst="rect">
            <a:avLst/>
          </a:prstGeom>
        </p:spPr>
      </p:pic>
    </p:spTree>
    <p:extLst>
      <p:ext uri="{BB962C8B-B14F-4D97-AF65-F5344CB8AC3E}">
        <p14:creationId xmlns:p14="http://schemas.microsoft.com/office/powerpoint/2010/main" val="6785994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endParaRPr lang="en-US"/>
          </a:p>
        </p:txBody>
      </p:sp>
    </p:spTree>
    <p:extLst>
      <p:ext uri="{BB962C8B-B14F-4D97-AF65-F5344CB8AC3E}">
        <p14:creationId xmlns:p14="http://schemas.microsoft.com/office/powerpoint/2010/main" val="3760045864"/>
      </p:ext>
    </p:extLst>
  </p:cSld>
  <p:clrMapOvr>
    <a:masterClrMapping/>
  </p:clrMapOvr>
  <p:extLst>
    <p:ext uri="{DCECCB84-F9BA-43D5-87BE-67443E8EF086}">
      <p15:sldGuideLst xmlns:p15="http://schemas.microsoft.com/office/powerpoint/2012/main">
        <p15:guide id="1" orient="horz">
          <p15:clr>
            <a:srgbClr val="FBAE40"/>
          </p15:clr>
        </p15:guide>
        <p15:guide id="2" pos="283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a:extLst>
              <a:ext uri="{28A0092B-C50C-407E-A947-70E740481C1C}">
                <a14:useLocalDpi xmlns:a14="http://schemas.microsoft.com/office/drawing/2010/main" val="0"/>
              </a:ext>
            </a:extLst>
          </a:blip>
          <a:srcRect l="72" r="72"/>
          <a:stretch/>
        </p:blipFill>
        <p:spPr>
          <a:xfrm>
            <a:off x="0" y="762000"/>
            <a:ext cx="5540799" cy="6096000"/>
          </a:xfrm>
          <a:prstGeom prst="rect">
            <a:avLst/>
          </a:prstGeom>
        </p:spPr>
      </p:pic>
    </p:spTree>
    <p:extLst>
      <p:ext uri="{BB962C8B-B14F-4D97-AF65-F5344CB8AC3E}">
        <p14:creationId xmlns:p14="http://schemas.microsoft.com/office/powerpoint/2010/main" val="947062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37006305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9373"/>
          <a:stretch/>
        </p:blipFill>
        <p:spPr>
          <a:xfrm>
            <a:off x="-1" y="945667"/>
            <a:ext cx="2518941" cy="5499100"/>
          </a:xfrm>
          <a:prstGeom prst="rect">
            <a:avLst/>
          </a:prstGeom>
        </p:spPr>
      </p:pic>
    </p:spTree>
    <p:extLst>
      <p:ext uri="{BB962C8B-B14F-4D97-AF65-F5344CB8AC3E}">
        <p14:creationId xmlns:p14="http://schemas.microsoft.com/office/powerpoint/2010/main" val="2106748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022_SECTION - NAVY">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558981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14922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16616001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8030061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753820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391925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022_TITLE - WHITE (V2)">
    <p:spTree>
      <p:nvGrpSpPr>
        <p:cNvPr id="1" name=""/>
        <p:cNvGrpSpPr/>
        <p:nvPr/>
      </p:nvGrpSpPr>
      <p:grpSpPr>
        <a:xfrm>
          <a:off x="0" y="0"/>
          <a:ext cx="0" cy="0"/>
          <a:chOff x="0" y="0"/>
          <a:chExt cx="0" cy="0"/>
        </a:xfrm>
      </p:grpSpPr>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rgbClr val="5C9A1B"/>
                </a:solidFill>
                <a:latin typeface="+mj-lt"/>
              </a:defRPr>
            </a:lvl1pPr>
            <a:lvl2pPr marL="60963" indent="0">
              <a:lnSpc>
                <a:spcPct val="90000"/>
              </a:lnSpc>
              <a:spcBef>
                <a:spcPts val="667"/>
              </a:spcBef>
              <a:buNone/>
              <a:defRPr sz="2400">
                <a:solidFill>
                  <a:srgbClr val="5C9A1B"/>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pic>
        <p:nvPicPr>
          <p:cNvPr id="6" name="Picture 5">
            <a:extLst>
              <a:ext uri="{FF2B5EF4-FFF2-40B4-BE49-F238E27FC236}">
                <a16:creationId xmlns:a16="http://schemas.microsoft.com/office/drawing/2014/main" id="{634502D1-DCE2-334F-B563-CC11D774C0E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57232" y="5962989"/>
            <a:ext cx="1446306" cy="281021"/>
          </a:xfrm>
          <a:prstGeom prst="rect">
            <a:avLst/>
          </a:prstGeom>
        </p:spPr>
      </p:pic>
    </p:spTree>
    <p:extLst>
      <p:ext uri="{BB962C8B-B14F-4D97-AF65-F5344CB8AC3E}">
        <p14:creationId xmlns:p14="http://schemas.microsoft.com/office/powerpoint/2010/main" val="18549989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22_1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7363226B-3C02-4048-876C-833D3AB4F33D}"/>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5578719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9285692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022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1"/>
              </a:buClr>
              <a:buFont typeface="+mj-lt"/>
              <a:buAutoNum type="arabicPeriod"/>
              <a:defRPr>
                <a:latin typeface="+mn-lt"/>
              </a:defRPr>
            </a:lvl1pPr>
            <a:lvl2pPr marL="487704" indent="-182889">
              <a:defRPr sz="1900"/>
            </a:lvl2pPr>
            <a:lvl3pPr marL="670594">
              <a:defRPr/>
            </a:lvl3pPr>
            <a:lvl4pPr marL="853483">
              <a:defRPr/>
            </a:lvl4pPr>
            <a:lvl5pPr marL="1036372">
              <a:defRPr/>
            </a:lvl5pPr>
            <a:lvl6pPr marL="1219261">
              <a:defRPr/>
            </a:lvl6pPr>
            <a:lvl7pPr marL="1402150">
              <a:defRPr/>
            </a:lvl7pPr>
            <a:lvl8pPr marL="1585039">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4588072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22_1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395940704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7045256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022_SPEAKER SLIDE -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p:ph type="title"/>
          </p:nvPr>
        </p:nvSpPr>
        <p:spPr/>
        <p:txBody>
          <a:bodyPr/>
          <a:lstStyle/>
          <a:p>
            <a:r>
              <a:rPr lang="en-US"/>
              <a:t>Click to edit Master title style</a:t>
            </a:r>
          </a:p>
        </p:txBody>
      </p:sp>
      <p:sp>
        <p:nvSpPr>
          <p:cNvPr id="9" name="Picture Placeholder 12">
            <a:extLst>
              <a:ext uri="{FF2B5EF4-FFF2-40B4-BE49-F238E27FC236}">
                <a16:creationId xmlns:a16="http://schemas.microsoft.com/office/drawing/2014/main" id="{56D570B6-EDA8-D549-8E95-F9AE4E934A03}"/>
              </a:ext>
            </a:extLst>
          </p:cNvPr>
          <p:cNvSpPr>
            <a:spLocks noGrp="1"/>
          </p:cNvSpPr>
          <p:nvPr>
            <p:ph type="pic" sz="quarter" idx="19"/>
          </p:nvPr>
        </p:nvSpPr>
        <p:spPr>
          <a:xfrm>
            <a:off x="246585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6" name="Text Placeholder 2">
            <a:extLst>
              <a:ext uri="{FF2B5EF4-FFF2-40B4-BE49-F238E27FC236}">
                <a16:creationId xmlns:a16="http://schemas.microsoft.com/office/drawing/2014/main" id="{9E564787-CBDB-A747-8277-DB5B8577BE28}"/>
              </a:ext>
            </a:extLst>
          </p:cNvPr>
          <p:cNvSpPr>
            <a:spLocks noGrp="1"/>
          </p:cNvSpPr>
          <p:nvPr>
            <p:ph type="body" sz="quarter" idx="20" hasCustomPrompt="1"/>
          </p:nvPr>
        </p:nvSpPr>
        <p:spPr>
          <a:xfrm>
            <a:off x="2159513" y="3959624"/>
            <a:ext cx="222975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1" name="Picture Placeholder 12"/>
          <p:cNvSpPr>
            <a:spLocks noGrp="1"/>
          </p:cNvSpPr>
          <p:nvPr>
            <p:ph type="pic" sz="quarter" idx="11"/>
          </p:nvPr>
        </p:nvSpPr>
        <p:spPr>
          <a:xfrm>
            <a:off x="5438860"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p:ph type="body" sz="quarter" idx="15" hasCustomPrompt="1"/>
          </p:nvPr>
        </p:nvSpPr>
        <p:spPr>
          <a:xfrm>
            <a:off x="5140843" y="3959624"/>
            <a:ext cx="2229763"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p:ph type="pic" sz="quarter" idx="12"/>
          </p:nvPr>
        </p:nvSpPr>
        <p:spPr>
          <a:xfrm>
            <a:off x="840669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p:ph type="body" sz="quarter" idx="16" hasCustomPrompt="1"/>
          </p:nvPr>
        </p:nvSpPr>
        <p:spPr>
          <a:xfrm>
            <a:off x="8107991" y="3959624"/>
            <a:ext cx="223113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DA42D0F9-08A4-0F4D-A0B4-2042E516E6C7}"/>
              </a:ext>
            </a:extLst>
          </p:cNvPr>
          <p:cNvSpPr>
            <a:spLocks noGrp="1"/>
          </p:cNvSpPr>
          <p:nvPr>
            <p:ph type="ftr" sz="quarter" idx="21"/>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3" name="Group 12">
            <a:extLst>
              <a:ext uri="{FF2B5EF4-FFF2-40B4-BE49-F238E27FC236}">
                <a16:creationId xmlns:a16="http://schemas.microsoft.com/office/drawing/2014/main" id="{1C2703F9-A1F3-C541-A93C-216A6BCFCAF6}"/>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906F3A0C-DA47-2E45-8CFD-9960ED26C3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A0806CF9-9DB7-964D-988D-3C14CC8C9817}"/>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C55E58E0-A32D-6149-81EF-7114904F2F2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71283955-F548-B24E-BF92-03097B4804D5}"/>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4556994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22_CENT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73DB-1F75-834F-927D-ADB5216B269C}"/>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463040"/>
            <a:ext cx="11137392" cy="4572000"/>
          </a:xfrm>
          <a:prstGeom prst="rect">
            <a:avLst/>
          </a:prstGeom>
        </p:spPr>
        <p:txBody>
          <a:bodyPr anchor="ctr"/>
          <a:lstStyle>
            <a:lvl1pPr marL="0" indent="0" algn="ctr">
              <a:lnSpc>
                <a:spcPct val="150000"/>
              </a:lnSpc>
              <a:buNone/>
              <a:defRPr sz="19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73BA5E07-3F71-5443-8384-74F9B787AEFC}"/>
              </a:ext>
            </a:extLst>
          </p:cNvPr>
          <p:cNvSpPr>
            <a:spLocks noGrp="1"/>
          </p:cNvSpPr>
          <p:nvPr>
            <p:ph type="ftr" sz="quarter" idx="15"/>
          </p:nvPr>
        </p:nvSpPr>
        <p:spPr/>
        <p:txBody>
          <a:bodyPr/>
          <a:lstStyle/>
          <a:p>
            <a:r>
              <a:rPr lang="en-US"/>
              <a:t>Footer</a:t>
            </a:r>
          </a:p>
        </p:txBody>
      </p:sp>
      <p:sp>
        <p:nvSpPr>
          <p:cNvPr id="7" name="Slide Number Placeholder 6">
            <a:extLst>
              <a:ext uri="{FF2B5EF4-FFF2-40B4-BE49-F238E27FC236}">
                <a16:creationId xmlns:a16="http://schemas.microsoft.com/office/drawing/2014/main" id="{E82A76A7-610A-284F-8CBA-26689485FF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3961C3EF-7FA3-1248-9967-95A00E2B846A}"/>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ADED1D16-863E-A74A-A34B-0CB43025A4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ABA92E88-DAEF-2F41-AEF5-B7C77D621677}"/>
                </a:ext>
              </a:extLst>
            </p:cNvPr>
            <p:cNvGrpSpPr/>
            <p:nvPr userDrawn="1"/>
          </p:nvGrpSpPr>
          <p:grpSpPr>
            <a:xfrm>
              <a:off x="-1" y="-1"/>
              <a:ext cx="320041" cy="6858001"/>
              <a:chOff x="-1" y="-1"/>
              <a:chExt cx="320041" cy="6858001"/>
            </a:xfrm>
          </p:grpSpPr>
          <p:sp>
            <p:nvSpPr>
              <p:cNvPr id="13" name="Rectangle 12">
                <a:extLst>
                  <a:ext uri="{FF2B5EF4-FFF2-40B4-BE49-F238E27FC236}">
                    <a16:creationId xmlns:a16="http://schemas.microsoft.com/office/drawing/2014/main" id="{3365F065-9D3C-7B42-9481-247B96FFB60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C8AC8E6F-6026-4646-BE94-2B8A086752CC}"/>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406623435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51142806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22_MAKE A STATM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8D6957-8385-BA41-AC67-96E9BF1EE284}"/>
              </a:ext>
            </a:extLst>
          </p:cNvPr>
          <p:cNvSpPr>
            <a:spLocks noGrp="1"/>
          </p:cNvSpPr>
          <p:nvPr userDrawn="1">
            <p:ph type="body" sz="quarter" idx="13"/>
          </p:nvPr>
        </p:nvSpPr>
        <p:spPr>
          <a:xfrm>
            <a:off x="685799" y="2095150"/>
            <a:ext cx="4443984" cy="2667701"/>
          </a:xfrm>
        </p:spPr>
        <p:txBody>
          <a:bodyPr anchor="ctr"/>
          <a:lstStyle>
            <a:lvl1pPr>
              <a:defRPr sz="5400">
                <a:solidFill>
                  <a:schemeClr val="tx1"/>
                </a:solidFill>
                <a:latin typeface="+mj-lt"/>
              </a:defRPr>
            </a:lvl1pPr>
          </a:lstStyle>
          <a:p>
            <a:pPr lvl="0"/>
            <a:endParaRPr lang="en-US"/>
          </a:p>
        </p:txBody>
      </p:sp>
      <p:sp>
        <p:nvSpPr>
          <p:cNvPr id="6" name="Text Placeholder 3">
            <a:extLst>
              <a:ext uri="{FF2B5EF4-FFF2-40B4-BE49-F238E27FC236}">
                <a16:creationId xmlns:a16="http://schemas.microsoft.com/office/drawing/2014/main" id="{44254290-7DE3-6B44-8595-33F864E0761D}"/>
              </a:ext>
            </a:extLst>
          </p:cNvPr>
          <p:cNvSpPr>
            <a:spLocks noGrp="1"/>
          </p:cNvSpPr>
          <p:nvPr userDrawn="1">
            <p:ph type="body" sz="quarter" idx="12"/>
          </p:nvPr>
        </p:nvSpPr>
        <p:spPr>
          <a:xfrm>
            <a:off x="5522298" y="2095150"/>
            <a:ext cx="6300894" cy="2667701"/>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5312AA11-764E-7047-9DB2-3929FBD5C174}"/>
              </a:ext>
            </a:extLst>
          </p:cNvPr>
          <p:cNvSpPr>
            <a:spLocks noGrp="1"/>
          </p:cNvSpPr>
          <p:nvPr userDrawn="1">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F2E93802-628D-014A-8342-91C92F75B630}"/>
              </a:ext>
            </a:extLst>
          </p:cNvPr>
          <p:cNvSpPr>
            <a:spLocks noGrp="1"/>
          </p:cNvSpPr>
          <p:nvPr userDrawn="1">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cxnSp>
        <p:nvCxnSpPr>
          <p:cNvPr id="9" name="Straight Connector 8">
            <a:extLst>
              <a:ext uri="{FF2B5EF4-FFF2-40B4-BE49-F238E27FC236}">
                <a16:creationId xmlns:a16="http://schemas.microsoft.com/office/drawing/2014/main" id="{45EB701E-8C4A-3047-AED1-EAE347434DE6}"/>
              </a:ext>
            </a:extLst>
          </p:cNvPr>
          <p:cNvCxnSpPr>
            <a:cxnSpLocks/>
          </p:cNvCxnSpPr>
          <p:nvPr userDrawn="1"/>
        </p:nvCxnSpPr>
        <p:spPr>
          <a:xfrm>
            <a:off x="5324866" y="2095150"/>
            <a:ext cx="0" cy="266770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77F4664-E3FE-D24F-AD15-958203A7F420}"/>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59514150-21D0-214D-A9AB-2A81032595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8" name="Group 17">
              <a:extLst>
                <a:ext uri="{FF2B5EF4-FFF2-40B4-BE49-F238E27FC236}">
                  <a16:creationId xmlns:a16="http://schemas.microsoft.com/office/drawing/2014/main" id="{DC2B38A9-5315-9B4D-A105-9D098BACE8FE}"/>
                </a:ext>
              </a:extLst>
            </p:cNvPr>
            <p:cNvGrpSpPr/>
            <p:nvPr userDrawn="1"/>
          </p:nvGrpSpPr>
          <p:grpSpPr>
            <a:xfrm>
              <a:off x="-1" y="0"/>
              <a:ext cx="320041" cy="6858000"/>
              <a:chOff x="-1" y="0"/>
              <a:chExt cx="320041" cy="6858000"/>
            </a:xfrm>
          </p:grpSpPr>
          <p:sp>
            <p:nvSpPr>
              <p:cNvPr id="19" name="Rectangle 18">
                <a:extLst>
                  <a:ext uri="{FF2B5EF4-FFF2-40B4-BE49-F238E27FC236}">
                    <a16:creationId xmlns:a16="http://schemas.microsoft.com/office/drawing/2014/main" id="{359BE5B0-277D-1942-BE3F-9EB340D4895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A6481BD-C62D-8C49-BE7A-BF005896AC17}"/>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933988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997228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2022_TITLE - WHITE (V2)">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AAC6B6F-422B-3948-B611-B85490C34C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94575" y="5701748"/>
            <a:ext cx="1895061" cy="821954"/>
          </a:xfrm>
          <a:prstGeom prst="rect">
            <a:avLst/>
          </a:prstGeom>
        </p:spPr>
      </p:pic>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spTree>
    <p:extLst>
      <p:ext uri="{BB962C8B-B14F-4D97-AF65-F5344CB8AC3E}">
        <p14:creationId xmlns:p14="http://schemas.microsoft.com/office/powerpoint/2010/main" val="24336550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22_TEXT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93646-16B9-0F4C-9B07-2AE355DE9C0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09544"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593CA37B-759A-264A-954C-81B341DC92B6}"/>
              </a:ext>
            </a:extLst>
          </p:cNvPr>
          <p:cNvSpPr>
            <a:spLocks noGrp="1"/>
          </p:cNvSpPr>
          <p:nvPr>
            <p:ph type="body" sz="quarter" idx="19"/>
          </p:nvPr>
        </p:nvSpPr>
        <p:spPr>
          <a:xfrm>
            <a:off x="4649978" y="1463040"/>
            <a:ext cx="321259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0600" y="1463040"/>
            <a:ext cx="321259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FF71666-31D6-0B41-921D-895B647FE59D}"/>
              </a:ext>
            </a:extLst>
          </p:cNvPr>
          <p:cNvSpPr>
            <a:spLocks noGrp="1"/>
          </p:cNvSpPr>
          <p:nvPr>
            <p:ph type="ftr" sz="quarter" idx="20"/>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2" name="Rectangle 11">
            <a:extLst>
              <a:ext uri="{FF2B5EF4-FFF2-40B4-BE49-F238E27FC236}">
                <a16:creationId xmlns:a16="http://schemas.microsoft.com/office/drawing/2014/main" id="{798696DA-E60F-B14F-849A-E7491463656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ectangle 12">
            <a:extLst>
              <a:ext uri="{FF2B5EF4-FFF2-40B4-BE49-F238E27FC236}">
                <a16:creationId xmlns:a16="http://schemas.microsoft.com/office/drawing/2014/main" id="{D0F6C489-9BFB-364A-9B66-9FD1C9534EF7}"/>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24596741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53722750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55785381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endParaRPr lang="en-US"/>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65648" y="1224185"/>
            <a:ext cx="0" cy="379821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For agent use only. Confidential and proprietary. Do not distribute.</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353187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endParaRPr lang="en-US"/>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endParaRPr lang="en-US"/>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
        <p:nvSpPr>
          <p:cNvPr id="18" name="Footer Placeholder 3">
            <a:extLst>
              <a:ext uri="{FF2B5EF4-FFF2-40B4-BE49-F238E27FC236}">
                <a16:creationId xmlns:a16="http://schemas.microsoft.com/office/drawing/2014/main" id="{D6AE39E2-526A-1C4A-B9FA-B5BCEB9A6F72}"/>
              </a:ext>
            </a:extLst>
          </p:cNvPr>
          <p:cNvSpPr>
            <a:spLocks noGrp="1"/>
          </p:cNvSpPr>
          <p:nvPr>
            <p:ph type="ftr" sz="quarter" idx="24"/>
          </p:nvPr>
        </p:nvSpPr>
        <p:spPr>
          <a:xfrm>
            <a:off x="685800" y="6248400"/>
            <a:ext cx="9918192" cy="304800"/>
          </a:xfrm>
        </p:spPr>
        <p:txBody>
          <a:bodyPr/>
          <a:lstStyle/>
          <a:p>
            <a:r>
              <a:rPr lang="en-US"/>
              <a:t>For agent use only. Confidential and proprietary. Do not distribute.</a:t>
            </a:r>
          </a:p>
        </p:txBody>
      </p:sp>
    </p:spTree>
    <p:extLst>
      <p:ext uri="{BB962C8B-B14F-4D97-AF65-F5344CB8AC3E}">
        <p14:creationId xmlns:p14="http://schemas.microsoft.com/office/powerpoint/2010/main" val="309723535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endParaRPr lang="en-US"/>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endParaRPr lang="en-US"/>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69941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endParaRPr lang="en-US"/>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endParaRPr lang="en-US"/>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
        <p:nvSpPr>
          <p:cNvPr id="33" name="Footer Placeholder 3">
            <a:extLst>
              <a:ext uri="{FF2B5EF4-FFF2-40B4-BE49-F238E27FC236}">
                <a16:creationId xmlns:a16="http://schemas.microsoft.com/office/drawing/2014/main" id="{9CA9A2DE-B7AC-934D-BF40-B7D10F0C5AA5}"/>
              </a:ext>
            </a:extLst>
          </p:cNvPr>
          <p:cNvSpPr>
            <a:spLocks noGrp="1"/>
          </p:cNvSpPr>
          <p:nvPr>
            <p:ph type="ftr" sz="quarter" idx="24"/>
          </p:nvPr>
        </p:nvSpPr>
        <p:spPr>
          <a:xfrm>
            <a:off x="685800" y="6248400"/>
            <a:ext cx="9918192" cy="304800"/>
          </a:xfrm>
        </p:spPr>
        <p:txBody>
          <a:bodyPr/>
          <a:lstStyle/>
          <a:p>
            <a:r>
              <a:rPr lang="en-US"/>
              <a:t>For agent use only. Confidential and proprietary. Do not distribute.</a:t>
            </a:r>
          </a:p>
        </p:txBody>
      </p:sp>
    </p:spTree>
    <p:extLst>
      <p:ext uri="{BB962C8B-B14F-4D97-AF65-F5344CB8AC3E}">
        <p14:creationId xmlns:p14="http://schemas.microsoft.com/office/powerpoint/2010/main" val="891158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Footer</a:t>
            </a:r>
          </a:p>
        </p:txBody>
      </p:sp>
    </p:spTree>
    <p:extLst>
      <p:ext uri="{BB962C8B-B14F-4D97-AF65-F5344CB8AC3E}">
        <p14:creationId xmlns:p14="http://schemas.microsoft.com/office/powerpoint/2010/main" val="90819928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28407270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endParaRPr lang="en-US"/>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770688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userDrawn="1"/>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27423202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endParaRPr lang="en-US"/>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endParaRPr lang="en-US"/>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4719006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22_DATA CHART -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p:nvPr>
        </p:nvSpPr>
        <p:spPr>
          <a:xfrm>
            <a:off x="24475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7" name="Text Placeholder 27">
            <a:extLst>
              <a:ext uri="{FF2B5EF4-FFF2-40B4-BE49-F238E27FC236}">
                <a16:creationId xmlns:a16="http://schemas.microsoft.com/office/drawing/2014/main" id="{6F9F0542-1195-264E-89B8-E164B58C5A5C}"/>
              </a:ext>
            </a:extLst>
          </p:cNvPr>
          <p:cNvSpPr>
            <a:spLocks noGrp="1"/>
          </p:cNvSpPr>
          <p:nvPr>
            <p:ph type="body" sz="quarter" idx="16"/>
          </p:nvPr>
        </p:nvSpPr>
        <p:spPr>
          <a:xfrm>
            <a:off x="24475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8" name="Text Placeholder 27">
            <a:extLst>
              <a:ext uri="{FF2B5EF4-FFF2-40B4-BE49-F238E27FC236}">
                <a16:creationId xmlns:a16="http://schemas.microsoft.com/office/drawing/2014/main" id="{B2F4BAC6-C8D5-E543-80C4-089186357BB7}"/>
              </a:ext>
            </a:extLst>
          </p:cNvPr>
          <p:cNvSpPr>
            <a:spLocks noGrp="1"/>
          </p:cNvSpPr>
          <p:nvPr>
            <p:ph type="body" sz="quarter" idx="17"/>
          </p:nvPr>
        </p:nvSpPr>
        <p:spPr>
          <a:xfrm>
            <a:off x="82387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9" name="Text Placeholder 27">
            <a:extLst>
              <a:ext uri="{FF2B5EF4-FFF2-40B4-BE49-F238E27FC236}">
                <a16:creationId xmlns:a16="http://schemas.microsoft.com/office/drawing/2014/main" id="{6D03709F-C398-0646-A61C-23669DD686E0}"/>
              </a:ext>
            </a:extLst>
          </p:cNvPr>
          <p:cNvSpPr>
            <a:spLocks noGrp="1"/>
          </p:cNvSpPr>
          <p:nvPr>
            <p:ph type="body" sz="quarter" idx="18"/>
          </p:nvPr>
        </p:nvSpPr>
        <p:spPr>
          <a:xfrm>
            <a:off x="82387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41" name="Chart Placeholder 39">
            <a:extLst>
              <a:ext uri="{FF2B5EF4-FFF2-40B4-BE49-F238E27FC236}">
                <a16:creationId xmlns:a16="http://schemas.microsoft.com/office/drawing/2014/main" id="{37FD8234-26A8-B64E-B9F7-6E950095F728}"/>
              </a:ext>
            </a:extLst>
          </p:cNvPr>
          <p:cNvSpPr>
            <a:spLocks noGrp="1"/>
          </p:cNvSpPr>
          <p:nvPr>
            <p:ph type="chart" sz="quarter" idx="20"/>
          </p:nvPr>
        </p:nvSpPr>
        <p:spPr>
          <a:xfrm>
            <a:off x="6477000" y="1910119"/>
            <a:ext cx="1574800" cy="1540398"/>
          </a:xfrm>
        </p:spPr>
        <p:txBody>
          <a:bodyPr/>
          <a:lstStyle/>
          <a:p>
            <a:endParaRPr lang="en-US"/>
          </a:p>
        </p:txBody>
      </p:sp>
      <p:sp>
        <p:nvSpPr>
          <p:cNvPr id="42" name="Chart Placeholder 39">
            <a:extLst>
              <a:ext uri="{FF2B5EF4-FFF2-40B4-BE49-F238E27FC236}">
                <a16:creationId xmlns:a16="http://schemas.microsoft.com/office/drawing/2014/main" id="{82573EE2-7E5D-6848-9B84-3BBB1016ACFB}"/>
              </a:ext>
            </a:extLst>
          </p:cNvPr>
          <p:cNvSpPr>
            <a:spLocks noGrp="1"/>
          </p:cNvSpPr>
          <p:nvPr>
            <p:ph type="chart" sz="quarter" idx="21"/>
          </p:nvPr>
        </p:nvSpPr>
        <p:spPr>
          <a:xfrm>
            <a:off x="6477000" y="3944714"/>
            <a:ext cx="1574800" cy="1540398"/>
          </a:xfrm>
        </p:spPr>
        <p:txBody>
          <a:bodyPr/>
          <a:lstStyle/>
          <a:p>
            <a:endParaRPr lang="en-US"/>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3942120"/>
            <a:ext cx="1574800" cy="1540398"/>
          </a:xfrm>
        </p:spPr>
        <p:txBody>
          <a:bodyPr/>
          <a:lstStyle/>
          <a:p>
            <a:endParaRPr lang="en-US"/>
          </a:p>
        </p:txBody>
      </p:sp>
      <p:sp>
        <p:nvSpPr>
          <p:cNvPr id="44" name="Chart Placeholder 39">
            <a:extLst>
              <a:ext uri="{FF2B5EF4-FFF2-40B4-BE49-F238E27FC236}">
                <a16:creationId xmlns:a16="http://schemas.microsoft.com/office/drawing/2014/main" id="{EE41E718-1070-B34A-82FC-ECB080E3CE82}"/>
              </a:ext>
            </a:extLst>
          </p:cNvPr>
          <p:cNvSpPr>
            <a:spLocks noGrp="1"/>
          </p:cNvSpPr>
          <p:nvPr>
            <p:ph type="chart" sz="quarter" idx="19"/>
          </p:nvPr>
        </p:nvSpPr>
        <p:spPr>
          <a:xfrm>
            <a:off x="685800" y="1910119"/>
            <a:ext cx="1574800" cy="1540398"/>
          </a:xfrm>
        </p:spPr>
        <p:txBody>
          <a:bodyPr/>
          <a:lstStyle/>
          <a:p>
            <a:endParaRPr lang="en-US"/>
          </a:p>
        </p:txBody>
      </p:sp>
      <p:sp>
        <p:nvSpPr>
          <p:cNvPr id="6" name="Slide Number Placeholder 5">
            <a:extLst>
              <a:ext uri="{FF2B5EF4-FFF2-40B4-BE49-F238E27FC236}">
                <a16:creationId xmlns:a16="http://schemas.microsoft.com/office/drawing/2014/main" id="{ADABAEA5-84D2-3448-BDB9-DD6228892D25}"/>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A1CFC95-E24F-974F-BF57-DEBBD05168BE}"/>
              </a:ext>
            </a:extLst>
          </p:cNvPr>
          <p:cNvSpPr>
            <a:spLocks noGrp="1"/>
          </p:cNvSpPr>
          <p:nvPr>
            <p:ph type="ftr" sz="quarter" idx="25"/>
          </p:nvPr>
        </p:nvSpPr>
        <p:spPr/>
        <p:txBody>
          <a:bodyPr/>
          <a:lstStyle/>
          <a:p>
            <a:r>
              <a:rPr lang="en-US"/>
              <a:t>Footer</a:t>
            </a:r>
          </a:p>
        </p:txBody>
      </p:sp>
      <p:grpSp>
        <p:nvGrpSpPr>
          <p:cNvPr id="13" name="Group 12">
            <a:extLst>
              <a:ext uri="{FF2B5EF4-FFF2-40B4-BE49-F238E27FC236}">
                <a16:creationId xmlns:a16="http://schemas.microsoft.com/office/drawing/2014/main" id="{E85F1609-56F6-F240-83DD-D750A9D317BF}"/>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73BF47CE-17A2-3446-AA93-A7B53073A83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4606C37-AC3B-DC4C-8BE4-2EA80B48E91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DD5D6D1F-2925-C24A-A46C-7759EDAD7C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Graphic 16">
                <a:extLst>
                  <a:ext uri="{FF2B5EF4-FFF2-40B4-BE49-F238E27FC236}">
                    <a16:creationId xmlns:a16="http://schemas.microsoft.com/office/drawing/2014/main" id="{0732AEDD-3345-B141-9B36-4DAF911ECDC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50438250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endParaRPr lang="en-US"/>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endParaRPr lang="en-US"/>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endParaRPr lang="en-US"/>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endParaRPr lang="en-US"/>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02211783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7947277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endParaRPr lang="en-US"/>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02552788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022_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2192000" cy="6858000"/>
          </a:xfrm>
          <a:prstGeom prst="rect">
            <a:avLst/>
          </a:prstGeom>
          <a:solidFill>
            <a:schemeClr val="bg1"/>
          </a:solidFill>
        </p:spPr>
        <p:txBody>
          <a:bodyPr/>
          <a:lstStyle/>
          <a:p>
            <a:endParaRPr lang="uk-UA"/>
          </a:p>
        </p:txBody>
      </p:sp>
    </p:spTree>
    <p:extLst>
      <p:ext uri="{BB962C8B-B14F-4D97-AF65-F5344CB8AC3E}">
        <p14:creationId xmlns:p14="http://schemas.microsoft.com/office/powerpoint/2010/main" val="115025664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Footer</a:t>
            </a:r>
          </a:p>
        </p:txBody>
      </p:sp>
    </p:spTree>
    <p:extLst>
      <p:ext uri="{BB962C8B-B14F-4D97-AF65-F5344CB8AC3E}">
        <p14:creationId xmlns:p14="http://schemas.microsoft.com/office/powerpoint/2010/main" val="123086434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n"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09905159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022_IMAGE + TEXT BLOCK">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85800" y="1463040"/>
            <a:ext cx="5385816" cy="4572000"/>
          </a:xfrm>
          <a:prstGeom prst="rect">
            <a:avLst/>
          </a:prstGeom>
          <a:solidFill>
            <a:schemeClr val="bg1"/>
          </a:solidFill>
        </p:spPr>
        <p:txBody>
          <a:bodyPr/>
          <a:lstStyle/>
          <a:p>
            <a:endParaRPr lang="uk-UA"/>
          </a:p>
        </p:txBody>
      </p:sp>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9">
            <a:extLst>
              <a:ext uri="{FF2B5EF4-FFF2-40B4-BE49-F238E27FC236}">
                <a16:creationId xmlns:a16="http://schemas.microsoft.com/office/drawing/2014/main" id="{E0D427AA-A04C-0E4D-B280-C0A833942F97}"/>
              </a:ext>
            </a:extLst>
          </p:cNvPr>
          <p:cNvSpPr>
            <a:spLocks noGrp="1"/>
          </p:cNvSpPr>
          <p:nvPr>
            <p:ph type="body" sz="quarter" idx="17"/>
          </p:nvPr>
        </p:nvSpPr>
        <p:spPr>
          <a:xfrm>
            <a:off x="6437376"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C977738-D3E9-0E41-A51A-FBDB81C20B0A}"/>
              </a:ext>
            </a:extLst>
          </p:cNvPr>
          <p:cNvSpPr>
            <a:spLocks noGrp="1"/>
          </p:cNvSpPr>
          <p:nvPr>
            <p:ph type="ftr" sz="quarter" idx="18"/>
          </p:nvPr>
        </p:nvSpPr>
        <p:spPr/>
        <p:txBody>
          <a:bodyPr/>
          <a:lstStyle/>
          <a:p>
            <a:r>
              <a:rPr lang="en-US"/>
              <a:t>Footer</a:t>
            </a:r>
          </a:p>
        </p:txBody>
      </p:sp>
      <p:grpSp>
        <p:nvGrpSpPr>
          <p:cNvPr id="9" name="Group 8">
            <a:extLst>
              <a:ext uri="{FF2B5EF4-FFF2-40B4-BE49-F238E27FC236}">
                <a16:creationId xmlns:a16="http://schemas.microsoft.com/office/drawing/2014/main" id="{1B2D639D-ABA9-634D-8032-8861FAA0D01E}"/>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E4C29358-90B8-1A4B-A932-A93FE6CF1A87}"/>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A4B7647-5A74-F04C-A26F-FBC3B8F5C5CB}"/>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3F3C89E4-0A18-364A-8038-67BE3CE872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BE1B76ED-4488-3542-B653-363FE2D5A98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96562397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22_IMAGE + TEXT BLOCK (V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Picture Placeholder 2">
            <a:extLst>
              <a:ext uri="{FF2B5EF4-FFF2-40B4-BE49-F238E27FC236}">
                <a16:creationId xmlns:a16="http://schemas.microsoft.com/office/drawing/2014/main" id="{6FE2167D-CF80-2046-88F0-219004E18291}"/>
              </a:ext>
            </a:extLst>
          </p:cNvPr>
          <p:cNvSpPr>
            <a:spLocks noGrp="1"/>
          </p:cNvSpPr>
          <p:nvPr>
            <p:ph type="pic" sz="quarter" idx="11"/>
          </p:nvPr>
        </p:nvSpPr>
        <p:spPr>
          <a:xfrm>
            <a:off x="6437376" y="1463040"/>
            <a:ext cx="5385816" cy="4572000"/>
          </a:xfrm>
          <a:prstGeom prst="rect">
            <a:avLst/>
          </a:prstGeom>
          <a:solidFill>
            <a:schemeClr val="bg1"/>
          </a:solidFill>
        </p:spPr>
        <p:txBody>
          <a:bodyPr/>
          <a:lstStyle/>
          <a:p>
            <a:endParaRPr lang="uk-UA"/>
          </a:p>
        </p:txBody>
      </p:sp>
      <p:sp>
        <p:nvSpPr>
          <p:cNvPr id="9" name="Text Placeholder 9">
            <a:extLst>
              <a:ext uri="{FF2B5EF4-FFF2-40B4-BE49-F238E27FC236}">
                <a16:creationId xmlns:a16="http://schemas.microsoft.com/office/drawing/2014/main" id="{0374D6B0-3683-0F43-BCBE-FA68AC462773}"/>
              </a:ext>
            </a:extLst>
          </p:cNvPr>
          <p:cNvSpPr>
            <a:spLocks noGrp="1"/>
          </p:cNvSpPr>
          <p:nvPr>
            <p:ph type="body" sz="quarter" idx="16"/>
          </p:nvPr>
        </p:nvSpPr>
        <p:spPr>
          <a:xfrm>
            <a:off x="685798" y="1463040"/>
            <a:ext cx="5385817"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25B0DE0-530E-7046-A06F-F54E1163CD51}"/>
              </a:ext>
            </a:extLst>
          </p:cNvPr>
          <p:cNvSpPr>
            <a:spLocks noGrp="1"/>
          </p:cNvSpPr>
          <p:nvPr>
            <p:ph type="ftr" sz="quarter" idx="17"/>
          </p:nvPr>
        </p:nvSpPr>
        <p:spPr/>
        <p:txBody>
          <a:bodyPr/>
          <a:lstStyle/>
          <a:p>
            <a:r>
              <a:rPr lang="en-US"/>
              <a:t>Footer</a:t>
            </a:r>
          </a:p>
        </p:txBody>
      </p:sp>
      <p:grpSp>
        <p:nvGrpSpPr>
          <p:cNvPr id="10" name="Group 9">
            <a:extLst>
              <a:ext uri="{FF2B5EF4-FFF2-40B4-BE49-F238E27FC236}">
                <a16:creationId xmlns:a16="http://schemas.microsoft.com/office/drawing/2014/main" id="{8CDA06DD-E7B4-DA45-9A28-2B1190AFFE60}"/>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000125D5-53A3-E648-9655-CFD71F78C03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536692E4-5ACC-BF48-81E3-E29D56890D76}"/>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C390045D-09E5-9D4C-9903-D2BB2154A68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7F801E3D-DDF6-0B4A-B050-9732901C922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186829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6815278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022_IMAGES - 2">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798" y="1463040"/>
            <a:ext cx="5385817" cy="45720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BE530C92-F786-7740-8D4F-856680EDC89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0EA65EE-8CDD-0246-8073-746AD7789607}"/>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Picture Placeholder 2">
            <a:extLst>
              <a:ext uri="{FF2B5EF4-FFF2-40B4-BE49-F238E27FC236}">
                <a16:creationId xmlns:a16="http://schemas.microsoft.com/office/drawing/2014/main" id="{C12A3D21-3D55-3943-87CD-C5F4444ECAF1}"/>
              </a:ext>
            </a:extLst>
          </p:cNvPr>
          <p:cNvSpPr>
            <a:spLocks noGrp="1"/>
          </p:cNvSpPr>
          <p:nvPr>
            <p:ph type="pic" sz="quarter" idx="16"/>
          </p:nvPr>
        </p:nvSpPr>
        <p:spPr>
          <a:xfrm>
            <a:off x="6437376" y="1463040"/>
            <a:ext cx="5385816" cy="4572000"/>
          </a:xfrm>
          <a:prstGeom prst="rect">
            <a:avLst/>
          </a:prstGeom>
          <a:solidFill>
            <a:schemeClr val="bg1"/>
          </a:solidFill>
          <a:effectLst/>
        </p:spPr>
        <p:txBody>
          <a:bodyPr/>
          <a:lstStyle>
            <a:lvl1pPr>
              <a:defRPr sz="1333"/>
            </a:lvl1pPr>
          </a:lstStyle>
          <a:p>
            <a:endParaRPr lang="uk-UA"/>
          </a:p>
        </p:txBody>
      </p:sp>
      <p:sp>
        <p:nvSpPr>
          <p:cNvPr id="3" name="Footer Placeholder 2">
            <a:extLst>
              <a:ext uri="{FF2B5EF4-FFF2-40B4-BE49-F238E27FC236}">
                <a16:creationId xmlns:a16="http://schemas.microsoft.com/office/drawing/2014/main" id="{C4B4F8AC-E355-3D43-B7E8-4007873DE798}"/>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09BF07FA-7CAA-5042-9FEA-D7597A875704}"/>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3101D14D-F4C4-0248-883C-2763F231F86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BF02E8-C1ED-844F-9C0F-FAA56587999F}"/>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016F511F-F84A-FB4A-88E4-CB3A3398D36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E3A20A91-97CB-ED49-A451-2FE93FEB9B59}"/>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74735438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022_IMAGES + TEXT BOXES - 3">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464658" cy="18288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170C8558-0CAA-C941-8090-7BCA56E6B53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2F99B54-C99E-FF43-ACA5-AED32EF9EEE7}"/>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Picture Placeholder 2">
            <a:extLst>
              <a:ext uri="{FF2B5EF4-FFF2-40B4-BE49-F238E27FC236}">
                <a16:creationId xmlns:a16="http://schemas.microsoft.com/office/drawing/2014/main" id="{C8BDBE08-B2D8-A149-AB49-A36081BB1FE6}"/>
              </a:ext>
            </a:extLst>
          </p:cNvPr>
          <p:cNvSpPr>
            <a:spLocks noGrp="1"/>
          </p:cNvSpPr>
          <p:nvPr>
            <p:ph type="pic" sz="quarter" idx="17"/>
          </p:nvPr>
        </p:nvSpPr>
        <p:spPr>
          <a:xfrm>
            <a:off x="8358534" y="1463040"/>
            <a:ext cx="3464658" cy="1828800"/>
          </a:xfrm>
          <a:prstGeom prst="rect">
            <a:avLst/>
          </a:prstGeom>
          <a:solidFill>
            <a:schemeClr val="bg1"/>
          </a:solidFill>
          <a:effectLst/>
        </p:spPr>
        <p:txBody>
          <a:bodyPr/>
          <a:lstStyle>
            <a:lvl1pPr>
              <a:defRPr sz="1333"/>
            </a:lvl1pPr>
          </a:lstStyle>
          <a:p>
            <a:endParaRPr lang="uk-UA"/>
          </a:p>
        </p:txBody>
      </p:sp>
      <p:sp>
        <p:nvSpPr>
          <p:cNvPr id="14" name="Picture Placeholder 2">
            <a:extLst>
              <a:ext uri="{FF2B5EF4-FFF2-40B4-BE49-F238E27FC236}">
                <a16:creationId xmlns:a16="http://schemas.microsoft.com/office/drawing/2014/main" id="{FFFD6FB1-7302-6040-BD88-BA00C9A9F537}"/>
              </a:ext>
            </a:extLst>
          </p:cNvPr>
          <p:cNvSpPr>
            <a:spLocks noGrp="1"/>
          </p:cNvSpPr>
          <p:nvPr>
            <p:ph type="pic" sz="quarter" idx="18"/>
          </p:nvPr>
        </p:nvSpPr>
        <p:spPr>
          <a:xfrm>
            <a:off x="4529193" y="1463040"/>
            <a:ext cx="3464658" cy="1828800"/>
          </a:xfrm>
          <a:prstGeom prst="rect">
            <a:avLst/>
          </a:prstGeom>
          <a:solidFill>
            <a:schemeClr val="bg1"/>
          </a:solidFill>
          <a:effectLst/>
        </p:spPr>
        <p:txBody>
          <a:bodyPr/>
          <a:lstStyle>
            <a:lvl1pPr>
              <a:defRPr sz="1333"/>
            </a:lvl1pPr>
          </a:lstStyle>
          <a:p>
            <a:endParaRPr lang="uk-UA"/>
          </a:p>
        </p:txBody>
      </p:sp>
      <p:sp>
        <p:nvSpPr>
          <p:cNvPr id="8" name="Text Placeholder 2">
            <a:extLst>
              <a:ext uri="{FF2B5EF4-FFF2-40B4-BE49-F238E27FC236}">
                <a16:creationId xmlns:a16="http://schemas.microsoft.com/office/drawing/2014/main" id="{67836D9F-38D5-5148-926E-181D14364088}"/>
              </a:ext>
            </a:extLst>
          </p:cNvPr>
          <p:cNvSpPr>
            <a:spLocks noGrp="1"/>
          </p:cNvSpPr>
          <p:nvPr>
            <p:ph type="body" sz="quarter" idx="19"/>
          </p:nvPr>
        </p:nvSpPr>
        <p:spPr>
          <a:xfrm>
            <a:off x="685800" y="3632201"/>
            <a:ext cx="3464658" cy="2366264"/>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295C35A9-1555-294F-BA41-78569E573EAF}"/>
              </a:ext>
            </a:extLst>
          </p:cNvPr>
          <p:cNvSpPr>
            <a:spLocks noGrp="1"/>
          </p:cNvSpPr>
          <p:nvPr>
            <p:ph type="body" sz="quarter" idx="20"/>
          </p:nvPr>
        </p:nvSpPr>
        <p:spPr>
          <a:xfrm>
            <a:off x="4529193" y="3632200"/>
            <a:ext cx="3464658" cy="2366265"/>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049C6A-31E4-BE40-8338-EA004569CE7D}"/>
              </a:ext>
            </a:extLst>
          </p:cNvPr>
          <p:cNvSpPr>
            <a:spLocks noGrp="1"/>
          </p:cNvSpPr>
          <p:nvPr>
            <p:ph type="body" sz="quarter" idx="21"/>
          </p:nvPr>
        </p:nvSpPr>
        <p:spPr>
          <a:xfrm>
            <a:off x="8358534" y="3632199"/>
            <a:ext cx="3464658" cy="2366265"/>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BB2D857A-15AC-8545-AC96-054E51B83F70}"/>
              </a:ext>
            </a:extLst>
          </p:cNvPr>
          <p:cNvSpPr>
            <a:spLocks noGrp="1"/>
          </p:cNvSpPr>
          <p:nvPr>
            <p:ph type="ftr" sz="quarter" idx="22"/>
          </p:nvPr>
        </p:nvSpPr>
        <p:spPr/>
        <p:txBody>
          <a:bodyPr/>
          <a:lstStyle/>
          <a:p>
            <a:r>
              <a:rPr lang="en-US"/>
              <a:t>Footer</a:t>
            </a:r>
          </a:p>
        </p:txBody>
      </p:sp>
      <p:grpSp>
        <p:nvGrpSpPr>
          <p:cNvPr id="12" name="Group 11">
            <a:extLst>
              <a:ext uri="{FF2B5EF4-FFF2-40B4-BE49-F238E27FC236}">
                <a16:creationId xmlns:a16="http://schemas.microsoft.com/office/drawing/2014/main" id="{221F7D4E-0684-804D-B3F3-D20FCD0B8FB7}"/>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74752F6-A1E1-9B42-91B9-1D35666F184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7BAF21F0-6459-6C45-A6DC-2C7984D1708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05603026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022_IMAGES + TEXT BOXES - 3 (V2)">
    <p:spTree>
      <p:nvGrpSpPr>
        <p:cNvPr id="1" name=""/>
        <p:cNvGrpSpPr/>
        <p:nvPr/>
      </p:nvGrpSpPr>
      <p:grpSpPr>
        <a:xfrm>
          <a:off x="0" y="0"/>
          <a:ext cx="0" cy="0"/>
          <a:chOff x="0" y="0"/>
          <a:chExt cx="0" cy="0"/>
        </a:xfrm>
      </p:grpSpPr>
      <p:sp>
        <p:nvSpPr>
          <p:cNvPr id="13" name="Picture Placeholder 2"/>
          <p:cNvSpPr>
            <a:spLocks noGrp="1"/>
          </p:cNvSpPr>
          <p:nvPr>
            <p:ph type="pic" sz="quarter" idx="12"/>
          </p:nvPr>
        </p:nvSpPr>
        <p:spPr>
          <a:xfrm>
            <a:off x="685799" y="1463040"/>
            <a:ext cx="3479933" cy="33528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247FD341-7C4C-AE49-B33A-DF813384C70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7D0FC7A-F706-C741-BFAE-4865D097C232}"/>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0" name="Picture Placeholder 2">
            <a:extLst>
              <a:ext uri="{FF2B5EF4-FFF2-40B4-BE49-F238E27FC236}">
                <a16:creationId xmlns:a16="http://schemas.microsoft.com/office/drawing/2014/main" id="{5EDDCDA2-38D1-CB4B-B35C-1BED1EB09DE2}"/>
              </a:ext>
            </a:extLst>
          </p:cNvPr>
          <p:cNvSpPr>
            <a:spLocks noGrp="1"/>
          </p:cNvSpPr>
          <p:nvPr>
            <p:ph type="pic" sz="quarter" idx="17"/>
          </p:nvPr>
        </p:nvSpPr>
        <p:spPr>
          <a:xfrm>
            <a:off x="8343258" y="1463040"/>
            <a:ext cx="3479933" cy="3352800"/>
          </a:xfrm>
          <a:prstGeom prst="rect">
            <a:avLst/>
          </a:prstGeom>
          <a:solidFill>
            <a:schemeClr val="bg1"/>
          </a:solidFill>
          <a:effectLst/>
        </p:spPr>
        <p:txBody>
          <a:bodyPr/>
          <a:lstStyle>
            <a:lvl1pPr>
              <a:defRPr sz="1333"/>
            </a:lvl1pPr>
          </a:lstStyle>
          <a:p>
            <a:endParaRPr lang="uk-UA"/>
          </a:p>
        </p:txBody>
      </p:sp>
      <p:sp>
        <p:nvSpPr>
          <p:cNvPr id="11" name="Picture Placeholder 2">
            <a:extLst>
              <a:ext uri="{FF2B5EF4-FFF2-40B4-BE49-F238E27FC236}">
                <a16:creationId xmlns:a16="http://schemas.microsoft.com/office/drawing/2014/main" id="{39585639-9F76-934B-B69C-7F12AF165B64}"/>
              </a:ext>
            </a:extLst>
          </p:cNvPr>
          <p:cNvSpPr>
            <a:spLocks noGrp="1"/>
          </p:cNvSpPr>
          <p:nvPr>
            <p:ph type="pic" sz="quarter" idx="18"/>
          </p:nvPr>
        </p:nvSpPr>
        <p:spPr>
          <a:xfrm>
            <a:off x="4514529" y="1463040"/>
            <a:ext cx="3479933" cy="3352800"/>
          </a:xfrm>
          <a:prstGeom prst="rect">
            <a:avLst/>
          </a:prstGeom>
          <a:solidFill>
            <a:schemeClr val="bg1"/>
          </a:solidFill>
          <a:effectLst/>
        </p:spPr>
        <p:txBody>
          <a:bodyPr/>
          <a:lstStyle>
            <a:lvl1pPr>
              <a:defRPr sz="1333"/>
            </a:lvl1pPr>
          </a:lstStyle>
          <a:p>
            <a:endParaRPr lang="uk-UA"/>
          </a:p>
        </p:txBody>
      </p:sp>
      <p:sp>
        <p:nvSpPr>
          <p:cNvPr id="8" name="Text Placeholder 2">
            <a:extLst>
              <a:ext uri="{FF2B5EF4-FFF2-40B4-BE49-F238E27FC236}">
                <a16:creationId xmlns:a16="http://schemas.microsoft.com/office/drawing/2014/main" id="{5753BA86-33EF-ED44-8993-95350CB62932}"/>
              </a:ext>
            </a:extLst>
          </p:cNvPr>
          <p:cNvSpPr>
            <a:spLocks noGrp="1"/>
          </p:cNvSpPr>
          <p:nvPr>
            <p:ph type="body" sz="quarter" idx="20"/>
          </p:nvPr>
        </p:nvSpPr>
        <p:spPr>
          <a:xfrm>
            <a:off x="685799" y="5156200"/>
            <a:ext cx="3479933" cy="842264"/>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56243140-FECF-6A42-AAB0-081E85B8367D}"/>
              </a:ext>
            </a:extLst>
          </p:cNvPr>
          <p:cNvSpPr>
            <a:spLocks noGrp="1"/>
          </p:cNvSpPr>
          <p:nvPr>
            <p:ph type="body" sz="quarter" idx="21"/>
          </p:nvPr>
        </p:nvSpPr>
        <p:spPr>
          <a:xfrm>
            <a:off x="4520625" y="5156200"/>
            <a:ext cx="3479933" cy="842264"/>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F3B7DC7-AA30-A341-BFDC-3CED7E3DE46A}"/>
              </a:ext>
            </a:extLst>
          </p:cNvPr>
          <p:cNvSpPr>
            <a:spLocks noGrp="1"/>
          </p:cNvSpPr>
          <p:nvPr>
            <p:ph type="body" sz="quarter" idx="22"/>
          </p:nvPr>
        </p:nvSpPr>
        <p:spPr>
          <a:xfrm>
            <a:off x="8343258" y="5140264"/>
            <a:ext cx="3479933" cy="8582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Footer Placeholder 2">
            <a:extLst>
              <a:ext uri="{FF2B5EF4-FFF2-40B4-BE49-F238E27FC236}">
                <a16:creationId xmlns:a16="http://schemas.microsoft.com/office/drawing/2014/main" id="{EEFD3F24-EBC3-0348-BEFD-D36AE35F7E65}"/>
              </a:ext>
            </a:extLst>
          </p:cNvPr>
          <p:cNvSpPr>
            <a:spLocks noGrp="1"/>
          </p:cNvSpPr>
          <p:nvPr>
            <p:ph type="ftr" sz="quarter" idx="23"/>
          </p:nvPr>
        </p:nvSpPr>
        <p:spPr/>
        <p:txBody>
          <a:bodyPr/>
          <a:lstStyle/>
          <a:p>
            <a:r>
              <a:rPr lang="en-US"/>
              <a:t>Footer</a:t>
            </a:r>
          </a:p>
        </p:txBody>
      </p:sp>
      <p:grpSp>
        <p:nvGrpSpPr>
          <p:cNvPr id="14" name="Group 13">
            <a:extLst>
              <a:ext uri="{FF2B5EF4-FFF2-40B4-BE49-F238E27FC236}">
                <a16:creationId xmlns:a16="http://schemas.microsoft.com/office/drawing/2014/main" id="{2020F49E-BBB2-294C-B912-7B5B5A52F288}"/>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AD63DE09-E378-0241-95B0-8232B0BBE5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A8CDC966-EEE6-6A48-A9D0-D9652C62CB4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05749731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022_IMAGE SQUARES + TEXT BOX - 4">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048000" cy="2286000"/>
          </a:xfrm>
          <a:prstGeom prst="rect">
            <a:avLst/>
          </a:prstGeom>
          <a:solidFill>
            <a:schemeClr val="bg1"/>
          </a:solidFill>
          <a:effectLst/>
        </p:spPr>
        <p:txBody>
          <a:bodyPr/>
          <a:lstStyle>
            <a:lvl1pPr>
              <a:defRPr sz="1333"/>
            </a:lvl1pPr>
          </a:lstStyle>
          <a:p>
            <a:endParaRPr lang="uk-UA"/>
          </a:p>
        </p:txBody>
      </p:sp>
      <p:sp>
        <p:nvSpPr>
          <p:cNvPr id="13" name="Picture Placeholder 2"/>
          <p:cNvSpPr>
            <a:spLocks noGrp="1"/>
          </p:cNvSpPr>
          <p:nvPr>
            <p:ph type="pic" sz="quarter" idx="13"/>
          </p:nvPr>
        </p:nvSpPr>
        <p:spPr>
          <a:xfrm>
            <a:off x="3733800" y="1463040"/>
            <a:ext cx="3048000" cy="2286000"/>
          </a:xfrm>
          <a:prstGeom prst="rect">
            <a:avLst/>
          </a:prstGeom>
          <a:solidFill>
            <a:schemeClr val="bg1"/>
          </a:solidFill>
          <a:effectLst/>
        </p:spPr>
        <p:txBody>
          <a:bodyPr/>
          <a:lstStyle>
            <a:lvl1pPr>
              <a:defRPr sz="1333"/>
            </a:lvl1pPr>
          </a:lstStyle>
          <a:p>
            <a:endParaRPr lang="uk-UA"/>
          </a:p>
        </p:txBody>
      </p:sp>
      <p:sp>
        <p:nvSpPr>
          <p:cNvPr id="14" name="Picture Placeholder 2"/>
          <p:cNvSpPr>
            <a:spLocks noGrp="1"/>
          </p:cNvSpPr>
          <p:nvPr>
            <p:ph type="pic" sz="quarter" idx="14"/>
          </p:nvPr>
        </p:nvSpPr>
        <p:spPr>
          <a:xfrm>
            <a:off x="685800" y="3769093"/>
            <a:ext cx="3048000" cy="2286000"/>
          </a:xfrm>
          <a:prstGeom prst="rect">
            <a:avLst/>
          </a:prstGeom>
          <a:solidFill>
            <a:schemeClr val="bg1"/>
          </a:solidFill>
          <a:effectLst/>
        </p:spPr>
        <p:txBody>
          <a:bodyPr/>
          <a:lstStyle>
            <a:lvl1pPr>
              <a:defRPr sz="1333"/>
            </a:lvl1pPr>
          </a:lstStyle>
          <a:p>
            <a:endParaRPr lang="uk-UA"/>
          </a:p>
        </p:txBody>
      </p:sp>
      <p:sp>
        <p:nvSpPr>
          <p:cNvPr id="15" name="Picture Placeholder 2"/>
          <p:cNvSpPr>
            <a:spLocks noGrp="1"/>
          </p:cNvSpPr>
          <p:nvPr>
            <p:ph type="pic" sz="quarter" idx="15"/>
          </p:nvPr>
        </p:nvSpPr>
        <p:spPr>
          <a:xfrm>
            <a:off x="3733800" y="3769093"/>
            <a:ext cx="3048000" cy="22860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33256D4F-70A5-834E-ADDC-3139B64510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F1B9D6A7-C0A6-9049-BEB5-BD5DC2AAF9B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9">
            <a:extLst>
              <a:ext uri="{FF2B5EF4-FFF2-40B4-BE49-F238E27FC236}">
                <a16:creationId xmlns:a16="http://schemas.microsoft.com/office/drawing/2014/main" id="{60FE63DC-71A5-E64D-B8F6-6D9B893FB3F2}"/>
              </a:ext>
            </a:extLst>
          </p:cNvPr>
          <p:cNvSpPr>
            <a:spLocks noGrp="1"/>
          </p:cNvSpPr>
          <p:nvPr>
            <p:ph type="body" sz="quarter" idx="18"/>
          </p:nvPr>
        </p:nvSpPr>
        <p:spPr>
          <a:xfrm>
            <a:off x="7330440" y="1463040"/>
            <a:ext cx="449275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EF7D7358-19C8-4246-9CF6-0FA52B657CC2}"/>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B783FF4-20CC-0740-B892-C3DC7FC0FC7C}"/>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F90CE1A2-3F69-3D49-AEF2-EEDFF83E73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9F7DBD17-29C1-BC40-862F-2241431DFE4A}"/>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E6FBEFAB-A8C1-F942-99E3-B79583CB6CA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47F461E0-5546-0D47-9AE4-E15B8DB298DB}"/>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97567526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22_IMAGE SQUARES - 4">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3429000"/>
            <a:ext cx="3048000" cy="1828800"/>
          </a:xfrm>
          <a:prstGeom prst="rect">
            <a:avLst/>
          </a:prstGeom>
          <a:solidFill>
            <a:schemeClr val="bg1"/>
          </a:solidFill>
        </p:spPr>
        <p:txBody>
          <a:bodyPr/>
          <a:lstStyle/>
          <a:p>
            <a:endParaRPr lang="uk-UA"/>
          </a:p>
        </p:txBody>
      </p:sp>
      <p:sp>
        <p:nvSpPr>
          <p:cNvPr id="11" name="Picture Placeholder 5"/>
          <p:cNvSpPr>
            <a:spLocks noGrp="1"/>
          </p:cNvSpPr>
          <p:nvPr>
            <p:ph type="pic" sz="quarter" idx="12"/>
          </p:nvPr>
        </p:nvSpPr>
        <p:spPr>
          <a:xfrm>
            <a:off x="3048000" y="1600200"/>
            <a:ext cx="3048000" cy="1828800"/>
          </a:xfrm>
          <a:prstGeom prst="rect">
            <a:avLst/>
          </a:prstGeom>
          <a:solidFill>
            <a:schemeClr val="bg1"/>
          </a:solidFill>
        </p:spPr>
        <p:txBody>
          <a:bodyPr/>
          <a:lstStyle/>
          <a:p>
            <a:endParaRPr lang="uk-UA"/>
          </a:p>
        </p:txBody>
      </p:sp>
      <p:sp>
        <p:nvSpPr>
          <p:cNvPr id="12" name="Picture Placeholder 5"/>
          <p:cNvSpPr>
            <a:spLocks noGrp="1"/>
          </p:cNvSpPr>
          <p:nvPr>
            <p:ph type="pic" sz="quarter" idx="13"/>
          </p:nvPr>
        </p:nvSpPr>
        <p:spPr>
          <a:xfrm>
            <a:off x="6096000" y="3429000"/>
            <a:ext cx="3048000" cy="1828800"/>
          </a:xfrm>
          <a:prstGeom prst="rect">
            <a:avLst/>
          </a:prstGeom>
          <a:solidFill>
            <a:schemeClr val="bg1"/>
          </a:solidFill>
        </p:spPr>
        <p:txBody>
          <a:bodyPr/>
          <a:lstStyle/>
          <a:p>
            <a:endParaRPr lang="uk-UA"/>
          </a:p>
        </p:txBody>
      </p:sp>
      <p:sp>
        <p:nvSpPr>
          <p:cNvPr id="13" name="Picture Placeholder 5"/>
          <p:cNvSpPr>
            <a:spLocks noGrp="1"/>
          </p:cNvSpPr>
          <p:nvPr>
            <p:ph type="pic" sz="quarter" idx="14"/>
          </p:nvPr>
        </p:nvSpPr>
        <p:spPr>
          <a:xfrm>
            <a:off x="9144000" y="1600200"/>
            <a:ext cx="3048000" cy="1828800"/>
          </a:xfrm>
          <a:prstGeom prst="rect">
            <a:avLst/>
          </a:prstGeom>
          <a:solidFill>
            <a:schemeClr val="bg1"/>
          </a:solidFill>
        </p:spPr>
        <p:txBody>
          <a:bodyPr/>
          <a:lstStyle/>
          <a:p>
            <a:endParaRPr lang="uk-UA"/>
          </a:p>
        </p:txBody>
      </p:sp>
      <p:sp>
        <p:nvSpPr>
          <p:cNvPr id="7" name="Slide Number Placeholder 6">
            <a:extLst>
              <a:ext uri="{FF2B5EF4-FFF2-40B4-BE49-F238E27FC236}">
                <a16:creationId xmlns:a16="http://schemas.microsoft.com/office/drawing/2014/main" id="{8F63D041-C871-684B-ACF7-15B12B37F04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Title 1">
            <a:extLst>
              <a:ext uri="{FF2B5EF4-FFF2-40B4-BE49-F238E27FC236}">
                <a16:creationId xmlns:a16="http://schemas.microsoft.com/office/drawing/2014/main" id="{D3602BF9-AEC1-964A-A87B-0D7E20EDCD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41E7788-6A0C-404B-A451-BC0039DD0931}"/>
              </a:ext>
            </a:extLst>
          </p:cNvPr>
          <p:cNvSpPr>
            <a:spLocks noGrp="1"/>
          </p:cNvSpPr>
          <p:nvPr>
            <p:ph type="ftr" sz="quarter" idx="17"/>
          </p:nvPr>
        </p:nvSpPr>
        <p:spPr/>
        <p:txBody>
          <a:bodyPr/>
          <a:lstStyle/>
          <a:p>
            <a:r>
              <a:rPr lang="en-US"/>
              <a:t>Footer</a:t>
            </a:r>
          </a:p>
        </p:txBody>
      </p:sp>
    </p:spTree>
    <p:extLst>
      <p:ext uri="{BB962C8B-B14F-4D97-AF65-F5344CB8AC3E}">
        <p14:creationId xmlns:p14="http://schemas.microsoft.com/office/powerpoint/2010/main" val="5186433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022_IMAGE SQUARES + TEXT BOX -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0D78-9E0F-2D47-8F56-99E30A224E4A}"/>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2B58FEA4-7DD2-6541-B8E1-82B1928AA567}"/>
              </a:ext>
            </a:extLst>
          </p:cNvPr>
          <p:cNvSpPr>
            <a:spLocks noGrp="1"/>
          </p:cNvSpPr>
          <p:nvPr>
            <p:ph type="sldNum" sz="quarter" idx="2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Text Placeholder 9">
            <a:extLst>
              <a:ext uri="{FF2B5EF4-FFF2-40B4-BE49-F238E27FC236}">
                <a16:creationId xmlns:a16="http://schemas.microsoft.com/office/drawing/2014/main" id="{608B4BDD-BE32-C04E-9061-C889878AB885}"/>
              </a:ext>
            </a:extLst>
          </p:cNvPr>
          <p:cNvSpPr>
            <a:spLocks noGrp="1"/>
          </p:cNvSpPr>
          <p:nvPr>
            <p:ph type="body" sz="quarter" idx="22"/>
          </p:nvPr>
        </p:nvSpPr>
        <p:spPr>
          <a:xfrm>
            <a:off x="4903762" y="1951390"/>
            <a:ext cx="6919429" cy="3656929"/>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5">
            <a:extLst>
              <a:ext uri="{FF2B5EF4-FFF2-40B4-BE49-F238E27FC236}">
                <a16:creationId xmlns:a16="http://schemas.microsoft.com/office/drawing/2014/main" id="{7C20B073-7940-E445-B65B-A1204A781327}"/>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endParaRPr lang="uk-UA"/>
          </a:p>
        </p:txBody>
      </p:sp>
      <p:sp>
        <p:nvSpPr>
          <p:cNvPr id="20" name="Picture Placeholder 5">
            <a:extLst>
              <a:ext uri="{FF2B5EF4-FFF2-40B4-BE49-F238E27FC236}">
                <a16:creationId xmlns:a16="http://schemas.microsoft.com/office/drawing/2014/main" id="{75CB70D0-8CE2-9D45-9BDF-EE427E21DC92}"/>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endParaRPr lang="uk-UA"/>
          </a:p>
        </p:txBody>
      </p:sp>
      <p:sp>
        <p:nvSpPr>
          <p:cNvPr id="21" name="Picture Placeholder 5">
            <a:extLst>
              <a:ext uri="{FF2B5EF4-FFF2-40B4-BE49-F238E27FC236}">
                <a16:creationId xmlns:a16="http://schemas.microsoft.com/office/drawing/2014/main" id="{1521579F-9868-5647-99B1-E55D86FB1BCE}"/>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endParaRPr lang="uk-UA"/>
          </a:p>
        </p:txBody>
      </p:sp>
      <p:sp>
        <p:nvSpPr>
          <p:cNvPr id="22" name="Picture Placeholder 5">
            <a:extLst>
              <a:ext uri="{FF2B5EF4-FFF2-40B4-BE49-F238E27FC236}">
                <a16:creationId xmlns:a16="http://schemas.microsoft.com/office/drawing/2014/main" id="{7A094C57-0770-AB49-BB94-5D6C15215287}"/>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endParaRPr lang="uk-UA"/>
          </a:p>
        </p:txBody>
      </p:sp>
      <p:sp>
        <p:nvSpPr>
          <p:cNvPr id="23" name="Picture Placeholder 5">
            <a:extLst>
              <a:ext uri="{FF2B5EF4-FFF2-40B4-BE49-F238E27FC236}">
                <a16:creationId xmlns:a16="http://schemas.microsoft.com/office/drawing/2014/main" id="{8F07E2B5-9A07-4349-AA3A-CF1C992FF943}"/>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endParaRPr lang="uk-UA"/>
          </a:p>
        </p:txBody>
      </p:sp>
      <p:sp>
        <p:nvSpPr>
          <p:cNvPr id="25" name="Picture Placeholder 5">
            <a:extLst>
              <a:ext uri="{FF2B5EF4-FFF2-40B4-BE49-F238E27FC236}">
                <a16:creationId xmlns:a16="http://schemas.microsoft.com/office/drawing/2014/main" id="{4C54CDC9-AC7D-B64D-8FB5-22D3CDBE78EF}"/>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endParaRPr lang="uk-UA"/>
          </a:p>
        </p:txBody>
      </p:sp>
      <p:sp>
        <p:nvSpPr>
          <p:cNvPr id="3" name="Footer Placeholder 2">
            <a:extLst>
              <a:ext uri="{FF2B5EF4-FFF2-40B4-BE49-F238E27FC236}">
                <a16:creationId xmlns:a16="http://schemas.microsoft.com/office/drawing/2014/main" id="{125A2727-1C25-564E-AC20-0D295524A462}"/>
              </a:ext>
            </a:extLst>
          </p:cNvPr>
          <p:cNvSpPr>
            <a:spLocks noGrp="1"/>
          </p:cNvSpPr>
          <p:nvPr>
            <p:ph type="ftr" sz="quarter" idx="23"/>
          </p:nvPr>
        </p:nvSpPr>
        <p:spPr/>
        <p:txBody>
          <a:bodyPr/>
          <a:lstStyle/>
          <a:p>
            <a:r>
              <a:rPr lang="en-US"/>
              <a:t>Footer</a:t>
            </a:r>
          </a:p>
        </p:txBody>
      </p:sp>
      <p:sp>
        <p:nvSpPr>
          <p:cNvPr id="15" name="Picture Placeholder 5">
            <a:extLst>
              <a:ext uri="{FF2B5EF4-FFF2-40B4-BE49-F238E27FC236}">
                <a16:creationId xmlns:a16="http://schemas.microsoft.com/office/drawing/2014/main" id="{00610370-ACAA-F644-A7A4-C569B39F8142}"/>
              </a:ext>
            </a:extLst>
          </p:cNvPr>
          <p:cNvSpPr>
            <a:spLocks noGrp="1"/>
          </p:cNvSpPr>
          <p:nvPr>
            <p:ph type="pic" sz="quarter" idx="24"/>
          </p:nvPr>
        </p:nvSpPr>
        <p:spPr>
          <a:xfrm>
            <a:off x="685800" y="3170591"/>
            <a:ext cx="1219200" cy="1219200"/>
          </a:xfrm>
          <a:prstGeom prst="rect">
            <a:avLst/>
          </a:prstGeom>
          <a:solidFill>
            <a:schemeClr val="bg1"/>
          </a:solidFill>
        </p:spPr>
        <p:txBody>
          <a:bodyPr/>
          <a:lstStyle>
            <a:lvl1pPr>
              <a:defRPr sz="1333"/>
            </a:lvl1pPr>
          </a:lstStyle>
          <a:p>
            <a:endParaRPr lang="uk-UA"/>
          </a:p>
        </p:txBody>
      </p:sp>
      <p:sp>
        <p:nvSpPr>
          <p:cNvPr id="17" name="Picture Placeholder 5">
            <a:extLst>
              <a:ext uri="{FF2B5EF4-FFF2-40B4-BE49-F238E27FC236}">
                <a16:creationId xmlns:a16="http://schemas.microsoft.com/office/drawing/2014/main" id="{2ADF4D63-BAFC-944B-A6F4-9059BDB617F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endParaRPr lang="uk-UA"/>
          </a:p>
        </p:txBody>
      </p:sp>
      <p:grpSp>
        <p:nvGrpSpPr>
          <p:cNvPr id="14" name="Group 13">
            <a:extLst>
              <a:ext uri="{FF2B5EF4-FFF2-40B4-BE49-F238E27FC236}">
                <a16:creationId xmlns:a16="http://schemas.microsoft.com/office/drawing/2014/main" id="{AC4D55EE-CF1D-534B-ABEE-25DF90E17767}"/>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50750912-8F11-C746-9285-133964FEC64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9" name="Group 18">
              <a:extLst>
                <a:ext uri="{FF2B5EF4-FFF2-40B4-BE49-F238E27FC236}">
                  <a16:creationId xmlns:a16="http://schemas.microsoft.com/office/drawing/2014/main" id="{E3F937E3-1E32-8947-B4C1-E2B006C896D5}"/>
                </a:ext>
              </a:extLst>
            </p:cNvPr>
            <p:cNvGrpSpPr/>
            <p:nvPr userDrawn="1"/>
          </p:nvGrpSpPr>
          <p:grpSpPr>
            <a:xfrm>
              <a:off x="-1" y="-1"/>
              <a:ext cx="320041" cy="6858001"/>
              <a:chOff x="-1" y="-1"/>
              <a:chExt cx="320041" cy="6858001"/>
            </a:xfrm>
          </p:grpSpPr>
          <p:sp>
            <p:nvSpPr>
              <p:cNvPr id="24" name="Rectangle 23">
                <a:extLst>
                  <a:ext uri="{FF2B5EF4-FFF2-40B4-BE49-F238E27FC236}">
                    <a16:creationId xmlns:a16="http://schemas.microsoft.com/office/drawing/2014/main" id="{F0B6FC9F-B245-8D43-B5E6-3F8249359D7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6" name="Picture 25">
                <a:extLst>
                  <a:ext uri="{FF2B5EF4-FFF2-40B4-BE49-F238E27FC236}">
                    <a16:creationId xmlns:a16="http://schemas.microsoft.com/office/drawing/2014/main" id="{098E2EB9-B9E8-D54C-8BCA-16AD5F8A223F}"/>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52613916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022_IMAGE SQUARES + TEXT BOX -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FA30E-BA65-4140-A284-B4E2687C4FEC}"/>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1B9D5314-98BF-4144-9AA5-F67C7904C3F6}"/>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9" name="Text Placeholder 9">
            <a:extLst>
              <a:ext uri="{FF2B5EF4-FFF2-40B4-BE49-F238E27FC236}">
                <a16:creationId xmlns:a16="http://schemas.microsoft.com/office/drawing/2014/main" id="{96D59EEF-B604-1641-9D1E-11C79341B89B}"/>
              </a:ext>
            </a:extLst>
          </p:cNvPr>
          <p:cNvSpPr>
            <a:spLocks noGrp="1"/>
          </p:cNvSpPr>
          <p:nvPr>
            <p:ph type="body" sz="quarter" idx="23"/>
          </p:nvPr>
        </p:nvSpPr>
        <p:spPr>
          <a:xfrm>
            <a:off x="4901184" y="1951391"/>
            <a:ext cx="6922008" cy="3656929"/>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4ED9B6F5-8562-0543-99D1-07568648FA2C}"/>
              </a:ext>
            </a:extLst>
          </p:cNvPr>
          <p:cNvSpPr>
            <a:spLocks noGrp="1"/>
          </p:cNvSpPr>
          <p:nvPr>
            <p:ph type="ftr" sz="quarter" idx="24"/>
          </p:nvPr>
        </p:nvSpPr>
        <p:spPr/>
        <p:txBody>
          <a:bodyPr/>
          <a:lstStyle/>
          <a:p>
            <a:r>
              <a:rPr lang="en-US"/>
              <a:t>Footer</a:t>
            </a:r>
          </a:p>
        </p:txBody>
      </p:sp>
      <p:sp>
        <p:nvSpPr>
          <p:cNvPr id="20" name="Picture Placeholder 5">
            <a:extLst>
              <a:ext uri="{FF2B5EF4-FFF2-40B4-BE49-F238E27FC236}">
                <a16:creationId xmlns:a16="http://schemas.microsoft.com/office/drawing/2014/main" id="{4659A525-2BFB-9C40-89B5-2F3479765528}"/>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endParaRPr lang="uk-UA"/>
          </a:p>
        </p:txBody>
      </p:sp>
      <p:sp>
        <p:nvSpPr>
          <p:cNvPr id="21" name="Picture Placeholder 5">
            <a:extLst>
              <a:ext uri="{FF2B5EF4-FFF2-40B4-BE49-F238E27FC236}">
                <a16:creationId xmlns:a16="http://schemas.microsoft.com/office/drawing/2014/main" id="{4521BAC7-9052-6549-971B-10A7E90C621D}"/>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endParaRPr lang="uk-UA"/>
          </a:p>
        </p:txBody>
      </p:sp>
      <p:sp>
        <p:nvSpPr>
          <p:cNvPr id="22" name="Picture Placeholder 5">
            <a:extLst>
              <a:ext uri="{FF2B5EF4-FFF2-40B4-BE49-F238E27FC236}">
                <a16:creationId xmlns:a16="http://schemas.microsoft.com/office/drawing/2014/main" id="{5DD38DFC-D58E-1947-A109-4A9EFF54828F}"/>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endParaRPr lang="uk-UA"/>
          </a:p>
        </p:txBody>
      </p:sp>
      <p:sp>
        <p:nvSpPr>
          <p:cNvPr id="23" name="Picture Placeholder 5">
            <a:extLst>
              <a:ext uri="{FF2B5EF4-FFF2-40B4-BE49-F238E27FC236}">
                <a16:creationId xmlns:a16="http://schemas.microsoft.com/office/drawing/2014/main" id="{6FF0DD38-C5A3-2D4A-9454-14C442DFE49D}"/>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endParaRPr lang="uk-UA"/>
          </a:p>
        </p:txBody>
      </p:sp>
      <p:sp>
        <p:nvSpPr>
          <p:cNvPr id="24" name="Picture Placeholder 5">
            <a:extLst>
              <a:ext uri="{FF2B5EF4-FFF2-40B4-BE49-F238E27FC236}">
                <a16:creationId xmlns:a16="http://schemas.microsoft.com/office/drawing/2014/main" id="{39E47CA6-4511-7F4A-848F-4AD52F71DD6F}"/>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endParaRPr lang="uk-UA"/>
          </a:p>
        </p:txBody>
      </p:sp>
      <p:sp>
        <p:nvSpPr>
          <p:cNvPr id="25" name="Picture Placeholder 5">
            <a:extLst>
              <a:ext uri="{FF2B5EF4-FFF2-40B4-BE49-F238E27FC236}">
                <a16:creationId xmlns:a16="http://schemas.microsoft.com/office/drawing/2014/main" id="{5F9C4E3B-042B-8342-A30B-643FECAFC238}"/>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endParaRPr lang="uk-UA"/>
          </a:p>
        </p:txBody>
      </p:sp>
      <p:sp>
        <p:nvSpPr>
          <p:cNvPr id="26" name="Picture Placeholder 5">
            <a:extLst>
              <a:ext uri="{FF2B5EF4-FFF2-40B4-BE49-F238E27FC236}">
                <a16:creationId xmlns:a16="http://schemas.microsoft.com/office/drawing/2014/main" id="{FF498B26-4515-D844-B3BC-9F8FE01C078F}"/>
              </a:ext>
            </a:extLst>
          </p:cNvPr>
          <p:cNvSpPr>
            <a:spLocks noGrp="1"/>
          </p:cNvSpPr>
          <p:nvPr>
            <p:ph type="pic" sz="quarter" idx="25"/>
          </p:nvPr>
        </p:nvSpPr>
        <p:spPr>
          <a:xfrm>
            <a:off x="685800" y="3170591"/>
            <a:ext cx="1219200" cy="1219200"/>
          </a:xfrm>
          <a:prstGeom prst="rect">
            <a:avLst/>
          </a:prstGeom>
          <a:solidFill>
            <a:schemeClr val="bg1"/>
          </a:solidFill>
        </p:spPr>
        <p:txBody>
          <a:bodyPr/>
          <a:lstStyle>
            <a:lvl1pPr>
              <a:defRPr sz="1333"/>
            </a:lvl1pPr>
          </a:lstStyle>
          <a:p>
            <a:endParaRPr lang="uk-UA"/>
          </a:p>
        </p:txBody>
      </p:sp>
      <p:sp>
        <p:nvSpPr>
          <p:cNvPr id="27" name="Picture Placeholder 5">
            <a:extLst>
              <a:ext uri="{FF2B5EF4-FFF2-40B4-BE49-F238E27FC236}">
                <a16:creationId xmlns:a16="http://schemas.microsoft.com/office/drawing/2014/main" id="{B2E4A78D-4D89-D64B-9A30-924CFFA9D95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endParaRPr lang="uk-UA"/>
          </a:p>
        </p:txBody>
      </p:sp>
      <p:sp>
        <p:nvSpPr>
          <p:cNvPr id="28" name="Picture Placeholder 5">
            <a:extLst>
              <a:ext uri="{FF2B5EF4-FFF2-40B4-BE49-F238E27FC236}">
                <a16:creationId xmlns:a16="http://schemas.microsoft.com/office/drawing/2014/main" id="{5E0B0C74-901E-8646-8F16-1E8161579D5C}"/>
              </a:ext>
            </a:extLst>
          </p:cNvPr>
          <p:cNvSpPr>
            <a:spLocks noGrp="1"/>
          </p:cNvSpPr>
          <p:nvPr>
            <p:ph type="pic" sz="quarter" idx="27"/>
          </p:nvPr>
        </p:nvSpPr>
        <p:spPr>
          <a:xfrm>
            <a:off x="1902699" y="3170256"/>
            <a:ext cx="1219200" cy="1219200"/>
          </a:xfrm>
          <a:prstGeom prst="rect">
            <a:avLst/>
          </a:prstGeom>
          <a:solidFill>
            <a:schemeClr val="bg1"/>
          </a:solidFill>
        </p:spPr>
        <p:txBody>
          <a:bodyPr/>
          <a:lstStyle>
            <a:lvl1pPr>
              <a:defRPr sz="1333"/>
            </a:lvl1pPr>
          </a:lstStyle>
          <a:p>
            <a:endParaRPr lang="uk-UA"/>
          </a:p>
        </p:txBody>
      </p:sp>
      <p:grpSp>
        <p:nvGrpSpPr>
          <p:cNvPr id="15" name="Group 14">
            <a:extLst>
              <a:ext uri="{FF2B5EF4-FFF2-40B4-BE49-F238E27FC236}">
                <a16:creationId xmlns:a16="http://schemas.microsoft.com/office/drawing/2014/main" id="{579B381E-8528-7F40-995C-CFFE4F5174FF}"/>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F53F9F78-4077-DB4E-8E5B-654F3BB4C3E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FB1652D9-42CE-E84D-AE4A-F83FC060A8AF}"/>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C5B984B8-34FB-7A43-AF57-32A75FB375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28">
                <a:extLst>
                  <a:ext uri="{FF2B5EF4-FFF2-40B4-BE49-F238E27FC236}">
                    <a16:creationId xmlns:a16="http://schemas.microsoft.com/office/drawing/2014/main" id="{4AB8412D-0A7F-4A44-BE27-3BDDD7C6A642}"/>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17599866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022_IMAGE SQUARES - 10">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14" name="Picture Placeholder 2"/>
          <p:cNvSpPr>
            <a:spLocks noGrp="1"/>
          </p:cNvSpPr>
          <p:nvPr>
            <p:ph type="pic" sz="quarter" idx="14"/>
          </p:nvPr>
        </p:nvSpPr>
        <p:spPr>
          <a:xfrm>
            <a:off x="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0" name="Picture Placeholder 2"/>
          <p:cNvSpPr>
            <a:spLocks noGrp="1"/>
          </p:cNvSpPr>
          <p:nvPr>
            <p:ph type="pic" sz="quarter" idx="15"/>
          </p:nvPr>
        </p:nvSpPr>
        <p:spPr>
          <a:xfrm>
            <a:off x="24384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1" name="Picture Placeholder 2"/>
          <p:cNvSpPr>
            <a:spLocks noGrp="1"/>
          </p:cNvSpPr>
          <p:nvPr>
            <p:ph type="pic" sz="quarter" idx="16"/>
          </p:nvPr>
        </p:nvSpPr>
        <p:spPr>
          <a:xfrm>
            <a:off x="24384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2" name="Picture Placeholder 2"/>
          <p:cNvSpPr>
            <a:spLocks noGrp="1"/>
          </p:cNvSpPr>
          <p:nvPr>
            <p:ph type="pic" sz="quarter" idx="17"/>
          </p:nvPr>
        </p:nvSpPr>
        <p:spPr>
          <a:xfrm>
            <a:off x="48768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3" name="Picture Placeholder 2"/>
          <p:cNvSpPr>
            <a:spLocks noGrp="1"/>
          </p:cNvSpPr>
          <p:nvPr>
            <p:ph type="pic" sz="quarter" idx="18"/>
          </p:nvPr>
        </p:nvSpPr>
        <p:spPr>
          <a:xfrm>
            <a:off x="48768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4" name="Picture Placeholder 2"/>
          <p:cNvSpPr>
            <a:spLocks noGrp="1"/>
          </p:cNvSpPr>
          <p:nvPr>
            <p:ph type="pic" sz="quarter" idx="19"/>
          </p:nvPr>
        </p:nvSpPr>
        <p:spPr>
          <a:xfrm>
            <a:off x="73152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5" name="Picture Placeholder 2"/>
          <p:cNvSpPr>
            <a:spLocks noGrp="1"/>
          </p:cNvSpPr>
          <p:nvPr>
            <p:ph type="pic" sz="quarter" idx="20"/>
          </p:nvPr>
        </p:nvSpPr>
        <p:spPr>
          <a:xfrm>
            <a:off x="73152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6" name="Picture Placeholder 2"/>
          <p:cNvSpPr>
            <a:spLocks noGrp="1"/>
          </p:cNvSpPr>
          <p:nvPr>
            <p:ph type="pic" sz="quarter" idx="21"/>
          </p:nvPr>
        </p:nvSpPr>
        <p:spPr>
          <a:xfrm>
            <a:off x="97536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7" name="Picture Placeholder 2"/>
          <p:cNvSpPr>
            <a:spLocks noGrp="1"/>
          </p:cNvSpPr>
          <p:nvPr>
            <p:ph type="pic" sz="quarter" idx="22"/>
          </p:nvPr>
        </p:nvSpPr>
        <p:spPr>
          <a:xfrm>
            <a:off x="97536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5" name="Slide Number Placeholder 4">
            <a:extLst>
              <a:ext uri="{FF2B5EF4-FFF2-40B4-BE49-F238E27FC236}">
                <a16:creationId xmlns:a16="http://schemas.microsoft.com/office/drawing/2014/main" id="{E5B14DBF-3DFC-834F-899E-98357BEC7321}"/>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3" name="Title 2">
            <a:extLst>
              <a:ext uri="{FF2B5EF4-FFF2-40B4-BE49-F238E27FC236}">
                <a16:creationId xmlns:a16="http://schemas.microsoft.com/office/drawing/2014/main" id="{E6C54D64-9D7C-9B43-A4D8-9AF6E3433A4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3156494-7EBD-0247-BABE-55CE77A7615E}"/>
              </a:ext>
            </a:extLst>
          </p:cNvPr>
          <p:cNvSpPr>
            <a:spLocks noGrp="1"/>
          </p:cNvSpPr>
          <p:nvPr>
            <p:ph type="ftr" sz="quarter" idx="25"/>
          </p:nvPr>
        </p:nvSpPr>
        <p:spPr/>
        <p:txBody>
          <a:bodyPr/>
          <a:lstStyle/>
          <a:p>
            <a:r>
              <a:rPr lang="en-US"/>
              <a:t>Footer</a:t>
            </a:r>
          </a:p>
        </p:txBody>
      </p:sp>
    </p:spTree>
    <p:extLst>
      <p:ext uri="{BB962C8B-B14F-4D97-AF65-F5344CB8AC3E}">
        <p14:creationId xmlns:p14="http://schemas.microsoft.com/office/powerpoint/2010/main" val="56073300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022_IMAGE CIRCLE - 1">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4425696" y="160020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F8EE5500-97BA-F340-AE00-2B049A37C629}"/>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7D9C28-D0FA-8B4C-B78D-B97DF7C2D12A}"/>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8E291331-C369-C446-B43E-74DF55A45B23}"/>
              </a:ext>
            </a:extLst>
          </p:cNvPr>
          <p:cNvSpPr>
            <a:spLocks noGrp="1"/>
          </p:cNvSpPr>
          <p:nvPr>
            <p:ph type="ftr" sz="quarter" idx="14"/>
          </p:nvPr>
        </p:nvSpPr>
        <p:spPr/>
        <p:txBody>
          <a:bodyPr/>
          <a:lstStyle/>
          <a:p>
            <a:r>
              <a:rPr lang="en-US"/>
              <a:t>Footer</a:t>
            </a:r>
          </a:p>
        </p:txBody>
      </p:sp>
      <p:grpSp>
        <p:nvGrpSpPr>
          <p:cNvPr id="7" name="Group 6">
            <a:extLst>
              <a:ext uri="{FF2B5EF4-FFF2-40B4-BE49-F238E27FC236}">
                <a16:creationId xmlns:a16="http://schemas.microsoft.com/office/drawing/2014/main" id="{B40E68E9-9A30-A74E-8D45-8A74B9DDFDA3}"/>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A62AD4A9-DADB-0F4E-9F87-09C70277488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F6599A06-F136-DA4B-9966-BD04C980F9DC}"/>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2B61BAB2-848B-8645-AC20-CEAC856D59B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1D018968-C853-6A42-9E8C-E11D44AF4E39}"/>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32662668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022_IMAGE CIRCLE + TEXT BLOCK">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1082293" y="192024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9022DC01-1ED3-B444-96B4-AA2794D5F0F6}"/>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C68469DF-5BA8-1744-874C-2D7D50795560}"/>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377D3E52-D199-5444-A33D-1F486E2A31E6}"/>
              </a:ext>
            </a:extLst>
          </p:cNvPr>
          <p:cNvSpPr>
            <a:spLocks noGrp="1"/>
          </p:cNvSpPr>
          <p:nvPr userDrawn="1">
            <p:ph type="body" sz="quarter" idx="17"/>
          </p:nvPr>
        </p:nvSpPr>
        <p:spPr>
          <a:xfrm>
            <a:off x="5521567" y="1463040"/>
            <a:ext cx="6301625"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DC275B9-4FBF-EF4F-A5A8-F43A100CA030}"/>
              </a:ext>
            </a:extLst>
          </p:cNvPr>
          <p:cNvSpPr>
            <a:spLocks noGrp="1"/>
          </p:cNvSpPr>
          <p:nvPr userDrawn="1">
            <p:ph type="ftr" sz="quarter" idx="18"/>
          </p:nvPr>
        </p:nvSpPr>
        <p:spPr/>
        <p:txBody>
          <a:bodyPr/>
          <a:lstStyle/>
          <a:p>
            <a:r>
              <a:rPr lang="en-US"/>
              <a:t>Footer</a:t>
            </a:r>
          </a:p>
        </p:txBody>
      </p:sp>
      <p:grpSp>
        <p:nvGrpSpPr>
          <p:cNvPr id="8" name="Group 7">
            <a:extLst>
              <a:ext uri="{FF2B5EF4-FFF2-40B4-BE49-F238E27FC236}">
                <a16:creationId xmlns:a16="http://schemas.microsoft.com/office/drawing/2014/main" id="{AA78BF0F-D238-D04E-BA61-42CEF30B9B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2A7E03B-95C4-784C-8982-FDF1214810E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8F593EF2-9CC7-2A4D-9EDC-4A2C5E8A29E1}"/>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770CA22F-2747-5146-BC64-86675561324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AD418C15-0A22-D242-A470-B4B8274A1904}"/>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67006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2966474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022_IMAGE CIRCLE + TEXT BLOCK (V2)">
    <p:spTree>
      <p:nvGrpSpPr>
        <p:cNvPr id="1" name=""/>
        <p:cNvGrpSpPr/>
        <p:nvPr/>
      </p:nvGrpSpPr>
      <p:grpSpPr>
        <a:xfrm>
          <a:off x="0" y="0"/>
          <a:ext cx="0" cy="0"/>
          <a:chOff x="0" y="0"/>
          <a:chExt cx="0" cy="0"/>
        </a:xfrm>
      </p:grpSpPr>
      <p:sp>
        <p:nvSpPr>
          <p:cNvPr id="21" name="Picture Placeholder 2"/>
          <p:cNvSpPr>
            <a:spLocks noGrp="1"/>
          </p:cNvSpPr>
          <p:nvPr userDrawn="1">
            <p:ph type="pic" sz="quarter" idx="11"/>
          </p:nvPr>
        </p:nvSpPr>
        <p:spPr>
          <a:xfrm>
            <a:off x="7758313" y="192024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7B5D38F9-F365-BF40-8DA4-C59D5DD74492}"/>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870E2E05-8AD2-3E42-9E6D-68496FDE73DA}"/>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7B2396F3-F4EA-F24F-A3DB-BE0B13B1C80A}"/>
              </a:ext>
            </a:extLst>
          </p:cNvPr>
          <p:cNvSpPr>
            <a:spLocks noGrp="1"/>
          </p:cNvSpPr>
          <p:nvPr userDrawn="1">
            <p:ph type="body" sz="quarter" idx="16"/>
          </p:nvPr>
        </p:nvSpPr>
        <p:spPr>
          <a:xfrm>
            <a:off x="685799" y="1463040"/>
            <a:ext cx="6340993"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6A589A66-D72B-0D4C-9444-66AC2CC23A26}"/>
              </a:ext>
            </a:extLst>
          </p:cNvPr>
          <p:cNvSpPr>
            <a:spLocks noGrp="1"/>
          </p:cNvSpPr>
          <p:nvPr userDrawn="1">
            <p:ph type="ftr" sz="quarter" idx="17"/>
          </p:nvPr>
        </p:nvSpPr>
        <p:spPr/>
        <p:txBody>
          <a:bodyPr/>
          <a:lstStyle/>
          <a:p>
            <a:r>
              <a:rPr lang="en-US"/>
              <a:t>Footer</a:t>
            </a:r>
          </a:p>
        </p:txBody>
      </p:sp>
      <p:grpSp>
        <p:nvGrpSpPr>
          <p:cNvPr id="8" name="Group 7">
            <a:extLst>
              <a:ext uri="{FF2B5EF4-FFF2-40B4-BE49-F238E27FC236}">
                <a16:creationId xmlns:a16="http://schemas.microsoft.com/office/drawing/2014/main" id="{864670EE-1827-C747-B043-9C6A9BB822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2566DF81-DD16-CB4B-BD4E-B4AD42B0265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2CA0812E-03FE-FF42-9009-7E6D93174946}"/>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4F7928D4-EE60-A94B-BD46-65B97AF9BFC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7778EFB4-4F28-774E-AD85-1A356AC6BC66}"/>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28381232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5638800" y="1463682"/>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3" name="Picture Placeholder 2"/>
          <p:cNvSpPr>
            <a:spLocks noGrp="1"/>
          </p:cNvSpPr>
          <p:nvPr>
            <p:ph type="pic" sz="quarter" idx="12"/>
          </p:nvPr>
        </p:nvSpPr>
        <p:spPr>
          <a:xfrm>
            <a:off x="5638800" y="3124641"/>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4" name="Picture Placeholder 2"/>
          <p:cNvSpPr>
            <a:spLocks noGrp="1"/>
          </p:cNvSpPr>
          <p:nvPr>
            <p:ph type="pic" sz="quarter" idx="13"/>
          </p:nvPr>
        </p:nvSpPr>
        <p:spPr>
          <a:xfrm>
            <a:off x="5638800" y="4788260"/>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6" name="Title 5">
            <a:extLst>
              <a:ext uri="{FF2B5EF4-FFF2-40B4-BE49-F238E27FC236}">
                <a16:creationId xmlns:a16="http://schemas.microsoft.com/office/drawing/2014/main" id="{913CB4A5-4179-1D4C-B72B-9CCC46090C55}"/>
              </a:ext>
            </a:extLst>
          </p:cNvPr>
          <p:cNvSpPr>
            <a:spLocks noGrp="1"/>
          </p:cNvSpPr>
          <p:nvPr>
            <p:ph type="title"/>
          </p:nvPr>
        </p:nvSpPr>
        <p:spPr/>
        <p:txBody>
          <a:bodyPr/>
          <a:lstStyle/>
          <a:p>
            <a:r>
              <a:rPr lang="en-US"/>
              <a:t>Click to edit Master title style</a:t>
            </a:r>
          </a:p>
        </p:txBody>
      </p:sp>
      <p:sp>
        <p:nvSpPr>
          <p:cNvPr id="8" name="Slide Number Placeholder 7">
            <a:extLst>
              <a:ext uri="{FF2B5EF4-FFF2-40B4-BE49-F238E27FC236}">
                <a16:creationId xmlns:a16="http://schemas.microsoft.com/office/drawing/2014/main" id="{DFDEB9AC-3EA7-F543-A1E1-9C46B1D48BF0}"/>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3">
            <a:extLst>
              <a:ext uri="{FF2B5EF4-FFF2-40B4-BE49-F238E27FC236}">
                <a16:creationId xmlns:a16="http://schemas.microsoft.com/office/drawing/2014/main" id="{817F0B3F-D03E-5547-9D43-6CC633C0773A}"/>
              </a:ext>
            </a:extLst>
          </p:cNvPr>
          <p:cNvSpPr>
            <a:spLocks noGrp="1"/>
          </p:cNvSpPr>
          <p:nvPr>
            <p:ph type="body" sz="quarter" idx="16"/>
          </p:nvPr>
        </p:nvSpPr>
        <p:spPr>
          <a:xfrm>
            <a:off x="7128197" y="3119921"/>
            <a:ext cx="4694994" cy="1219200"/>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0" name="Text Placeholder 3">
            <a:extLst>
              <a:ext uri="{FF2B5EF4-FFF2-40B4-BE49-F238E27FC236}">
                <a16:creationId xmlns:a16="http://schemas.microsoft.com/office/drawing/2014/main" id="{988A789E-6A21-A741-A73C-1A027B5E45FF}"/>
              </a:ext>
            </a:extLst>
          </p:cNvPr>
          <p:cNvSpPr>
            <a:spLocks noGrp="1"/>
          </p:cNvSpPr>
          <p:nvPr>
            <p:ph type="body" sz="quarter" idx="17"/>
          </p:nvPr>
        </p:nvSpPr>
        <p:spPr>
          <a:xfrm>
            <a:off x="7128197" y="1463040"/>
            <a:ext cx="4694994" cy="1216152"/>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1" name="Text Placeholder 3">
            <a:extLst>
              <a:ext uri="{FF2B5EF4-FFF2-40B4-BE49-F238E27FC236}">
                <a16:creationId xmlns:a16="http://schemas.microsoft.com/office/drawing/2014/main" id="{6396CA7F-67EC-4044-A142-E5C4663040AC}"/>
              </a:ext>
            </a:extLst>
          </p:cNvPr>
          <p:cNvSpPr>
            <a:spLocks noGrp="1"/>
          </p:cNvSpPr>
          <p:nvPr>
            <p:ph type="body" sz="quarter" idx="18"/>
          </p:nvPr>
        </p:nvSpPr>
        <p:spPr>
          <a:xfrm>
            <a:off x="7128198" y="4788260"/>
            <a:ext cx="4694993" cy="1219200"/>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2" name="Text Placeholder 3">
            <a:extLst>
              <a:ext uri="{FF2B5EF4-FFF2-40B4-BE49-F238E27FC236}">
                <a16:creationId xmlns:a16="http://schemas.microsoft.com/office/drawing/2014/main" id="{92F96F51-D3AE-6149-A969-9630B1832CDE}"/>
              </a:ext>
            </a:extLst>
          </p:cNvPr>
          <p:cNvSpPr>
            <a:spLocks noGrp="1"/>
          </p:cNvSpPr>
          <p:nvPr>
            <p:ph type="body" sz="quarter" idx="19"/>
          </p:nvPr>
        </p:nvSpPr>
        <p:spPr>
          <a:xfrm>
            <a:off x="685800" y="1463040"/>
            <a:ext cx="4682801" cy="1216152"/>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13" name="Text Placeholder 3">
            <a:extLst>
              <a:ext uri="{FF2B5EF4-FFF2-40B4-BE49-F238E27FC236}">
                <a16:creationId xmlns:a16="http://schemas.microsoft.com/office/drawing/2014/main" id="{27A4432F-40C2-2642-86A3-45D48B507CC8}"/>
              </a:ext>
            </a:extLst>
          </p:cNvPr>
          <p:cNvSpPr>
            <a:spLocks noGrp="1"/>
          </p:cNvSpPr>
          <p:nvPr>
            <p:ph type="body" sz="quarter" idx="20"/>
          </p:nvPr>
        </p:nvSpPr>
        <p:spPr>
          <a:xfrm>
            <a:off x="688258" y="3119921"/>
            <a:ext cx="4682801" cy="1219200"/>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14" name="Text Placeholder 3">
            <a:extLst>
              <a:ext uri="{FF2B5EF4-FFF2-40B4-BE49-F238E27FC236}">
                <a16:creationId xmlns:a16="http://schemas.microsoft.com/office/drawing/2014/main" id="{E9664E16-9452-3D4A-9E0B-44A0E3BC4522}"/>
              </a:ext>
            </a:extLst>
          </p:cNvPr>
          <p:cNvSpPr>
            <a:spLocks noGrp="1"/>
          </p:cNvSpPr>
          <p:nvPr>
            <p:ph type="body" sz="quarter" idx="21"/>
          </p:nvPr>
        </p:nvSpPr>
        <p:spPr>
          <a:xfrm>
            <a:off x="685801" y="4788260"/>
            <a:ext cx="4682800" cy="1219200"/>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2" name="Footer Placeholder 1">
            <a:extLst>
              <a:ext uri="{FF2B5EF4-FFF2-40B4-BE49-F238E27FC236}">
                <a16:creationId xmlns:a16="http://schemas.microsoft.com/office/drawing/2014/main" id="{F644AE28-2AA3-8A4C-A27C-2F71D1E629E4}"/>
              </a:ext>
            </a:extLst>
          </p:cNvPr>
          <p:cNvSpPr>
            <a:spLocks noGrp="1"/>
          </p:cNvSpPr>
          <p:nvPr>
            <p:ph type="ftr" sz="quarter" idx="22"/>
          </p:nvPr>
        </p:nvSpPr>
        <p:spPr/>
        <p:txBody>
          <a:bodyPr/>
          <a:lstStyle/>
          <a:p>
            <a:r>
              <a:rPr lang="en-US"/>
              <a:t>Footer</a:t>
            </a:r>
          </a:p>
        </p:txBody>
      </p:sp>
      <p:grpSp>
        <p:nvGrpSpPr>
          <p:cNvPr id="15" name="Group 14">
            <a:extLst>
              <a:ext uri="{FF2B5EF4-FFF2-40B4-BE49-F238E27FC236}">
                <a16:creationId xmlns:a16="http://schemas.microsoft.com/office/drawing/2014/main" id="{83C5F902-92C3-DB4B-AA65-6BB330D3EA4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35D8E688-BEF7-3348-A578-374A7A531E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45459A14-A40E-C747-9BE2-98D762A75962}"/>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47EA270-4E59-E342-A309-AEA08943D9D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Graphic 18">
                <a:extLst>
                  <a:ext uri="{FF2B5EF4-FFF2-40B4-BE49-F238E27FC236}">
                    <a16:creationId xmlns:a16="http://schemas.microsoft.com/office/drawing/2014/main" id="{544F70A9-968F-BF48-9ADC-D46653D758AE}"/>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11145842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022_IMAGE CIRCLES - 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05600" y="1652016"/>
            <a:ext cx="3657600" cy="3657600"/>
          </a:xfrm>
          <a:prstGeom prst="ellipse">
            <a:avLst/>
          </a:prstGeom>
          <a:solidFill>
            <a:schemeClr val="bg1"/>
          </a:solidFill>
          <a:effectLst/>
        </p:spPr>
        <p:txBody>
          <a:bodyPr/>
          <a:lstStyle>
            <a:lvl1pPr>
              <a:defRPr sz="1333"/>
            </a:lvl1pPr>
          </a:lstStyle>
          <a:p>
            <a:endParaRPr lang="uk-UA"/>
          </a:p>
        </p:txBody>
      </p:sp>
      <p:sp>
        <p:nvSpPr>
          <p:cNvPr id="18" name="Picture Placeholder 5"/>
          <p:cNvSpPr>
            <a:spLocks noGrp="1"/>
          </p:cNvSpPr>
          <p:nvPr>
            <p:ph type="pic" sz="quarter" idx="12"/>
          </p:nvPr>
        </p:nvSpPr>
        <p:spPr>
          <a:xfrm>
            <a:off x="1828800" y="1652016"/>
            <a:ext cx="3657600" cy="36576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BBFED9F1-9987-2A44-A96F-67EECAA1B4D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1C3D29E-751E-8845-965E-AB5C5F42763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C348C76C-BCF5-C04A-B3E5-42AB6109ED79}"/>
              </a:ext>
            </a:extLst>
          </p:cNvPr>
          <p:cNvSpPr>
            <a:spLocks noGrp="1"/>
          </p:cNvSpPr>
          <p:nvPr>
            <p:ph type="ftr" sz="quarter" idx="15"/>
          </p:nvPr>
        </p:nvSpPr>
        <p:spPr/>
        <p:txBody>
          <a:bodyPr/>
          <a:lstStyle/>
          <a:p>
            <a:r>
              <a:rPr lang="en-US"/>
              <a:t>Footer</a:t>
            </a:r>
          </a:p>
        </p:txBody>
      </p:sp>
      <p:grpSp>
        <p:nvGrpSpPr>
          <p:cNvPr id="7" name="Group 6">
            <a:extLst>
              <a:ext uri="{FF2B5EF4-FFF2-40B4-BE49-F238E27FC236}">
                <a16:creationId xmlns:a16="http://schemas.microsoft.com/office/drawing/2014/main" id="{374CD7CE-28B7-6F44-A688-0B0420F81CD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2B16D9D-1A96-2F4B-8DD0-F57C2C03F54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7A58D545-E208-B642-B139-02BE1F345654}"/>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793A44A1-E3C0-CA4B-BFB5-68C395320BB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72A8E64-BDAE-0249-A55F-9AEB06582405}"/>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77095986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V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700171" y="1463040"/>
            <a:ext cx="3048000" cy="3048000"/>
          </a:xfrm>
          <a:prstGeom prst="ellipse">
            <a:avLst/>
          </a:prstGeom>
          <a:solidFill>
            <a:schemeClr val="bg1"/>
          </a:solidFill>
          <a:effectLst/>
        </p:spPr>
        <p:txBody>
          <a:bodyPr/>
          <a:lstStyle>
            <a:lvl1pPr>
              <a:defRPr sz="1333"/>
            </a:lvl1pPr>
          </a:lstStyle>
          <a:p>
            <a:endParaRPr lang="uk-UA"/>
          </a:p>
        </p:txBody>
      </p:sp>
      <p:sp>
        <p:nvSpPr>
          <p:cNvPr id="19" name="Picture Placeholder 5"/>
          <p:cNvSpPr>
            <a:spLocks noGrp="1"/>
          </p:cNvSpPr>
          <p:nvPr>
            <p:ph type="pic" sz="quarter" idx="12"/>
          </p:nvPr>
        </p:nvSpPr>
        <p:spPr>
          <a:xfrm>
            <a:off x="4730496" y="1463040"/>
            <a:ext cx="3048000" cy="3048000"/>
          </a:xfrm>
          <a:prstGeom prst="ellipse">
            <a:avLst/>
          </a:prstGeom>
          <a:solidFill>
            <a:schemeClr val="bg1"/>
          </a:solidFill>
          <a:effectLst/>
        </p:spPr>
        <p:txBody>
          <a:bodyPr/>
          <a:lstStyle>
            <a:lvl1pPr>
              <a:defRPr sz="1333"/>
            </a:lvl1pPr>
          </a:lstStyle>
          <a:p>
            <a:endParaRPr lang="uk-UA"/>
          </a:p>
        </p:txBody>
      </p:sp>
      <p:sp>
        <p:nvSpPr>
          <p:cNvPr id="20" name="Picture Placeholder 5"/>
          <p:cNvSpPr>
            <a:spLocks noGrp="1"/>
          </p:cNvSpPr>
          <p:nvPr>
            <p:ph type="pic" sz="quarter" idx="13"/>
          </p:nvPr>
        </p:nvSpPr>
        <p:spPr>
          <a:xfrm>
            <a:off x="8789563" y="1463040"/>
            <a:ext cx="3048000" cy="30480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E9981B27-F90B-E04C-A0D8-5455236E0E2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FB9570-C392-AE4D-9560-84C8F7CAD37A}"/>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27">
            <a:extLst>
              <a:ext uri="{FF2B5EF4-FFF2-40B4-BE49-F238E27FC236}">
                <a16:creationId xmlns:a16="http://schemas.microsoft.com/office/drawing/2014/main" id="{4AC7B90C-F2F7-224D-8F8B-96465EE6CFE1}"/>
              </a:ext>
            </a:extLst>
          </p:cNvPr>
          <p:cNvSpPr>
            <a:spLocks noGrp="1"/>
          </p:cNvSpPr>
          <p:nvPr>
            <p:ph type="body" sz="quarter" idx="16" hasCustomPrompt="1"/>
          </p:nvPr>
        </p:nvSpPr>
        <p:spPr>
          <a:xfrm>
            <a:off x="687404"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9" name="Text Placeholder 27">
            <a:extLst>
              <a:ext uri="{FF2B5EF4-FFF2-40B4-BE49-F238E27FC236}">
                <a16:creationId xmlns:a16="http://schemas.microsoft.com/office/drawing/2014/main" id="{ACB1FB31-F480-3642-8BED-42BAB9C029C7}"/>
              </a:ext>
            </a:extLst>
          </p:cNvPr>
          <p:cNvSpPr>
            <a:spLocks noGrp="1"/>
          </p:cNvSpPr>
          <p:nvPr>
            <p:ph type="body" sz="quarter" idx="17" hasCustomPrompt="1"/>
          </p:nvPr>
        </p:nvSpPr>
        <p:spPr>
          <a:xfrm>
            <a:off x="4731298"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10" name="Text Placeholder 27">
            <a:extLst>
              <a:ext uri="{FF2B5EF4-FFF2-40B4-BE49-F238E27FC236}">
                <a16:creationId xmlns:a16="http://schemas.microsoft.com/office/drawing/2014/main" id="{952394A2-7320-3C42-8CB8-E1041A73AE74}"/>
              </a:ext>
            </a:extLst>
          </p:cNvPr>
          <p:cNvSpPr>
            <a:spLocks noGrp="1"/>
          </p:cNvSpPr>
          <p:nvPr>
            <p:ph type="body" sz="quarter" idx="18" hasCustomPrompt="1"/>
          </p:nvPr>
        </p:nvSpPr>
        <p:spPr>
          <a:xfrm>
            <a:off x="8775192"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2" name="Footer Placeholder 1">
            <a:extLst>
              <a:ext uri="{FF2B5EF4-FFF2-40B4-BE49-F238E27FC236}">
                <a16:creationId xmlns:a16="http://schemas.microsoft.com/office/drawing/2014/main" id="{1EE8DD3C-1AC7-AB4D-8BDE-435AE2834D54}"/>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C9C9650-30B0-7046-8F98-32347E98572E}"/>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1849B7C2-EC39-8042-A286-C1B6D33094C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B510D8B8-38E7-434E-9D6A-7AA3771B7CF5}"/>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3409E8EE-3EEF-374D-85D3-3390AEF229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5" name="Graphic 14">
                <a:extLst>
                  <a:ext uri="{FF2B5EF4-FFF2-40B4-BE49-F238E27FC236}">
                    <a16:creationId xmlns:a16="http://schemas.microsoft.com/office/drawing/2014/main" id="{D00BFBA3-65E1-E64A-979A-CE2BD1B22F25}"/>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16474845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022_IMAGE CIRCLES - 8">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1524000" y="1600200"/>
            <a:ext cx="1828800" cy="1828800"/>
          </a:xfrm>
          <a:prstGeom prst="ellipse">
            <a:avLst/>
          </a:prstGeom>
          <a:solidFill>
            <a:schemeClr val="bg1"/>
          </a:solidFill>
          <a:effectLst/>
        </p:spPr>
        <p:txBody>
          <a:bodyPr/>
          <a:lstStyle>
            <a:lvl1pPr>
              <a:defRPr sz="1333"/>
            </a:lvl1pPr>
          </a:lstStyle>
          <a:p>
            <a:endParaRPr lang="uk-UA"/>
          </a:p>
        </p:txBody>
      </p:sp>
      <p:sp>
        <p:nvSpPr>
          <p:cNvPr id="21" name="Picture Placeholder 5"/>
          <p:cNvSpPr>
            <a:spLocks noGrp="1"/>
          </p:cNvSpPr>
          <p:nvPr>
            <p:ph type="pic" sz="quarter" idx="12"/>
          </p:nvPr>
        </p:nvSpPr>
        <p:spPr>
          <a:xfrm>
            <a:off x="3962400" y="1600200"/>
            <a:ext cx="1828800" cy="1828800"/>
          </a:xfrm>
          <a:prstGeom prst="ellipse">
            <a:avLst/>
          </a:prstGeom>
          <a:solidFill>
            <a:schemeClr val="bg1"/>
          </a:solidFill>
          <a:effectLst/>
        </p:spPr>
        <p:txBody>
          <a:bodyPr/>
          <a:lstStyle>
            <a:lvl1pPr>
              <a:defRPr sz="1333"/>
            </a:lvl1pPr>
          </a:lstStyle>
          <a:p>
            <a:endParaRPr lang="uk-UA"/>
          </a:p>
        </p:txBody>
      </p:sp>
      <p:sp>
        <p:nvSpPr>
          <p:cNvPr id="22" name="Picture Placeholder 5"/>
          <p:cNvSpPr>
            <a:spLocks noGrp="1"/>
          </p:cNvSpPr>
          <p:nvPr>
            <p:ph type="pic" sz="quarter" idx="13"/>
          </p:nvPr>
        </p:nvSpPr>
        <p:spPr>
          <a:xfrm>
            <a:off x="6400800" y="1600200"/>
            <a:ext cx="1828800" cy="1828800"/>
          </a:xfrm>
          <a:prstGeom prst="ellipse">
            <a:avLst/>
          </a:prstGeom>
          <a:solidFill>
            <a:schemeClr val="bg1"/>
          </a:solidFill>
          <a:effectLst/>
        </p:spPr>
        <p:txBody>
          <a:bodyPr/>
          <a:lstStyle>
            <a:lvl1pPr>
              <a:defRPr sz="1333"/>
            </a:lvl1pPr>
          </a:lstStyle>
          <a:p>
            <a:endParaRPr lang="uk-UA"/>
          </a:p>
        </p:txBody>
      </p:sp>
      <p:sp>
        <p:nvSpPr>
          <p:cNvPr id="23" name="Picture Placeholder 5"/>
          <p:cNvSpPr>
            <a:spLocks noGrp="1"/>
          </p:cNvSpPr>
          <p:nvPr>
            <p:ph type="pic" sz="quarter" idx="14"/>
          </p:nvPr>
        </p:nvSpPr>
        <p:spPr>
          <a:xfrm>
            <a:off x="8839200" y="1600200"/>
            <a:ext cx="1828800" cy="1828800"/>
          </a:xfrm>
          <a:prstGeom prst="ellipse">
            <a:avLst/>
          </a:prstGeom>
          <a:solidFill>
            <a:schemeClr val="bg1"/>
          </a:solidFill>
          <a:effectLst/>
        </p:spPr>
        <p:txBody>
          <a:bodyPr/>
          <a:lstStyle>
            <a:lvl1pPr>
              <a:defRPr sz="1333"/>
            </a:lvl1pPr>
          </a:lstStyle>
          <a:p>
            <a:endParaRPr lang="uk-UA"/>
          </a:p>
        </p:txBody>
      </p:sp>
      <p:sp>
        <p:nvSpPr>
          <p:cNvPr id="24" name="Picture Placeholder 5"/>
          <p:cNvSpPr>
            <a:spLocks noGrp="1"/>
          </p:cNvSpPr>
          <p:nvPr>
            <p:ph type="pic" sz="quarter" idx="15"/>
          </p:nvPr>
        </p:nvSpPr>
        <p:spPr>
          <a:xfrm>
            <a:off x="1524000" y="3733800"/>
            <a:ext cx="1828800" cy="1828800"/>
          </a:xfrm>
          <a:prstGeom prst="ellipse">
            <a:avLst/>
          </a:prstGeom>
          <a:solidFill>
            <a:schemeClr val="bg1"/>
          </a:solidFill>
          <a:effectLst/>
        </p:spPr>
        <p:txBody>
          <a:bodyPr/>
          <a:lstStyle>
            <a:lvl1pPr>
              <a:defRPr sz="1333"/>
            </a:lvl1pPr>
          </a:lstStyle>
          <a:p>
            <a:endParaRPr lang="uk-UA"/>
          </a:p>
        </p:txBody>
      </p:sp>
      <p:sp>
        <p:nvSpPr>
          <p:cNvPr id="25" name="Picture Placeholder 5"/>
          <p:cNvSpPr>
            <a:spLocks noGrp="1"/>
          </p:cNvSpPr>
          <p:nvPr>
            <p:ph type="pic" sz="quarter" idx="16"/>
          </p:nvPr>
        </p:nvSpPr>
        <p:spPr>
          <a:xfrm>
            <a:off x="3962400" y="3733800"/>
            <a:ext cx="1828800" cy="1828800"/>
          </a:xfrm>
          <a:prstGeom prst="ellipse">
            <a:avLst/>
          </a:prstGeom>
          <a:solidFill>
            <a:schemeClr val="bg1"/>
          </a:solidFill>
          <a:effectLst/>
        </p:spPr>
        <p:txBody>
          <a:bodyPr/>
          <a:lstStyle>
            <a:lvl1pPr>
              <a:defRPr sz="1333"/>
            </a:lvl1pPr>
          </a:lstStyle>
          <a:p>
            <a:endParaRPr lang="uk-UA"/>
          </a:p>
        </p:txBody>
      </p:sp>
      <p:sp>
        <p:nvSpPr>
          <p:cNvPr id="26" name="Picture Placeholder 5"/>
          <p:cNvSpPr>
            <a:spLocks noGrp="1"/>
          </p:cNvSpPr>
          <p:nvPr>
            <p:ph type="pic" sz="quarter" idx="17"/>
          </p:nvPr>
        </p:nvSpPr>
        <p:spPr>
          <a:xfrm>
            <a:off x="6400800" y="3733800"/>
            <a:ext cx="1828800" cy="1828800"/>
          </a:xfrm>
          <a:prstGeom prst="ellipse">
            <a:avLst/>
          </a:prstGeom>
          <a:solidFill>
            <a:schemeClr val="bg1"/>
          </a:solidFill>
          <a:effectLst/>
        </p:spPr>
        <p:txBody>
          <a:bodyPr/>
          <a:lstStyle>
            <a:lvl1pPr>
              <a:defRPr sz="1333"/>
            </a:lvl1pPr>
          </a:lstStyle>
          <a:p>
            <a:endParaRPr lang="uk-UA"/>
          </a:p>
        </p:txBody>
      </p:sp>
      <p:sp>
        <p:nvSpPr>
          <p:cNvPr id="27" name="Picture Placeholder 5"/>
          <p:cNvSpPr>
            <a:spLocks noGrp="1"/>
          </p:cNvSpPr>
          <p:nvPr>
            <p:ph type="pic" sz="quarter" idx="18"/>
          </p:nvPr>
        </p:nvSpPr>
        <p:spPr>
          <a:xfrm>
            <a:off x="8839200" y="3733800"/>
            <a:ext cx="1828800" cy="18288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4D7686A5-F2BD-2045-A9BE-8FA57BB6F0C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9199D3F5-F2E2-664C-B84E-66A270B22E5E}"/>
              </a:ext>
            </a:extLst>
          </p:cNvPr>
          <p:cNvSpPr>
            <a:spLocks noGrp="1"/>
          </p:cNvSpPr>
          <p:nvPr>
            <p:ph type="sldNum" sz="quarter" idx="2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E1B09B73-ECE3-6F42-B504-D2376B3D7D29}"/>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B04DF2F0-2501-2E43-8C03-B003D1C4472C}"/>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F6F08E4B-361F-7F47-B2CD-8CAB33486FD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E50E37CE-F3A0-AA47-BB21-6F7B2F1F9B6B}"/>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4D897B44-EE8E-4140-ABF8-8AD191F4C9D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F2E76C0B-0C10-884F-A62E-119932A562EE}"/>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2089969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022_IMAGE CIRCLES + TEXT BOX - 9">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9383" y="1905000"/>
            <a:ext cx="1219200" cy="1219200"/>
          </a:xfrm>
          <a:prstGeom prst="ellipse">
            <a:avLst/>
          </a:prstGeom>
          <a:solidFill>
            <a:schemeClr val="bg1"/>
          </a:solidFill>
        </p:spPr>
        <p:txBody>
          <a:bodyPr/>
          <a:lstStyle>
            <a:lvl1pPr>
              <a:defRPr sz="1333"/>
            </a:lvl1pPr>
          </a:lstStyle>
          <a:p>
            <a:endParaRPr lang="uk-UA"/>
          </a:p>
        </p:txBody>
      </p:sp>
      <p:sp>
        <p:nvSpPr>
          <p:cNvPr id="18" name="Picture Placeholder 5"/>
          <p:cNvSpPr>
            <a:spLocks noGrp="1"/>
          </p:cNvSpPr>
          <p:nvPr>
            <p:ph type="pic" sz="quarter" idx="12"/>
          </p:nvPr>
        </p:nvSpPr>
        <p:spPr>
          <a:xfrm>
            <a:off x="679383" y="3124200"/>
            <a:ext cx="1219200" cy="1219200"/>
          </a:xfrm>
          <a:prstGeom prst="ellipse">
            <a:avLst/>
          </a:prstGeom>
          <a:solidFill>
            <a:schemeClr val="bg1"/>
          </a:solidFill>
        </p:spPr>
        <p:txBody>
          <a:bodyPr/>
          <a:lstStyle>
            <a:lvl1pPr>
              <a:defRPr sz="1333"/>
            </a:lvl1pPr>
          </a:lstStyle>
          <a:p>
            <a:endParaRPr lang="uk-UA"/>
          </a:p>
        </p:txBody>
      </p:sp>
      <p:sp>
        <p:nvSpPr>
          <p:cNvPr id="19" name="Picture Placeholder 5"/>
          <p:cNvSpPr>
            <a:spLocks noGrp="1"/>
          </p:cNvSpPr>
          <p:nvPr>
            <p:ph type="pic" sz="quarter" idx="13"/>
          </p:nvPr>
        </p:nvSpPr>
        <p:spPr>
          <a:xfrm>
            <a:off x="679383" y="4343400"/>
            <a:ext cx="1219200" cy="1219200"/>
          </a:xfrm>
          <a:prstGeom prst="ellipse">
            <a:avLst/>
          </a:prstGeom>
          <a:solidFill>
            <a:schemeClr val="bg1"/>
          </a:solidFill>
        </p:spPr>
        <p:txBody>
          <a:bodyPr/>
          <a:lstStyle>
            <a:lvl1pPr>
              <a:defRPr sz="1333"/>
            </a:lvl1pPr>
          </a:lstStyle>
          <a:p>
            <a:endParaRPr lang="uk-UA"/>
          </a:p>
        </p:txBody>
      </p:sp>
      <p:sp>
        <p:nvSpPr>
          <p:cNvPr id="20" name="Picture Placeholder 5"/>
          <p:cNvSpPr>
            <a:spLocks noGrp="1"/>
          </p:cNvSpPr>
          <p:nvPr>
            <p:ph type="pic" sz="quarter" idx="14"/>
          </p:nvPr>
        </p:nvSpPr>
        <p:spPr>
          <a:xfrm>
            <a:off x="1898583" y="1905000"/>
            <a:ext cx="1219200" cy="1219200"/>
          </a:xfrm>
          <a:prstGeom prst="ellipse">
            <a:avLst/>
          </a:prstGeom>
          <a:solidFill>
            <a:schemeClr val="bg1"/>
          </a:solidFill>
        </p:spPr>
        <p:txBody>
          <a:bodyPr/>
          <a:lstStyle>
            <a:lvl1pPr>
              <a:defRPr sz="1333"/>
            </a:lvl1pPr>
          </a:lstStyle>
          <a:p>
            <a:endParaRPr lang="uk-UA"/>
          </a:p>
        </p:txBody>
      </p:sp>
      <p:sp>
        <p:nvSpPr>
          <p:cNvPr id="21" name="Picture Placeholder 5"/>
          <p:cNvSpPr>
            <a:spLocks noGrp="1"/>
          </p:cNvSpPr>
          <p:nvPr>
            <p:ph type="pic" sz="quarter" idx="16"/>
          </p:nvPr>
        </p:nvSpPr>
        <p:spPr>
          <a:xfrm>
            <a:off x="1898583" y="4343400"/>
            <a:ext cx="1219200" cy="1219200"/>
          </a:xfrm>
          <a:prstGeom prst="ellipse">
            <a:avLst/>
          </a:prstGeom>
          <a:solidFill>
            <a:schemeClr val="bg1"/>
          </a:solidFill>
        </p:spPr>
        <p:txBody>
          <a:bodyPr/>
          <a:lstStyle>
            <a:lvl1pPr>
              <a:defRPr sz="1333"/>
            </a:lvl1pPr>
          </a:lstStyle>
          <a:p>
            <a:endParaRPr lang="uk-UA"/>
          </a:p>
        </p:txBody>
      </p:sp>
      <p:sp>
        <p:nvSpPr>
          <p:cNvPr id="22" name="Picture Placeholder 5"/>
          <p:cNvSpPr>
            <a:spLocks noGrp="1"/>
          </p:cNvSpPr>
          <p:nvPr>
            <p:ph type="pic" sz="quarter" idx="17"/>
          </p:nvPr>
        </p:nvSpPr>
        <p:spPr>
          <a:xfrm>
            <a:off x="3117783" y="1905000"/>
            <a:ext cx="1219200" cy="1219200"/>
          </a:xfrm>
          <a:prstGeom prst="ellipse">
            <a:avLst/>
          </a:prstGeom>
          <a:solidFill>
            <a:schemeClr val="bg1"/>
          </a:solidFill>
        </p:spPr>
        <p:txBody>
          <a:bodyPr/>
          <a:lstStyle>
            <a:lvl1pPr>
              <a:defRPr sz="1333"/>
            </a:lvl1pPr>
          </a:lstStyle>
          <a:p>
            <a:endParaRPr lang="uk-UA"/>
          </a:p>
        </p:txBody>
      </p:sp>
      <p:sp>
        <p:nvSpPr>
          <p:cNvPr id="23" name="Picture Placeholder 5"/>
          <p:cNvSpPr>
            <a:spLocks noGrp="1"/>
          </p:cNvSpPr>
          <p:nvPr>
            <p:ph type="pic" sz="quarter" idx="18"/>
          </p:nvPr>
        </p:nvSpPr>
        <p:spPr>
          <a:xfrm>
            <a:off x="3117783" y="3124200"/>
            <a:ext cx="1219200" cy="1219200"/>
          </a:xfrm>
          <a:prstGeom prst="ellipse">
            <a:avLst/>
          </a:prstGeom>
          <a:solidFill>
            <a:schemeClr val="bg1"/>
          </a:solidFill>
        </p:spPr>
        <p:txBody>
          <a:bodyPr/>
          <a:lstStyle>
            <a:lvl1pPr>
              <a:defRPr sz="1333"/>
            </a:lvl1pPr>
          </a:lstStyle>
          <a:p>
            <a:endParaRPr lang="uk-UA"/>
          </a:p>
        </p:txBody>
      </p:sp>
      <p:sp>
        <p:nvSpPr>
          <p:cNvPr id="24" name="Picture Placeholder 5"/>
          <p:cNvSpPr>
            <a:spLocks noGrp="1"/>
          </p:cNvSpPr>
          <p:nvPr>
            <p:ph type="pic" sz="quarter" idx="19"/>
          </p:nvPr>
        </p:nvSpPr>
        <p:spPr>
          <a:xfrm>
            <a:off x="3117783" y="4343400"/>
            <a:ext cx="1219200" cy="1219200"/>
          </a:xfrm>
          <a:prstGeom prst="ellipse">
            <a:avLst/>
          </a:prstGeom>
          <a:solidFill>
            <a:schemeClr val="bg1"/>
          </a:solidFill>
        </p:spPr>
        <p:txBody>
          <a:bodyPr/>
          <a:lstStyle>
            <a:lvl1pPr>
              <a:defRPr sz="1333"/>
            </a:lvl1pPr>
          </a:lstStyle>
          <a:p>
            <a:endParaRPr lang="uk-UA"/>
          </a:p>
        </p:txBody>
      </p:sp>
      <p:sp>
        <p:nvSpPr>
          <p:cNvPr id="25" name="Picture Placeholder 5"/>
          <p:cNvSpPr>
            <a:spLocks noGrp="1"/>
          </p:cNvSpPr>
          <p:nvPr>
            <p:ph type="pic" sz="quarter" idx="20"/>
          </p:nvPr>
        </p:nvSpPr>
        <p:spPr>
          <a:xfrm>
            <a:off x="1898583" y="3124200"/>
            <a:ext cx="1219200" cy="1219200"/>
          </a:xfrm>
          <a:prstGeom prst="ellipse">
            <a:avLst/>
          </a:prstGeom>
          <a:solidFill>
            <a:schemeClr val="bg1"/>
          </a:solidFill>
        </p:spPr>
        <p:txBody>
          <a:bodyPr/>
          <a:lstStyle>
            <a:lvl1pPr>
              <a:defRPr sz="1333"/>
            </a:lvl1pPr>
          </a:lstStyle>
          <a:p>
            <a:endParaRPr lang="uk-UA"/>
          </a:p>
        </p:txBody>
      </p:sp>
      <p:sp>
        <p:nvSpPr>
          <p:cNvPr id="4" name="Title 3">
            <a:extLst>
              <a:ext uri="{FF2B5EF4-FFF2-40B4-BE49-F238E27FC236}">
                <a16:creationId xmlns:a16="http://schemas.microsoft.com/office/drawing/2014/main" id="{A3ECD5C0-F748-504B-BD42-4F746516E195}"/>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BC61B8E9-E13A-FA4E-9DFE-D5232F5FBAD2}"/>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4" name="Text Placeholder 9">
            <a:extLst>
              <a:ext uri="{FF2B5EF4-FFF2-40B4-BE49-F238E27FC236}">
                <a16:creationId xmlns:a16="http://schemas.microsoft.com/office/drawing/2014/main" id="{6816889D-9B60-DA4B-8730-CFCFF9236FBB}"/>
              </a:ext>
            </a:extLst>
          </p:cNvPr>
          <p:cNvSpPr>
            <a:spLocks noGrp="1"/>
          </p:cNvSpPr>
          <p:nvPr>
            <p:ph type="body" sz="quarter" idx="23"/>
          </p:nvPr>
        </p:nvSpPr>
        <p:spPr>
          <a:xfrm>
            <a:off x="4876800" y="1904999"/>
            <a:ext cx="6946392" cy="3657601"/>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6476259-D7EA-B94C-895C-00E29BA18394}"/>
              </a:ext>
            </a:extLst>
          </p:cNvPr>
          <p:cNvSpPr>
            <a:spLocks noGrp="1"/>
          </p:cNvSpPr>
          <p:nvPr>
            <p:ph type="ftr" sz="quarter" idx="24"/>
          </p:nvPr>
        </p:nvSpPr>
        <p:spPr/>
        <p:txBody>
          <a:bodyPr/>
          <a:lstStyle/>
          <a:p>
            <a:r>
              <a:rPr lang="en-US"/>
              <a:t>Footer</a:t>
            </a:r>
          </a:p>
        </p:txBody>
      </p:sp>
      <p:grpSp>
        <p:nvGrpSpPr>
          <p:cNvPr id="15" name="Group 14">
            <a:extLst>
              <a:ext uri="{FF2B5EF4-FFF2-40B4-BE49-F238E27FC236}">
                <a16:creationId xmlns:a16="http://schemas.microsoft.com/office/drawing/2014/main" id="{E2743E1B-6A8D-CF4D-888E-B9BDB17679E9}"/>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C6608392-C2C1-324C-8ACC-1D14366E1E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25">
              <a:extLst>
                <a:ext uri="{FF2B5EF4-FFF2-40B4-BE49-F238E27FC236}">
                  <a16:creationId xmlns:a16="http://schemas.microsoft.com/office/drawing/2014/main" id="{5A9B7F6F-13E0-E24D-B331-05E4E2B1A266}"/>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4642882E-E792-2343-8EAB-BC5DD3AC1BB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8" name="Graphic 27">
                <a:extLst>
                  <a:ext uri="{FF2B5EF4-FFF2-40B4-BE49-F238E27FC236}">
                    <a16:creationId xmlns:a16="http://schemas.microsoft.com/office/drawing/2014/main" id="{1C00B9ED-D569-7E48-B668-A19263C12F3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3701545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2022_3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111168550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2022_SECTION - NAVY">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54123337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26019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099934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9" Type="http://schemas.openxmlformats.org/officeDocument/2006/relationships/slideLayout" Target="../slideLayouts/slideLayout84.xml"/><Relationship Id="rId21" Type="http://schemas.openxmlformats.org/officeDocument/2006/relationships/slideLayout" Target="../slideLayouts/slideLayout66.xml"/><Relationship Id="rId34" Type="http://schemas.openxmlformats.org/officeDocument/2006/relationships/slideLayout" Target="../slideLayouts/slideLayout79.xml"/><Relationship Id="rId42" Type="http://schemas.openxmlformats.org/officeDocument/2006/relationships/slideLayout" Target="../slideLayouts/slideLayout87.xml"/><Relationship Id="rId47" Type="http://schemas.openxmlformats.org/officeDocument/2006/relationships/slideLayout" Target="../slideLayouts/slideLayout92.xml"/><Relationship Id="rId50" Type="http://schemas.openxmlformats.org/officeDocument/2006/relationships/slideLayout" Target="../slideLayouts/slideLayout95.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9" Type="http://schemas.openxmlformats.org/officeDocument/2006/relationships/slideLayout" Target="../slideLayouts/slideLayout74.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37" Type="http://schemas.openxmlformats.org/officeDocument/2006/relationships/slideLayout" Target="../slideLayouts/slideLayout82.xml"/><Relationship Id="rId40" Type="http://schemas.openxmlformats.org/officeDocument/2006/relationships/slideLayout" Target="../slideLayouts/slideLayout85.xml"/><Relationship Id="rId45" Type="http://schemas.openxmlformats.org/officeDocument/2006/relationships/slideLayout" Target="../slideLayouts/slideLayout90.xml"/><Relationship Id="rId53" Type="http://schemas.openxmlformats.org/officeDocument/2006/relationships/slideLayout" Target="../slideLayouts/slideLayout98.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4" Type="http://schemas.openxmlformats.org/officeDocument/2006/relationships/slideLayout" Target="../slideLayouts/slideLayout89.xml"/><Relationship Id="rId52" Type="http://schemas.openxmlformats.org/officeDocument/2006/relationships/slideLayout" Target="../slideLayouts/slideLayout97.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35" Type="http://schemas.openxmlformats.org/officeDocument/2006/relationships/slideLayout" Target="../slideLayouts/slideLayout80.xml"/><Relationship Id="rId43" Type="http://schemas.openxmlformats.org/officeDocument/2006/relationships/slideLayout" Target="../slideLayouts/slideLayout88.xml"/><Relationship Id="rId48" Type="http://schemas.openxmlformats.org/officeDocument/2006/relationships/slideLayout" Target="../slideLayouts/slideLayout93.xml"/><Relationship Id="rId8" Type="http://schemas.openxmlformats.org/officeDocument/2006/relationships/slideLayout" Target="../slideLayouts/slideLayout53.xml"/><Relationship Id="rId51" Type="http://schemas.openxmlformats.org/officeDocument/2006/relationships/slideLayout" Target="../slideLayouts/slideLayout96.xml"/><Relationship Id="rId3" Type="http://schemas.openxmlformats.org/officeDocument/2006/relationships/slideLayout" Target="../slideLayouts/slideLayout48.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slideLayout" Target="../slideLayouts/slideLayout78.xml"/><Relationship Id="rId38" Type="http://schemas.openxmlformats.org/officeDocument/2006/relationships/slideLayout" Target="../slideLayouts/slideLayout83.xml"/><Relationship Id="rId46" Type="http://schemas.openxmlformats.org/officeDocument/2006/relationships/slideLayout" Target="../slideLayouts/slideLayout91.xml"/><Relationship Id="rId20" Type="http://schemas.openxmlformats.org/officeDocument/2006/relationships/slideLayout" Target="../slideLayouts/slideLayout65.xml"/><Relationship Id="rId41" Type="http://schemas.openxmlformats.org/officeDocument/2006/relationships/slideLayout" Target="../slideLayouts/slideLayout86.xml"/><Relationship Id="rId54" Type="http://schemas.openxmlformats.org/officeDocument/2006/relationships/theme" Target="../theme/theme2.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36" Type="http://schemas.openxmlformats.org/officeDocument/2006/relationships/slideLayout" Target="../slideLayouts/slideLayout81.xml"/><Relationship Id="rId49" Type="http://schemas.openxmlformats.org/officeDocument/2006/relationships/slideLayout" Target="../slideLayouts/slideLayout94.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24.xml"/><Relationship Id="rId21" Type="http://schemas.openxmlformats.org/officeDocument/2006/relationships/slideLayout" Target="../slideLayouts/slideLayout119.xml"/><Relationship Id="rId42" Type="http://schemas.openxmlformats.org/officeDocument/2006/relationships/slideLayout" Target="../slideLayouts/slideLayout140.xml"/><Relationship Id="rId47" Type="http://schemas.openxmlformats.org/officeDocument/2006/relationships/slideLayout" Target="../slideLayouts/slideLayout145.xml"/><Relationship Id="rId63" Type="http://schemas.openxmlformats.org/officeDocument/2006/relationships/slideLayout" Target="../slideLayouts/slideLayout161.xml"/><Relationship Id="rId68" Type="http://schemas.openxmlformats.org/officeDocument/2006/relationships/slideLayout" Target="../slideLayouts/slideLayout166.xml"/><Relationship Id="rId2" Type="http://schemas.openxmlformats.org/officeDocument/2006/relationships/slideLayout" Target="../slideLayouts/slideLayout100.xml"/><Relationship Id="rId16" Type="http://schemas.openxmlformats.org/officeDocument/2006/relationships/slideLayout" Target="../slideLayouts/slideLayout114.xml"/><Relationship Id="rId29" Type="http://schemas.openxmlformats.org/officeDocument/2006/relationships/slideLayout" Target="../slideLayouts/slideLayout127.xml"/><Relationship Id="rId11" Type="http://schemas.openxmlformats.org/officeDocument/2006/relationships/slideLayout" Target="../slideLayouts/slideLayout109.xml"/><Relationship Id="rId24" Type="http://schemas.openxmlformats.org/officeDocument/2006/relationships/slideLayout" Target="../slideLayouts/slideLayout122.xml"/><Relationship Id="rId32" Type="http://schemas.openxmlformats.org/officeDocument/2006/relationships/slideLayout" Target="../slideLayouts/slideLayout130.xml"/><Relationship Id="rId37" Type="http://schemas.openxmlformats.org/officeDocument/2006/relationships/slideLayout" Target="../slideLayouts/slideLayout135.xml"/><Relationship Id="rId40" Type="http://schemas.openxmlformats.org/officeDocument/2006/relationships/slideLayout" Target="../slideLayouts/slideLayout138.xml"/><Relationship Id="rId45" Type="http://schemas.openxmlformats.org/officeDocument/2006/relationships/slideLayout" Target="../slideLayouts/slideLayout143.xml"/><Relationship Id="rId53" Type="http://schemas.openxmlformats.org/officeDocument/2006/relationships/slideLayout" Target="../slideLayouts/slideLayout151.xml"/><Relationship Id="rId58" Type="http://schemas.openxmlformats.org/officeDocument/2006/relationships/slideLayout" Target="../slideLayouts/slideLayout156.xml"/><Relationship Id="rId66" Type="http://schemas.openxmlformats.org/officeDocument/2006/relationships/slideLayout" Target="../slideLayouts/slideLayout164.xml"/><Relationship Id="rId74" Type="http://schemas.openxmlformats.org/officeDocument/2006/relationships/slideLayout" Target="../slideLayouts/slideLayout172.xml"/><Relationship Id="rId5" Type="http://schemas.openxmlformats.org/officeDocument/2006/relationships/slideLayout" Target="../slideLayouts/slideLayout103.xml"/><Relationship Id="rId61" Type="http://schemas.openxmlformats.org/officeDocument/2006/relationships/slideLayout" Target="../slideLayouts/slideLayout159.xml"/><Relationship Id="rId19" Type="http://schemas.openxmlformats.org/officeDocument/2006/relationships/slideLayout" Target="../slideLayouts/slideLayout117.xml"/><Relationship Id="rId14" Type="http://schemas.openxmlformats.org/officeDocument/2006/relationships/slideLayout" Target="../slideLayouts/slideLayout112.xml"/><Relationship Id="rId22" Type="http://schemas.openxmlformats.org/officeDocument/2006/relationships/slideLayout" Target="../slideLayouts/slideLayout120.xml"/><Relationship Id="rId27" Type="http://schemas.openxmlformats.org/officeDocument/2006/relationships/slideLayout" Target="../slideLayouts/slideLayout125.xml"/><Relationship Id="rId30" Type="http://schemas.openxmlformats.org/officeDocument/2006/relationships/slideLayout" Target="../slideLayouts/slideLayout128.xml"/><Relationship Id="rId35" Type="http://schemas.openxmlformats.org/officeDocument/2006/relationships/slideLayout" Target="../slideLayouts/slideLayout133.xml"/><Relationship Id="rId43" Type="http://schemas.openxmlformats.org/officeDocument/2006/relationships/slideLayout" Target="../slideLayouts/slideLayout141.xml"/><Relationship Id="rId48" Type="http://schemas.openxmlformats.org/officeDocument/2006/relationships/slideLayout" Target="../slideLayouts/slideLayout146.xml"/><Relationship Id="rId56" Type="http://schemas.openxmlformats.org/officeDocument/2006/relationships/slideLayout" Target="../slideLayouts/slideLayout154.xml"/><Relationship Id="rId64" Type="http://schemas.openxmlformats.org/officeDocument/2006/relationships/slideLayout" Target="../slideLayouts/slideLayout162.xml"/><Relationship Id="rId69" Type="http://schemas.openxmlformats.org/officeDocument/2006/relationships/slideLayout" Target="../slideLayouts/slideLayout167.xml"/><Relationship Id="rId8" Type="http://schemas.openxmlformats.org/officeDocument/2006/relationships/slideLayout" Target="../slideLayouts/slideLayout106.xml"/><Relationship Id="rId51" Type="http://schemas.openxmlformats.org/officeDocument/2006/relationships/slideLayout" Target="../slideLayouts/slideLayout149.xml"/><Relationship Id="rId72" Type="http://schemas.openxmlformats.org/officeDocument/2006/relationships/slideLayout" Target="../slideLayouts/slideLayout170.xml"/><Relationship Id="rId3" Type="http://schemas.openxmlformats.org/officeDocument/2006/relationships/slideLayout" Target="../slideLayouts/slideLayout101.xml"/><Relationship Id="rId12" Type="http://schemas.openxmlformats.org/officeDocument/2006/relationships/slideLayout" Target="../slideLayouts/slideLayout110.xml"/><Relationship Id="rId17" Type="http://schemas.openxmlformats.org/officeDocument/2006/relationships/slideLayout" Target="../slideLayouts/slideLayout115.xml"/><Relationship Id="rId25" Type="http://schemas.openxmlformats.org/officeDocument/2006/relationships/slideLayout" Target="../slideLayouts/slideLayout123.xml"/><Relationship Id="rId33" Type="http://schemas.openxmlformats.org/officeDocument/2006/relationships/slideLayout" Target="../slideLayouts/slideLayout131.xml"/><Relationship Id="rId38" Type="http://schemas.openxmlformats.org/officeDocument/2006/relationships/slideLayout" Target="../slideLayouts/slideLayout136.xml"/><Relationship Id="rId46" Type="http://schemas.openxmlformats.org/officeDocument/2006/relationships/slideLayout" Target="../slideLayouts/slideLayout144.xml"/><Relationship Id="rId59" Type="http://schemas.openxmlformats.org/officeDocument/2006/relationships/slideLayout" Target="../slideLayouts/slideLayout157.xml"/><Relationship Id="rId67" Type="http://schemas.openxmlformats.org/officeDocument/2006/relationships/slideLayout" Target="../slideLayouts/slideLayout165.xml"/><Relationship Id="rId20" Type="http://schemas.openxmlformats.org/officeDocument/2006/relationships/slideLayout" Target="../slideLayouts/slideLayout118.xml"/><Relationship Id="rId41" Type="http://schemas.openxmlformats.org/officeDocument/2006/relationships/slideLayout" Target="../slideLayouts/slideLayout139.xml"/><Relationship Id="rId54" Type="http://schemas.openxmlformats.org/officeDocument/2006/relationships/slideLayout" Target="../slideLayouts/slideLayout152.xml"/><Relationship Id="rId62" Type="http://schemas.openxmlformats.org/officeDocument/2006/relationships/slideLayout" Target="../slideLayouts/slideLayout160.xml"/><Relationship Id="rId70" Type="http://schemas.openxmlformats.org/officeDocument/2006/relationships/slideLayout" Target="../slideLayouts/slideLayout168.xml"/><Relationship Id="rId75" Type="http://schemas.openxmlformats.org/officeDocument/2006/relationships/theme" Target="../theme/theme3.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5" Type="http://schemas.openxmlformats.org/officeDocument/2006/relationships/slideLayout" Target="../slideLayouts/slideLayout113.xml"/><Relationship Id="rId23" Type="http://schemas.openxmlformats.org/officeDocument/2006/relationships/slideLayout" Target="../slideLayouts/slideLayout121.xml"/><Relationship Id="rId28" Type="http://schemas.openxmlformats.org/officeDocument/2006/relationships/slideLayout" Target="../slideLayouts/slideLayout126.xml"/><Relationship Id="rId36" Type="http://schemas.openxmlformats.org/officeDocument/2006/relationships/slideLayout" Target="../slideLayouts/slideLayout134.xml"/><Relationship Id="rId49" Type="http://schemas.openxmlformats.org/officeDocument/2006/relationships/slideLayout" Target="../slideLayouts/slideLayout147.xml"/><Relationship Id="rId57" Type="http://schemas.openxmlformats.org/officeDocument/2006/relationships/slideLayout" Target="../slideLayouts/slideLayout155.xml"/><Relationship Id="rId10" Type="http://schemas.openxmlformats.org/officeDocument/2006/relationships/slideLayout" Target="../slideLayouts/slideLayout108.xml"/><Relationship Id="rId31" Type="http://schemas.openxmlformats.org/officeDocument/2006/relationships/slideLayout" Target="../slideLayouts/slideLayout129.xml"/><Relationship Id="rId44" Type="http://schemas.openxmlformats.org/officeDocument/2006/relationships/slideLayout" Target="../slideLayouts/slideLayout142.xml"/><Relationship Id="rId52" Type="http://schemas.openxmlformats.org/officeDocument/2006/relationships/slideLayout" Target="../slideLayouts/slideLayout150.xml"/><Relationship Id="rId60" Type="http://schemas.openxmlformats.org/officeDocument/2006/relationships/slideLayout" Target="../slideLayouts/slideLayout158.xml"/><Relationship Id="rId65" Type="http://schemas.openxmlformats.org/officeDocument/2006/relationships/slideLayout" Target="../slideLayouts/slideLayout163.xml"/><Relationship Id="rId73" Type="http://schemas.openxmlformats.org/officeDocument/2006/relationships/slideLayout" Target="../slideLayouts/slideLayout171.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3" Type="http://schemas.openxmlformats.org/officeDocument/2006/relationships/slideLayout" Target="../slideLayouts/slideLayout111.xml"/><Relationship Id="rId18" Type="http://schemas.openxmlformats.org/officeDocument/2006/relationships/slideLayout" Target="../slideLayouts/slideLayout116.xml"/><Relationship Id="rId39" Type="http://schemas.openxmlformats.org/officeDocument/2006/relationships/slideLayout" Target="../slideLayouts/slideLayout137.xml"/><Relationship Id="rId34" Type="http://schemas.openxmlformats.org/officeDocument/2006/relationships/slideLayout" Target="../slideLayouts/slideLayout132.xml"/><Relationship Id="rId50" Type="http://schemas.openxmlformats.org/officeDocument/2006/relationships/slideLayout" Target="../slideLayouts/slideLayout148.xml"/><Relationship Id="rId55" Type="http://schemas.openxmlformats.org/officeDocument/2006/relationships/slideLayout" Target="../slideLayouts/slideLayout153.xml"/><Relationship Id="rId7" Type="http://schemas.openxmlformats.org/officeDocument/2006/relationships/slideLayout" Target="../slideLayouts/slideLayout105.xml"/><Relationship Id="rId71" Type="http://schemas.openxmlformats.org/officeDocument/2006/relationships/slideLayout" Target="../slideLayouts/slideLayout169.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85.xml"/><Relationship Id="rId18" Type="http://schemas.openxmlformats.org/officeDocument/2006/relationships/slideLayout" Target="../slideLayouts/slideLayout190.xml"/><Relationship Id="rId26" Type="http://schemas.openxmlformats.org/officeDocument/2006/relationships/slideLayout" Target="../slideLayouts/slideLayout198.xml"/><Relationship Id="rId39" Type="http://schemas.openxmlformats.org/officeDocument/2006/relationships/slideLayout" Target="../slideLayouts/slideLayout211.xml"/><Relationship Id="rId21" Type="http://schemas.openxmlformats.org/officeDocument/2006/relationships/slideLayout" Target="../slideLayouts/slideLayout193.xml"/><Relationship Id="rId34" Type="http://schemas.openxmlformats.org/officeDocument/2006/relationships/slideLayout" Target="../slideLayouts/slideLayout206.xml"/><Relationship Id="rId42" Type="http://schemas.openxmlformats.org/officeDocument/2006/relationships/slideLayout" Target="../slideLayouts/slideLayout214.xml"/><Relationship Id="rId7" Type="http://schemas.openxmlformats.org/officeDocument/2006/relationships/slideLayout" Target="../slideLayouts/slideLayout179.xml"/><Relationship Id="rId2" Type="http://schemas.openxmlformats.org/officeDocument/2006/relationships/slideLayout" Target="../slideLayouts/slideLayout174.xml"/><Relationship Id="rId16" Type="http://schemas.openxmlformats.org/officeDocument/2006/relationships/slideLayout" Target="../slideLayouts/slideLayout188.xml"/><Relationship Id="rId29" Type="http://schemas.openxmlformats.org/officeDocument/2006/relationships/slideLayout" Target="../slideLayouts/slideLayout201.xml"/><Relationship Id="rId1" Type="http://schemas.openxmlformats.org/officeDocument/2006/relationships/slideLayout" Target="../slideLayouts/slideLayout173.xml"/><Relationship Id="rId6" Type="http://schemas.openxmlformats.org/officeDocument/2006/relationships/slideLayout" Target="../slideLayouts/slideLayout178.xml"/><Relationship Id="rId11" Type="http://schemas.openxmlformats.org/officeDocument/2006/relationships/slideLayout" Target="../slideLayouts/slideLayout183.xml"/><Relationship Id="rId24" Type="http://schemas.openxmlformats.org/officeDocument/2006/relationships/slideLayout" Target="../slideLayouts/slideLayout196.xml"/><Relationship Id="rId32" Type="http://schemas.openxmlformats.org/officeDocument/2006/relationships/slideLayout" Target="../slideLayouts/slideLayout204.xml"/><Relationship Id="rId37" Type="http://schemas.openxmlformats.org/officeDocument/2006/relationships/slideLayout" Target="../slideLayouts/slideLayout209.xml"/><Relationship Id="rId40" Type="http://schemas.openxmlformats.org/officeDocument/2006/relationships/slideLayout" Target="../slideLayouts/slideLayout212.xml"/><Relationship Id="rId45" Type="http://schemas.openxmlformats.org/officeDocument/2006/relationships/slideLayout" Target="../slideLayouts/slideLayout217.xml"/><Relationship Id="rId5" Type="http://schemas.openxmlformats.org/officeDocument/2006/relationships/slideLayout" Target="../slideLayouts/slideLayout177.xml"/><Relationship Id="rId15" Type="http://schemas.openxmlformats.org/officeDocument/2006/relationships/slideLayout" Target="../slideLayouts/slideLayout187.xml"/><Relationship Id="rId23" Type="http://schemas.openxmlformats.org/officeDocument/2006/relationships/slideLayout" Target="../slideLayouts/slideLayout195.xml"/><Relationship Id="rId28" Type="http://schemas.openxmlformats.org/officeDocument/2006/relationships/slideLayout" Target="../slideLayouts/slideLayout200.xml"/><Relationship Id="rId36" Type="http://schemas.openxmlformats.org/officeDocument/2006/relationships/slideLayout" Target="../slideLayouts/slideLayout208.xml"/><Relationship Id="rId10" Type="http://schemas.openxmlformats.org/officeDocument/2006/relationships/slideLayout" Target="../slideLayouts/slideLayout182.xml"/><Relationship Id="rId19" Type="http://schemas.openxmlformats.org/officeDocument/2006/relationships/slideLayout" Target="../slideLayouts/slideLayout191.xml"/><Relationship Id="rId31" Type="http://schemas.openxmlformats.org/officeDocument/2006/relationships/slideLayout" Target="../slideLayouts/slideLayout203.xml"/><Relationship Id="rId44" Type="http://schemas.openxmlformats.org/officeDocument/2006/relationships/slideLayout" Target="../slideLayouts/slideLayout216.xml"/><Relationship Id="rId4" Type="http://schemas.openxmlformats.org/officeDocument/2006/relationships/slideLayout" Target="../slideLayouts/slideLayout176.xml"/><Relationship Id="rId9" Type="http://schemas.openxmlformats.org/officeDocument/2006/relationships/slideLayout" Target="../slideLayouts/slideLayout181.xml"/><Relationship Id="rId14" Type="http://schemas.openxmlformats.org/officeDocument/2006/relationships/slideLayout" Target="../slideLayouts/slideLayout186.xml"/><Relationship Id="rId22" Type="http://schemas.openxmlformats.org/officeDocument/2006/relationships/slideLayout" Target="../slideLayouts/slideLayout194.xml"/><Relationship Id="rId27" Type="http://schemas.openxmlformats.org/officeDocument/2006/relationships/slideLayout" Target="../slideLayouts/slideLayout199.xml"/><Relationship Id="rId30" Type="http://schemas.openxmlformats.org/officeDocument/2006/relationships/slideLayout" Target="../slideLayouts/slideLayout202.xml"/><Relationship Id="rId35" Type="http://schemas.openxmlformats.org/officeDocument/2006/relationships/slideLayout" Target="../slideLayouts/slideLayout207.xml"/><Relationship Id="rId43" Type="http://schemas.openxmlformats.org/officeDocument/2006/relationships/slideLayout" Target="../slideLayouts/slideLayout215.xml"/><Relationship Id="rId8" Type="http://schemas.openxmlformats.org/officeDocument/2006/relationships/slideLayout" Target="../slideLayouts/slideLayout180.xml"/><Relationship Id="rId3" Type="http://schemas.openxmlformats.org/officeDocument/2006/relationships/slideLayout" Target="../slideLayouts/slideLayout175.xml"/><Relationship Id="rId12" Type="http://schemas.openxmlformats.org/officeDocument/2006/relationships/slideLayout" Target="../slideLayouts/slideLayout184.xml"/><Relationship Id="rId17" Type="http://schemas.openxmlformats.org/officeDocument/2006/relationships/slideLayout" Target="../slideLayouts/slideLayout189.xml"/><Relationship Id="rId25" Type="http://schemas.openxmlformats.org/officeDocument/2006/relationships/slideLayout" Target="../slideLayouts/slideLayout197.xml"/><Relationship Id="rId33" Type="http://schemas.openxmlformats.org/officeDocument/2006/relationships/slideLayout" Target="../slideLayouts/slideLayout205.xml"/><Relationship Id="rId38" Type="http://schemas.openxmlformats.org/officeDocument/2006/relationships/slideLayout" Target="../slideLayouts/slideLayout210.xml"/><Relationship Id="rId46" Type="http://schemas.openxmlformats.org/officeDocument/2006/relationships/theme" Target="../theme/theme4.xml"/><Relationship Id="rId20" Type="http://schemas.openxmlformats.org/officeDocument/2006/relationships/slideLayout" Target="../slideLayouts/slideLayout192.xml"/><Relationship Id="rId41" Type="http://schemas.openxmlformats.org/officeDocument/2006/relationships/slideLayout" Target="../slideLayouts/slideLayout213.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230.xml"/><Relationship Id="rId18" Type="http://schemas.openxmlformats.org/officeDocument/2006/relationships/slideLayout" Target="../slideLayouts/slideLayout235.xml"/><Relationship Id="rId26" Type="http://schemas.openxmlformats.org/officeDocument/2006/relationships/slideLayout" Target="../slideLayouts/slideLayout243.xml"/><Relationship Id="rId39" Type="http://schemas.openxmlformats.org/officeDocument/2006/relationships/slideLayout" Target="../slideLayouts/slideLayout256.xml"/><Relationship Id="rId21" Type="http://schemas.openxmlformats.org/officeDocument/2006/relationships/slideLayout" Target="../slideLayouts/slideLayout238.xml"/><Relationship Id="rId34" Type="http://schemas.openxmlformats.org/officeDocument/2006/relationships/slideLayout" Target="../slideLayouts/slideLayout251.xml"/><Relationship Id="rId7" Type="http://schemas.openxmlformats.org/officeDocument/2006/relationships/slideLayout" Target="../slideLayouts/slideLayout224.xml"/><Relationship Id="rId2" Type="http://schemas.openxmlformats.org/officeDocument/2006/relationships/slideLayout" Target="../slideLayouts/slideLayout219.xml"/><Relationship Id="rId16" Type="http://schemas.openxmlformats.org/officeDocument/2006/relationships/slideLayout" Target="../slideLayouts/slideLayout233.xml"/><Relationship Id="rId20" Type="http://schemas.openxmlformats.org/officeDocument/2006/relationships/slideLayout" Target="../slideLayouts/slideLayout237.xml"/><Relationship Id="rId29" Type="http://schemas.openxmlformats.org/officeDocument/2006/relationships/slideLayout" Target="../slideLayouts/slideLayout246.xml"/><Relationship Id="rId41" Type="http://schemas.openxmlformats.org/officeDocument/2006/relationships/theme" Target="../theme/theme5.xml"/><Relationship Id="rId1" Type="http://schemas.openxmlformats.org/officeDocument/2006/relationships/slideLayout" Target="../slideLayouts/slideLayout218.xml"/><Relationship Id="rId6" Type="http://schemas.openxmlformats.org/officeDocument/2006/relationships/slideLayout" Target="../slideLayouts/slideLayout223.xml"/><Relationship Id="rId11" Type="http://schemas.openxmlformats.org/officeDocument/2006/relationships/slideLayout" Target="../slideLayouts/slideLayout228.xml"/><Relationship Id="rId24" Type="http://schemas.openxmlformats.org/officeDocument/2006/relationships/slideLayout" Target="../slideLayouts/slideLayout241.xml"/><Relationship Id="rId32" Type="http://schemas.openxmlformats.org/officeDocument/2006/relationships/slideLayout" Target="../slideLayouts/slideLayout249.xml"/><Relationship Id="rId37" Type="http://schemas.openxmlformats.org/officeDocument/2006/relationships/slideLayout" Target="../slideLayouts/slideLayout254.xml"/><Relationship Id="rId40" Type="http://schemas.openxmlformats.org/officeDocument/2006/relationships/slideLayout" Target="../slideLayouts/slideLayout257.xml"/><Relationship Id="rId5" Type="http://schemas.openxmlformats.org/officeDocument/2006/relationships/slideLayout" Target="../slideLayouts/slideLayout222.xml"/><Relationship Id="rId15" Type="http://schemas.openxmlformats.org/officeDocument/2006/relationships/slideLayout" Target="../slideLayouts/slideLayout232.xml"/><Relationship Id="rId23" Type="http://schemas.openxmlformats.org/officeDocument/2006/relationships/slideLayout" Target="../slideLayouts/slideLayout240.xml"/><Relationship Id="rId28" Type="http://schemas.openxmlformats.org/officeDocument/2006/relationships/slideLayout" Target="../slideLayouts/slideLayout245.xml"/><Relationship Id="rId36" Type="http://schemas.openxmlformats.org/officeDocument/2006/relationships/slideLayout" Target="../slideLayouts/slideLayout253.xml"/><Relationship Id="rId10" Type="http://schemas.openxmlformats.org/officeDocument/2006/relationships/slideLayout" Target="../slideLayouts/slideLayout227.xml"/><Relationship Id="rId19" Type="http://schemas.openxmlformats.org/officeDocument/2006/relationships/slideLayout" Target="../slideLayouts/slideLayout236.xml"/><Relationship Id="rId31" Type="http://schemas.openxmlformats.org/officeDocument/2006/relationships/slideLayout" Target="../slideLayouts/slideLayout248.xml"/><Relationship Id="rId4" Type="http://schemas.openxmlformats.org/officeDocument/2006/relationships/slideLayout" Target="../slideLayouts/slideLayout221.xml"/><Relationship Id="rId9" Type="http://schemas.openxmlformats.org/officeDocument/2006/relationships/slideLayout" Target="../slideLayouts/slideLayout226.xml"/><Relationship Id="rId14" Type="http://schemas.openxmlformats.org/officeDocument/2006/relationships/slideLayout" Target="../slideLayouts/slideLayout231.xml"/><Relationship Id="rId22" Type="http://schemas.openxmlformats.org/officeDocument/2006/relationships/slideLayout" Target="../slideLayouts/slideLayout239.xml"/><Relationship Id="rId27" Type="http://schemas.openxmlformats.org/officeDocument/2006/relationships/slideLayout" Target="../slideLayouts/slideLayout244.xml"/><Relationship Id="rId30" Type="http://schemas.openxmlformats.org/officeDocument/2006/relationships/slideLayout" Target="../slideLayouts/slideLayout247.xml"/><Relationship Id="rId35" Type="http://schemas.openxmlformats.org/officeDocument/2006/relationships/slideLayout" Target="../slideLayouts/slideLayout252.xml"/><Relationship Id="rId8" Type="http://schemas.openxmlformats.org/officeDocument/2006/relationships/slideLayout" Target="../slideLayouts/slideLayout225.xml"/><Relationship Id="rId3" Type="http://schemas.openxmlformats.org/officeDocument/2006/relationships/slideLayout" Target="../slideLayouts/slideLayout220.xml"/><Relationship Id="rId12" Type="http://schemas.openxmlformats.org/officeDocument/2006/relationships/slideLayout" Target="../slideLayouts/slideLayout229.xml"/><Relationship Id="rId17" Type="http://schemas.openxmlformats.org/officeDocument/2006/relationships/slideLayout" Target="../slideLayouts/slideLayout234.xml"/><Relationship Id="rId25" Type="http://schemas.openxmlformats.org/officeDocument/2006/relationships/slideLayout" Target="../slideLayouts/slideLayout242.xml"/><Relationship Id="rId33" Type="http://schemas.openxmlformats.org/officeDocument/2006/relationships/slideLayout" Target="../slideLayouts/slideLayout250.xml"/><Relationship Id="rId38" Type="http://schemas.openxmlformats.org/officeDocument/2006/relationships/slideLayout" Target="../slideLayouts/slideLayout2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6A1E3ACF-AF90-744C-BEEA-09C9624DA636}"/>
              </a:ext>
            </a:extLst>
          </p:cNvPr>
          <p:cNvSpPr>
            <a:spLocks noGrp="1"/>
          </p:cNvSpPr>
          <p:nvPr>
            <p:ph type="body" idx="1"/>
          </p:nvPr>
        </p:nvSpPr>
        <p:spPr>
          <a:xfrm>
            <a:off x="838200" y="1825625"/>
            <a:ext cx="10515600" cy="43518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28089326"/>
      </p:ext>
    </p:extLst>
  </p:cSld>
  <p:clrMap bg1="lt1" tx1="dk1" bg2="lt2" tx2="dk2" accent1="accent1" accent2="accent2" accent3="accent3" accent4="accent4" accent5="accent5" accent6="accent6" hlink="hlink" folHlink="folHlink"/>
  <p:sldLayoutIdLst>
    <p:sldLayoutId id="2147484355" r:id="rId1"/>
    <p:sldLayoutId id="2147484585" r:id="rId2"/>
    <p:sldLayoutId id="2147484586" r:id="rId3"/>
    <p:sldLayoutId id="2147484583" r:id="rId4"/>
    <p:sldLayoutId id="2147484250" r:id="rId5"/>
    <p:sldLayoutId id="2147484588" r:id="rId6"/>
    <p:sldLayoutId id="2147484534" r:id="rId7"/>
    <p:sldLayoutId id="2147484536" r:id="rId8"/>
    <p:sldLayoutId id="2147484577" r:id="rId9"/>
    <p:sldLayoutId id="2147484589" r:id="rId10"/>
    <p:sldLayoutId id="2147484590" r:id="rId11"/>
    <p:sldLayoutId id="2147484591" r:id="rId12"/>
    <p:sldLayoutId id="2147484592" r:id="rId13"/>
    <p:sldLayoutId id="2147484593" r:id="rId14"/>
    <p:sldLayoutId id="2147484594" r:id="rId15"/>
    <p:sldLayoutId id="2147484595" r:id="rId16"/>
    <p:sldLayoutId id="2147484596" r:id="rId17"/>
    <p:sldLayoutId id="2147484597" r:id="rId18"/>
    <p:sldLayoutId id="2147484598" r:id="rId19"/>
    <p:sldLayoutId id="2147484599" r:id="rId20"/>
    <p:sldLayoutId id="2147484600" r:id="rId21"/>
    <p:sldLayoutId id="2147484601" r:id="rId22"/>
    <p:sldLayoutId id="2147484602" r:id="rId23"/>
    <p:sldLayoutId id="2147484603" r:id="rId24"/>
    <p:sldLayoutId id="2147484604" r:id="rId25"/>
    <p:sldLayoutId id="2147484605" r:id="rId26"/>
    <p:sldLayoutId id="2147484606" r:id="rId27"/>
    <p:sldLayoutId id="2147484607" r:id="rId28"/>
    <p:sldLayoutId id="2147484608" r:id="rId29"/>
    <p:sldLayoutId id="2147484609" r:id="rId30"/>
    <p:sldLayoutId id="2147484610" r:id="rId31"/>
    <p:sldLayoutId id="2147484611" r:id="rId32"/>
    <p:sldLayoutId id="2147484891" r:id="rId33"/>
    <p:sldLayoutId id="2147484892" r:id="rId34"/>
    <p:sldLayoutId id="2147484893" r:id="rId35"/>
    <p:sldLayoutId id="2147484894" r:id="rId36"/>
    <p:sldLayoutId id="2147484895" r:id="rId37"/>
    <p:sldLayoutId id="2147484896" r:id="rId38"/>
    <p:sldLayoutId id="2147484897" r:id="rId39"/>
    <p:sldLayoutId id="2147484898" r:id="rId40"/>
    <p:sldLayoutId id="2147484899" r:id="rId41"/>
    <p:sldLayoutId id="2147484900" r:id="rId42"/>
    <p:sldLayoutId id="2147484901" r:id="rId43"/>
    <p:sldLayoutId id="2147484902" r:id="rId44"/>
    <p:sldLayoutId id="2147484903" r:id="rId45"/>
  </p:sldLayoutIdLst>
  <p:hf hdr="0" ftr="0" dt="0"/>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0" indent="0" algn="l" defTabSz="609630" rtl="0" eaLnBrk="1" latinLnBrk="0" hangingPunct="1">
        <a:lnSpc>
          <a:spcPct val="90000"/>
        </a:lnSpc>
        <a:spcBef>
          <a:spcPts val="667"/>
        </a:spcBef>
        <a:buFont typeface="Arial" panose="020B0604020202020204" pitchFamily="34" charset="0"/>
        <a:buNone/>
        <a:defRPr sz="6000" kern="1200">
          <a:solidFill>
            <a:schemeClr val="accent2"/>
          </a:solidFill>
          <a:latin typeface="+mj-lt"/>
          <a:ea typeface="+mn-ea"/>
          <a:cs typeface="+mn-cs"/>
        </a:defRPr>
      </a:lvl1pPr>
      <a:lvl2pPr marL="60963" indent="0" algn="l" defTabSz="609630" rtl="0" eaLnBrk="1" latinLnBrk="0" hangingPunct="1">
        <a:lnSpc>
          <a:spcPct val="90000"/>
        </a:lnSpc>
        <a:spcBef>
          <a:spcPts val="667"/>
        </a:spcBef>
        <a:buFont typeface="Arial" panose="020B0604020202020204" pitchFamily="34" charset="0"/>
        <a:buNone/>
        <a:defRPr sz="2400" b="0" kern="1200">
          <a:solidFill>
            <a:schemeClr val="tx1"/>
          </a:solidFill>
          <a:latin typeface="+mn-lt"/>
          <a:ea typeface="+mn-ea"/>
          <a:cs typeface="+mn-cs"/>
        </a:defRPr>
      </a:lvl2pPr>
      <a:lvl3pPr marL="60963" indent="0" algn="l" defTabSz="609630" rtl="0" eaLnBrk="1" latinLnBrk="0" hangingPunct="1">
        <a:lnSpc>
          <a:spcPct val="90000"/>
        </a:lnSpc>
        <a:spcBef>
          <a:spcPts val="1333"/>
        </a:spcBef>
        <a:buFont typeface="Arial" panose="020B0604020202020204" pitchFamily="34" charset="0"/>
        <a:buNone/>
        <a:defRPr sz="1600" b="1" kern="1200">
          <a:solidFill>
            <a:schemeClr val="tx1"/>
          </a:solidFill>
          <a:latin typeface="+mj-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447131FB-9475-2744-911B-EFA0B5F49D9B}"/>
              </a:ext>
            </a:extLst>
          </p:cNvPr>
          <p:cNvSpPr>
            <a:spLocks noGrp="1"/>
          </p:cNvSpPr>
          <p:nvPr>
            <p:ph type="title"/>
          </p:nvPr>
        </p:nvSpPr>
        <p:spPr>
          <a:xfrm>
            <a:off x="685800" y="365760"/>
            <a:ext cx="11137392" cy="603504"/>
          </a:xfrm>
          <a:prstGeom prst="rect">
            <a:avLst/>
          </a:prstGeom>
        </p:spPr>
        <p:txBody>
          <a:bodyPr vert="horz" lIns="0" tIns="0" rIns="0" bIns="0" rtlCol="0" anchor="t">
            <a:noAutofit/>
          </a:bodyPr>
          <a:lstStyle/>
          <a:p>
            <a:r>
              <a:rPr lang="en-US"/>
              <a:t>Click to edit Master title style</a:t>
            </a:r>
          </a:p>
        </p:txBody>
      </p:sp>
      <p:sp>
        <p:nvSpPr>
          <p:cNvPr id="2" name="Text Placeholder 1">
            <a:extLst>
              <a:ext uri="{FF2B5EF4-FFF2-40B4-BE49-F238E27FC236}">
                <a16:creationId xmlns:a16="http://schemas.microsoft.com/office/drawing/2014/main" id="{77368A02-6632-6E48-92F5-528ACA438C07}"/>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2"/>
            <a:endParaRPr lang="en-US"/>
          </a:p>
        </p:txBody>
      </p:sp>
      <p:sp>
        <p:nvSpPr>
          <p:cNvPr id="4" name="Footer Placeholder 3">
            <a:extLst>
              <a:ext uri="{FF2B5EF4-FFF2-40B4-BE49-F238E27FC236}">
                <a16:creationId xmlns:a16="http://schemas.microsoft.com/office/drawing/2014/main" id="{38A2CCD5-3444-0B41-815D-A4A6F4BA6769}"/>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
        <p:nvSpPr>
          <p:cNvPr id="5" name="Slide Number Placeholder 8"/>
          <p:cNvSpPr>
            <a:spLocks noGrp="1"/>
          </p:cNvSpPr>
          <p:nvPr>
            <p:ph type="sldNum" sz="quarter" idx="4"/>
          </p:nvPr>
        </p:nvSpPr>
        <p:spPr>
          <a:xfrm>
            <a:off x="10603992" y="6248400"/>
            <a:ext cx="1219200"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224209139"/>
      </p:ext>
    </p:extLst>
  </p:cSld>
  <p:clrMap bg1="lt1" tx1="dk1" bg2="lt2" tx2="dk2" accent1="accent1" accent2="accent2" accent3="accent3" accent4="accent4" accent5="accent5" accent6="accent6" hlink="hlink" folHlink="folHlink"/>
  <p:sldLayoutIdLst>
    <p:sldLayoutId id="2147484385" r:id="rId1"/>
    <p:sldLayoutId id="2147484548" r:id="rId2"/>
    <p:sldLayoutId id="2147484549" r:id="rId3"/>
    <p:sldLayoutId id="2147484550" r:id="rId4"/>
    <p:sldLayoutId id="2147484537" r:id="rId5"/>
    <p:sldLayoutId id="2147484507" r:id="rId6"/>
    <p:sldLayoutId id="2147484523" r:id="rId7"/>
    <p:sldLayoutId id="2147484551" r:id="rId8"/>
    <p:sldLayoutId id="2147484522" r:id="rId9"/>
    <p:sldLayoutId id="2147484388" r:id="rId10"/>
    <p:sldLayoutId id="2147484506" r:id="rId11"/>
    <p:sldLayoutId id="2147484511" r:id="rId12"/>
    <p:sldLayoutId id="2147484510" r:id="rId13"/>
    <p:sldLayoutId id="2147484390" r:id="rId14"/>
    <p:sldLayoutId id="2147484391" r:id="rId15"/>
    <p:sldLayoutId id="2147484509" r:id="rId16"/>
    <p:sldLayoutId id="2147484515" r:id="rId17"/>
    <p:sldLayoutId id="2147484513" r:id="rId18"/>
    <p:sldLayoutId id="2147484514" r:id="rId19"/>
    <p:sldLayoutId id="2147484547" r:id="rId20"/>
    <p:sldLayoutId id="2147484521" r:id="rId21"/>
    <p:sldLayoutId id="2147484516" r:id="rId22"/>
    <p:sldLayoutId id="2147484517" r:id="rId23"/>
    <p:sldLayoutId id="2147484524" r:id="rId24"/>
    <p:sldLayoutId id="2147484518" r:id="rId25"/>
    <p:sldLayoutId id="2147484519" r:id="rId26"/>
    <p:sldLayoutId id="2147484520" r:id="rId27"/>
    <p:sldLayoutId id="2147484525" r:id="rId28"/>
    <p:sldLayoutId id="2147484533" r:id="rId29"/>
    <p:sldLayoutId id="2147484469" r:id="rId30"/>
    <p:sldLayoutId id="2147484462" r:id="rId31"/>
    <p:sldLayoutId id="2147484463" r:id="rId32"/>
    <p:sldLayoutId id="2147484504" r:id="rId33"/>
    <p:sldLayoutId id="2147484505" r:id="rId34"/>
    <p:sldLayoutId id="2147484495" r:id="rId35"/>
    <p:sldLayoutId id="2147484496" r:id="rId36"/>
    <p:sldLayoutId id="2147484497" r:id="rId37"/>
    <p:sldLayoutId id="2147484500" r:id="rId38"/>
    <p:sldLayoutId id="2147484501" r:id="rId39"/>
    <p:sldLayoutId id="2147484487" r:id="rId40"/>
    <p:sldLayoutId id="2147484498" r:id="rId41"/>
    <p:sldLayoutId id="2147484499" r:id="rId42"/>
    <p:sldLayoutId id="2147484482" r:id="rId43"/>
    <p:sldLayoutId id="2147484483" r:id="rId44"/>
    <p:sldLayoutId id="2147484484" r:id="rId45"/>
    <p:sldLayoutId id="2147484488" r:id="rId46"/>
    <p:sldLayoutId id="2147484489" r:id="rId47"/>
    <p:sldLayoutId id="2147484490" r:id="rId48"/>
    <p:sldLayoutId id="2147484491" r:id="rId49"/>
    <p:sldLayoutId id="2147484492" r:id="rId50"/>
    <p:sldLayoutId id="2147484612" r:id="rId51"/>
    <p:sldLayoutId id="2147484654" r:id="rId52"/>
    <p:sldLayoutId id="2147484890" r:id="rId53"/>
  </p:sldLayoutIdLst>
  <p:hf hdr="0" ftr="0" dt="0"/>
  <p:txStyles>
    <p:title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p:titleStyle>
    <p:body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1F437-6E5E-2D49-820D-7C5A66221A9E}"/>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sz="1600"/>
              <a:t>Fourth level</a:t>
            </a:r>
            <a:endParaRPr lang="en-US"/>
          </a:p>
          <a:p>
            <a:pPr lvl="0"/>
            <a:endParaRPr lang="en-US"/>
          </a:p>
        </p:txBody>
      </p:sp>
    </p:spTree>
    <p:extLst>
      <p:ext uri="{BB962C8B-B14F-4D97-AF65-F5344CB8AC3E}">
        <p14:creationId xmlns:p14="http://schemas.microsoft.com/office/powerpoint/2010/main" val="381265465"/>
      </p:ext>
    </p:extLst>
  </p:cSld>
  <p:clrMap bg1="lt1" tx1="dk1" bg2="lt2" tx2="dk2" accent1="accent1" accent2="accent2" accent3="accent3" accent4="accent4" accent5="accent5" accent6="accent6" hlink="hlink" folHlink="folHlink"/>
  <p:sldLayoutIdLst>
    <p:sldLayoutId id="2147484345" r:id="rId1"/>
    <p:sldLayoutId id="2147484528" r:id="rId2"/>
    <p:sldLayoutId id="2147484543" r:id="rId3"/>
    <p:sldLayoutId id="2147484346" r:id="rId4"/>
    <p:sldLayoutId id="2147484348" r:id="rId5"/>
    <p:sldLayoutId id="2147484530" r:id="rId6"/>
    <p:sldLayoutId id="2147484350" r:id="rId7"/>
    <p:sldLayoutId id="2147484529" r:id="rId8"/>
    <p:sldLayoutId id="2147484545" r:id="rId9"/>
    <p:sldLayoutId id="2147484351" r:id="rId10"/>
    <p:sldLayoutId id="2147484353" r:id="rId11"/>
    <p:sldLayoutId id="2147484531" r:id="rId12"/>
    <p:sldLayoutId id="2147484369" r:id="rId13"/>
    <p:sldLayoutId id="2147484539" r:id="rId14"/>
    <p:sldLayoutId id="2147484535" r:id="rId15"/>
    <p:sldLayoutId id="2147484580" r:id="rId16"/>
    <p:sldLayoutId id="2147484581" r:id="rId17"/>
    <p:sldLayoutId id="2147484582" r:id="rId18"/>
    <p:sldLayoutId id="2147484587" r:id="rId19"/>
    <p:sldLayoutId id="2147484538" r:id="rId20"/>
    <p:sldLayoutId id="2147484578" r:id="rId21"/>
    <p:sldLayoutId id="2147484579" r:id="rId22"/>
    <p:sldLayoutId id="2147484541" r:id="rId23"/>
    <p:sldLayoutId id="2147484616" r:id="rId24"/>
    <p:sldLayoutId id="2147484617" r:id="rId25"/>
    <p:sldLayoutId id="2147484618" r:id="rId26"/>
    <p:sldLayoutId id="2147484619" r:id="rId27"/>
    <p:sldLayoutId id="2147484620" r:id="rId28"/>
    <p:sldLayoutId id="2147484621" r:id="rId29"/>
    <p:sldLayoutId id="2147484622" r:id="rId30"/>
    <p:sldLayoutId id="2147484623" r:id="rId31"/>
    <p:sldLayoutId id="2147484624" r:id="rId32"/>
    <p:sldLayoutId id="2147484625" r:id="rId33"/>
    <p:sldLayoutId id="2147484626" r:id="rId34"/>
    <p:sldLayoutId id="2147484627" r:id="rId35"/>
    <p:sldLayoutId id="2147484628" r:id="rId36"/>
    <p:sldLayoutId id="2147484629" r:id="rId37"/>
    <p:sldLayoutId id="2147484630" r:id="rId38"/>
    <p:sldLayoutId id="2147484631" r:id="rId39"/>
    <p:sldLayoutId id="2147484632" r:id="rId40"/>
    <p:sldLayoutId id="2147484633" r:id="rId41"/>
    <p:sldLayoutId id="2147484634" r:id="rId42"/>
    <p:sldLayoutId id="2147484635" r:id="rId43"/>
    <p:sldLayoutId id="2147484636" r:id="rId44"/>
    <p:sldLayoutId id="2147484637" r:id="rId45"/>
    <p:sldLayoutId id="2147484638" r:id="rId46"/>
    <p:sldLayoutId id="2147484639" r:id="rId47"/>
    <p:sldLayoutId id="2147484640" r:id="rId48"/>
    <p:sldLayoutId id="2147484641" r:id="rId49"/>
    <p:sldLayoutId id="2147484642" r:id="rId50"/>
    <p:sldLayoutId id="2147484889" r:id="rId51"/>
    <p:sldLayoutId id="2147484850" r:id="rId52"/>
    <p:sldLayoutId id="2147484851" r:id="rId53"/>
    <p:sldLayoutId id="2147484853" r:id="rId54"/>
    <p:sldLayoutId id="2147484857" r:id="rId55"/>
    <p:sldLayoutId id="2147484858" r:id="rId56"/>
    <p:sldLayoutId id="2147484859" r:id="rId57"/>
    <p:sldLayoutId id="2147484860" r:id="rId58"/>
    <p:sldLayoutId id="2147484861" r:id="rId59"/>
    <p:sldLayoutId id="2147484862" r:id="rId60"/>
    <p:sldLayoutId id="2147484873" r:id="rId61"/>
    <p:sldLayoutId id="2147484874" r:id="rId62"/>
    <p:sldLayoutId id="2147484875" r:id="rId63"/>
    <p:sldLayoutId id="2147484877" r:id="rId64"/>
    <p:sldLayoutId id="2147484878" r:id="rId65"/>
    <p:sldLayoutId id="2147484879" r:id="rId66"/>
    <p:sldLayoutId id="2147484880" r:id="rId67"/>
    <p:sldLayoutId id="2147484881" r:id="rId68"/>
    <p:sldLayoutId id="2147484882" r:id="rId69"/>
    <p:sldLayoutId id="2147484883" r:id="rId70"/>
    <p:sldLayoutId id="2147484884" r:id="rId71"/>
    <p:sldLayoutId id="2147484885" r:id="rId72"/>
    <p:sldLayoutId id="2147484886" r:id="rId73"/>
    <p:sldLayoutId id="2147484888" r:id="rId74"/>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46" rtl="0" eaLnBrk="1" latinLnBrk="0" hangingPunct="1">
        <a:lnSpc>
          <a:spcPct val="90000"/>
        </a:lnSpc>
        <a:spcBef>
          <a:spcPts val="1000"/>
        </a:spcBef>
        <a:buFont typeface="Arial" panose="020B0604020202020204" pitchFamily="34" charset="0"/>
        <a:buNone/>
        <a:defRPr sz="5400" kern="1200">
          <a:solidFill>
            <a:schemeClr val="bg2"/>
          </a:solidFill>
          <a:latin typeface="+mj-lt"/>
          <a:ea typeface="+mn-ea"/>
          <a:cs typeface="+mn-cs"/>
        </a:defRPr>
      </a:lvl1pPr>
      <a:lvl2pPr marL="0" indent="0" algn="l" defTabSz="914446" rtl="0" eaLnBrk="1" latinLnBrk="0" hangingPunct="1">
        <a:lnSpc>
          <a:spcPct val="100000"/>
        </a:lnSpc>
        <a:spcBef>
          <a:spcPts val="500"/>
        </a:spcBef>
        <a:buClr>
          <a:schemeClr val="bg2"/>
        </a:buClr>
        <a:buFont typeface="Arial" panose="020B0604020202020204" pitchFamily="34" charset="0"/>
        <a:buNone/>
        <a:defRPr sz="2400" b="0" kern="1200">
          <a:solidFill>
            <a:schemeClr val="bg2"/>
          </a:solidFill>
          <a:latin typeface="+mj-lt"/>
          <a:ea typeface="+mn-ea"/>
          <a:cs typeface="+mn-cs"/>
        </a:defRPr>
      </a:lvl2pPr>
      <a:lvl3pPr marL="182889" indent="-182889" algn="l" defTabSz="914446" rtl="0" eaLnBrk="1" latinLnBrk="0" hangingPunct="1">
        <a:lnSpc>
          <a:spcPct val="100000"/>
        </a:lnSpc>
        <a:spcBef>
          <a:spcPts val="500"/>
        </a:spcBef>
        <a:buClr>
          <a:schemeClr val="bg2"/>
        </a:buClr>
        <a:buFont typeface="Arial" panose="020B0604020202020204" pitchFamily="34" charset="0"/>
        <a:buChar char="•"/>
        <a:defRPr sz="1900" kern="1200">
          <a:solidFill>
            <a:schemeClr val="bg2"/>
          </a:solidFill>
          <a:latin typeface="+mn-lt"/>
          <a:ea typeface="+mn-ea"/>
          <a:cs typeface="+mn-cs"/>
        </a:defRPr>
      </a:lvl3pPr>
      <a:lvl4pPr marL="365778" indent="-182889" algn="l" defTabSz="914446" rtl="0" eaLnBrk="1" latinLnBrk="0" hangingPunct="1">
        <a:lnSpc>
          <a:spcPct val="100000"/>
        </a:lnSpc>
        <a:spcBef>
          <a:spcPts val="500"/>
        </a:spcBef>
        <a:buClr>
          <a:schemeClr val="bg2"/>
        </a:buClr>
        <a:buFont typeface="Arial" panose="020B0604020202020204" pitchFamily="34" charset="0"/>
        <a:buChar char="•"/>
        <a:defRPr sz="1600" kern="1200">
          <a:solidFill>
            <a:schemeClr val="bg2"/>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49AB76D9-6D63-2248-BD7B-1FE3776C410E}"/>
              </a:ext>
            </a:extLst>
          </p:cNvPr>
          <p:cNvSpPr>
            <a:spLocks noGrp="1"/>
          </p:cNvSpPr>
          <p:nvPr>
            <p:ph type="sldNum" sz="quarter" idx="4"/>
          </p:nvPr>
        </p:nvSpPr>
        <p:spPr>
          <a:xfrm>
            <a:off x="10603992" y="6248400"/>
            <a:ext cx="1216152"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DD51D1C3-2EAF-9048-85DC-2FC981895B82}"/>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Tree>
    <p:extLst>
      <p:ext uri="{BB962C8B-B14F-4D97-AF65-F5344CB8AC3E}">
        <p14:creationId xmlns:p14="http://schemas.microsoft.com/office/powerpoint/2010/main" val="4067558818"/>
      </p:ext>
    </p:extLst>
  </p:cSld>
  <p:clrMap bg1="lt1" tx1="dk1" bg2="lt2" tx2="dk2" accent1="accent1" accent2="accent2" accent3="accent3" accent4="accent4" accent5="accent5" accent6="accent6" hlink="hlink" folHlink="folHlink"/>
  <p:sldLayoutIdLst>
    <p:sldLayoutId id="2147484527" r:id="rId1"/>
    <p:sldLayoutId id="2147484546" r:id="rId2"/>
    <p:sldLayoutId id="2147484476" r:id="rId3"/>
    <p:sldLayoutId id="2147484474" r:id="rId4"/>
    <p:sldLayoutId id="2147484526" r:id="rId5"/>
    <p:sldLayoutId id="2147484473" r:id="rId6"/>
    <p:sldLayoutId id="2147484655" r:id="rId7"/>
    <p:sldLayoutId id="2147484656" r:id="rId8"/>
    <p:sldLayoutId id="2147484657" r:id="rId9"/>
    <p:sldLayoutId id="2147484658" r:id="rId10"/>
    <p:sldLayoutId id="2147484659" r:id="rId11"/>
    <p:sldLayoutId id="2147484660" r:id="rId12"/>
    <p:sldLayoutId id="2147484661" r:id="rId13"/>
    <p:sldLayoutId id="2147484662" r:id="rId14"/>
    <p:sldLayoutId id="2147484663" r:id="rId15"/>
    <p:sldLayoutId id="2147484664" r:id="rId16"/>
    <p:sldLayoutId id="2147484665" r:id="rId17"/>
    <p:sldLayoutId id="2147484666" r:id="rId18"/>
    <p:sldLayoutId id="2147484667" r:id="rId19"/>
    <p:sldLayoutId id="2147484668" r:id="rId20"/>
    <p:sldLayoutId id="2147484669" r:id="rId21"/>
    <p:sldLayoutId id="2147484670" r:id="rId22"/>
    <p:sldLayoutId id="2147484671" r:id="rId23"/>
    <p:sldLayoutId id="2147484672" r:id="rId24"/>
    <p:sldLayoutId id="2147484673" r:id="rId25"/>
    <p:sldLayoutId id="2147484674" r:id="rId26"/>
    <p:sldLayoutId id="2147484675" r:id="rId27"/>
    <p:sldLayoutId id="2147484676" r:id="rId28"/>
    <p:sldLayoutId id="2147484677" r:id="rId29"/>
    <p:sldLayoutId id="2147484678" r:id="rId30"/>
    <p:sldLayoutId id="2147484679" r:id="rId31"/>
    <p:sldLayoutId id="2147484680" r:id="rId32"/>
    <p:sldLayoutId id="2147484681" r:id="rId33"/>
    <p:sldLayoutId id="2147484682" r:id="rId34"/>
    <p:sldLayoutId id="2147484683" r:id="rId35"/>
    <p:sldLayoutId id="2147484684" r:id="rId36"/>
    <p:sldLayoutId id="2147484685" r:id="rId37"/>
    <p:sldLayoutId id="2147484686" r:id="rId38"/>
    <p:sldLayoutId id="2147484687" r:id="rId39"/>
    <p:sldLayoutId id="2147484688" r:id="rId40"/>
    <p:sldLayoutId id="2147484689" r:id="rId41"/>
    <p:sldLayoutId id="2147484690" r:id="rId42"/>
    <p:sldLayoutId id="2147484691" r:id="rId43"/>
    <p:sldLayoutId id="2147484692" r:id="rId44"/>
    <p:sldLayoutId id="2147484693" r:id="rId45"/>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938039"/>
      </p:ext>
    </p:extLst>
  </p:cSld>
  <p:clrMap bg1="lt1" tx1="dk1" bg2="lt2" tx2="dk2" accent1="accent1" accent2="accent2" accent3="accent3" accent4="accent4" accent5="accent5" accent6="accent6" hlink="hlink" folHlink="folHlink"/>
  <p:sldLayoutIdLst>
    <p:sldLayoutId id="2147484321" r:id="rId1"/>
    <p:sldLayoutId id="2147484694" r:id="rId2"/>
    <p:sldLayoutId id="2147484695" r:id="rId3"/>
    <p:sldLayoutId id="2147484696" r:id="rId4"/>
    <p:sldLayoutId id="2147484697" r:id="rId5"/>
    <p:sldLayoutId id="2147484698" r:id="rId6"/>
    <p:sldLayoutId id="2147484699" r:id="rId7"/>
    <p:sldLayoutId id="2147484700" r:id="rId8"/>
    <p:sldLayoutId id="2147484701" r:id="rId9"/>
    <p:sldLayoutId id="2147484702" r:id="rId10"/>
    <p:sldLayoutId id="2147484703" r:id="rId11"/>
    <p:sldLayoutId id="2147484704" r:id="rId12"/>
    <p:sldLayoutId id="2147484705" r:id="rId13"/>
    <p:sldLayoutId id="2147484706" r:id="rId14"/>
    <p:sldLayoutId id="2147484707" r:id="rId15"/>
    <p:sldLayoutId id="2147484708" r:id="rId16"/>
    <p:sldLayoutId id="2147484709" r:id="rId17"/>
    <p:sldLayoutId id="2147484710" r:id="rId18"/>
    <p:sldLayoutId id="2147484711" r:id="rId19"/>
    <p:sldLayoutId id="2147484712" r:id="rId20"/>
    <p:sldLayoutId id="2147484713" r:id="rId21"/>
    <p:sldLayoutId id="2147484714" r:id="rId22"/>
    <p:sldLayoutId id="2147484715" r:id="rId23"/>
    <p:sldLayoutId id="2147484716" r:id="rId24"/>
    <p:sldLayoutId id="2147484717" r:id="rId25"/>
    <p:sldLayoutId id="2147484718" r:id="rId26"/>
    <p:sldLayoutId id="2147484719" r:id="rId27"/>
    <p:sldLayoutId id="2147484720" r:id="rId28"/>
    <p:sldLayoutId id="2147484721" r:id="rId29"/>
    <p:sldLayoutId id="2147484722" r:id="rId30"/>
    <p:sldLayoutId id="2147484723" r:id="rId31"/>
    <p:sldLayoutId id="2147484724" r:id="rId32"/>
    <p:sldLayoutId id="2147484725" r:id="rId33"/>
    <p:sldLayoutId id="2147484726" r:id="rId34"/>
    <p:sldLayoutId id="2147484727" r:id="rId35"/>
    <p:sldLayoutId id="2147484728" r:id="rId36"/>
    <p:sldLayoutId id="2147484729" r:id="rId37"/>
    <p:sldLayoutId id="2147484730" r:id="rId38"/>
    <p:sldLayoutId id="2147484731" r:id="rId39"/>
    <p:sldLayoutId id="2147484732" r:id="rId40"/>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96.xml"/></Relationships>
</file>

<file path=ppt/slides/_rels/slide10.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emf"/><Relationship Id="rId2" Type="http://schemas.openxmlformats.org/officeDocument/2006/relationships/notesSlide" Target="../notesSlides/notesSlide10.xml"/><Relationship Id="rId1" Type="http://schemas.openxmlformats.org/officeDocument/2006/relationships/slideLayout" Target="../slideLayouts/slideLayout48.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1.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48.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2.xml"/><Relationship Id="rId1" Type="http://schemas.openxmlformats.org/officeDocument/2006/relationships/slideLayout" Target="../slideLayouts/slideLayout48.xml"/><Relationship Id="rId5" Type="http://schemas.openxmlformats.org/officeDocument/2006/relationships/image" Target="../media/image68.png"/><Relationship Id="rId4" Type="http://schemas.openxmlformats.org/officeDocument/2006/relationships/image" Target="../media/image67.png"/></Relationships>
</file>

<file path=ppt/slides/_rels/slide1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xml"/><Relationship Id="rId1" Type="http://schemas.openxmlformats.org/officeDocument/2006/relationships/slideLayout" Target="../slideLayouts/slideLayout70.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0.xml"/><Relationship Id="rId5" Type="http://schemas.openxmlformats.org/officeDocument/2006/relationships/image" Target="../media/image70.pn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5.xml"/><Relationship Id="rId1" Type="http://schemas.openxmlformats.org/officeDocument/2006/relationships/slideLayout" Target="../slideLayouts/slideLayout64.xml"/><Relationship Id="rId5" Type="http://schemas.openxmlformats.org/officeDocument/2006/relationships/image" Target="../media/image45.pn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48.xml"/><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8.xml"/><Relationship Id="rId1" Type="http://schemas.openxmlformats.org/officeDocument/2006/relationships/slideLayout" Target="../slideLayouts/slideLayout97.xml"/></Relationships>
</file>

<file path=ppt/slides/_rels/slide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9.xml"/><Relationship Id="rId1" Type="http://schemas.openxmlformats.org/officeDocument/2006/relationships/slideLayout" Target="../slideLayouts/slideLayout67.xml"/><Relationship Id="rId6" Type="http://schemas.openxmlformats.org/officeDocument/2006/relationships/image" Target="../media/image74.png"/><Relationship Id="rId5" Type="http://schemas.openxmlformats.org/officeDocument/2006/relationships/image" Target="../media/image21.sv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20.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21.svg"/><Relationship Id="rId2" Type="http://schemas.openxmlformats.org/officeDocument/2006/relationships/notesSlide" Target="../notesSlides/notesSlide20.xml"/><Relationship Id="rId1" Type="http://schemas.openxmlformats.org/officeDocument/2006/relationships/slideLayout" Target="../slideLayouts/slideLayout64.xml"/><Relationship Id="rId6" Type="http://schemas.openxmlformats.org/officeDocument/2006/relationships/image" Target="../media/image20.png"/><Relationship Id="rId5" Type="http://schemas.openxmlformats.org/officeDocument/2006/relationships/image" Target="../media/image56.png"/><Relationship Id="rId4" Type="http://schemas.openxmlformats.org/officeDocument/2006/relationships/image" Target="../media/image75.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48.xml"/><Relationship Id="rId5" Type="http://schemas.openxmlformats.org/officeDocument/2006/relationships/image" Target="../media/image76.png"/><Relationship Id="rId4" Type="http://schemas.openxmlformats.org/officeDocument/2006/relationships/image" Target="../media/image21.svg"/></Relationships>
</file>

<file path=ppt/slides/_rels/slide2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22.xml"/><Relationship Id="rId1" Type="http://schemas.openxmlformats.org/officeDocument/2006/relationships/slideLayout" Target="../slideLayouts/slideLayout97.xml"/></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3.xml"/><Relationship Id="rId1" Type="http://schemas.openxmlformats.org/officeDocument/2006/relationships/slideLayout" Target="../slideLayouts/slideLayout70.xml"/></Relationships>
</file>

<file path=ppt/slides/_rels/slide24.xml.rels><?xml version="1.0" encoding="UTF-8" standalone="yes"?>
<Relationships xmlns="http://schemas.openxmlformats.org/package/2006/relationships"><Relationship Id="rId3" Type="http://schemas.openxmlformats.org/officeDocument/2006/relationships/image" Target="../media/image78.jpeg"/><Relationship Id="rId7" Type="http://schemas.openxmlformats.org/officeDocument/2006/relationships/image" Target="../media/image82.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70.xml"/><Relationship Id="rId5" Type="http://schemas.openxmlformats.org/officeDocument/2006/relationships/image" Target="../media/image83.png"/><Relationship Id="rId4" Type="http://schemas.openxmlformats.org/officeDocument/2006/relationships/image" Target="../media/image6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0.xml"/></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7.xml"/><Relationship Id="rId1" Type="http://schemas.openxmlformats.org/officeDocument/2006/relationships/slideLayout" Target="../slideLayouts/slideLayout64.xml"/><Relationship Id="rId6" Type="http://schemas.openxmlformats.org/officeDocument/2006/relationships/image" Target="../media/image22.png"/><Relationship Id="rId5" Type="http://schemas.openxmlformats.org/officeDocument/2006/relationships/image" Target="../media/image85.png"/><Relationship Id="rId4" Type="http://schemas.openxmlformats.org/officeDocument/2006/relationships/image" Target="../media/image84.png"/></Relationships>
</file>

<file path=ppt/slides/_rels/slide28.xml.rels><?xml version="1.0" encoding="UTF-8" standalone="yes"?>
<Relationships xmlns="http://schemas.openxmlformats.org/package/2006/relationships"><Relationship Id="rId3" Type="http://schemas.openxmlformats.org/officeDocument/2006/relationships/image" Target="../media/image86.jpeg"/><Relationship Id="rId7" Type="http://schemas.openxmlformats.org/officeDocument/2006/relationships/image" Target="../media/image90.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29.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29.xml"/><Relationship Id="rId1" Type="http://schemas.openxmlformats.org/officeDocument/2006/relationships/slideLayout" Target="../slideLayouts/slideLayout97.xml"/></Relationships>
</file>

<file path=ppt/slides/_rels/slide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54.xml"/><Relationship Id="rId4" Type="http://schemas.openxmlformats.org/officeDocument/2006/relationships/image" Target="../media/image46.jpeg"/></Relationships>
</file>

<file path=ppt/slides/_rels/slide3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30.xml"/><Relationship Id="rId1" Type="http://schemas.openxmlformats.org/officeDocument/2006/relationships/slideLayout" Target="../slideLayouts/slideLayout48.xml"/><Relationship Id="rId5" Type="http://schemas.openxmlformats.org/officeDocument/2006/relationships/image" Target="../media/image94.png"/><Relationship Id="rId4" Type="http://schemas.openxmlformats.org/officeDocument/2006/relationships/image" Target="../media/image93.png"/></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70.xml"/><Relationship Id="rId5" Type="http://schemas.openxmlformats.org/officeDocument/2006/relationships/image" Target="../media/image19.png"/><Relationship Id="rId4" Type="http://schemas.openxmlformats.org/officeDocument/2006/relationships/image" Target="../media/image95.png"/></Relationships>
</file>

<file path=ppt/slides/_rels/slide32.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notesSlide" Target="../notesSlides/notesSlide32.xml"/><Relationship Id="rId1" Type="http://schemas.openxmlformats.org/officeDocument/2006/relationships/slideLayout" Target="../slideLayouts/slideLayout63.xml"/><Relationship Id="rId5" Type="http://schemas.openxmlformats.org/officeDocument/2006/relationships/image" Target="../media/image19.png"/><Relationship Id="rId4" Type="http://schemas.openxmlformats.org/officeDocument/2006/relationships/image" Target="../media/image59.emf"/></Relationships>
</file>

<file path=ppt/slides/_rels/slide3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3.xml"/><Relationship Id="rId1" Type="http://schemas.openxmlformats.org/officeDocument/2006/relationships/slideLayout" Target="../slideLayouts/slideLayout98.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4.xml"/><Relationship Id="rId1" Type="http://schemas.openxmlformats.org/officeDocument/2006/relationships/slideLayout" Target="../slideLayouts/slideLayout98.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8" Type="http://schemas.openxmlformats.org/officeDocument/2006/relationships/hyperlink" Target="https://www.facebook.com/formedia/blog/using-hashtags-on-facebook" TargetMode="External"/><Relationship Id="rId3" Type="http://schemas.openxmlformats.org/officeDocument/2006/relationships/hyperlink" Target="https://www.facebook.com/creators/new-pages-experience" TargetMode="External"/><Relationship Id="rId7" Type="http://schemas.openxmlformats.org/officeDocument/2006/relationships/hyperlink" Target="https://recurpost.com/blog/facebook-post-ideas" TargetMode="External"/><Relationship Id="rId2" Type="http://schemas.openxmlformats.org/officeDocument/2006/relationships/notesSlide" Target="../notesSlides/notesSlide35.xml"/><Relationship Id="rId1" Type="http://schemas.openxmlformats.org/officeDocument/2006/relationships/slideLayout" Target="../slideLayouts/slideLayout70.xml"/><Relationship Id="rId6" Type="http://schemas.openxmlformats.org/officeDocument/2006/relationships/hyperlink" Target="https://sproutsocial.com/insights/facebook-stats-for-marketers" TargetMode="External"/><Relationship Id="rId11" Type="http://schemas.openxmlformats.org/officeDocument/2006/relationships/image" Target="../media/image19.png"/><Relationship Id="rId5" Type="http://schemas.openxmlformats.org/officeDocument/2006/relationships/hyperlink" Target="https://personifycorp.com/blog/video-marketing-statistics-2023" TargetMode="External"/><Relationship Id="rId10" Type="http://schemas.openxmlformats.org/officeDocument/2006/relationships/hyperlink" Target="https://www.campaignmonitor.com/resources/knowledge-base/what-is-an-email-newsletter/#:~:text=31%25%20of%20B2B%20marketers%20say,(Statista)" TargetMode="External"/><Relationship Id="rId4" Type="http://schemas.openxmlformats.org/officeDocument/2006/relationships/hyperlink" Target="https://www.socialmediaexaminer.com/how-to-use-meta-business-suite/#:~:text=Launched%20in%202020%2C%20Meta%20Business,to%20engagement%20to%20analyzing%20insights" TargetMode="External"/><Relationship Id="rId9" Type="http://schemas.openxmlformats.org/officeDocument/2006/relationships/hyperlink" Target="https://blog.hubspot.com/marketing/email-marketing-stat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xml"/><Relationship Id="rId1" Type="http://schemas.openxmlformats.org/officeDocument/2006/relationships/slideLayout" Target="../slideLayouts/slideLayout9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3.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4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21.svg"/></Relationships>
</file>

<file path=ppt/slides/_rels/slide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8.xml"/><Relationship Id="rId1" Type="http://schemas.openxmlformats.org/officeDocument/2006/relationships/slideLayout" Target="../slideLayouts/slideLayout97.xml"/></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48.xml"/><Relationship Id="rId5" Type="http://schemas.openxmlformats.org/officeDocument/2006/relationships/image" Target="../media/image54.png"/><Relationship Id="rId4"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6156D45-46C9-9440-A3BA-E69F45C023F3}"/>
              </a:ext>
            </a:extLst>
          </p:cNvPr>
          <p:cNvSpPr>
            <a:spLocks noGrp="1"/>
          </p:cNvSpPr>
          <p:nvPr>
            <p:ph type="body" sz="quarter" idx="14"/>
          </p:nvPr>
        </p:nvSpPr>
        <p:spPr>
          <a:xfrm>
            <a:off x="869795" y="981307"/>
            <a:ext cx="5374888" cy="3423424"/>
          </a:xfrm>
        </p:spPr>
        <p:txBody>
          <a:bodyPr/>
          <a:lstStyle/>
          <a:p>
            <a:r>
              <a:rPr lang="en-US" sz="5600"/>
              <a:t>Advanced Digital Marketing Tips</a:t>
            </a:r>
          </a:p>
          <a:p>
            <a:r>
              <a:rPr lang="en-US" sz="5600"/>
              <a:t>for Agents</a:t>
            </a:r>
          </a:p>
          <a:p>
            <a:pPr lvl="1"/>
            <a:r>
              <a:rPr lang="en-US">
                <a:solidFill>
                  <a:srgbClr val="114A21"/>
                </a:solidFill>
              </a:rPr>
              <a:t>May 2023</a:t>
            </a:r>
          </a:p>
        </p:txBody>
      </p:sp>
      <p:pic>
        <p:nvPicPr>
          <p:cNvPr id="9" name="Picture Placeholder 8">
            <a:extLst>
              <a:ext uri="{FF2B5EF4-FFF2-40B4-BE49-F238E27FC236}">
                <a16:creationId xmlns:a16="http://schemas.microsoft.com/office/drawing/2014/main" id="{A92BE99C-8F9B-0243-BA7B-37AE71BD29E7}"/>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1981" r="20693"/>
          <a:stretch/>
        </p:blipFill>
        <p:spPr>
          <a:xfrm>
            <a:off x="7329488" y="0"/>
            <a:ext cx="4862512" cy="6858000"/>
          </a:xfrm>
        </p:spPr>
      </p:pic>
    </p:spTree>
    <p:extLst>
      <p:ext uri="{BB962C8B-B14F-4D97-AF65-F5344CB8AC3E}">
        <p14:creationId xmlns:p14="http://schemas.microsoft.com/office/powerpoint/2010/main" val="24870458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92340227-0A3C-CA4D-AC5C-5870E9302327}"/>
              </a:ext>
            </a:extLst>
          </p:cNvPr>
          <p:cNvCxnSpPr>
            <a:cxnSpLocks/>
          </p:cNvCxnSpPr>
          <p:nvPr/>
        </p:nvCxnSpPr>
        <p:spPr>
          <a:xfrm flipH="1">
            <a:off x="7538167" y="2015148"/>
            <a:ext cx="1019621" cy="1614820"/>
          </a:xfrm>
          <a:prstGeom prst="line">
            <a:avLst/>
          </a:prstGeom>
          <a:ln w="444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dirty="0">
                <a:solidFill>
                  <a:srgbClr val="5C9A1B"/>
                </a:solidFill>
              </a:rPr>
              <a:t>What’s new with Pages?</a:t>
            </a: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1"/>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10</a:t>
            </a:fld>
            <a:endParaRPr lang="en-US">
              <a:solidFill>
                <a:schemeClr val="tx1"/>
              </a:solidFill>
            </a:endParaRPr>
          </a:p>
        </p:txBody>
      </p:sp>
      <p:sp>
        <p:nvSpPr>
          <p:cNvPr id="5" name="Text Placeholder 37">
            <a:extLst>
              <a:ext uri="{FF2B5EF4-FFF2-40B4-BE49-F238E27FC236}">
                <a16:creationId xmlns:a16="http://schemas.microsoft.com/office/drawing/2014/main" id="{0EBBDA1B-8294-4745-B5FD-5AF7C3CDF9A9}"/>
              </a:ext>
            </a:extLst>
          </p:cNvPr>
          <p:cNvSpPr txBox="1">
            <a:spLocks/>
          </p:cNvSpPr>
          <p:nvPr/>
        </p:nvSpPr>
        <p:spPr>
          <a:xfrm>
            <a:off x="3018254" y="2979675"/>
            <a:ext cx="1935344" cy="493733"/>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1" i="0" u="none" strike="noStrike">
                <a:solidFill>
                  <a:schemeClr val="tx2"/>
                </a:solidFill>
                <a:effectLst/>
                <a:latin typeface="Calibri" panose="020F0502020204030204" pitchFamily="34" charset="0"/>
              </a:rPr>
              <a:t>More intuitive layout</a:t>
            </a:r>
            <a:r>
              <a:rPr lang="en-US" sz="1800" b="0" i="0" u="none" strike="noStrike" baseline="30000">
                <a:solidFill>
                  <a:schemeClr val="tx2"/>
                </a:solidFill>
                <a:effectLst/>
                <a:latin typeface="Calibri" panose="020F0502020204030204" pitchFamily="34" charset="0"/>
              </a:rPr>
              <a:t>1</a:t>
            </a:r>
            <a:endParaRPr lang="en-US" sz="1600" baseline="30000">
              <a:solidFill>
                <a:schemeClr val="tx2"/>
              </a:solidFill>
            </a:endParaRPr>
          </a:p>
          <a:p>
            <a:endParaRPr lang="en-US" sz="1600"/>
          </a:p>
        </p:txBody>
      </p:sp>
      <p:sp>
        <p:nvSpPr>
          <p:cNvPr id="8" name="Text Placeholder 37">
            <a:extLst>
              <a:ext uri="{FF2B5EF4-FFF2-40B4-BE49-F238E27FC236}">
                <a16:creationId xmlns:a16="http://schemas.microsoft.com/office/drawing/2014/main" id="{345FF8C2-5745-BA4A-9E88-A09E33E83BEF}"/>
              </a:ext>
            </a:extLst>
          </p:cNvPr>
          <p:cNvSpPr txBox="1">
            <a:spLocks/>
          </p:cNvSpPr>
          <p:nvPr/>
        </p:nvSpPr>
        <p:spPr>
          <a:xfrm>
            <a:off x="748840" y="5019454"/>
            <a:ext cx="2312316" cy="400111"/>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1" i="0" u="none" strike="noStrike">
                <a:solidFill>
                  <a:schemeClr val="tx2"/>
                </a:solidFill>
                <a:effectLst/>
                <a:latin typeface="Calibri" panose="020F0502020204030204" pitchFamily="34" charset="0"/>
              </a:rPr>
              <a:t>Actionable insights</a:t>
            </a:r>
            <a:r>
              <a:rPr lang="en-US" sz="1800" b="1" i="0" u="none" strike="noStrike" baseline="30000">
                <a:solidFill>
                  <a:schemeClr val="tx2"/>
                </a:solidFill>
                <a:effectLst/>
                <a:latin typeface="Calibri" panose="020F0502020204030204" pitchFamily="34" charset="0"/>
              </a:rPr>
              <a:t>1</a:t>
            </a:r>
            <a:endParaRPr lang="en-US" sz="1600" b="1" baseline="30000">
              <a:solidFill>
                <a:schemeClr val="tx2"/>
              </a:solidFill>
            </a:endParaRPr>
          </a:p>
          <a:p>
            <a:endParaRPr lang="en-US" sz="1600">
              <a:solidFill>
                <a:schemeClr val="tx2"/>
              </a:solidFill>
            </a:endParaRPr>
          </a:p>
        </p:txBody>
      </p:sp>
      <p:sp>
        <p:nvSpPr>
          <p:cNvPr id="9" name="Text Placeholder 37">
            <a:extLst>
              <a:ext uri="{FF2B5EF4-FFF2-40B4-BE49-F238E27FC236}">
                <a16:creationId xmlns:a16="http://schemas.microsoft.com/office/drawing/2014/main" id="{69A26055-7F71-4B41-BE75-4EDFFF1A0233}"/>
              </a:ext>
            </a:extLst>
          </p:cNvPr>
          <p:cNvSpPr txBox="1">
            <a:spLocks/>
          </p:cNvSpPr>
          <p:nvPr/>
        </p:nvSpPr>
        <p:spPr>
          <a:xfrm>
            <a:off x="7575131" y="3025274"/>
            <a:ext cx="2011318" cy="524450"/>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1" i="0" u="none" strike="noStrike">
                <a:solidFill>
                  <a:schemeClr val="tx2"/>
                </a:solidFill>
                <a:effectLst/>
                <a:latin typeface="Calibri" panose="020F0502020204030204" pitchFamily="34" charset="0"/>
              </a:rPr>
              <a:t>Updated</a:t>
            </a:r>
            <a:br>
              <a:rPr lang="en-US" sz="1800" b="1" i="0" u="none" strike="noStrike">
                <a:solidFill>
                  <a:schemeClr val="tx2"/>
                </a:solidFill>
                <a:effectLst/>
                <a:latin typeface="Calibri" panose="020F0502020204030204" pitchFamily="34" charset="0"/>
              </a:rPr>
            </a:br>
            <a:r>
              <a:rPr lang="en-US" sz="1800" b="1" i="0" u="none" strike="noStrike">
                <a:solidFill>
                  <a:schemeClr val="tx2"/>
                </a:solidFill>
                <a:effectLst/>
                <a:latin typeface="Calibri" panose="020F0502020204030204" pitchFamily="34" charset="0"/>
              </a:rPr>
              <a:t>admin controls</a:t>
            </a:r>
            <a:r>
              <a:rPr lang="en-US" sz="1800" i="0" u="none" strike="noStrike" baseline="30000">
                <a:solidFill>
                  <a:schemeClr val="tx2"/>
                </a:solidFill>
                <a:effectLst/>
                <a:latin typeface="Calibri" panose="020F0502020204030204" pitchFamily="34" charset="0"/>
              </a:rPr>
              <a:t>1</a:t>
            </a:r>
            <a:endParaRPr lang="en-US" sz="1600" baseline="30000">
              <a:solidFill>
                <a:schemeClr val="tx2"/>
              </a:solidFill>
            </a:endParaRPr>
          </a:p>
          <a:p>
            <a:endParaRPr lang="en-US" sz="1600">
              <a:solidFill>
                <a:schemeClr val="tx2"/>
              </a:solidFill>
            </a:endParaRPr>
          </a:p>
        </p:txBody>
      </p:sp>
      <p:sp>
        <p:nvSpPr>
          <p:cNvPr id="10" name="Text Placeholder 37">
            <a:extLst>
              <a:ext uri="{FF2B5EF4-FFF2-40B4-BE49-F238E27FC236}">
                <a16:creationId xmlns:a16="http://schemas.microsoft.com/office/drawing/2014/main" id="{8BA0ADD0-3DE6-A747-AB6E-25163ED30BB6}"/>
              </a:ext>
            </a:extLst>
          </p:cNvPr>
          <p:cNvSpPr txBox="1">
            <a:spLocks/>
          </p:cNvSpPr>
          <p:nvPr/>
        </p:nvSpPr>
        <p:spPr>
          <a:xfrm>
            <a:off x="9586449" y="5027776"/>
            <a:ext cx="2010699" cy="755467"/>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1">
                <a:solidFill>
                  <a:schemeClr val="tx2"/>
                </a:solidFill>
                <a:latin typeface="Calibri" panose="020F0502020204030204" pitchFamily="34" charset="0"/>
              </a:rPr>
              <a:t>E</a:t>
            </a:r>
            <a:r>
              <a:rPr lang="en-US" sz="1800" b="1" i="0" u="none" strike="noStrike">
                <a:solidFill>
                  <a:schemeClr val="tx2"/>
                </a:solidFill>
                <a:effectLst/>
                <a:latin typeface="Calibri" panose="020F0502020204030204" pitchFamily="34" charset="0"/>
              </a:rPr>
              <a:t>nhanced safety features</a:t>
            </a:r>
            <a:r>
              <a:rPr lang="en-US" sz="1800" b="0" i="0" u="none" strike="noStrike" baseline="30000">
                <a:solidFill>
                  <a:schemeClr val="tx2"/>
                </a:solidFill>
                <a:effectLst/>
                <a:latin typeface="Calibri" panose="020F0502020204030204" pitchFamily="34" charset="0"/>
              </a:rPr>
              <a:t>1</a:t>
            </a:r>
            <a:endParaRPr lang="en-US" sz="1600" baseline="30000">
              <a:solidFill>
                <a:schemeClr val="tx2"/>
              </a:solidFill>
            </a:endParaRPr>
          </a:p>
          <a:p>
            <a:endParaRPr lang="en-US" sz="1600">
              <a:solidFill>
                <a:schemeClr val="tx2"/>
              </a:solidFill>
            </a:endParaRPr>
          </a:p>
        </p:txBody>
      </p:sp>
      <p:cxnSp>
        <p:nvCxnSpPr>
          <p:cNvPr id="12" name="Straight Connector 11">
            <a:extLst>
              <a:ext uri="{FF2B5EF4-FFF2-40B4-BE49-F238E27FC236}">
                <a16:creationId xmlns:a16="http://schemas.microsoft.com/office/drawing/2014/main" id="{1A442A83-3AAF-4042-845B-306C7EEE40A4}"/>
              </a:ext>
            </a:extLst>
          </p:cNvPr>
          <p:cNvCxnSpPr>
            <a:cxnSpLocks/>
          </p:cNvCxnSpPr>
          <p:nvPr/>
        </p:nvCxnSpPr>
        <p:spPr>
          <a:xfrm>
            <a:off x="1904998" y="3961522"/>
            <a:ext cx="2010699" cy="832349"/>
          </a:xfrm>
          <a:prstGeom prst="line">
            <a:avLst/>
          </a:prstGeom>
          <a:ln w="444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3BEF6E2-CCF6-EA49-A716-8E7B0A01FFB4}"/>
              </a:ext>
            </a:extLst>
          </p:cNvPr>
          <p:cNvCxnSpPr>
            <a:cxnSpLocks/>
          </p:cNvCxnSpPr>
          <p:nvPr/>
        </p:nvCxnSpPr>
        <p:spPr>
          <a:xfrm flipH="1">
            <a:off x="8632468" y="3961522"/>
            <a:ext cx="2010699" cy="832349"/>
          </a:xfrm>
          <a:prstGeom prst="line">
            <a:avLst/>
          </a:prstGeom>
          <a:ln w="444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FE5C5C7-1364-D041-B500-8992C5F0766A}"/>
              </a:ext>
            </a:extLst>
          </p:cNvPr>
          <p:cNvCxnSpPr>
            <a:cxnSpLocks/>
          </p:cNvCxnSpPr>
          <p:nvPr/>
        </p:nvCxnSpPr>
        <p:spPr>
          <a:xfrm>
            <a:off x="4007263" y="1968984"/>
            <a:ext cx="1019621" cy="1614820"/>
          </a:xfrm>
          <a:prstGeom prst="line">
            <a:avLst/>
          </a:prstGeom>
          <a:ln w="444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C57118B4-22FF-014E-B430-08FB225BBA1D}"/>
              </a:ext>
            </a:extLst>
          </p:cNvPr>
          <p:cNvSpPr/>
          <p:nvPr/>
        </p:nvSpPr>
        <p:spPr>
          <a:xfrm>
            <a:off x="3085069" y="1034718"/>
            <a:ext cx="1844391" cy="1844391"/>
          </a:xfrm>
          <a:prstGeom prst="ellipse">
            <a:avLst/>
          </a:prstGeom>
          <a:solidFill>
            <a:schemeClr val="bg2"/>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7" name="Oval 16">
            <a:extLst>
              <a:ext uri="{FF2B5EF4-FFF2-40B4-BE49-F238E27FC236}">
                <a16:creationId xmlns:a16="http://schemas.microsoft.com/office/drawing/2014/main" id="{B160805F-103F-4446-BB4E-8623D4013B91}"/>
              </a:ext>
            </a:extLst>
          </p:cNvPr>
          <p:cNvSpPr/>
          <p:nvPr/>
        </p:nvSpPr>
        <p:spPr>
          <a:xfrm>
            <a:off x="9669604" y="3039327"/>
            <a:ext cx="1844391" cy="1844391"/>
          </a:xfrm>
          <a:prstGeom prst="ellipse">
            <a:avLst/>
          </a:prstGeom>
          <a:solidFill>
            <a:schemeClr val="bg2"/>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8" name="Oval 17">
            <a:extLst>
              <a:ext uri="{FF2B5EF4-FFF2-40B4-BE49-F238E27FC236}">
                <a16:creationId xmlns:a16="http://schemas.microsoft.com/office/drawing/2014/main" id="{871357A4-21D4-0B43-B4BB-EDD18AFD341C}"/>
              </a:ext>
            </a:extLst>
          </p:cNvPr>
          <p:cNvSpPr/>
          <p:nvPr/>
        </p:nvSpPr>
        <p:spPr>
          <a:xfrm>
            <a:off x="982804" y="3039327"/>
            <a:ext cx="1844391" cy="1844391"/>
          </a:xfrm>
          <a:prstGeom prst="ellipse">
            <a:avLst/>
          </a:prstGeom>
          <a:solidFill>
            <a:schemeClr val="bg2"/>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1" name="Picture Placeholder 92">
            <a:extLst>
              <a:ext uri="{FF2B5EF4-FFF2-40B4-BE49-F238E27FC236}">
                <a16:creationId xmlns:a16="http://schemas.microsoft.com/office/drawing/2014/main" id="{9E0CB3FC-FB7D-BF4F-86D2-EB43818480E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347111" y="1297814"/>
            <a:ext cx="1298272" cy="1298272"/>
          </a:xfrm>
          <a:prstGeom prst="rect">
            <a:avLst/>
          </a:prstGeom>
        </p:spPr>
      </p:pic>
      <p:sp>
        <p:nvSpPr>
          <p:cNvPr id="27" name="Block Arc 26">
            <a:extLst>
              <a:ext uri="{FF2B5EF4-FFF2-40B4-BE49-F238E27FC236}">
                <a16:creationId xmlns:a16="http://schemas.microsoft.com/office/drawing/2014/main" id="{5D3FEA23-F418-9F46-847C-FBF723A46444}"/>
              </a:ext>
            </a:extLst>
          </p:cNvPr>
          <p:cNvSpPr/>
          <p:nvPr/>
        </p:nvSpPr>
        <p:spPr>
          <a:xfrm>
            <a:off x="3693096" y="3223872"/>
            <a:ext cx="5122799" cy="5122799"/>
          </a:xfrm>
          <a:prstGeom prst="blockArc">
            <a:avLst>
              <a:gd name="adj1" fmla="val 10800000"/>
              <a:gd name="adj2" fmla="val 21577538"/>
              <a:gd name="adj3" fmla="val 1417"/>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Placeholder 94">
            <a:extLst>
              <a:ext uri="{FF2B5EF4-FFF2-40B4-BE49-F238E27FC236}">
                <a16:creationId xmlns:a16="http://schemas.microsoft.com/office/drawing/2014/main" id="{E5FD7979-1C06-3143-B47A-F3D70DFB58A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12647" y="3352710"/>
            <a:ext cx="1163435" cy="1163435"/>
          </a:xfrm>
          <a:prstGeom prst="rect">
            <a:avLst/>
          </a:prstGeom>
        </p:spPr>
      </p:pic>
      <p:sp>
        <p:nvSpPr>
          <p:cNvPr id="22" name="Footer Placeholder 3">
            <a:extLst>
              <a:ext uri="{FF2B5EF4-FFF2-40B4-BE49-F238E27FC236}">
                <a16:creationId xmlns:a16="http://schemas.microsoft.com/office/drawing/2014/main" id="{50AD845B-9828-124A-9D5E-377390610933}"/>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sp>
        <p:nvSpPr>
          <p:cNvPr id="24" name="Oval 23">
            <a:extLst>
              <a:ext uri="{FF2B5EF4-FFF2-40B4-BE49-F238E27FC236}">
                <a16:creationId xmlns:a16="http://schemas.microsoft.com/office/drawing/2014/main" id="{E900813B-72A5-B347-9216-FA2CC09FA276}"/>
              </a:ext>
            </a:extLst>
          </p:cNvPr>
          <p:cNvSpPr/>
          <p:nvPr/>
        </p:nvSpPr>
        <p:spPr>
          <a:xfrm>
            <a:off x="7610835" y="1047624"/>
            <a:ext cx="1844391" cy="1844391"/>
          </a:xfrm>
          <a:prstGeom prst="ellipse">
            <a:avLst/>
          </a:prstGeom>
          <a:solidFill>
            <a:schemeClr val="bg2"/>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0" name="Picture Placeholder 72">
            <a:extLst>
              <a:ext uri="{FF2B5EF4-FFF2-40B4-BE49-F238E27FC236}">
                <a16:creationId xmlns:a16="http://schemas.microsoft.com/office/drawing/2014/main" id="{D13339A2-BD6F-E048-812A-4F23749DDE3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947055" y="1426661"/>
            <a:ext cx="1142603" cy="1142603"/>
          </a:xfrm>
          <a:prstGeom prst="rect">
            <a:avLst/>
          </a:prstGeom>
        </p:spPr>
      </p:pic>
      <p:pic>
        <p:nvPicPr>
          <p:cNvPr id="26" name="Picture Placeholder 76">
            <a:extLst>
              <a:ext uri="{FF2B5EF4-FFF2-40B4-BE49-F238E27FC236}">
                <a16:creationId xmlns:a16="http://schemas.microsoft.com/office/drawing/2014/main" id="{65F96C32-5DAA-304A-AC44-D399A758E9C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043747" y="3386119"/>
            <a:ext cx="1103930" cy="1103930"/>
          </a:xfrm>
          <a:prstGeom prst="rect">
            <a:avLst/>
          </a:prstGeom>
        </p:spPr>
      </p:pic>
      <p:pic>
        <p:nvPicPr>
          <p:cNvPr id="28" name="Picture 27">
            <a:extLst>
              <a:ext uri="{FF2B5EF4-FFF2-40B4-BE49-F238E27FC236}">
                <a16:creationId xmlns:a16="http://schemas.microsoft.com/office/drawing/2014/main" id="{543D71D0-0A80-3348-96C1-43BC512050A9}"/>
              </a:ext>
            </a:extLst>
          </p:cNvPr>
          <p:cNvPicPr>
            <a:picLocks noChangeAspect="1"/>
          </p:cNvPicPr>
          <p:nvPr/>
        </p:nvPicPr>
        <p:blipFill>
          <a:blip r:embed="rId7"/>
          <a:stretch>
            <a:fillRect/>
          </a:stretch>
        </p:blipFill>
        <p:spPr>
          <a:xfrm>
            <a:off x="5455507" y="4251142"/>
            <a:ext cx="1659968" cy="1302613"/>
          </a:xfrm>
          <a:prstGeom prst="rect">
            <a:avLst/>
          </a:prstGeom>
        </p:spPr>
      </p:pic>
    </p:spTree>
    <p:extLst>
      <p:ext uri="{BB962C8B-B14F-4D97-AF65-F5344CB8AC3E}">
        <p14:creationId xmlns:p14="http://schemas.microsoft.com/office/powerpoint/2010/main" val="26148167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a:solidFill>
                  <a:srgbClr val="5C9A1B"/>
                </a:solidFill>
              </a:rPr>
              <a:t>What makes good Facebook content?</a:t>
            </a: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1"/>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11</a:t>
            </a:fld>
            <a:endParaRPr lang="en-US">
              <a:solidFill>
                <a:schemeClr val="tx1"/>
              </a:solidFill>
            </a:endParaRPr>
          </a:p>
        </p:txBody>
      </p:sp>
      <p:sp>
        <p:nvSpPr>
          <p:cNvPr id="5" name="Text Placeholder 37">
            <a:extLst>
              <a:ext uri="{FF2B5EF4-FFF2-40B4-BE49-F238E27FC236}">
                <a16:creationId xmlns:a16="http://schemas.microsoft.com/office/drawing/2014/main" id="{5D7E81AE-9EF4-334C-8D8E-573C4F44190C}"/>
              </a:ext>
            </a:extLst>
          </p:cNvPr>
          <p:cNvSpPr txBox="1">
            <a:spLocks/>
          </p:cNvSpPr>
          <p:nvPr/>
        </p:nvSpPr>
        <p:spPr>
          <a:xfrm>
            <a:off x="1921393" y="2157076"/>
            <a:ext cx="2603337" cy="571263"/>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0" i="0" u="none" strike="noStrike">
                <a:effectLst/>
                <a:latin typeface="Calibri" panose="020F0502020204030204" pitchFamily="34" charset="0"/>
              </a:rPr>
              <a:t>Photos of hobbies,</a:t>
            </a:r>
            <a:br>
              <a:rPr lang="en-US" sz="1800" b="0" i="0" u="none" strike="noStrike">
                <a:effectLst/>
                <a:latin typeface="Calibri" panose="020F0502020204030204" pitchFamily="34" charset="0"/>
              </a:rPr>
            </a:br>
            <a:r>
              <a:rPr lang="en-US" sz="1800" b="0" i="0" u="none" strike="noStrike">
                <a:effectLst/>
                <a:latin typeface="Calibri" panose="020F0502020204030204" pitchFamily="34" charset="0"/>
              </a:rPr>
              <a:t>interests or pets</a:t>
            </a:r>
            <a:r>
              <a:rPr lang="en-US" sz="1800" baseline="30000">
                <a:latin typeface="Calibri" panose="020F0502020204030204" pitchFamily="34" charset="0"/>
              </a:rPr>
              <a:t>4</a:t>
            </a:r>
            <a:endParaRPr lang="en-US" sz="1600" baseline="30000"/>
          </a:p>
          <a:p>
            <a:endParaRPr lang="en-US" sz="1600"/>
          </a:p>
        </p:txBody>
      </p:sp>
      <p:sp>
        <p:nvSpPr>
          <p:cNvPr id="6" name="Text Placeholder 37">
            <a:extLst>
              <a:ext uri="{FF2B5EF4-FFF2-40B4-BE49-F238E27FC236}">
                <a16:creationId xmlns:a16="http://schemas.microsoft.com/office/drawing/2014/main" id="{C6841777-3AB5-BC4D-8D43-638485EDA404}"/>
              </a:ext>
            </a:extLst>
          </p:cNvPr>
          <p:cNvSpPr txBox="1">
            <a:spLocks/>
          </p:cNvSpPr>
          <p:nvPr/>
        </p:nvSpPr>
        <p:spPr>
          <a:xfrm>
            <a:off x="1865973" y="4045406"/>
            <a:ext cx="2603337" cy="400111"/>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0" i="0" u="none" strike="noStrike">
                <a:effectLst/>
                <a:latin typeface="Calibri" panose="020F0502020204030204" pitchFamily="34" charset="0"/>
              </a:rPr>
              <a:t>Holidays/special days</a:t>
            </a:r>
            <a:r>
              <a:rPr lang="en-US" sz="1800" baseline="30000">
                <a:latin typeface="Calibri" panose="020F0502020204030204" pitchFamily="34" charset="0"/>
              </a:rPr>
              <a:t>5</a:t>
            </a:r>
            <a:endParaRPr lang="en-US" sz="1600" baseline="30000"/>
          </a:p>
          <a:p>
            <a:endParaRPr lang="en-US" sz="1600"/>
          </a:p>
        </p:txBody>
      </p:sp>
      <p:sp>
        <p:nvSpPr>
          <p:cNvPr id="8" name="Text Placeholder 37">
            <a:extLst>
              <a:ext uri="{FF2B5EF4-FFF2-40B4-BE49-F238E27FC236}">
                <a16:creationId xmlns:a16="http://schemas.microsoft.com/office/drawing/2014/main" id="{1A487CDC-4B76-FF4B-B55B-A2A4F1545B72}"/>
              </a:ext>
            </a:extLst>
          </p:cNvPr>
          <p:cNvSpPr txBox="1">
            <a:spLocks/>
          </p:cNvSpPr>
          <p:nvPr/>
        </p:nvSpPr>
        <p:spPr>
          <a:xfrm>
            <a:off x="4924235" y="2165397"/>
            <a:ext cx="2874117" cy="571263"/>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0" i="0" u="none" strike="noStrike">
                <a:effectLst/>
                <a:latin typeface="Calibri" panose="020F0502020204030204" pitchFamily="34" charset="0"/>
              </a:rPr>
              <a:t>Photos of booth</a:t>
            </a:r>
            <a:br>
              <a:rPr lang="en-US" sz="1800" b="0" i="0" u="none" strike="noStrike">
                <a:effectLst/>
                <a:latin typeface="Calibri" panose="020F0502020204030204" pitchFamily="34" charset="0"/>
              </a:rPr>
            </a:br>
            <a:r>
              <a:rPr lang="en-US" sz="1800" b="0" i="0" u="none" strike="noStrike">
                <a:effectLst/>
                <a:latin typeface="Calibri" panose="020F0502020204030204" pitchFamily="34" charset="0"/>
              </a:rPr>
              <a:t>or table at event</a:t>
            </a:r>
            <a:endParaRPr lang="en-US" sz="1600"/>
          </a:p>
        </p:txBody>
      </p:sp>
      <p:sp>
        <p:nvSpPr>
          <p:cNvPr id="9" name="Text Placeholder 37">
            <a:extLst>
              <a:ext uri="{FF2B5EF4-FFF2-40B4-BE49-F238E27FC236}">
                <a16:creationId xmlns:a16="http://schemas.microsoft.com/office/drawing/2014/main" id="{2DD2E03E-E242-8647-9F1D-ECEA5D67B2B4}"/>
              </a:ext>
            </a:extLst>
          </p:cNvPr>
          <p:cNvSpPr txBox="1">
            <a:spLocks/>
          </p:cNvSpPr>
          <p:nvPr/>
        </p:nvSpPr>
        <p:spPr>
          <a:xfrm>
            <a:off x="4729762" y="4053727"/>
            <a:ext cx="3271682" cy="597361"/>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a:latin typeface="Calibri" panose="020F0502020204030204" pitchFamily="34" charset="0"/>
              </a:rPr>
              <a:t>Post reshares from</a:t>
            </a:r>
            <a:br>
              <a:rPr lang="en-US" sz="1800">
                <a:latin typeface="Calibri" panose="020F0502020204030204" pitchFamily="34" charset="0"/>
              </a:rPr>
            </a:br>
            <a:r>
              <a:rPr lang="en-US" sz="1800">
                <a:latin typeface="Calibri" panose="020F0502020204030204" pitchFamily="34" charset="0"/>
              </a:rPr>
              <a:t>Humana social</a:t>
            </a:r>
            <a:endParaRPr lang="en-US" sz="1600"/>
          </a:p>
        </p:txBody>
      </p:sp>
      <p:sp>
        <p:nvSpPr>
          <p:cNvPr id="10" name="Text Placeholder 37">
            <a:extLst>
              <a:ext uri="{FF2B5EF4-FFF2-40B4-BE49-F238E27FC236}">
                <a16:creationId xmlns:a16="http://schemas.microsoft.com/office/drawing/2014/main" id="{699FD101-851D-3F4D-A685-FDC53015CFEF}"/>
              </a:ext>
            </a:extLst>
          </p:cNvPr>
          <p:cNvSpPr txBox="1">
            <a:spLocks/>
          </p:cNvSpPr>
          <p:nvPr/>
        </p:nvSpPr>
        <p:spPr>
          <a:xfrm>
            <a:off x="8400543" y="2245001"/>
            <a:ext cx="2064130" cy="400111"/>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0" i="0" u="none" strike="noStrike">
                <a:effectLst/>
                <a:latin typeface="Calibri" panose="020F0502020204030204" pitchFamily="34" charset="0"/>
              </a:rPr>
              <a:t>Selfies</a:t>
            </a:r>
            <a:endParaRPr lang="en-US" sz="1600"/>
          </a:p>
        </p:txBody>
      </p:sp>
      <p:sp>
        <p:nvSpPr>
          <p:cNvPr id="12" name="Text Placeholder 37">
            <a:extLst>
              <a:ext uri="{FF2B5EF4-FFF2-40B4-BE49-F238E27FC236}">
                <a16:creationId xmlns:a16="http://schemas.microsoft.com/office/drawing/2014/main" id="{8EC2D394-1F9C-7049-B8C2-682DFD1203A5}"/>
              </a:ext>
            </a:extLst>
          </p:cNvPr>
          <p:cNvSpPr txBox="1">
            <a:spLocks/>
          </p:cNvSpPr>
          <p:nvPr/>
        </p:nvSpPr>
        <p:spPr>
          <a:xfrm>
            <a:off x="8077885" y="4053727"/>
            <a:ext cx="2779575" cy="514235"/>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a:latin typeface="Calibri" panose="020F0502020204030204" pitchFamily="34" charset="0"/>
              </a:rPr>
              <a:t>Upcoming event</a:t>
            </a:r>
            <a:br>
              <a:rPr lang="en-US" sz="1800">
                <a:latin typeface="Calibri" panose="020F0502020204030204" pitchFamily="34" charset="0"/>
              </a:rPr>
            </a:br>
            <a:r>
              <a:rPr lang="en-US" sz="1800">
                <a:latin typeface="Calibri" panose="020F0502020204030204" pitchFamily="34" charset="0"/>
              </a:rPr>
              <a:t>information</a:t>
            </a:r>
            <a:endParaRPr lang="en-US" sz="1600"/>
          </a:p>
        </p:txBody>
      </p:sp>
      <p:pic>
        <p:nvPicPr>
          <p:cNvPr id="15" name="Picture Placeholder 82">
            <a:extLst>
              <a:ext uri="{FF2B5EF4-FFF2-40B4-BE49-F238E27FC236}">
                <a16:creationId xmlns:a16="http://schemas.microsoft.com/office/drawing/2014/main" id="{39FBC7E9-0D84-774E-9F1B-6EEC045B46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865808" y="3109980"/>
            <a:ext cx="996636" cy="996636"/>
          </a:xfrm>
          <a:prstGeom prst="rect">
            <a:avLst/>
          </a:prstGeom>
        </p:spPr>
      </p:pic>
      <p:pic>
        <p:nvPicPr>
          <p:cNvPr id="17" name="Picture Placeholder 102">
            <a:extLst>
              <a:ext uri="{FF2B5EF4-FFF2-40B4-BE49-F238E27FC236}">
                <a16:creationId xmlns:a16="http://schemas.microsoft.com/office/drawing/2014/main" id="{45045F22-34DD-9C44-9DA4-F633584C71C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618227" y="1217106"/>
            <a:ext cx="1050232" cy="1050232"/>
          </a:xfrm>
          <a:prstGeom prst="rect">
            <a:avLst/>
          </a:prstGeom>
        </p:spPr>
      </p:pic>
      <p:pic>
        <p:nvPicPr>
          <p:cNvPr id="18" name="Picture Placeholder 116">
            <a:extLst>
              <a:ext uri="{FF2B5EF4-FFF2-40B4-BE49-F238E27FC236}">
                <a16:creationId xmlns:a16="http://schemas.microsoft.com/office/drawing/2014/main" id="{E949C185-8677-DA40-BFF8-340FD0DD683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980109" y="1342524"/>
            <a:ext cx="777880" cy="777880"/>
          </a:xfrm>
          <a:prstGeom prst="rect">
            <a:avLst/>
          </a:prstGeom>
        </p:spPr>
      </p:pic>
      <p:pic>
        <p:nvPicPr>
          <p:cNvPr id="19" name="Picture Placeholder 76">
            <a:extLst>
              <a:ext uri="{FF2B5EF4-FFF2-40B4-BE49-F238E27FC236}">
                <a16:creationId xmlns:a16="http://schemas.microsoft.com/office/drawing/2014/main" id="{D40BF8BC-81C9-204B-AC97-37E6671B067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718982" y="3109980"/>
            <a:ext cx="863988" cy="863988"/>
          </a:xfrm>
          <a:prstGeom prst="rect">
            <a:avLst/>
          </a:prstGeom>
        </p:spPr>
      </p:pic>
      <p:pic>
        <p:nvPicPr>
          <p:cNvPr id="20" name="Picture Placeholder 78">
            <a:extLst>
              <a:ext uri="{FF2B5EF4-FFF2-40B4-BE49-F238E27FC236}">
                <a16:creationId xmlns:a16="http://schemas.microsoft.com/office/drawing/2014/main" id="{78364CA1-A62E-4E43-8DB7-76496E53326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9045219" y="3173790"/>
            <a:ext cx="800178" cy="800178"/>
          </a:xfrm>
          <a:prstGeom prst="rect">
            <a:avLst/>
          </a:prstGeom>
        </p:spPr>
      </p:pic>
      <p:pic>
        <p:nvPicPr>
          <p:cNvPr id="21" name="Picture 20">
            <a:extLst>
              <a:ext uri="{FF2B5EF4-FFF2-40B4-BE49-F238E27FC236}">
                <a16:creationId xmlns:a16="http://schemas.microsoft.com/office/drawing/2014/main" id="{FF668C46-61D1-7B4F-A5E8-EC50373C5C2A}"/>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9029364" y="1385387"/>
            <a:ext cx="837475" cy="837475"/>
          </a:xfrm>
          <a:prstGeom prst="rect">
            <a:avLst/>
          </a:prstGeom>
        </p:spPr>
      </p:pic>
      <p:sp>
        <p:nvSpPr>
          <p:cNvPr id="22" name="Rounded Rectangle 21">
            <a:extLst>
              <a:ext uri="{FF2B5EF4-FFF2-40B4-BE49-F238E27FC236}">
                <a16:creationId xmlns:a16="http://schemas.microsoft.com/office/drawing/2014/main" id="{365E6916-97A5-7B44-8018-686A5FCF4CD3}"/>
              </a:ext>
            </a:extLst>
          </p:cNvPr>
          <p:cNvSpPr/>
          <p:nvPr/>
        </p:nvSpPr>
        <p:spPr>
          <a:xfrm>
            <a:off x="3041699" y="5013270"/>
            <a:ext cx="6675843" cy="934573"/>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3" name="TextBox 22">
            <a:extLst>
              <a:ext uri="{FF2B5EF4-FFF2-40B4-BE49-F238E27FC236}">
                <a16:creationId xmlns:a16="http://schemas.microsoft.com/office/drawing/2014/main" id="{2B8DD388-57C6-6F4B-915D-95A9B1BD98BD}"/>
              </a:ext>
            </a:extLst>
          </p:cNvPr>
          <p:cNvSpPr txBox="1"/>
          <p:nvPr/>
        </p:nvSpPr>
        <p:spPr>
          <a:xfrm>
            <a:off x="3232954" y="5120675"/>
            <a:ext cx="6225858" cy="738664"/>
          </a:xfrm>
          <a:prstGeom prst="rect">
            <a:avLst/>
          </a:prstGeom>
          <a:noFill/>
        </p:spPr>
        <p:txBody>
          <a:bodyPr wrap="square" lIns="91440" tIns="45720" rIns="91440" bIns="45720" anchor="t">
            <a:spAutoFit/>
          </a:bodyPr>
          <a:lstStyle/>
          <a:p>
            <a:pPr algn="ctr"/>
            <a:r>
              <a:rPr lang="en-US" sz="1400" b="1" dirty="0">
                <a:solidFill>
                  <a:schemeClr val="tx2"/>
                </a:solidFill>
                <a:effectLst/>
                <a:latin typeface="Calibri"/>
                <a:cs typeface="Calibri"/>
              </a:rPr>
              <a:t>Reminder: </a:t>
            </a:r>
            <a:r>
              <a:rPr lang="en-US" sz="1400" u="sng" dirty="0">
                <a:solidFill>
                  <a:schemeClr val="tx2"/>
                </a:solidFill>
                <a:effectLst/>
                <a:latin typeface="Calibri"/>
                <a:cs typeface="Calibri"/>
              </a:rPr>
              <a:t>Do not</a:t>
            </a:r>
            <a:r>
              <a:rPr lang="en-US" sz="1400" dirty="0">
                <a:solidFill>
                  <a:schemeClr val="tx2"/>
                </a:solidFill>
                <a:effectLst/>
                <a:latin typeface="Calibri"/>
                <a:cs typeface="Calibri"/>
              </a:rPr>
              <a:t> create any original content that falls under the definition of marketing to post on any social media platform. This includes, but is not limited to, posting any information about plan benefits, premiums</a:t>
            </a:r>
            <a:r>
              <a:rPr lang="en-US" sz="1400" dirty="0">
                <a:solidFill>
                  <a:schemeClr val="tx2"/>
                </a:solidFill>
                <a:latin typeface="Calibri"/>
                <a:cs typeface="Calibri"/>
              </a:rPr>
              <a:t> </a:t>
            </a:r>
            <a:r>
              <a:rPr lang="en-US" sz="1400" dirty="0">
                <a:solidFill>
                  <a:schemeClr val="tx2"/>
                </a:solidFill>
                <a:effectLst/>
                <a:latin typeface="Calibri"/>
                <a:cs typeface="Calibri"/>
              </a:rPr>
              <a:t>or Star ratings.​</a:t>
            </a:r>
          </a:p>
        </p:txBody>
      </p:sp>
      <p:sp>
        <p:nvSpPr>
          <p:cNvPr id="25" name="Footer Placeholder 3">
            <a:extLst>
              <a:ext uri="{FF2B5EF4-FFF2-40B4-BE49-F238E27FC236}">
                <a16:creationId xmlns:a16="http://schemas.microsoft.com/office/drawing/2014/main" id="{35074F30-5542-144B-B677-C6EEA972460E}"/>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spTree>
    <p:extLst>
      <p:ext uri="{BB962C8B-B14F-4D97-AF65-F5344CB8AC3E}">
        <p14:creationId xmlns:p14="http://schemas.microsoft.com/office/powerpoint/2010/main" val="2581147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a:solidFill>
                  <a:srgbClr val="5C9A1B"/>
                </a:solidFill>
              </a:rPr>
              <a:t>Real-world Facebook content examples</a:t>
            </a: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1"/>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12</a:t>
            </a:fld>
            <a:endParaRPr lang="en-US">
              <a:solidFill>
                <a:schemeClr val="tx1"/>
              </a:solidFill>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D842D38B-38B9-4441-A11F-9BB00D465C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8431" y="1431054"/>
            <a:ext cx="3088298" cy="3844958"/>
          </a:xfrm>
          <a:prstGeom prst="rect">
            <a:avLst/>
          </a:prstGeom>
          <a:ln>
            <a:solidFill>
              <a:schemeClr val="tx1">
                <a:lumMod val="40000"/>
                <a:lumOff val="60000"/>
              </a:schemeClr>
            </a:solidFill>
          </a:ln>
          <a:effectLst>
            <a:outerShdw blurRad="50800" dist="50800" dir="1680000" sx="100708" sy="100708" algn="ctr" rotWithShape="0">
              <a:schemeClr val="tx1">
                <a:lumMod val="20000"/>
                <a:lumOff val="80000"/>
              </a:schemeClr>
            </a:outerShdw>
          </a:effectLst>
        </p:spPr>
      </p:pic>
      <p:pic>
        <p:nvPicPr>
          <p:cNvPr id="17" name="Picture 16" descr="Graphical user interface&#10;&#10;Description automatically generated">
            <a:extLst>
              <a:ext uri="{FF2B5EF4-FFF2-40B4-BE49-F238E27FC236}">
                <a16:creationId xmlns:a16="http://schemas.microsoft.com/office/drawing/2014/main" id="{D1E2AC7C-EC00-794E-A01F-B7813F085D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5780" y="1431054"/>
            <a:ext cx="3175611" cy="3844958"/>
          </a:xfrm>
          <a:prstGeom prst="rect">
            <a:avLst/>
          </a:prstGeom>
          <a:ln>
            <a:solidFill>
              <a:schemeClr val="tx1">
                <a:lumMod val="40000"/>
                <a:lumOff val="60000"/>
              </a:schemeClr>
            </a:solidFill>
          </a:ln>
          <a:effectLst>
            <a:outerShdw blurRad="50800" dist="50800" dir="1680000" sx="100708" sy="100708" algn="ctr" rotWithShape="0">
              <a:schemeClr val="tx1">
                <a:lumMod val="20000"/>
                <a:lumOff val="80000"/>
              </a:schemeClr>
            </a:outerShdw>
          </a:effectLst>
        </p:spPr>
      </p:pic>
      <p:pic>
        <p:nvPicPr>
          <p:cNvPr id="19" name="Picture 18" descr="A picture containing text, different, several&#10;&#10;Description automatically generated">
            <a:extLst>
              <a:ext uri="{FF2B5EF4-FFF2-40B4-BE49-F238E27FC236}">
                <a16:creationId xmlns:a16="http://schemas.microsoft.com/office/drawing/2014/main" id="{40CAFB7C-C624-2145-8FF5-387E7F8923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93889" y="1431054"/>
            <a:ext cx="3105582" cy="3844958"/>
          </a:xfrm>
          <a:prstGeom prst="rect">
            <a:avLst/>
          </a:prstGeom>
          <a:ln>
            <a:solidFill>
              <a:schemeClr val="tx1">
                <a:lumMod val="40000"/>
                <a:lumOff val="60000"/>
              </a:schemeClr>
            </a:solidFill>
          </a:ln>
          <a:effectLst>
            <a:outerShdw blurRad="50800" dist="50800" dir="1680000" sx="100708" sy="100708" algn="ctr" rotWithShape="0">
              <a:schemeClr val="tx1">
                <a:lumMod val="20000"/>
                <a:lumOff val="80000"/>
              </a:schemeClr>
            </a:outerShdw>
          </a:effectLst>
        </p:spPr>
      </p:pic>
      <p:sp>
        <p:nvSpPr>
          <p:cNvPr id="9" name="Footer Placeholder 3">
            <a:extLst>
              <a:ext uri="{FF2B5EF4-FFF2-40B4-BE49-F238E27FC236}">
                <a16:creationId xmlns:a16="http://schemas.microsoft.com/office/drawing/2014/main" id="{47822EDA-D331-4342-8AD8-29D042E91392}"/>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spTree>
    <p:extLst>
      <p:ext uri="{BB962C8B-B14F-4D97-AF65-F5344CB8AC3E}">
        <p14:creationId xmlns:p14="http://schemas.microsoft.com/office/powerpoint/2010/main" val="3229539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CD55E6DF-078C-3842-80BA-A38B68B4CA42}"/>
              </a:ext>
            </a:extLst>
          </p:cNvPr>
          <p:cNvSpPr/>
          <p:nvPr/>
        </p:nvSpPr>
        <p:spPr>
          <a:xfrm>
            <a:off x="5914687" y="4061368"/>
            <a:ext cx="4924926" cy="1081814"/>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 name="Title 1"/>
          <p:cNvSpPr>
            <a:spLocks noGrp="1"/>
          </p:cNvSpPr>
          <p:nvPr>
            <p:ph type="title"/>
          </p:nvPr>
        </p:nvSpPr>
        <p:spPr>
          <a:prstGeom prst="rect">
            <a:avLst/>
          </a:prstGeom>
        </p:spPr>
        <p:txBody>
          <a:bodyPr/>
          <a:lstStyle/>
          <a:p>
            <a:r>
              <a:rPr lang="en-US"/>
              <a:t>Create engaging “about me” posts with Canva</a:t>
            </a:r>
            <a:endParaRPr lang="uk-UA">
              <a:solidFill>
                <a:srgbClr val="5C9A1B"/>
              </a:solidFill>
            </a:endParaRPr>
          </a:p>
        </p:txBody>
      </p:sp>
      <p:sp>
        <p:nvSpPr>
          <p:cNvPr id="6" name="Slide Number Placeholder 5">
            <a:extLst>
              <a:ext uri="{FF2B5EF4-FFF2-40B4-BE49-F238E27FC236}">
                <a16:creationId xmlns:a16="http://schemas.microsoft.com/office/drawing/2014/main" id="{92EEE673-B6DC-A04E-A062-2CEB8D2EB638}"/>
              </a:ext>
            </a:extLst>
          </p:cNvPr>
          <p:cNvSpPr>
            <a:spLocks noGrp="1"/>
          </p:cNvSpPr>
          <p:nvPr>
            <p:ph type="sldNum" sz="quarter" idx="15"/>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13</a:t>
            </a:fld>
            <a:endParaRPr lang="en-US">
              <a:solidFill>
                <a:schemeClr val="tx1"/>
              </a:solidFill>
            </a:endParaRPr>
          </a:p>
        </p:txBody>
      </p:sp>
      <p:sp>
        <p:nvSpPr>
          <p:cNvPr id="21" name="Chart 27" title="Chart Placeholder"/>
          <p:cNvSpPr/>
          <p:nvPr/>
        </p:nvSpPr>
        <p:spPr>
          <a:xfrm>
            <a:off x="1237233" y="1273882"/>
            <a:ext cx="4159245" cy="4159245"/>
          </a:xfrm>
          <a:prstGeom prst="ellipse">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p>
        </p:txBody>
      </p:sp>
      <p:sp>
        <p:nvSpPr>
          <p:cNvPr id="23" name="Shape 27" title="Chart Placeholder"/>
          <p:cNvSpPr/>
          <p:nvPr/>
        </p:nvSpPr>
        <p:spPr>
          <a:xfrm>
            <a:off x="1503934" y="1553283"/>
            <a:ext cx="3622568" cy="3622568"/>
          </a:xfrm>
          <a:prstGeom prst="ellipse">
            <a:avLst/>
          </a:prstGeom>
          <a:solidFill>
            <a:schemeClr val="bg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p>
        </p:txBody>
      </p:sp>
      <p:sp>
        <p:nvSpPr>
          <p:cNvPr id="14" name="TextBox 13">
            <a:extLst>
              <a:ext uri="{FF2B5EF4-FFF2-40B4-BE49-F238E27FC236}">
                <a16:creationId xmlns:a16="http://schemas.microsoft.com/office/drawing/2014/main" id="{FA316BC9-94D5-A84D-BA10-E7E2626297C3}"/>
              </a:ext>
            </a:extLst>
          </p:cNvPr>
          <p:cNvSpPr txBox="1"/>
          <p:nvPr/>
        </p:nvSpPr>
        <p:spPr>
          <a:xfrm>
            <a:off x="6078973" y="4261417"/>
            <a:ext cx="5061502" cy="923330"/>
          </a:xfrm>
          <a:prstGeom prst="rect">
            <a:avLst/>
          </a:prstGeom>
          <a:noFill/>
        </p:spPr>
        <p:txBody>
          <a:bodyPr wrap="square">
            <a:spAutoFit/>
          </a:bodyPr>
          <a:lstStyle/>
          <a:p>
            <a:pPr algn="l" rtl="0" fontAlgn="base"/>
            <a:r>
              <a:rPr lang="en-US" b="1" i="0" u="none" strike="noStrike">
                <a:solidFill>
                  <a:schemeClr val="tx2"/>
                </a:solidFill>
                <a:uFill>
                  <a:solidFill>
                    <a:schemeClr val="accent3"/>
                  </a:solidFill>
                </a:uFill>
                <a:latin typeface="Calibri" panose="020F0502020204030204" pitchFamily="34" charset="0"/>
              </a:rPr>
              <a:t>Reminder: </a:t>
            </a:r>
            <a:r>
              <a:rPr lang="en-US" b="0" i="0" u="sng">
                <a:solidFill>
                  <a:schemeClr val="tx2"/>
                </a:solidFill>
                <a:uFill>
                  <a:solidFill>
                    <a:schemeClr val="accent3"/>
                  </a:solidFill>
                </a:uFill>
                <a:latin typeface="Calibri" panose="020F0502020204030204" pitchFamily="34" charset="0"/>
              </a:rPr>
              <a:t>Do not</a:t>
            </a:r>
            <a:r>
              <a:rPr lang="en-US" b="0" i="0" u="none" strike="noStrike">
                <a:solidFill>
                  <a:schemeClr val="tx2"/>
                </a:solidFill>
                <a:uFill>
                  <a:solidFill>
                    <a:schemeClr val="accent3"/>
                  </a:solidFill>
                </a:uFill>
                <a:latin typeface="Calibri" panose="020F0502020204030204" pitchFamily="34" charset="0"/>
              </a:rPr>
              <a:t> create any original marketing content about Medicare or Humana plans.</a:t>
            </a:r>
            <a:endParaRPr lang="en-US" b="0" i="0">
              <a:solidFill>
                <a:schemeClr val="tx2"/>
              </a:solidFill>
              <a:uFill>
                <a:solidFill>
                  <a:schemeClr val="accent3"/>
                </a:solidFill>
              </a:uFill>
              <a:latin typeface="Segoe UI" panose="020B0502040204020203" pitchFamily="34" charset="0"/>
            </a:endParaRPr>
          </a:p>
          <a:p>
            <a:pPr algn="ctr" rtl="0" fontAlgn="base"/>
            <a:r>
              <a:rPr lang="en-US" sz="1800" b="0" i="0">
                <a:solidFill>
                  <a:srgbClr val="53575A"/>
                </a:solidFill>
                <a:effectLst/>
                <a:latin typeface="Calibri" panose="020F0502020204030204" pitchFamily="34" charset="0"/>
              </a:rPr>
              <a:t>​</a:t>
            </a:r>
            <a:endParaRPr lang="en-US" b="0" i="0">
              <a:solidFill>
                <a:srgbClr val="53575A"/>
              </a:solidFill>
              <a:effectLst/>
              <a:latin typeface="Segoe UI" panose="020B0502040204020203" pitchFamily="34" charset="0"/>
            </a:endParaRPr>
          </a:p>
        </p:txBody>
      </p:sp>
      <p:pic>
        <p:nvPicPr>
          <p:cNvPr id="5" name="Picture 4" descr="A blue circle with white text&#10;&#10;Description automatically generated with medium confidence">
            <a:extLst>
              <a:ext uri="{FF2B5EF4-FFF2-40B4-BE49-F238E27FC236}">
                <a16:creationId xmlns:a16="http://schemas.microsoft.com/office/drawing/2014/main" id="{5668FA0E-71E2-BE4C-B371-3C974BA692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9973" y="2044509"/>
            <a:ext cx="2540000" cy="2540000"/>
          </a:xfrm>
          <a:prstGeom prst="rect">
            <a:avLst/>
          </a:prstGeom>
        </p:spPr>
      </p:pic>
      <p:sp>
        <p:nvSpPr>
          <p:cNvPr id="10" name="Footer Placeholder 3">
            <a:extLst>
              <a:ext uri="{FF2B5EF4-FFF2-40B4-BE49-F238E27FC236}">
                <a16:creationId xmlns:a16="http://schemas.microsoft.com/office/drawing/2014/main" id="{77490636-52A8-9D40-AE24-E9C4A8F6F461}"/>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grpSp>
        <p:nvGrpSpPr>
          <p:cNvPr id="11" name="Group 10">
            <a:extLst>
              <a:ext uri="{FF2B5EF4-FFF2-40B4-BE49-F238E27FC236}">
                <a16:creationId xmlns:a16="http://schemas.microsoft.com/office/drawing/2014/main" id="{3A1EAE58-89E8-7242-83CF-CCAA4A702F34}"/>
              </a:ext>
            </a:extLst>
          </p:cNvPr>
          <p:cNvGrpSpPr/>
          <p:nvPr/>
        </p:nvGrpSpPr>
        <p:grpSpPr>
          <a:xfrm>
            <a:off x="-1" y="0"/>
            <a:ext cx="320041" cy="6858000"/>
            <a:chOff x="-1" y="0"/>
            <a:chExt cx="320041" cy="6858000"/>
          </a:xfrm>
        </p:grpSpPr>
        <p:sp>
          <p:nvSpPr>
            <p:cNvPr id="12" name="Rectangle 11">
              <a:extLst>
                <a:ext uri="{FF2B5EF4-FFF2-40B4-BE49-F238E27FC236}">
                  <a16:creationId xmlns:a16="http://schemas.microsoft.com/office/drawing/2014/main" id="{CA84BE81-32FC-EC4B-A826-2FC7BC320F3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1321D9D2-27BA-F340-BB38-4AC1A7BAE676}"/>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6B555933-9366-C94A-9BCB-A15FD0A7666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516A1F78-9E8F-B94F-AEA6-456C7055A954}"/>
                  </a:ext>
                </a:extLst>
              </p:cNvPr>
              <p:cNvPicPr>
                <a:picLocks noChangeAspect="1"/>
              </p:cNvPicPr>
              <p:nvPr userDrawn="1"/>
            </p:nvPicPr>
            <p:blipFill rotWithShape="1">
              <a:blip r:embed="rId4">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
        <p:nvSpPr>
          <p:cNvPr id="18" name="Text Placeholder 2">
            <a:extLst>
              <a:ext uri="{FF2B5EF4-FFF2-40B4-BE49-F238E27FC236}">
                <a16:creationId xmlns:a16="http://schemas.microsoft.com/office/drawing/2014/main" id="{F2CF334D-937D-0DFD-BE97-978EB971B545}"/>
              </a:ext>
            </a:extLst>
          </p:cNvPr>
          <p:cNvSpPr txBox="1">
            <a:spLocks/>
          </p:cNvSpPr>
          <p:nvPr/>
        </p:nvSpPr>
        <p:spPr>
          <a:xfrm>
            <a:off x="472098" y="2309577"/>
            <a:ext cx="4788350" cy="2242912"/>
          </a:xfrm>
          <a:prstGeom prst="rect">
            <a:avLst/>
          </a:prstGeom>
        </p:spPr>
        <p:txBody>
          <a:bodyPr vert="horz" lIns="0" tIns="0" rIns="0" bIns="0" rtlCol="0" anchor="ctr">
            <a:noAutofit/>
          </a:bodyPr>
          <a:lstStyle>
            <a:lvl1pPr marL="0" indent="0" algn="l" defTabSz="914446" rtl="0" eaLnBrk="1" latinLnBrk="0" hangingPunct="1">
              <a:lnSpc>
                <a:spcPct val="150000"/>
              </a:lnSpc>
              <a:spcBef>
                <a:spcPts val="0"/>
              </a:spcBef>
              <a:buClr>
                <a:schemeClr val="tx1"/>
              </a:buClr>
              <a:buFontTx/>
              <a:buNone/>
              <a:defRPr sz="19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nSpc>
                <a:spcPct val="200000"/>
              </a:lnSpc>
            </a:pPr>
            <a:endParaRPr lang="en-US" dirty="0">
              <a:cs typeface="Calibri"/>
            </a:endParaRPr>
          </a:p>
        </p:txBody>
      </p:sp>
      <p:sp>
        <p:nvSpPr>
          <p:cNvPr id="4" name="Text Placeholder 2">
            <a:extLst>
              <a:ext uri="{FF2B5EF4-FFF2-40B4-BE49-F238E27FC236}">
                <a16:creationId xmlns:a16="http://schemas.microsoft.com/office/drawing/2014/main" id="{785FDCDC-C660-677B-876C-69201FD93C46}"/>
              </a:ext>
            </a:extLst>
          </p:cNvPr>
          <p:cNvSpPr txBox="1">
            <a:spLocks/>
          </p:cNvSpPr>
          <p:nvPr/>
        </p:nvSpPr>
        <p:spPr>
          <a:xfrm>
            <a:off x="6096000" y="1394948"/>
            <a:ext cx="4863135" cy="2242912"/>
          </a:xfrm>
          <a:prstGeom prst="rect">
            <a:avLst/>
          </a:prstGeom>
        </p:spPr>
        <p:txBody>
          <a:bodyPr vert="horz" lIns="0" tIns="0" rIns="0" bIns="0" rtlCol="0" anchor="ctr">
            <a:noAutofit/>
          </a:bodyPr>
          <a:lstStyle>
            <a:lvl1pPr marL="0" indent="0" algn="l" defTabSz="914446" rtl="0" eaLnBrk="1" latinLnBrk="0" hangingPunct="1">
              <a:lnSpc>
                <a:spcPct val="150000"/>
              </a:lnSpc>
              <a:spcBef>
                <a:spcPts val="0"/>
              </a:spcBef>
              <a:buClr>
                <a:schemeClr val="tx1"/>
              </a:buClr>
              <a:buFontTx/>
              <a:buNone/>
              <a:defRPr sz="19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marL="285750" indent="-285750">
              <a:lnSpc>
                <a:spcPct val="200000"/>
              </a:lnSpc>
              <a:buClr>
                <a:schemeClr val="accent1"/>
              </a:buClr>
              <a:buFont typeface="Arial" panose="020B0604020202020204" pitchFamily="34" charset="0"/>
              <a:buChar char="•"/>
            </a:pPr>
            <a:r>
              <a:rPr lang="en-US" dirty="0"/>
              <a:t>User-friendly design platform</a:t>
            </a:r>
          </a:p>
          <a:p>
            <a:pPr marL="285750" indent="-285750">
              <a:lnSpc>
                <a:spcPct val="200000"/>
              </a:lnSpc>
              <a:buClr>
                <a:schemeClr val="accent1"/>
              </a:buClr>
              <a:buFont typeface="Arial" panose="020B0604020202020204" pitchFamily="34" charset="0"/>
              <a:buChar char="•"/>
            </a:pPr>
            <a:r>
              <a:rPr lang="en-US" dirty="0"/>
              <a:t>Photo editing</a:t>
            </a:r>
          </a:p>
          <a:p>
            <a:pPr marL="285750" indent="-285750">
              <a:lnSpc>
                <a:spcPct val="200000"/>
              </a:lnSpc>
              <a:buClr>
                <a:schemeClr val="accent1"/>
              </a:buClr>
              <a:buFont typeface="Arial" panose="020B0604020202020204" pitchFamily="34" charset="0"/>
              <a:buChar char="•"/>
            </a:pPr>
            <a:r>
              <a:rPr lang="en-US" dirty="0"/>
              <a:t>Hundreds of fonts, images and other elements</a:t>
            </a:r>
          </a:p>
          <a:p>
            <a:pPr marL="285750" indent="-285750">
              <a:lnSpc>
                <a:spcPct val="200000"/>
              </a:lnSpc>
              <a:buClr>
                <a:schemeClr val="accent1"/>
              </a:buClr>
              <a:buFont typeface="Arial" panose="020B0604020202020204" pitchFamily="34" charset="0"/>
              <a:buChar char="•"/>
            </a:pPr>
            <a:r>
              <a:rPr lang="en-US" dirty="0"/>
              <a:t>Free to use</a:t>
            </a:r>
            <a:endParaRPr lang="en-US" dirty="0">
              <a:cs typeface="Calibri"/>
            </a:endParaRPr>
          </a:p>
        </p:txBody>
      </p:sp>
    </p:spTree>
    <p:extLst>
      <p:ext uri="{BB962C8B-B14F-4D97-AF65-F5344CB8AC3E}">
        <p14:creationId xmlns:p14="http://schemas.microsoft.com/office/powerpoint/2010/main" val="3793678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a:t>See what’s working with Facebook Audience Insights</a:t>
            </a:r>
            <a:endParaRPr lang="uk-UA">
              <a:solidFill>
                <a:srgbClr val="5C9A1B"/>
              </a:solidFill>
            </a:endParaRPr>
          </a:p>
        </p:txBody>
      </p:sp>
      <p:sp>
        <p:nvSpPr>
          <p:cNvPr id="6" name="Slide Number Placeholder 5">
            <a:extLst>
              <a:ext uri="{FF2B5EF4-FFF2-40B4-BE49-F238E27FC236}">
                <a16:creationId xmlns:a16="http://schemas.microsoft.com/office/drawing/2014/main" id="{92EEE673-B6DC-A04E-A062-2CEB8D2EB638}"/>
              </a:ext>
            </a:extLst>
          </p:cNvPr>
          <p:cNvSpPr>
            <a:spLocks noGrp="1"/>
          </p:cNvSpPr>
          <p:nvPr>
            <p:ph type="sldNum" sz="quarter" idx="15"/>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14</a:t>
            </a:fld>
            <a:endParaRPr lang="en-US">
              <a:solidFill>
                <a:schemeClr val="tx1"/>
              </a:solidFill>
            </a:endParaRPr>
          </a:p>
        </p:txBody>
      </p:sp>
      <p:sp>
        <p:nvSpPr>
          <p:cNvPr id="9" name="Footer Placeholder 3">
            <a:extLst>
              <a:ext uri="{FF2B5EF4-FFF2-40B4-BE49-F238E27FC236}">
                <a16:creationId xmlns:a16="http://schemas.microsoft.com/office/drawing/2014/main" id="{531C15C3-BA34-3544-9C5B-46C68A94B1BD}"/>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grpSp>
        <p:nvGrpSpPr>
          <p:cNvPr id="7" name="Group 6">
            <a:extLst>
              <a:ext uri="{FF2B5EF4-FFF2-40B4-BE49-F238E27FC236}">
                <a16:creationId xmlns:a16="http://schemas.microsoft.com/office/drawing/2014/main" id="{1AFCFEF0-9B2B-F148-B419-783BE68091DC}"/>
              </a:ext>
            </a:extLst>
          </p:cNvPr>
          <p:cNvGrpSpPr/>
          <p:nvPr/>
        </p:nvGrpSpPr>
        <p:grpSpPr>
          <a:xfrm>
            <a:off x="-1" y="0"/>
            <a:ext cx="320041" cy="6858000"/>
            <a:chOff x="-1" y="0"/>
            <a:chExt cx="320041" cy="6858000"/>
          </a:xfrm>
        </p:grpSpPr>
        <p:sp>
          <p:nvSpPr>
            <p:cNvPr id="10" name="Rectangle 9">
              <a:extLst>
                <a:ext uri="{FF2B5EF4-FFF2-40B4-BE49-F238E27FC236}">
                  <a16:creationId xmlns:a16="http://schemas.microsoft.com/office/drawing/2014/main" id="{0795937E-D33B-5141-9FA4-8460C272436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FD8F22B1-6E9B-F843-8B21-31AEEC1AB586}"/>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CC3FD1E6-AA4E-0748-9833-8E2AED427A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447E0F8B-456B-804C-9CCD-EA35AFC78A73}"/>
                  </a:ext>
                </a:extLst>
              </p:cNvPr>
              <p:cNvPicPr>
                <a:picLocks noChangeAspect="1"/>
              </p:cNvPicPr>
              <p:nvPr userDrawn="1"/>
            </p:nvPicPr>
            <p:blipFill rotWithShape="1">
              <a:blip r:embed="rId3">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pic>
        <p:nvPicPr>
          <p:cNvPr id="14" name="Picture 13" descr="Graphical user interface, application&#10;&#10;Description automatically generated">
            <a:extLst>
              <a:ext uri="{FF2B5EF4-FFF2-40B4-BE49-F238E27FC236}">
                <a16:creationId xmlns:a16="http://schemas.microsoft.com/office/drawing/2014/main" id="{103EA2C8-4574-FA4A-98B9-78E298E5AC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7882" y="93291"/>
            <a:ext cx="9258398" cy="7006755"/>
          </a:xfrm>
          <a:prstGeom prst="rect">
            <a:avLst/>
          </a:prstGeom>
        </p:spPr>
      </p:pic>
      <p:pic>
        <p:nvPicPr>
          <p:cNvPr id="4" name="Picture 3" descr="A screenshot of a social media page&#10;&#10;Description automatically generated with low confidence">
            <a:extLst>
              <a:ext uri="{FF2B5EF4-FFF2-40B4-BE49-F238E27FC236}">
                <a16:creationId xmlns:a16="http://schemas.microsoft.com/office/drawing/2014/main" id="{0891FEB3-3DF8-104C-8827-967179D450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2120" y="1475125"/>
            <a:ext cx="5838486" cy="3601371"/>
          </a:xfrm>
          <a:prstGeom prst="rect">
            <a:avLst/>
          </a:prstGeom>
        </p:spPr>
      </p:pic>
    </p:spTree>
    <p:extLst>
      <p:ext uri="{BB962C8B-B14F-4D97-AF65-F5344CB8AC3E}">
        <p14:creationId xmlns:p14="http://schemas.microsoft.com/office/powerpoint/2010/main" val="3153927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D7D088-A4B8-6144-9B43-2396E86BAC61}"/>
              </a:ext>
            </a:extLst>
          </p:cNvPr>
          <p:cNvSpPr>
            <a:spLocks noGrp="1"/>
          </p:cNvSpPr>
          <p:nvPr>
            <p:ph type="body" sz="quarter" idx="15"/>
          </p:nvPr>
        </p:nvSpPr>
        <p:spPr>
          <a:xfrm>
            <a:off x="1352052" y="3435936"/>
            <a:ext cx="2733400" cy="1903267"/>
          </a:xfrm>
        </p:spPr>
        <p:txBody>
          <a:bodyPr>
            <a:normAutofit/>
          </a:bodyPr>
          <a:lstStyle/>
          <a:p>
            <a:r>
              <a:rPr lang="en-US">
                <a:solidFill>
                  <a:srgbClr val="5C9A1B"/>
                </a:solidFill>
              </a:rPr>
              <a:t>Boost post visibility</a:t>
            </a:r>
            <a:endParaRPr lang="uk-UA">
              <a:solidFill>
                <a:srgbClr val="5C9A1B"/>
              </a:solidFill>
            </a:endParaRPr>
          </a:p>
        </p:txBody>
      </p:sp>
      <p:sp>
        <p:nvSpPr>
          <p:cNvPr id="14" name="Text Placeholder 13">
            <a:extLst>
              <a:ext uri="{FF2B5EF4-FFF2-40B4-BE49-F238E27FC236}">
                <a16:creationId xmlns:a16="http://schemas.microsoft.com/office/drawing/2014/main" id="{79750B3F-45CE-5143-95C6-FB1B834B0FBA}"/>
              </a:ext>
            </a:extLst>
          </p:cNvPr>
          <p:cNvSpPr>
            <a:spLocks noGrp="1"/>
          </p:cNvSpPr>
          <p:nvPr>
            <p:ph type="body" sz="quarter" idx="18"/>
          </p:nvPr>
        </p:nvSpPr>
        <p:spPr>
          <a:xfrm>
            <a:off x="4887796" y="3435936"/>
            <a:ext cx="2733400" cy="1903267"/>
          </a:xfrm>
        </p:spPr>
        <p:txBody>
          <a:bodyPr>
            <a:normAutofit/>
          </a:bodyPr>
          <a:lstStyle/>
          <a:p>
            <a:r>
              <a:rPr lang="en-US">
                <a:solidFill>
                  <a:srgbClr val="5C9A1B"/>
                </a:solidFill>
              </a:rPr>
              <a:t>Build awareness</a:t>
            </a:r>
            <a:endParaRPr lang="uk-UA">
              <a:solidFill>
                <a:srgbClr val="5C9A1B"/>
              </a:solidFill>
            </a:endParaRPr>
          </a:p>
        </p:txBody>
      </p:sp>
      <p:sp>
        <p:nvSpPr>
          <p:cNvPr id="16" name="Text Placeholder 15">
            <a:extLst>
              <a:ext uri="{FF2B5EF4-FFF2-40B4-BE49-F238E27FC236}">
                <a16:creationId xmlns:a16="http://schemas.microsoft.com/office/drawing/2014/main" id="{1C9CCDE3-3A68-0A47-82AC-5014DE3FA6BD}"/>
              </a:ext>
            </a:extLst>
          </p:cNvPr>
          <p:cNvSpPr>
            <a:spLocks noGrp="1"/>
          </p:cNvSpPr>
          <p:nvPr>
            <p:ph type="body" sz="quarter" idx="19"/>
          </p:nvPr>
        </p:nvSpPr>
        <p:spPr>
          <a:xfrm>
            <a:off x="8409391" y="3435936"/>
            <a:ext cx="2827688" cy="1903267"/>
          </a:xfrm>
        </p:spPr>
        <p:txBody>
          <a:bodyPr>
            <a:normAutofit/>
          </a:bodyPr>
          <a:lstStyle/>
          <a:p>
            <a:r>
              <a:rPr lang="en-US">
                <a:solidFill>
                  <a:srgbClr val="5C9A1B"/>
                </a:solidFill>
              </a:rPr>
              <a:t>Reach a new audience</a:t>
            </a:r>
          </a:p>
        </p:txBody>
      </p:sp>
      <p:sp>
        <p:nvSpPr>
          <p:cNvPr id="22" name="Title 7">
            <a:extLst>
              <a:ext uri="{FF2B5EF4-FFF2-40B4-BE49-F238E27FC236}">
                <a16:creationId xmlns:a16="http://schemas.microsoft.com/office/drawing/2014/main" id="{2EC14494-BC05-D74A-9BCE-C9A5ABD10311}"/>
              </a:ext>
            </a:extLst>
          </p:cNvPr>
          <p:cNvSpPr>
            <a:spLocks noGrp="1"/>
          </p:cNvSpPr>
          <p:nvPr>
            <p:ph type="title"/>
          </p:nvPr>
        </p:nvSpPr>
        <p:spPr>
          <a:prstGeom prst="rect">
            <a:avLst/>
          </a:prstGeom>
        </p:spPr>
        <p:txBody>
          <a:bodyPr/>
          <a:lstStyle/>
          <a:p>
            <a:r>
              <a:rPr lang="en-US">
                <a:solidFill>
                  <a:srgbClr val="5C9A1B"/>
                </a:solidFill>
              </a:rPr>
              <a:t>Why use hashtags?</a:t>
            </a:r>
          </a:p>
        </p:txBody>
      </p:sp>
      <p:sp>
        <p:nvSpPr>
          <p:cNvPr id="15" name="Slide Number Placeholder 14">
            <a:extLst>
              <a:ext uri="{FF2B5EF4-FFF2-40B4-BE49-F238E27FC236}">
                <a16:creationId xmlns:a16="http://schemas.microsoft.com/office/drawing/2014/main" id="{1402383A-9F03-0041-ABB8-9E5A12062909}"/>
              </a:ext>
            </a:extLst>
          </p:cNvPr>
          <p:cNvSpPr>
            <a:spLocks noGrp="1"/>
          </p:cNvSpPr>
          <p:nvPr>
            <p:ph type="sldNum" sz="quarter" idx="23"/>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15</a:t>
            </a:fld>
            <a:endParaRPr lang="en-US">
              <a:solidFill>
                <a:schemeClr val="tx1"/>
              </a:solidFill>
            </a:endParaRPr>
          </a:p>
        </p:txBody>
      </p:sp>
      <p:pic>
        <p:nvPicPr>
          <p:cNvPr id="4" name="Picture 3">
            <a:extLst>
              <a:ext uri="{FF2B5EF4-FFF2-40B4-BE49-F238E27FC236}">
                <a16:creationId xmlns:a16="http://schemas.microsoft.com/office/drawing/2014/main" id="{7DADC6FC-C333-F74C-8934-F3EC411AEC7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259752" y="2109506"/>
            <a:ext cx="1117601" cy="1117601"/>
          </a:xfrm>
          <a:prstGeom prst="rect">
            <a:avLst/>
          </a:prstGeom>
        </p:spPr>
      </p:pic>
      <p:pic>
        <p:nvPicPr>
          <p:cNvPr id="17" name="Picture 16">
            <a:extLst>
              <a:ext uri="{FF2B5EF4-FFF2-40B4-BE49-F238E27FC236}">
                <a16:creationId xmlns:a16="http://schemas.microsoft.com/office/drawing/2014/main" id="{7F988466-09B7-804B-A0BA-80BEBB21FD8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83571" y="1992340"/>
            <a:ext cx="1267845" cy="1267845"/>
          </a:xfrm>
          <a:prstGeom prst="rect">
            <a:avLst/>
          </a:prstGeom>
        </p:spPr>
      </p:pic>
      <p:pic>
        <p:nvPicPr>
          <p:cNvPr id="20" name="Picture Placeholder 70">
            <a:extLst>
              <a:ext uri="{FF2B5EF4-FFF2-40B4-BE49-F238E27FC236}">
                <a16:creationId xmlns:a16="http://schemas.microsoft.com/office/drawing/2014/main" id="{0D0C9961-5E96-A14F-A17C-59D3E5A98A2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687947" y="2086189"/>
            <a:ext cx="1117601" cy="1117601"/>
          </a:xfrm>
          <a:prstGeom prst="rect">
            <a:avLst/>
          </a:prstGeom>
        </p:spPr>
      </p:pic>
      <p:sp>
        <p:nvSpPr>
          <p:cNvPr id="11" name="Footer Placeholder 3">
            <a:extLst>
              <a:ext uri="{FF2B5EF4-FFF2-40B4-BE49-F238E27FC236}">
                <a16:creationId xmlns:a16="http://schemas.microsoft.com/office/drawing/2014/main" id="{BBBCE74F-7B7A-044E-A36D-C172B2C87504}"/>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cxnSp>
        <p:nvCxnSpPr>
          <p:cNvPr id="5" name="Straight Connector 4">
            <a:extLst>
              <a:ext uri="{FF2B5EF4-FFF2-40B4-BE49-F238E27FC236}">
                <a16:creationId xmlns:a16="http://schemas.microsoft.com/office/drawing/2014/main" id="{5C5FDE55-DA3B-7BC2-50C6-47FC30213438}"/>
              </a:ext>
            </a:extLst>
          </p:cNvPr>
          <p:cNvCxnSpPr>
            <a:cxnSpLocks/>
          </p:cNvCxnSpPr>
          <p:nvPr/>
        </p:nvCxnSpPr>
        <p:spPr>
          <a:xfrm>
            <a:off x="4491789" y="1449457"/>
            <a:ext cx="0" cy="381552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80C9D17-BE96-C1E2-25A2-06FDDEDD2276}"/>
              </a:ext>
            </a:extLst>
          </p:cNvPr>
          <p:cNvCxnSpPr>
            <a:cxnSpLocks/>
          </p:cNvCxnSpPr>
          <p:nvPr/>
        </p:nvCxnSpPr>
        <p:spPr>
          <a:xfrm>
            <a:off x="8003615" y="1449457"/>
            <a:ext cx="0" cy="381552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3496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A60BF45D-ED00-1343-B427-8CA59371D3DD}"/>
              </a:ext>
            </a:extLst>
          </p:cNvPr>
          <p:cNvGrpSpPr/>
          <p:nvPr/>
        </p:nvGrpSpPr>
        <p:grpSpPr>
          <a:xfrm>
            <a:off x="4388945" y="3751579"/>
            <a:ext cx="2737314" cy="217749"/>
            <a:chOff x="4419338" y="3314303"/>
            <a:chExt cx="2737314" cy="217749"/>
          </a:xfrm>
        </p:grpSpPr>
        <p:cxnSp>
          <p:nvCxnSpPr>
            <p:cNvPr id="36" name="Straight Connector 35">
              <a:extLst>
                <a:ext uri="{FF2B5EF4-FFF2-40B4-BE49-F238E27FC236}">
                  <a16:creationId xmlns:a16="http://schemas.microsoft.com/office/drawing/2014/main" id="{35F7C52F-5322-B849-B50E-768F20432A97}"/>
                </a:ext>
              </a:extLst>
            </p:cNvPr>
            <p:cNvCxnSpPr>
              <a:cxnSpLocks/>
            </p:cNvCxnSpPr>
            <p:nvPr/>
          </p:nvCxnSpPr>
          <p:spPr>
            <a:xfrm>
              <a:off x="4419338" y="3429000"/>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02BED672-304E-AA44-BF22-70CF04810B41}"/>
                </a:ext>
              </a:extLst>
            </p:cNvPr>
            <p:cNvSpPr/>
            <p:nvPr/>
          </p:nvSpPr>
          <p:spPr>
            <a:xfrm>
              <a:off x="6938903" y="3314303"/>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a:solidFill>
                  <a:srgbClr val="5C9A1B"/>
                </a:solidFill>
              </a:rPr>
              <a:t>Hashtag How-</a:t>
            </a:r>
            <a:r>
              <a:rPr lang="en-US" err="1">
                <a:solidFill>
                  <a:srgbClr val="5C9A1B"/>
                </a:solidFill>
              </a:rPr>
              <a:t>tos</a:t>
            </a:r>
            <a:endParaRPr lang="en-US">
              <a:solidFill>
                <a:srgbClr val="5C9A1B"/>
              </a:solidFill>
            </a:endParaRP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1"/>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16</a:t>
            </a:fld>
            <a:endParaRPr lang="en-US">
              <a:solidFill>
                <a:schemeClr val="tx1"/>
              </a:solidFill>
            </a:endParaRPr>
          </a:p>
        </p:txBody>
      </p:sp>
      <p:sp>
        <p:nvSpPr>
          <p:cNvPr id="15" name="Footer Placeholder 3">
            <a:extLst>
              <a:ext uri="{FF2B5EF4-FFF2-40B4-BE49-F238E27FC236}">
                <a16:creationId xmlns:a16="http://schemas.microsoft.com/office/drawing/2014/main" id="{AA24AB08-034B-A245-B15F-DC0FC52B7F6E}"/>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grpSp>
        <p:nvGrpSpPr>
          <p:cNvPr id="16" name="Group 15">
            <a:extLst>
              <a:ext uri="{FF2B5EF4-FFF2-40B4-BE49-F238E27FC236}">
                <a16:creationId xmlns:a16="http://schemas.microsoft.com/office/drawing/2014/main" id="{D4ECE4B5-F58C-7143-88E3-9F250B63C9B7}"/>
              </a:ext>
            </a:extLst>
          </p:cNvPr>
          <p:cNvGrpSpPr/>
          <p:nvPr/>
        </p:nvGrpSpPr>
        <p:grpSpPr>
          <a:xfrm>
            <a:off x="4403407" y="1800410"/>
            <a:ext cx="2737314" cy="217749"/>
            <a:chOff x="4419338" y="2021983"/>
            <a:chExt cx="2737314" cy="217749"/>
          </a:xfrm>
        </p:grpSpPr>
        <p:cxnSp>
          <p:nvCxnSpPr>
            <p:cNvPr id="17" name="Straight Connector 16">
              <a:extLst>
                <a:ext uri="{FF2B5EF4-FFF2-40B4-BE49-F238E27FC236}">
                  <a16:creationId xmlns:a16="http://schemas.microsoft.com/office/drawing/2014/main" id="{6297CEDE-0D96-4749-886C-551BF4DED13D}"/>
                </a:ext>
              </a:extLst>
            </p:cNvPr>
            <p:cNvCxnSpPr>
              <a:cxnSpLocks/>
            </p:cNvCxnSpPr>
            <p:nvPr/>
          </p:nvCxnSpPr>
          <p:spPr>
            <a:xfrm>
              <a:off x="4419338" y="2136680"/>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5D44EC68-83DC-BC47-98D7-6A8343AEFD6C}"/>
                </a:ext>
              </a:extLst>
            </p:cNvPr>
            <p:cNvSpPr/>
            <p:nvPr/>
          </p:nvSpPr>
          <p:spPr>
            <a:xfrm>
              <a:off x="6938903" y="2021983"/>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23" name="Group 22">
            <a:extLst>
              <a:ext uri="{FF2B5EF4-FFF2-40B4-BE49-F238E27FC236}">
                <a16:creationId xmlns:a16="http://schemas.microsoft.com/office/drawing/2014/main" id="{3F427020-F73A-944A-B390-8097CF32A57F}"/>
              </a:ext>
            </a:extLst>
          </p:cNvPr>
          <p:cNvGrpSpPr/>
          <p:nvPr/>
        </p:nvGrpSpPr>
        <p:grpSpPr>
          <a:xfrm>
            <a:off x="4403407" y="2838781"/>
            <a:ext cx="2737314" cy="217749"/>
            <a:chOff x="4419338" y="3314303"/>
            <a:chExt cx="2737314" cy="217749"/>
          </a:xfrm>
        </p:grpSpPr>
        <p:cxnSp>
          <p:nvCxnSpPr>
            <p:cNvPr id="24" name="Straight Connector 23">
              <a:extLst>
                <a:ext uri="{FF2B5EF4-FFF2-40B4-BE49-F238E27FC236}">
                  <a16:creationId xmlns:a16="http://schemas.microsoft.com/office/drawing/2014/main" id="{6507B5E7-DE5C-AE45-ADB3-C3B493D0F1CC}"/>
                </a:ext>
              </a:extLst>
            </p:cNvPr>
            <p:cNvCxnSpPr>
              <a:cxnSpLocks/>
            </p:cNvCxnSpPr>
            <p:nvPr/>
          </p:nvCxnSpPr>
          <p:spPr>
            <a:xfrm>
              <a:off x="4419338" y="3429000"/>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B96288E5-DCF1-AD42-A2FA-B8F7A65E5DE9}"/>
                </a:ext>
              </a:extLst>
            </p:cNvPr>
            <p:cNvSpPr/>
            <p:nvPr/>
          </p:nvSpPr>
          <p:spPr>
            <a:xfrm>
              <a:off x="6938903" y="3314303"/>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26" name="Group 25">
            <a:extLst>
              <a:ext uri="{FF2B5EF4-FFF2-40B4-BE49-F238E27FC236}">
                <a16:creationId xmlns:a16="http://schemas.microsoft.com/office/drawing/2014/main" id="{CB9316A2-F9B5-3446-8C97-4D9EB0589B63}"/>
              </a:ext>
            </a:extLst>
          </p:cNvPr>
          <p:cNvGrpSpPr/>
          <p:nvPr/>
        </p:nvGrpSpPr>
        <p:grpSpPr>
          <a:xfrm>
            <a:off x="4403407" y="4757122"/>
            <a:ext cx="2737314" cy="217749"/>
            <a:chOff x="4419338" y="2021983"/>
            <a:chExt cx="2737314" cy="217749"/>
          </a:xfrm>
        </p:grpSpPr>
        <p:cxnSp>
          <p:nvCxnSpPr>
            <p:cNvPr id="27" name="Straight Connector 26">
              <a:extLst>
                <a:ext uri="{FF2B5EF4-FFF2-40B4-BE49-F238E27FC236}">
                  <a16:creationId xmlns:a16="http://schemas.microsoft.com/office/drawing/2014/main" id="{EFE903D8-A2E6-734E-BE5F-B680A9813D29}"/>
                </a:ext>
              </a:extLst>
            </p:cNvPr>
            <p:cNvCxnSpPr>
              <a:cxnSpLocks/>
            </p:cNvCxnSpPr>
            <p:nvPr/>
          </p:nvCxnSpPr>
          <p:spPr>
            <a:xfrm>
              <a:off x="4419338" y="2136680"/>
              <a:ext cx="2601382" cy="0"/>
            </a:xfrm>
            <a:prstGeom prst="line">
              <a:avLst/>
            </a:prstGeom>
            <a:ln w="3175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F402741F-DE7A-7943-820F-D4A05844818B}"/>
                </a:ext>
              </a:extLst>
            </p:cNvPr>
            <p:cNvSpPr/>
            <p:nvPr/>
          </p:nvSpPr>
          <p:spPr>
            <a:xfrm>
              <a:off x="6938903" y="2021983"/>
              <a:ext cx="217749" cy="217749"/>
            </a:xfrm>
            <a:prstGeom prst="ellipse">
              <a:avLst/>
            </a:prstGeom>
            <a:solidFill>
              <a:schemeClr val="bg2"/>
            </a:solidFill>
            <a:ln w="317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29" name="Oval 28">
            <a:extLst>
              <a:ext uri="{FF2B5EF4-FFF2-40B4-BE49-F238E27FC236}">
                <a16:creationId xmlns:a16="http://schemas.microsoft.com/office/drawing/2014/main" id="{8A195224-489E-714F-87FE-43795652AA2E}"/>
              </a:ext>
            </a:extLst>
          </p:cNvPr>
          <p:cNvSpPr/>
          <p:nvPr/>
        </p:nvSpPr>
        <p:spPr>
          <a:xfrm>
            <a:off x="871330" y="1106783"/>
            <a:ext cx="4558352" cy="4558352"/>
          </a:xfrm>
          <a:prstGeom prst="ellipse">
            <a:avLst/>
          </a:prstGeom>
          <a:solidFill>
            <a:schemeClr val="bg2"/>
          </a:solidFill>
          <a:ln w="444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1" name="TextBox 30">
            <a:extLst>
              <a:ext uri="{FF2B5EF4-FFF2-40B4-BE49-F238E27FC236}">
                <a16:creationId xmlns:a16="http://schemas.microsoft.com/office/drawing/2014/main" id="{2DE51345-B015-E941-832D-06BDA7756797}"/>
              </a:ext>
            </a:extLst>
          </p:cNvPr>
          <p:cNvSpPr txBox="1"/>
          <p:nvPr/>
        </p:nvSpPr>
        <p:spPr>
          <a:xfrm>
            <a:off x="7468641" y="1462031"/>
            <a:ext cx="4354551" cy="954107"/>
          </a:xfrm>
          <a:prstGeom prst="rect">
            <a:avLst/>
          </a:prstGeom>
          <a:noFill/>
        </p:spPr>
        <p:txBody>
          <a:bodyPr wrap="square">
            <a:spAutoFit/>
          </a:bodyPr>
          <a:lstStyle/>
          <a:p>
            <a:pPr marL="0" marR="0" lvl="0" indent="0" defTabSz="914309" rtl="0" eaLnBrk="1" fontAlgn="auto" latinLnBrk="0" hangingPunct="1">
              <a:lnSpc>
                <a:spcPct val="100000"/>
              </a:lnSpc>
              <a:spcBef>
                <a:spcPts val="0"/>
              </a:spcBef>
              <a:spcAft>
                <a:spcPts val="0"/>
              </a:spcAft>
              <a:buClrTx/>
              <a:buSzTx/>
              <a:buFontTx/>
              <a:buNone/>
              <a:tabLst/>
              <a:defRPr/>
            </a:pPr>
            <a:r>
              <a:rPr kumimoji="0" lang="en-US" sz="2800" i="0" u="none" strike="noStrike" kern="1200" cap="none" spc="0" normalizeH="0" baseline="0" noProof="0">
                <a:ln>
                  <a:noFill/>
                </a:ln>
                <a:solidFill>
                  <a:schemeClr val="tx2"/>
                </a:solidFill>
                <a:effectLst/>
                <a:uLnTx/>
                <a:uFillTx/>
                <a:latin typeface="Calibri" panose="020F0502020204030204"/>
                <a:ea typeface="+mn-ea"/>
                <a:cs typeface="+mn-cs"/>
              </a:rPr>
              <a:t>Use popular/trending hashtags</a:t>
            </a:r>
          </a:p>
        </p:txBody>
      </p:sp>
      <p:sp>
        <p:nvSpPr>
          <p:cNvPr id="32" name="TextBox 31">
            <a:extLst>
              <a:ext uri="{FF2B5EF4-FFF2-40B4-BE49-F238E27FC236}">
                <a16:creationId xmlns:a16="http://schemas.microsoft.com/office/drawing/2014/main" id="{721FA139-26B6-6549-8AE1-0DBB4882A960}"/>
              </a:ext>
            </a:extLst>
          </p:cNvPr>
          <p:cNvSpPr txBox="1"/>
          <p:nvPr/>
        </p:nvSpPr>
        <p:spPr>
          <a:xfrm>
            <a:off x="7468641" y="2680458"/>
            <a:ext cx="4354551" cy="523220"/>
          </a:xfrm>
          <a:prstGeom prst="rect">
            <a:avLst/>
          </a:prstGeom>
          <a:noFill/>
        </p:spPr>
        <p:txBody>
          <a:bodyPr wrap="square">
            <a:spAutoFit/>
          </a:bodyPr>
          <a:lstStyle/>
          <a:p>
            <a:pPr marL="0" marR="0" lvl="0" indent="0" defTabSz="914309" rtl="0" eaLnBrk="1" fontAlgn="auto" latinLnBrk="0" hangingPunct="1">
              <a:lnSpc>
                <a:spcPct val="100000"/>
              </a:lnSpc>
              <a:spcBef>
                <a:spcPts val="0"/>
              </a:spcBef>
              <a:spcAft>
                <a:spcPts val="0"/>
              </a:spcAft>
              <a:buClrTx/>
              <a:buSzTx/>
              <a:buFontTx/>
              <a:buNone/>
              <a:tabLst/>
              <a:defRPr/>
            </a:pPr>
            <a:r>
              <a:rPr kumimoji="0" lang="en-US" sz="2800" i="0" u="none" strike="noStrike" kern="1200" cap="none" spc="0" normalizeH="0" baseline="0" noProof="0">
                <a:ln>
                  <a:noFill/>
                </a:ln>
                <a:solidFill>
                  <a:schemeClr val="tx2"/>
                </a:solidFill>
                <a:effectLst/>
                <a:uLnTx/>
                <a:uFillTx/>
                <a:latin typeface="Calibri" panose="020F0502020204030204"/>
                <a:ea typeface="+mn-ea"/>
                <a:cs typeface="+mn-cs"/>
              </a:rPr>
              <a:t>Keep it simple</a:t>
            </a:r>
          </a:p>
        </p:txBody>
      </p:sp>
      <p:sp>
        <p:nvSpPr>
          <p:cNvPr id="33" name="TextBox 32">
            <a:extLst>
              <a:ext uri="{FF2B5EF4-FFF2-40B4-BE49-F238E27FC236}">
                <a16:creationId xmlns:a16="http://schemas.microsoft.com/office/drawing/2014/main" id="{9437F22D-EE4C-2448-812F-4A498504EEAB}"/>
              </a:ext>
            </a:extLst>
          </p:cNvPr>
          <p:cNvSpPr txBox="1"/>
          <p:nvPr/>
        </p:nvSpPr>
        <p:spPr>
          <a:xfrm>
            <a:off x="7468641" y="4388942"/>
            <a:ext cx="4354551" cy="954107"/>
          </a:xfrm>
          <a:prstGeom prst="rect">
            <a:avLst/>
          </a:prstGeom>
          <a:noFill/>
        </p:spPr>
        <p:txBody>
          <a:bodyPr wrap="square">
            <a:spAutoFit/>
          </a:bodyPr>
          <a:lstStyle/>
          <a:p>
            <a:pPr marL="0" marR="0" lvl="0" indent="0" defTabSz="914309" rtl="0" eaLnBrk="1" fontAlgn="auto" latinLnBrk="0" hangingPunct="1">
              <a:lnSpc>
                <a:spcPct val="100000"/>
              </a:lnSpc>
              <a:spcBef>
                <a:spcPts val="0"/>
              </a:spcBef>
              <a:spcAft>
                <a:spcPts val="0"/>
              </a:spcAft>
              <a:buClrTx/>
              <a:buSzTx/>
              <a:buFontTx/>
              <a:buNone/>
              <a:tabLst/>
              <a:defRPr/>
            </a:pPr>
            <a:r>
              <a:rPr kumimoji="0" lang="en-US" sz="2800" i="0" u="none" strike="noStrike" kern="1200" cap="none" spc="0" normalizeH="0" baseline="0" noProof="0">
                <a:ln>
                  <a:noFill/>
                </a:ln>
                <a:solidFill>
                  <a:schemeClr val="tx2"/>
                </a:solidFill>
                <a:effectLst/>
                <a:uLnTx/>
                <a:uFillTx/>
                <a:latin typeface="Calibri" panose="020F0502020204030204"/>
                <a:ea typeface="+mn-ea"/>
                <a:cs typeface="+mn-cs"/>
              </a:rPr>
              <a:t>Avoid spaces and punctuation</a:t>
            </a:r>
          </a:p>
        </p:txBody>
      </p:sp>
      <p:sp>
        <p:nvSpPr>
          <p:cNvPr id="38" name="TextBox 37">
            <a:extLst>
              <a:ext uri="{FF2B5EF4-FFF2-40B4-BE49-F238E27FC236}">
                <a16:creationId xmlns:a16="http://schemas.microsoft.com/office/drawing/2014/main" id="{5FC56E29-11A2-BC48-87E8-4D9A9AB1F3E6}"/>
              </a:ext>
            </a:extLst>
          </p:cNvPr>
          <p:cNvSpPr txBox="1"/>
          <p:nvPr/>
        </p:nvSpPr>
        <p:spPr>
          <a:xfrm>
            <a:off x="7468641" y="3581004"/>
            <a:ext cx="4354551" cy="523220"/>
          </a:xfrm>
          <a:prstGeom prst="rect">
            <a:avLst/>
          </a:prstGeom>
          <a:noFill/>
        </p:spPr>
        <p:txBody>
          <a:bodyPr wrap="square">
            <a:spAutoFit/>
          </a:bodyPr>
          <a:lstStyle/>
          <a:p>
            <a:pPr marL="0" marR="0" lvl="0" indent="0" defTabSz="914309" rtl="0" eaLnBrk="1" fontAlgn="auto" latinLnBrk="0" hangingPunct="1">
              <a:lnSpc>
                <a:spcPct val="100000"/>
              </a:lnSpc>
              <a:spcBef>
                <a:spcPts val="0"/>
              </a:spcBef>
              <a:spcAft>
                <a:spcPts val="0"/>
              </a:spcAft>
              <a:buClrTx/>
              <a:buSzTx/>
              <a:buFontTx/>
              <a:buNone/>
              <a:tabLst/>
              <a:defRPr/>
            </a:pPr>
            <a:r>
              <a:rPr kumimoji="0" lang="en-US" sz="2800" i="0" u="none" strike="noStrike" kern="1200" cap="none" spc="0" normalizeH="0" baseline="0" noProof="0">
                <a:ln>
                  <a:noFill/>
                </a:ln>
                <a:solidFill>
                  <a:schemeClr val="tx2"/>
                </a:solidFill>
                <a:effectLst/>
                <a:uLnTx/>
                <a:uFillTx/>
                <a:latin typeface="Calibri" panose="020F0502020204030204"/>
                <a:ea typeface="+mn-ea"/>
                <a:cs typeface="+mn-cs"/>
              </a:rPr>
              <a:t>Limit of 3 per post</a:t>
            </a:r>
          </a:p>
        </p:txBody>
      </p:sp>
      <p:pic>
        <p:nvPicPr>
          <p:cNvPr id="39" name="Picture Placeholder 72">
            <a:extLst>
              <a:ext uri="{FF2B5EF4-FFF2-40B4-BE49-F238E27FC236}">
                <a16:creationId xmlns:a16="http://schemas.microsoft.com/office/drawing/2014/main" id="{D3303F38-4910-414F-9E43-B7BCB6E631C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38886" y="2018159"/>
            <a:ext cx="2544448" cy="2544448"/>
          </a:xfrm>
          <a:prstGeom prst="rect">
            <a:avLst/>
          </a:prstGeom>
        </p:spPr>
      </p:pic>
    </p:spTree>
    <p:extLst>
      <p:ext uri="{BB962C8B-B14F-4D97-AF65-F5344CB8AC3E}">
        <p14:creationId xmlns:p14="http://schemas.microsoft.com/office/powerpoint/2010/main" val="17584427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a:solidFill>
                  <a:srgbClr val="5C9A1B"/>
                </a:solidFill>
              </a:rPr>
              <a:t>Poll question:</a:t>
            </a: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1"/>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17</a:t>
            </a:fld>
            <a:endParaRPr lang="en-US">
              <a:solidFill>
                <a:schemeClr val="tx1"/>
              </a:solidFill>
            </a:endParaRPr>
          </a:p>
        </p:txBody>
      </p:sp>
      <p:sp>
        <p:nvSpPr>
          <p:cNvPr id="8" name="Footer Placeholder 3">
            <a:extLst>
              <a:ext uri="{FF2B5EF4-FFF2-40B4-BE49-F238E27FC236}">
                <a16:creationId xmlns:a16="http://schemas.microsoft.com/office/drawing/2014/main" id="{D2FD3180-8F63-1643-B2FA-0CD26EA30E50}"/>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pic>
        <p:nvPicPr>
          <p:cNvPr id="4" name="Picture 3" descr="Icon&#10;&#10;Description automatically generated">
            <a:extLst>
              <a:ext uri="{FF2B5EF4-FFF2-40B4-BE49-F238E27FC236}">
                <a16:creationId xmlns:a16="http://schemas.microsoft.com/office/drawing/2014/main" id="{7C31FFAD-CCAB-8D4C-067A-C33541577A71}"/>
              </a:ext>
            </a:extLst>
          </p:cNvPr>
          <p:cNvPicPr>
            <a:picLocks noChangeAspect="1"/>
          </p:cNvPicPr>
          <p:nvPr/>
        </p:nvPicPr>
        <p:blipFill>
          <a:blip r:embed="rId3"/>
          <a:stretch>
            <a:fillRect/>
          </a:stretch>
        </p:blipFill>
        <p:spPr>
          <a:xfrm>
            <a:off x="10026120" y="368300"/>
            <a:ext cx="1675341" cy="1655233"/>
          </a:xfrm>
          <a:prstGeom prst="rect">
            <a:avLst/>
          </a:prstGeom>
        </p:spPr>
      </p:pic>
      <p:sp>
        <p:nvSpPr>
          <p:cNvPr id="11" name="TextBox 10">
            <a:extLst>
              <a:ext uri="{FF2B5EF4-FFF2-40B4-BE49-F238E27FC236}">
                <a16:creationId xmlns:a16="http://schemas.microsoft.com/office/drawing/2014/main" id="{83BCCFEF-8FFB-9D7D-D429-9007E92C4147}"/>
              </a:ext>
            </a:extLst>
          </p:cNvPr>
          <p:cNvSpPr txBox="1"/>
          <p:nvPr/>
        </p:nvSpPr>
        <p:spPr>
          <a:xfrm>
            <a:off x="811302" y="2223369"/>
            <a:ext cx="5200104" cy="2677656"/>
          </a:xfrm>
          <a:prstGeom prst="rect">
            <a:avLst/>
          </a:prstGeom>
          <a:noFill/>
        </p:spPr>
        <p:txBody>
          <a:bodyPr wrap="square" lIns="91440" tIns="45720" rIns="91440" bIns="45720" rtlCol="0" anchor="t">
            <a:spAutoFit/>
          </a:bodyPr>
          <a:lstStyle/>
          <a:p>
            <a:r>
              <a:rPr lang="en-US" sz="4800" dirty="0">
                <a:solidFill>
                  <a:schemeClr val="accent2"/>
                </a:solidFill>
              </a:rPr>
              <a:t>Do you currently use email in your marketing strategy?</a:t>
            </a:r>
            <a:endParaRPr lang="en-US" sz="4800" dirty="0">
              <a:solidFill>
                <a:schemeClr val="accent2"/>
              </a:solidFill>
              <a:cs typeface="Calibri"/>
            </a:endParaRPr>
          </a:p>
          <a:p>
            <a:pPr marL="457200" indent="-457200">
              <a:buAutoNum type="alphaLcPeriod"/>
            </a:pPr>
            <a:endParaRPr lang="en-US" sz="2400">
              <a:solidFill>
                <a:schemeClr val="tx2"/>
              </a:solidFill>
              <a:cs typeface="Calibri"/>
            </a:endParaRPr>
          </a:p>
        </p:txBody>
      </p:sp>
      <p:cxnSp>
        <p:nvCxnSpPr>
          <p:cNvPr id="13" name="Straight Connector 12">
            <a:extLst>
              <a:ext uri="{FF2B5EF4-FFF2-40B4-BE49-F238E27FC236}">
                <a16:creationId xmlns:a16="http://schemas.microsoft.com/office/drawing/2014/main" id="{1F13D2CF-3561-D274-6A61-DCEF5FE7F685}"/>
              </a:ext>
            </a:extLst>
          </p:cNvPr>
          <p:cNvCxnSpPr>
            <a:cxnSpLocks/>
          </p:cNvCxnSpPr>
          <p:nvPr/>
        </p:nvCxnSpPr>
        <p:spPr>
          <a:xfrm flipH="1">
            <a:off x="6381708" y="1439476"/>
            <a:ext cx="10584" cy="394758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pic>
        <p:nvPicPr>
          <p:cNvPr id="15" name="Picture 15" descr="Icon&#10;&#10;Description automatically generated">
            <a:extLst>
              <a:ext uri="{FF2B5EF4-FFF2-40B4-BE49-F238E27FC236}">
                <a16:creationId xmlns:a16="http://schemas.microsoft.com/office/drawing/2014/main" id="{4491F598-A2EE-0B1A-CFB4-77374DC14BEC}"/>
              </a:ext>
            </a:extLst>
          </p:cNvPr>
          <p:cNvPicPr>
            <a:picLocks noChangeAspect="1"/>
          </p:cNvPicPr>
          <p:nvPr/>
        </p:nvPicPr>
        <p:blipFill>
          <a:blip r:embed="rId4"/>
          <a:stretch>
            <a:fillRect/>
          </a:stretch>
        </p:blipFill>
        <p:spPr>
          <a:xfrm>
            <a:off x="7183987" y="2518834"/>
            <a:ext cx="762000" cy="910166"/>
          </a:xfrm>
          <a:prstGeom prst="rect">
            <a:avLst/>
          </a:prstGeom>
        </p:spPr>
      </p:pic>
      <p:pic>
        <p:nvPicPr>
          <p:cNvPr id="17" name="Picture 16" descr="Icon&#10;&#10;Description automatically generated">
            <a:extLst>
              <a:ext uri="{FF2B5EF4-FFF2-40B4-BE49-F238E27FC236}">
                <a16:creationId xmlns:a16="http://schemas.microsoft.com/office/drawing/2014/main" id="{7C9D32F2-0ACA-88D0-416F-1C449223A05D}"/>
              </a:ext>
            </a:extLst>
          </p:cNvPr>
          <p:cNvPicPr>
            <a:picLocks noChangeAspect="1"/>
          </p:cNvPicPr>
          <p:nvPr/>
        </p:nvPicPr>
        <p:blipFill>
          <a:blip r:embed="rId5"/>
          <a:stretch>
            <a:fillRect/>
          </a:stretch>
        </p:blipFill>
        <p:spPr>
          <a:xfrm>
            <a:off x="7188749" y="3454931"/>
            <a:ext cx="741891" cy="921807"/>
          </a:xfrm>
          <a:prstGeom prst="rect">
            <a:avLst/>
          </a:prstGeom>
        </p:spPr>
      </p:pic>
      <p:sp>
        <p:nvSpPr>
          <p:cNvPr id="19" name="Text Placeholder 37">
            <a:extLst>
              <a:ext uri="{FF2B5EF4-FFF2-40B4-BE49-F238E27FC236}">
                <a16:creationId xmlns:a16="http://schemas.microsoft.com/office/drawing/2014/main" id="{1E06F2AA-EECF-6CDD-6CA0-122027BEEA2B}"/>
              </a:ext>
            </a:extLst>
          </p:cNvPr>
          <p:cNvSpPr txBox="1">
            <a:spLocks/>
          </p:cNvSpPr>
          <p:nvPr/>
        </p:nvSpPr>
        <p:spPr>
          <a:xfrm>
            <a:off x="8178184" y="2740975"/>
            <a:ext cx="1385449" cy="445805"/>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l"/>
            <a:r>
              <a:rPr lang="en-US" sz="2600" dirty="0"/>
              <a:t>Yes</a:t>
            </a:r>
          </a:p>
          <a:p>
            <a:pPr algn="l"/>
            <a:endParaRPr lang="en-US" sz="1600"/>
          </a:p>
          <a:p>
            <a:pPr algn="l"/>
            <a:endParaRPr lang="en-US" sz="1600"/>
          </a:p>
        </p:txBody>
      </p:sp>
      <p:sp>
        <p:nvSpPr>
          <p:cNvPr id="21" name="Text Placeholder 37">
            <a:extLst>
              <a:ext uri="{FF2B5EF4-FFF2-40B4-BE49-F238E27FC236}">
                <a16:creationId xmlns:a16="http://schemas.microsoft.com/office/drawing/2014/main" id="{28FFB1B4-A4EC-7138-E422-039458E91B64}"/>
              </a:ext>
            </a:extLst>
          </p:cNvPr>
          <p:cNvSpPr txBox="1">
            <a:spLocks/>
          </p:cNvSpPr>
          <p:nvPr/>
        </p:nvSpPr>
        <p:spPr>
          <a:xfrm>
            <a:off x="8178183" y="3672309"/>
            <a:ext cx="1385449" cy="445805"/>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l"/>
            <a:r>
              <a:rPr lang="en-US" sz="2600" dirty="0">
                <a:cs typeface="Calibri"/>
              </a:rPr>
              <a:t>No</a:t>
            </a:r>
          </a:p>
          <a:p>
            <a:pPr algn="l"/>
            <a:endParaRPr lang="en-US" sz="1600"/>
          </a:p>
          <a:p>
            <a:pPr algn="l"/>
            <a:endParaRPr lang="en-US" sz="1600"/>
          </a:p>
        </p:txBody>
      </p:sp>
    </p:spTree>
    <p:extLst>
      <p:ext uri="{BB962C8B-B14F-4D97-AF65-F5344CB8AC3E}">
        <p14:creationId xmlns:p14="http://schemas.microsoft.com/office/powerpoint/2010/main" val="4273080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6603" r="36071"/>
          <a:stretch/>
        </p:blipFill>
        <p:spPr>
          <a:xfrm>
            <a:off x="7329488" y="0"/>
            <a:ext cx="4862512" cy="6858000"/>
          </a:xfrm>
        </p:spPr>
      </p:pic>
      <p:sp>
        <p:nvSpPr>
          <p:cNvPr id="14" name="Text Placeholder 6">
            <a:extLst>
              <a:ext uri="{FF2B5EF4-FFF2-40B4-BE49-F238E27FC236}">
                <a16:creationId xmlns:a16="http://schemas.microsoft.com/office/drawing/2014/main" id="{DDD9A7C3-273F-9D48-B928-899857F30280}"/>
              </a:ext>
            </a:extLst>
          </p:cNvPr>
          <p:cNvSpPr>
            <a:spLocks noGrp="1"/>
          </p:cNvSpPr>
          <p:nvPr>
            <p:ph type="body" sz="quarter" idx="12"/>
          </p:nvPr>
        </p:nvSpPr>
        <p:spPr>
          <a:xfrm>
            <a:off x="914399" y="914399"/>
            <a:ext cx="5500687" cy="5029199"/>
          </a:xfrm>
        </p:spPr>
        <p:txBody>
          <a:bodyPr/>
          <a:lstStyle/>
          <a:p>
            <a:r>
              <a:rPr lang="en-US" sz="5400" dirty="0">
                <a:solidFill>
                  <a:schemeClr val="tx2"/>
                </a:solidFill>
              </a:rPr>
              <a:t>Email Pro tips</a:t>
            </a:r>
          </a:p>
        </p:txBody>
      </p:sp>
    </p:spTree>
    <p:extLst>
      <p:ext uri="{BB962C8B-B14F-4D97-AF65-F5344CB8AC3E}">
        <p14:creationId xmlns:p14="http://schemas.microsoft.com/office/powerpoint/2010/main" val="24689243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61F3528-1C93-B946-B9EC-6A9F5A45C678}"/>
              </a:ext>
            </a:extLst>
          </p:cNvPr>
          <p:cNvSpPr>
            <a:spLocks noGrp="1"/>
          </p:cNvSpPr>
          <p:nvPr>
            <p:ph type="sldNum" sz="quarter" idx="15"/>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19</a:t>
            </a:fld>
            <a:endParaRPr lang="en-US">
              <a:solidFill>
                <a:schemeClr val="tx1"/>
              </a:solidFill>
            </a:endParaRPr>
          </a:p>
        </p:txBody>
      </p:sp>
      <p:sp>
        <p:nvSpPr>
          <p:cNvPr id="6" name="Title 5">
            <a:extLst>
              <a:ext uri="{FF2B5EF4-FFF2-40B4-BE49-F238E27FC236}">
                <a16:creationId xmlns:a16="http://schemas.microsoft.com/office/drawing/2014/main" id="{0FEBD2DC-F746-6A4C-8FE2-15E72EF649EE}"/>
              </a:ext>
            </a:extLst>
          </p:cNvPr>
          <p:cNvSpPr>
            <a:spLocks noGrp="1"/>
          </p:cNvSpPr>
          <p:nvPr>
            <p:ph type="title"/>
          </p:nvPr>
        </p:nvSpPr>
        <p:spPr/>
        <p:txBody>
          <a:bodyPr/>
          <a:lstStyle/>
          <a:p>
            <a:r>
              <a:rPr lang="en-US"/>
              <a:t>Reach your audience with email newsletters</a:t>
            </a:r>
          </a:p>
        </p:txBody>
      </p:sp>
      <p:sp>
        <p:nvSpPr>
          <p:cNvPr id="8" name="Text Placeholder 37">
            <a:extLst>
              <a:ext uri="{FF2B5EF4-FFF2-40B4-BE49-F238E27FC236}">
                <a16:creationId xmlns:a16="http://schemas.microsoft.com/office/drawing/2014/main" id="{71B8D533-8055-5746-A008-526AAFF1F1CC}"/>
              </a:ext>
            </a:extLst>
          </p:cNvPr>
          <p:cNvSpPr txBox="1">
            <a:spLocks/>
          </p:cNvSpPr>
          <p:nvPr/>
        </p:nvSpPr>
        <p:spPr>
          <a:xfrm>
            <a:off x="1174701" y="3982466"/>
            <a:ext cx="2948943" cy="839287"/>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0" i="0" u="none" strike="noStrike">
                <a:effectLst/>
                <a:latin typeface="Calibri" panose="020F0502020204030204" pitchFamily="34" charset="0"/>
              </a:rPr>
              <a:t>of marketers saw an increase in email engagement in 2022.</a:t>
            </a:r>
            <a:r>
              <a:rPr lang="en-US" sz="1800" b="0" i="0" u="none" strike="noStrike" baseline="30000">
                <a:effectLst/>
                <a:latin typeface="Calibri" panose="020F0502020204030204" pitchFamily="34" charset="0"/>
              </a:rPr>
              <a:t>7</a:t>
            </a:r>
          </a:p>
          <a:p>
            <a:endParaRPr lang="en-US" sz="1800" b="0" i="0" u="none" strike="noStrike">
              <a:solidFill>
                <a:srgbClr val="000000"/>
              </a:solidFill>
              <a:effectLst/>
              <a:latin typeface="Calibri" panose="020F0502020204030204" pitchFamily="34" charset="0"/>
            </a:endParaRPr>
          </a:p>
          <a:p>
            <a:endParaRPr lang="en-US" sz="1600"/>
          </a:p>
        </p:txBody>
      </p:sp>
      <p:sp>
        <p:nvSpPr>
          <p:cNvPr id="11" name="Text Placeholder 37">
            <a:extLst>
              <a:ext uri="{FF2B5EF4-FFF2-40B4-BE49-F238E27FC236}">
                <a16:creationId xmlns:a16="http://schemas.microsoft.com/office/drawing/2014/main" id="{79AC6EFF-79AA-7B41-A3A2-64435349CCA7}"/>
              </a:ext>
            </a:extLst>
          </p:cNvPr>
          <p:cNvSpPr txBox="1">
            <a:spLocks/>
          </p:cNvSpPr>
          <p:nvPr/>
        </p:nvSpPr>
        <p:spPr>
          <a:xfrm>
            <a:off x="4574104" y="3997863"/>
            <a:ext cx="3644805" cy="1001063"/>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dirty="0">
                <a:latin typeface="Calibri" panose="020F0502020204030204" pitchFamily="34" charset="0"/>
              </a:rPr>
              <a:t>of B2B marketers say that email newsletters are the best way to nurture leads</a:t>
            </a:r>
            <a:r>
              <a:rPr lang="en-US" sz="1800" b="0" i="0" u="none" strike="noStrike" dirty="0">
                <a:effectLst/>
                <a:latin typeface="Calibri" panose="020F0502020204030204" pitchFamily="34" charset="0"/>
              </a:rPr>
              <a:t>.</a:t>
            </a:r>
            <a:r>
              <a:rPr lang="en-US" sz="1800" baseline="30000" dirty="0">
                <a:latin typeface="Calibri" panose="020F0502020204030204" pitchFamily="34" charset="0"/>
              </a:rPr>
              <a:t>8</a:t>
            </a:r>
            <a:endParaRPr lang="en-US" sz="1800" b="0" i="0" u="none" strike="noStrike" baseline="30000" dirty="0">
              <a:effectLst/>
              <a:latin typeface="Calibri" panose="020F0502020204030204" pitchFamily="34" charset="0"/>
            </a:endParaRPr>
          </a:p>
          <a:p>
            <a:endParaRPr lang="en-US" sz="1800" b="0" i="0" u="none" strike="noStrike" dirty="0">
              <a:solidFill>
                <a:srgbClr val="000000"/>
              </a:solidFill>
              <a:effectLst/>
              <a:latin typeface="Calibri" panose="020F0502020204030204" pitchFamily="34" charset="0"/>
            </a:endParaRPr>
          </a:p>
          <a:p>
            <a:endParaRPr lang="en-US" sz="1600" dirty="0"/>
          </a:p>
        </p:txBody>
      </p:sp>
      <p:sp>
        <p:nvSpPr>
          <p:cNvPr id="20" name="Text Placeholder 13">
            <a:extLst>
              <a:ext uri="{FF2B5EF4-FFF2-40B4-BE49-F238E27FC236}">
                <a16:creationId xmlns:a16="http://schemas.microsoft.com/office/drawing/2014/main" id="{360776B0-D5DB-524D-9149-A55871F974D4}"/>
              </a:ext>
            </a:extLst>
          </p:cNvPr>
          <p:cNvSpPr txBox="1">
            <a:spLocks/>
          </p:cNvSpPr>
          <p:nvPr/>
        </p:nvSpPr>
        <p:spPr>
          <a:xfrm>
            <a:off x="8838951" y="1754275"/>
            <a:ext cx="2280684" cy="585237"/>
          </a:xfrm>
          <a:prstGeom prst="rect">
            <a:avLst/>
          </a:prstGeom>
        </p:spPr>
        <p:txBody>
          <a:bodyPr>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ctr"/>
            <a:r>
              <a:rPr lang="en-US" sz="1800" b="1">
                <a:solidFill>
                  <a:srgbClr val="5C9A1B"/>
                </a:solidFill>
              </a:rPr>
              <a:t>Connect with prospects</a:t>
            </a:r>
            <a:endParaRPr lang="uk-UA" sz="1800" b="1">
              <a:solidFill>
                <a:srgbClr val="5C9A1B"/>
              </a:solidFill>
            </a:endParaRPr>
          </a:p>
        </p:txBody>
      </p:sp>
      <p:pic>
        <p:nvPicPr>
          <p:cNvPr id="23" name="Picture 22" descr="Icon&#10;&#10;Description automatically generated">
            <a:extLst>
              <a:ext uri="{FF2B5EF4-FFF2-40B4-BE49-F238E27FC236}">
                <a16:creationId xmlns:a16="http://schemas.microsoft.com/office/drawing/2014/main" id="{78B0CBCB-EEFB-A54C-942B-F5495E64A2C4}"/>
              </a:ext>
            </a:extLst>
          </p:cNvPr>
          <p:cNvPicPr>
            <a:picLocks noChangeAspect="1"/>
          </p:cNvPicPr>
          <p:nvPr/>
        </p:nvPicPr>
        <p:blipFill>
          <a:blip r:embed="rId3"/>
          <a:stretch>
            <a:fillRect/>
          </a:stretch>
        </p:blipFill>
        <p:spPr>
          <a:xfrm>
            <a:off x="9568780" y="2559791"/>
            <a:ext cx="826328" cy="826328"/>
          </a:xfrm>
          <a:prstGeom prst="rect">
            <a:avLst/>
          </a:prstGeom>
        </p:spPr>
      </p:pic>
      <p:sp>
        <p:nvSpPr>
          <p:cNvPr id="25" name="Text Placeholder 13">
            <a:extLst>
              <a:ext uri="{FF2B5EF4-FFF2-40B4-BE49-F238E27FC236}">
                <a16:creationId xmlns:a16="http://schemas.microsoft.com/office/drawing/2014/main" id="{B9F29BFC-9FDE-1D40-A4FB-936A4CC1B24D}"/>
              </a:ext>
            </a:extLst>
          </p:cNvPr>
          <p:cNvSpPr txBox="1">
            <a:spLocks/>
          </p:cNvSpPr>
          <p:nvPr/>
        </p:nvSpPr>
        <p:spPr>
          <a:xfrm>
            <a:off x="8838951" y="3438391"/>
            <a:ext cx="2280684" cy="585237"/>
          </a:xfrm>
          <a:prstGeom prst="rect">
            <a:avLst/>
          </a:prstGeom>
        </p:spPr>
        <p:txBody>
          <a:bodyPr>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ctr"/>
            <a:r>
              <a:rPr lang="en-US" sz="1800" b="1">
                <a:solidFill>
                  <a:srgbClr val="5C9A1B"/>
                </a:solidFill>
              </a:rPr>
              <a:t>Stay top-of-mind</a:t>
            </a:r>
            <a:br>
              <a:rPr lang="en-US" sz="1800" b="1">
                <a:solidFill>
                  <a:srgbClr val="5C9A1B"/>
                </a:solidFill>
              </a:rPr>
            </a:br>
            <a:r>
              <a:rPr lang="en-US" sz="1800" b="1">
                <a:solidFill>
                  <a:srgbClr val="5C9A1B"/>
                </a:solidFill>
              </a:rPr>
              <a:t>with existing clients</a:t>
            </a:r>
          </a:p>
          <a:p>
            <a:pPr algn="ctr"/>
            <a:endParaRPr lang="en-US" sz="1800" b="1">
              <a:solidFill>
                <a:srgbClr val="5C9A1B"/>
              </a:solidFill>
            </a:endParaRPr>
          </a:p>
        </p:txBody>
      </p:sp>
      <p:sp>
        <p:nvSpPr>
          <p:cNvPr id="26" name="Rounded Rectangle 25">
            <a:extLst>
              <a:ext uri="{FF2B5EF4-FFF2-40B4-BE49-F238E27FC236}">
                <a16:creationId xmlns:a16="http://schemas.microsoft.com/office/drawing/2014/main" id="{F7EF74A4-F3DB-2240-8DB8-F1E76DF4A14A}"/>
              </a:ext>
            </a:extLst>
          </p:cNvPr>
          <p:cNvSpPr/>
          <p:nvPr/>
        </p:nvSpPr>
        <p:spPr>
          <a:xfrm>
            <a:off x="3723045" y="5147347"/>
            <a:ext cx="5281170" cy="805806"/>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7" name="TextBox 26">
            <a:extLst>
              <a:ext uri="{FF2B5EF4-FFF2-40B4-BE49-F238E27FC236}">
                <a16:creationId xmlns:a16="http://schemas.microsoft.com/office/drawing/2014/main" id="{A4D85933-5364-D044-BAAD-6F30328377C9}"/>
              </a:ext>
            </a:extLst>
          </p:cNvPr>
          <p:cNvSpPr txBox="1"/>
          <p:nvPr/>
        </p:nvSpPr>
        <p:spPr>
          <a:xfrm>
            <a:off x="3814717" y="5284787"/>
            <a:ext cx="5024234" cy="954107"/>
          </a:xfrm>
          <a:prstGeom prst="rect">
            <a:avLst/>
          </a:prstGeom>
          <a:noFill/>
        </p:spPr>
        <p:txBody>
          <a:bodyPr wrap="square">
            <a:spAutoFit/>
          </a:bodyPr>
          <a:lstStyle/>
          <a:p>
            <a:pPr algn="ctr"/>
            <a:r>
              <a:rPr lang="en-US" sz="1400" b="1">
                <a:solidFill>
                  <a:schemeClr val="tx2"/>
                </a:solidFill>
                <a:effectLst/>
                <a:latin typeface="Calibri" panose="020F0502020204030204" pitchFamily="34" charset="0"/>
                <a:cs typeface="Calibri" panose="020F0502020204030204" pitchFamily="34" charset="0"/>
              </a:rPr>
              <a:t> </a:t>
            </a:r>
            <a:r>
              <a:rPr lang="en-US" sz="1400" b="1">
                <a:solidFill>
                  <a:schemeClr val="tx2"/>
                </a:solidFill>
                <a:latin typeface="Calibri" panose="020F0502020204030204" pitchFamily="34" charset="0"/>
                <a:cs typeface="Calibri" panose="020F0502020204030204" pitchFamily="34" charset="0"/>
              </a:rPr>
              <a:t>Reminder: </a:t>
            </a:r>
            <a:r>
              <a:rPr lang="en-US" sz="1400">
                <a:solidFill>
                  <a:schemeClr val="tx2"/>
                </a:solidFill>
                <a:latin typeface="Calibri" panose="020F0502020204030204" pitchFamily="34" charset="0"/>
                <a:cs typeface="Calibri" panose="020F0502020204030204" pitchFamily="34" charset="0"/>
              </a:rPr>
              <a:t>Ensure that each communication contains an opt-out process for people who no longer wish to receive emails.​</a:t>
            </a:r>
          </a:p>
          <a:p>
            <a:pPr algn="ctr"/>
            <a:endParaRPr lang="en-US" sz="1400" b="1">
              <a:solidFill>
                <a:schemeClr val="accent3"/>
              </a:solidFill>
              <a:latin typeface="Calibri" panose="020F0502020204030204" pitchFamily="34" charset="0"/>
              <a:cs typeface="Calibri" panose="020F0502020204030204" pitchFamily="34" charset="0"/>
            </a:endParaRPr>
          </a:p>
          <a:p>
            <a:pPr algn="ctr"/>
            <a:endParaRPr lang="en-US" sz="1400" b="1">
              <a:solidFill>
                <a:schemeClr val="accent3"/>
              </a:solidFill>
              <a:latin typeface="Calibri" panose="020F0502020204030204" pitchFamily="34" charset="0"/>
              <a:cs typeface="Calibri" panose="020F0502020204030204" pitchFamily="34" charset="0"/>
            </a:endParaRPr>
          </a:p>
        </p:txBody>
      </p:sp>
      <p:sp>
        <p:nvSpPr>
          <p:cNvPr id="24" name="Chart 27" title="Chart Placeholder">
            <a:extLst>
              <a:ext uri="{FF2B5EF4-FFF2-40B4-BE49-F238E27FC236}">
                <a16:creationId xmlns:a16="http://schemas.microsoft.com/office/drawing/2014/main" id="{1C5E297A-CE8A-2040-8C58-A5412D49DF88}"/>
              </a:ext>
            </a:extLst>
          </p:cNvPr>
          <p:cNvSpPr/>
          <p:nvPr/>
        </p:nvSpPr>
        <p:spPr>
          <a:xfrm>
            <a:off x="1152741" y="968844"/>
            <a:ext cx="2948943" cy="2933489"/>
          </a:xfrm>
          <a:prstGeom prst="ellipse">
            <a:avLst/>
          </a:prstGeom>
          <a:solidFill>
            <a:schemeClr val="accent1">
              <a:alpha val="2016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p>
        </p:txBody>
      </p:sp>
      <p:sp>
        <p:nvSpPr>
          <p:cNvPr id="33" name="Chart 30" title="Chart Placeholder">
            <a:extLst>
              <a:ext uri="{FF2B5EF4-FFF2-40B4-BE49-F238E27FC236}">
                <a16:creationId xmlns:a16="http://schemas.microsoft.com/office/drawing/2014/main" id="{92011EFC-9243-5349-9D3D-FEB697B7FBCF}"/>
              </a:ext>
            </a:extLst>
          </p:cNvPr>
          <p:cNvSpPr/>
          <p:nvPr/>
        </p:nvSpPr>
        <p:spPr>
          <a:xfrm>
            <a:off x="1152741" y="968844"/>
            <a:ext cx="2933489" cy="2933489"/>
          </a:xfrm>
          <a:prstGeom prst="blockArc">
            <a:avLst>
              <a:gd name="adj1" fmla="val 16124869"/>
              <a:gd name="adj2" fmla="val 11181447"/>
              <a:gd name="adj3" fmla="val 19593"/>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solidFill>
                <a:schemeClr val="tx1"/>
              </a:solidFill>
            </a:endParaRPr>
          </a:p>
        </p:txBody>
      </p:sp>
      <p:sp>
        <p:nvSpPr>
          <p:cNvPr id="34" name="Shape 27" title="Chart Placeholder">
            <a:extLst>
              <a:ext uri="{FF2B5EF4-FFF2-40B4-BE49-F238E27FC236}">
                <a16:creationId xmlns:a16="http://schemas.microsoft.com/office/drawing/2014/main" id="{A1C31030-0828-1B43-8C29-B0EB700288F6}"/>
              </a:ext>
            </a:extLst>
          </p:cNvPr>
          <p:cNvSpPr/>
          <p:nvPr/>
        </p:nvSpPr>
        <p:spPr>
          <a:xfrm>
            <a:off x="1355941" y="1172044"/>
            <a:ext cx="2554974" cy="2554974"/>
          </a:xfrm>
          <a:prstGeom prst="ellipse">
            <a:avLst/>
          </a:prstGeom>
          <a:solidFill>
            <a:schemeClr val="bg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p>
        </p:txBody>
      </p:sp>
      <p:sp>
        <p:nvSpPr>
          <p:cNvPr id="35" name="TextBox 34">
            <a:extLst>
              <a:ext uri="{FF2B5EF4-FFF2-40B4-BE49-F238E27FC236}">
                <a16:creationId xmlns:a16="http://schemas.microsoft.com/office/drawing/2014/main" id="{35FFBFD1-ABEB-9241-9691-99B034781064}"/>
              </a:ext>
            </a:extLst>
          </p:cNvPr>
          <p:cNvSpPr txBox="1"/>
          <p:nvPr/>
        </p:nvSpPr>
        <p:spPr>
          <a:xfrm>
            <a:off x="1574391" y="1754275"/>
            <a:ext cx="2248670" cy="1384995"/>
          </a:xfrm>
          <a:prstGeom prst="rect">
            <a:avLst/>
          </a:prstGeom>
          <a:noFill/>
        </p:spPr>
        <p:txBody>
          <a:bodyPr wrap="square" rtlCol="0">
            <a:spAutoFit/>
          </a:bodyPr>
          <a:lstStyle/>
          <a:p>
            <a:pPr algn="ctr"/>
            <a:r>
              <a:rPr lang="en-US" sz="8400" b="1">
                <a:solidFill>
                  <a:schemeClr val="accent2"/>
                </a:solidFill>
                <a:latin typeface="+mj-lt"/>
              </a:rPr>
              <a:t>77</a:t>
            </a:r>
            <a:r>
              <a:rPr lang="en-US" sz="7800" b="1" baseline="30000">
                <a:solidFill>
                  <a:schemeClr val="accent2"/>
                </a:solidFill>
                <a:latin typeface="+mj-lt"/>
              </a:rPr>
              <a:t>%</a:t>
            </a:r>
            <a:endParaRPr lang="uk-UA" sz="7800" b="1" baseline="30000">
              <a:solidFill>
                <a:schemeClr val="accent2"/>
              </a:solidFill>
              <a:latin typeface="+mj-lt"/>
            </a:endParaRPr>
          </a:p>
        </p:txBody>
      </p:sp>
      <p:sp>
        <p:nvSpPr>
          <p:cNvPr id="36" name="Chart 27" title="Chart Placeholder">
            <a:extLst>
              <a:ext uri="{FF2B5EF4-FFF2-40B4-BE49-F238E27FC236}">
                <a16:creationId xmlns:a16="http://schemas.microsoft.com/office/drawing/2014/main" id="{78F41077-7C49-624E-8A99-00084F68E99D}"/>
              </a:ext>
            </a:extLst>
          </p:cNvPr>
          <p:cNvSpPr/>
          <p:nvPr/>
        </p:nvSpPr>
        <p:spPr>
          <a:xfrm>
            <a:off x="4908914" y="974853"/>
            <a:ext cx="2948943" cy="2933489"/>
          </a:xfrm>
          <a:prstGeom prst="ellipse">
            <a:avLst/>
          </a:prstGeom>
          <a:solidFill>
            <a:schemeClr val="accent1">
              <a:alpha val="19719"/>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p>
        </p:txBody>
      </p:sp>
      <p:sp>
        <p:nvSpPr>
          <p:cNvPr id="37" name="Chart 30" title="Chart Placeholder">
            <a:extLst>
              <a:ext uri="{FF2B5EF4-FFF2-40B4-BE49-F238E27FC236}">
                <a16:creationId xmlns:a16="http://schemas.microsoft.com/office/drawing/2014/main" id="{A061A3D1-8FF6-DF4B-8444-49AF61707217}"/>
              </a:ext>
            </a:extLst>
          </p:cNvPr>
          <p:cNvSpPr/>
          <p:nvPr/>
        </p:nvSpPr>
        <p:spPr>
          <a:xfrm>
            <a:off x="4908914" y="974853"/>
            <a:ext cx="2933489" cy="2933489"/>
          </a:xfrm>
          <a:prstGeom prst="blockArc">
            <a:avLst>
              <a:gd name="adj1" fmla="val 16124869"/>
              <a:gd name="adj2" fmla="val 1274748"/>
              <a:gd name="adj3" fmla="val 17626"/>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solidFill>
                <a:schemeClr val="tx1"/>
              </a:solidFill>
            </a:endParaRPr>
          </a:p>
        </p:txBody>
      </p:sp>
      <p:sp>
        <p:nvSpPr>
          <p:cNvPr id="38" name="Shape 27" title="Chart Placeholder">
            <a:extLst>
              <a:ext uri="{FF2B5EF4-FFF2-40B4-BE49-F238E27FC236}">
                <a16:creationId xmlns:a16="http://schemas.microsoft.com/office/drawing/2014/main" id="{8170871B-EE2E-2748-9E21-750F9958A28E}"/>
              </a:ext>
            </a:extLst>
          </p:cNvPr>
          <p:cNvSpPr/>
          <p:nvPr/>
        </p:nvSpPr>
        <p:spPr>
          <a:xfrm>
            <a:off x="5112114" y="1178053"/>
            <a:ext cx="2554974" cy="2554974"/>
          </a:xfrm>
          <a:prstGeom prst="ellipse">
            <a:avLst/>
          </a:prstGeom>
          <a:solidFill>
            <a:schemeClr val="bg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p>
        </p:txBody>
      </p:sp>
      <p:sp>
        <p:nvSpPr>
          <p:cNvPr id="39" name="TextBox 38">
            <a:extLst>
              <a:ext uri="{FF2B5EF4-FFF2-40B4-BE49-F238E27FC236}">
                <a16:creationId xmlns:a16="http://schemas.microsoft.com/office/drawing/2014/main" id="{B4EBC29F-FBDF-524F-A738-D5635607B719}"/>
              </a:ext>
            </a:extLst>
          </p:cNvPr>
          <p:cNvSpPr txBox="1"/>
          <p:nvPr/>
        </p:nvSpPr>
        <p:spPr>
          <a:xfrm>
            <a:off x="5301988" y="1760284"/>
            <a:ext cx="2248670" cy="1384995"/>
          </a:xfrm>
          <a:prstGeom prst="rect">
            <a:avLst/>
          </a:prstGeom>
          <a:noFill/>
        </p:spPr>
        <p:txBody>
          <a:bodyPr wrap="square" rtlCol="0">
            <a:spAutoFit/>
          </a:bodyPr>
          <a:lstStyle/>
          <a:p>
            <a:pPr algn="ctr"/>
            <a:r>
              <a:rPr lang="en-US" sz="8400" b="1">
                <a:solidFill>
                  <a:schemeClr val="accent2"/>
                </a:solidFill>
                <a:latin typeface="+mj-lt"/>
              </a:rPr>
              <a:t>31</a:t>
            </a:r>
            <a:r>
              <a:rPr lang="en-US" sz="7800" b="1" baseline="30000">
                <a:solidFill>
                  <a:schemeClr val="accent2"/>
                </a:solidFill>
                <a:latin typeface="+mj-lt"/>
              </a:rPr>
              <a:t>%</a:t>
            </a:r>
            <a:endParaRPr lang="uk-UA" sz="7800" b="1" baseline="30000">
              <a:solidFill>
                <a:schemeClr val="accent2"/>
              </a:solidFill>
              <a:latin typeface="+mj-lt"/>
            </a:endParaRPr>
          </a:p>
        </p:txBody>
      </p:sp>
      <p:sp>
        <p:nvSpPr>
          <p:cNvPr id="21" name="Footer Placeholder 3">
            <a:extLst>
              <a:ext uri="{FF2B5EF4-FFF2-40B4-BE49-F238E27FC236}">
                <a16:creationId xmlns:a16="http://schemas.microsoft.com/office/drawing/2014/main" id="{C8140F15-21CD-9C46-9551-B4E868FB913F}"/>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grpSp>
        <p:nvGrpSpPr>
          <p:cNvPr id="28" name="Group 27">
            <a:extLst>
              <a:ext uri="{FF2B5EF4-FFF2-40B4-BE49-F238E27FC236}">
                <a16:creationId xmlns:a16="http://schemas.microsoft.com/office/drawing/2014/main" id="{A77C9B8E-8B20-6E42-A598-20C328D15B54}"/>
              </a:ext>
            </a:extLst>
          </p:cNvPr>
          <p:cNvGrpSpPr/>
          <p:nvPr/>
        </p:nvGrpSpPr>
        <p:grpSpPr>
          <a:xfrm>
            <a:off x="-1" y="0"/>
            <a:ext cx="320041" cy="6858000"/>
            <a:chOff x="-1" y="0"/>
            <a:chExt cx="320041" cy="6858000"/>
          </a:xfrm>
        </p:grpSpPr>
        <p:sp>
          <p:nvSpPr>
            <p:cNvPr id="29" name="Rectangle 28">
              <a:extLst>
                <a:ext uri="{FF2B5EF4-FFF2-40B4-BE49-F238E27FC236}">
                  <a16:creationId xmlns:a16="http://schemas.microsoft.com/office/drawing/2014/main" id="{69AD03EA-6097-034E-AD21-CB53F27E102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0" name="Group 29">
              <a:extLst>
                <a:ext uri="{FF2B5EF4-FFF2-40B4-BE49-F238E27FC236}">
                  <a16:creationId xmlns:a16="http://schemas.microsoft.com/office/drawing/2014/main" id="{14044A11-41E5-D548-ABB2-085CF79EAF22}"/>
                </a:ext>
              </a:extLst>
            </p:cNvPr>
            <p:cNvGrpSpPr/>
            <p:nvPr userDrawn="1"/>
          </p:nvGrpSpPr>
          <p:grpSpPr>
            <a:xfrm>
              <a:off x="-1" y="0"/>
              <a:ext cx="320041" cy="6858000"/>
              <a:chOff x="-1" y="0"/>
              <a:chExt cx="320041" cy="6858000"/>
            </a:xfrm>
          </p:grpSpPr>
          <p:sp>
            <p:nvSpPr>
              <p:cNvPr id="31" name="Rectangle 30">
                <a:extLst>
                  <a:ext uri="{FF2B5EF4-FFF2-40B4-BE49-F238E27FC236}">
                    <a16:creationId xmlns:a16="http://schemas.microsoft.com/office/drawing/2014/main" id="{69FC6477-F5BC-A846-942B-64B97FCC4EC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CE89D423-DAE8-464F-8591-D330F68C3EA2}"/>
                  </a:ext>
                </a:extLst>
              </p:cNvPr>
              <p:cNvPicPr>
                <a:picLocks noChangeAspect="1"/>
              </p:cNvPicPr>
              <p:nvPr userDrawn="1"/>
            </p:nvPicPr>
            <p:blipFill rotWithShape="1">
              <a:blip r:embed="rId4">
                <a:alphaModFix amt="25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l="28739" t="5000" r="57317" b="5000"/>
              <a:stretch/>
            </p:blipFill>
            <p:spPr>
              <a:xfrm>
                <a:off x="0" y="0"/>
                <a:ext cx="320040" cy="6172200"/>
              </a:xfrm>
              <a:prstGeom prst="rect">
                <a:avLst/>
              </a:prstGeom>
            </p:spPr>
          </p:pic>
        </p:grpSp>
      </p:grpSp>
      <p:pic>
        <p:nvPicPr>
          <p:cNvPr id="40" name="Picture Placeholder 102">
            <a:extLst>
              <a:ext uri="{FF2B5EF4-FFF2-40B4-BE49-F238E27FC236}">
                <a16:creationId xmlns:a16="http://schemas.microsoft.com/office/drawing/2014/main" id="{DC30F88B-1A0B-1746-B03F-85D8403B6D2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541109" y="982291"/>
            <a:ext cx="843368" cy="843368"/>
          </a:xfrm>
          <a:prstGeom prst="rect">
            <a:avLst/>
          </a:prstGeom>
        </p:spPr>
      </p:pic>
    </p:spTree>
    <p:extLst>
      <p:ext uri="{BB962C8B-B14F-4D97-AF65-F5344CB8AC3E}">
        <p14:creationId xmlns:p14="http://schemas.microsoft.com/office/powerpoint/2010/main" val="112094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Agenda</a:t>
            </a:r>
          </a:p>
        </p:txBody>
      </p:sp>
      <p:sp>
        <p:nvSpPr>
          <p:cNvPr id="5" name="Text Placeholder 4">
            <a:extLst>
              <a:ext uri="{FF2B5EF4-FFF2-40B4-BE49-F238E27FC236}">
                <a16:creationId xmlns:a16="http://schemas.microsoft.com/office/drawing/2014/main" id="{BF207868-F332-F949-872F-35F90BEF08BD}"/>
              </a:ext>
            </a:extLst>
          </p:cNvPr>
          <p:cNvSpPr>
            <a:spLocks noGrp="1"/>
          </p:cNvSpPr>
          <p:nvPr>
            <p:ph type="body" sz="quarter" idx="13"/>
          </p:nvPr>
        </p:nvSpPr>
        <p:spPr/>
        <p:txBody>
          <a:bodyPr anchor="t">
            <a:normAutofit/>
          </a:bodyPr>
          <a:lstStyle/>
          <a:p>
            <a:pPr marL="0" indent="0">
              <a:buNone/>
            </a:pPr>
            <a:r>
              <a:rPr lang="en-US"/>
              <a:t>01</a:t>
            </a:r>
            <a:r>
              <a:rPr lang="en-US" b="1"/>
              <a:t> </a:t>
            </a:r>
            <a:r>
              <a:rPr lang="en-US">
                <a:solidFill>
                  <a:schemeClr val="bg2"/>
                </a:solidFill>
              </a:rPr>
              <a:t>|</a:t>
            </a:r>
            <a:r>
              <a:rPr lang="en-US" b="1"/>
              <a:t>  </a:t>
            </a:r>
            <a:r>
              <a:rPr lang="en-US"/>
              <a:t>Compliance reminders</a:t>
            </a:r>
          </a:p>
          <a:p>
            <a:pPr marL="0" indent="0">
              <a:buNone/>
            </a:pPr>
            <a:r>
              <a:rPr lang="en-US"/>
              <a:t>02 </a:t>
            </a:r>
            <a:r>
              <a:rPr lang="en-US">
                <a:solidFill>
                  <a:schemeClr val="bg2"/>
                </a:solidFill>
              </a:rPr>
              <a:t>|</a:t>
            </a:r>
            <a:r>
              <a:rPr lang="en-US"/>
              <a:t>  Facebook functionality updates</a:t>
            </a:r>
          </a:p>
          <a:p>
            <a:pPr marL="0" indent="0">
              <a:buNone/>
            </a:pPr>
            <a:r>
              <a:rPr lang="en-US"/>
              <a:t>03</a:t>
            </a:r>
            <a:r>
              <a:rPr lang="en-US" b="1"/>
              <a:t> </a:t>
            </a:r>
            <a:r>
              <a:rPr lang="en-US">
                <a:solidFill>
                  <a:schemeClr val="bg2"/>
                </a:solidFill>
              </a:rPr>
              <a:t>|</a:t>
            </a:r>
            <a:r>
              <a:rPr lang="en-US" b="1"/>
              <a:t>  </a:t>
            </a:r>
            <a:r>
              <a:rPr lang="en-US"/>
              <a:t>Email pro tips</a:t>
            </a:r>
          </a:p>
          <a:p>
            <a:pPr marL="0" indent="0">
              <a:buNone/>
            </a:pPr>
            <a:r>
              <a:rPr lang="en-US"/>
              <a:t>04</a:t>
            </a:r>
            <a:r>
              <a:rPr lang="en-US" b="1"/>
              <a:t> </a:t>
            </a:r>
            <a:r>
              <a:rPr lang="en-US">
                <a:solidFill>
                  <a:schemeClr val="bg2"/>
                </a:solidFill>
              </a:rPr>
              <a:t>|</a:t>
            </a:r>
            <a:r>
              <a:rPr lang="en-US" b="1"/>
              <a:t>  </a:t>
            </a:r>
            <a:r>
              <a:rPr lang="en-US"/>
              <a:t>Time-saving automation ideas</a:t>
            </a:r>
          </a:p>
          <a:p>
            <a:pPr marL="0" indent="0">
              <a:buNone/>
            </a:pPr>
            <a:r>
              <a:rPr lang="en-US"/>
              <a:t>05</a:t>
            </a:r>
            <a:r>
              <a:rPr lang="en-US" b="1"/>
              <a:t> </a:t>
            </a:r>
            <a:r>
              <a:rPr lang="en-US">
                <a:solidFill>
                  <a:schemeClr val="bg2"/>
                </a:solidFill>
              </a:rPr>
              <a:t>|</a:t>
            </a:r>
            <a:r>
              <a:rPr lang="en-US"/>
              <a:t> </a:t>
            </a:r>
            <a:r>
              <a:rPr lang="en-US" b="1"/>
              <a:t> </a:t>
            </a:r>
            <a:r>
              <a:rPr lang="en-US"/>
              <a:t>Human resources</a:t>
            </a:r>
          </a:p>
        </p:txBody>
      </p:sp>
      <p:sp>
        <p:nvSpPr>
          <p:cNvPr id="7" name="Slide Number Placeholder 6">
            <a:extLst>
              <a:ext uri="{FF2B5EF4-FFF2-40B4-BE49-F238E27FC236}">
                <a16:creationId xmlns:a16="http://schemas.microsoft.com/office/drawing/2014/main" id="{8F49CC67-1A84-844C-A130-B529A4AB808B}"/>
              </a:ext>
            </a:extLst>
          </p:cNvPr>
          <p:cNvSpPr>
            <a:spLocks noGrp="1"/>
          </p:cNvSpPr>
          <p:nvPr>
            <p:ph type="sldNum" sz="quarter" idx="15"/>
          </p:nvPr>
        </p:nvSpPr>
        <p:spPr>
          <a:xfrm>
            <a:off x="10603992" y="6306456"/>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2</a:t>
            </a:fld>
            <a:endParaRPr lang="en-US">
              <a:solidFill>
                <a:schemeClr val="tx1"/>
              </a:solidFill>
            </a:endParaRPr>
          </a:p>
        </p:txBody>
      </p:sp>
    </p:spTree>
    <p:extLst>
      <p:ext uri="{BB962C8B-B14F-4D97-AF65-F5344CB8AC3E}">
        <p14:creationId xmlns:p14="http://schemas.microsoft.com/office/powerpoint/2010/main" val="2073199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1C9CCDE3-3A68-0A47-82AC-5014DE3FA6BD}"/>
              </a:ext>
            </a:extLst>
          </p:cNvPr>
          <p:cNvSpPr>
            <a:spLocks noGrp="1"/>
          </p:cNvSpPr>
          <p:nvPr>
            <p:ph type="body" sz="quarter" idx="19"/>
          </p:nvPr>
        </p:nvSpPr>
        <p:spPr>
          <a:xfrm>
            <a:off x="8389787" y="3303732"/>
            <a:ext cx="2827688" cy="1903267"/>
          </a:xfrm>
        </p:spPr>
        <p:txBody>
          <a:bodyPr>
            <a:normAutofit/>
          </a:bodyPr>
          <a:lstStyle/>
          <a:p>
            <a:r>
              <a:rPr lang="en-US" dirty="0">
                <a:solidFill>
                  <a:srgbClr val="5C9A1B"/>
                </a:solidFill>
              </a:rPr>
              <a:t>Your photo and bio with fun facts</a:t>
            </a:r>
          </a:p>
        </p:txBody>
      </p:sp>
      <p:sp>
        <p:nvSpPr>
          <p:cNvPr id="22" name="Title 7">
            <a:extLst>
              <a:ext uri="{FF2B5EF4-FFF2-40B4-BE49-F238E27FC236}">
                <a16:creationId xmlns:a16="http://schemas.microsoft.com/office/drawing/2014/main" id="{2EC14494-BC05-D74A-9BCE-C9A5ABD10311}"/>
              </a:ext>
            </a:extLst>
          </p:cNvPr>
          <p:cNvSpPr>
            <a:spLocks noGrp="1"/>
          </p:cNvSpPr>
          <p:nvPr>
            <p:ph type="title"/>
          </p:nvPr>
        </p:nvSpPr>
        <p:spPr>
          <a:prstGeom prst="rect">
            <a:avLst/>
          </a:prstGeom>
        </p:spPr>
        <p:txBody>
          <a:bodyPr/>
          <a:lstStyle/>
          <a:p>
            <a:r>
              <a:rPr lang="en-US">
                <a:solidFill>
                  <a:srgbClr val="5C9A1B"/>
                </a:solidFill>
              </a:rPr>
              <a:t>What makes good email content?</a:t>
            </a:r>
          </a:p>
        </p:txBody>
      </p:sp>
      <p:sp>
        <p:nvSpPr>
          <p:cNvPr id="15" name="Slide Number Placeholder 14">
            <a:extLst>
              <a:ext uri="{FF2B5EF4-FFF2-40B4-BE49-F238E27FC236}">
                <a16:creationId xmlns:a16="http://schemas.microsoft.com/office/drawing/2014/main" id="{1402383A-9F03-0041-ABB8-9E5A12062909}"/>
              </a:ext>
            </a:extLst>
          </p:cNvPr>
          <p:cNvSpPr>
            <a:spLocks noGrp="1"/>
          </p:cNvSpPr>
          <p:nvPr>
            <p:ph type="sldNum" sz="quarter" idx="23"/>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20</a:t>
            </a:fld>
            <a:endParaRPr lang="en-US">
              <a:solidFill>
                <a:schemeClr val="tx1"/>
              </a:solidFill>
            </a:endParaRPr>
          </a:p>
        </p:txBody>
      </p:sp>
      <p:sp>
        <p:nvSpPr>
          <p:cNvPr id="2" name="Text Placeholder 1">
            <a:extLst>
              <a:ext uri="{FF2B5EF4-FFF2-40B4-BE49-F238E27FC236}">
                <a16:creationId xmlns:a16="http://schemas.microsoft.com/office/drawing/2014/main" id="{2ED7D088-A4B8-6144-9B43-2396E86BAC61}"/>
              </a:ext>
            </a:extLst>
          </p:cNvPr>
          <p:cNvSpPr>
            <a:spLocks noGrp="1"/>
          </p:cNvSpPr>
          <p:nvPr>
            <p:ph type="body" sz="quarter" idx="15"/>
          </p:nvPr>
        </p:nvSpPr>
        <p:spPr>
          <a:xfrm>
            <a:off x="965885" y="3303732"/>
            <a:ext cx="3342711" cy="1903267"/>
          </a:xfrm>
        </p:spPr>
        <p:txBody>
          <a:bodyPr>
            <a:normAutofit/>
          </a:bodyPr>
          <a:lstStyle/>
          <a:p>
            <a:r>
              <a:rPr lang="en-US" dirty="0">
                <a:solidFill>
                  <a:srgbClr val="5C9A1B"/>
                </a:solidFill>
              </a:rPr>
              <a:t>Curated health/Medicare information from reputable resources</a:t>
            </a:r>
            <a:endParaRPr lang="uk-UA" dirty="0">
              <a:solidFill>
                <a:srgbClr val="5C9A1B"/>
              </a:solidFill>
            </a:endParaRPr>
          </a:p>
        </p:txBody>
      </p:sp>
      <p:sp>
        <p:nvSpPr>
          <p:cNvPr id="14" name="Text Placeholder 13">
            <a:extLst>
              <a:ext uri="{FF2B5EF4-FFF2-40B4-BE49-F238E27FC236}">
                <a16:creationId xmlns:a16="http://schemas.microsoft.com/office/drawing/2014/main" id="{79750B3F-45CE-5143-95C6-FB1B834B0FBA}"/>
              </a:ext>
            </a:extLst>
          </p:cNvPr>
          <p:cNvSpPr>
            <a:spLocks noGrp="1"/>
          </p:cNvSpPr>
          <p:nvPr>
            <p:ph type="body" sz="quarter" idx="18"/>
          </p:nvPr>
        </p:nvSpPr>
        <p:spPr>
          <a:xfrm>
            <a:off x="4876753" y="3303732"/>
            <a:ext cx="2733400" cy="1903267"/>
          </a:xfrm>
        </p:spPr>
        <p:txBody>
          <a:bodyPr vert="horz" lIns="0" tIns="0" rIns="0" bIns="0" rtlCol="0" anchor="t">
            <a:normAutofit/>
          </a:bodyPr>
          <a:lstStyle/>
          <a:p>
            <a:r>
              <a:rPr lang="en-US" dirty="0">
                <a:solidFill>
                  <a:srgbClr val="5C9A1B"/>
                </a:solidFill>
              </a:rPr>
              <a:t>Community event promotion</a:t>
            </a:r>
            <a:endParaRPr lang="uk-UA" dirty="0">
              <a:solidFill>
                <a:srgbClr val="5C9A1B"/>
              </a:solidFill>
            </a:endParaRPr>
          </a:p>
        </p:txBody>
      </p:sp>
      <p:pic>
        <p:nvPicPr>
          <p:cNvPr id="19" name="Picture Placeholder 78">
            <a:extLst>
              <a:ext uri="{FF2B5EF4-FFF2-40B4-BE49-F238E27FC236}">
                <a16:creationId xmlns:a16="http://schemas.microsoft.com/office/drawing/2014/main" id="{7750E065-C2B3-A642-990B-512A53C18C0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71858" y="1808244"/>
            <a:ext cx="1127717" cy="1127717"/>
          </a:xfrm>
          <a:prstGeom prst="rect">
            <a:avLst/>
          </a:prstGeom>
        </p:spPr>
      </p:pic>
      <p:pic>
        <p:nvPicPr>
          <p:cNvPr id="20" name="Picture Placeholder 84">
            <a:extLst>
              <a:ext uri="{FF2B5EF4-FFF2-40B4-BE49-F238E27FC236}">
                <a16:creationId xmlns:a16="http://schemas.microsoft.com/office/drawing/2014/main" id="{33E262E3-7FB3-5C47-BA09-CF978B294BD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57974" y="1826512"/>
            <a:ext cx="1127717" cy="1127717"/>
          </a:xfrm>
          <a:prstGeom prst="rect">
            <a:avLst/>
          </a:prstGeom>
        </p:spPr>
      </p:pic>
      <p:pic>
        <p:nvPicPr>
          <p:cNvPr id="21" name="Picture Placeholder 94">
            <a:extLst>
              <a:ext uri="{FF2B5EF4-FFF2-40B4-BE49-F238E27FC236}">
                <a16:creationId xmlns:a16="http://schemas.microsoft.com/office/drawing/2014/main" id="{FCF05CD9-EC70-3E47-857D-01F21B81EA1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75689" y="1709363"/>
            <a:ext cx="1368114" cy="1368114"/>
          </a:xfrm>
          <a:prstGeom prst="rect">
            <a:avLst/>
          </a:prstGeom>
        </p:spPr>
      </p:pic>
      <p:sp>
        <p:nvSpPr>
          <p:cNvPr id="11" name="Footer Placeholder 3">
            <a:extLst>
              <a:ext uri="{FF2B5EF4-FFF2-40B4-BE49-F238E27FC236}">
                <a16:creationId xmlns:a16="http://schemas.microsoft.com/office/drawing/2014/main" id="{8FD69D3C-D593-DC42-920D-9FDA58CC6720}"/>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grpSp>
        <p:nvGrpSpPr>
          <p:cNvPr id="12" name="Group 11">
            <a:extLst>
              <a:ext uri="{FF2B5EF4-FFF2-40B4-BE49-F238E27FC236}">
                <a16:creationId xmlns:a16="http://schemas.microsoft.com/office/drawing/2014/main" id="{D463FB4D-4275-6441-8205-F2499C393757}"/>
              </a:ext>
            </a:extLst>
          </p:cNvPr>
          <p:cNvGrpSpPr/>
          <p:nvPr/>
        </p:nvGrpSpPr>
        <p:grpSpPr>
          <a:xfrm>
            <a:off x="-1" y="0"/>
            <a:ext cx="320041" cy="6858000"/>
            <a:chOff x="-1" y="0"/>
            <a:chExt cx="320041" cy="6858000"/>
          </a:xfrm>
        </p:grpSpPr>
        <p:sp>
          <p:nvSpPr>
            <p:cNvPr id="13" name="Rectangle 12">
              <a:extLst>
                <a:ext uri="{FF2B5EF4-FFF2-40B4-BE49-F238E27FC236}">
                  <a16:creationId xmlns:a16="http://schemas.microsoft.com/office/drawing/2014/main" id="{14E1863C-AD0D-D648-86BA-86FEC2AB70FD}"/>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7" name="Rectangle 16">
              <a:extLst>
                <a:ext uri="{FF2B5EF4-FFF2-40B4-BE49-F238E27FC236}">
                  <a16:creationId xmlns:a16="http://schemas.microsoft.com/office/drawing/2014/main" id="{D4395A49-D77D-5441-A07B-90480DA8EA7A}"/>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27" name="Group 26">
            <a:extLst>
              <a:ext uri="{FF2B5EF4-FFF2-40B4-BE49-F238E27FC236}">
                <a16:creationId xmlns:a16="http://schemas.microsoft.com/office/drawing/2014/main" id="{B0974DB9-D8A1-E344-AA6A-F035D57B0EBF}"/>
              </a:ext>
            </a:extLst>
          </p:cNvPr>
          <p:cNvGrpSpPr/>
          <p:nvPr/>
        </p:nvGrpSpPr>
        <p:grpSpPr>
          <a:xfrm>
            <a:off x="-5744" y="0"/>
            <a:ext cx="320041" cy="6858000"/>
            <a:chOff x="-1" y="0"/>
            <a:chExt cx="320041" cy="6858000"/>
          </a:xfrm>
        </p:grpSpPr>
        <p:sp>
          <p:nvSpPr>
            <p:cNvPr id="28" name="Rectangle 27">
              <a:extLst>
                <a:ext uri="{FF2B5EF4-FFF2-40B4-BE49-F238E27FC236}">
                  <a16:creationId xmlns:a16="http://schemas.microsoft.com/office/drawing/2014/main" id="{D3383AD5-58C0-DF41-AC9C-E68D9ED2E8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9" name="Group 28">
              <a:extLst>
                <a:ext uri="{FF2B5EF4-FFF2-40B4-BE49-F238E27FC236}">
                  <a16:creationId xmlns:a16="http://schemas.microsoft.com/office/drawing/2014/main" id="{2BA342F0-6C88-834B-8177-C61627460C07}"/>
                </a:ext>
              </a:extLst>
            </p:cNvPr>
            <p:cNvGrpSpPr/>
            <p:nvPr userDrawn="1"/>
          </p:nvGrpSpPr>
          <p:grpSpPr>
            <a:xfrm>
              <a:off x="-1" y="0"/>
              <a:ext cx="320041" cy="6858000"/>
              <a:chOff x="-1" y="0"/>
              <a:chExt cx="320041" cy="6858000"/>
            </a:xfrm>
          </p:grpSpPr>
          <p:sp>
            <p:nvSpPr>
              <p:cNvPr id="30" name="Rectangle 29">
                <a:extLst>
                  <a:ext uri="{FF2B5EF4-FFF2-40B4-BE49-F238E27FC236}">
                    <a16:creationId xmlns:a16="http://schemas.microsoft.com/office/drawing/2014/main" id="{04A4F972-3E9F-1348-85B4-22BBD83BC65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1" name="Graphic 30">
                <a:extLst>
                  <a:ext uri="{FF2B5EF4-FFF2-40B4-BE49-F238E27FC236}">
                    <a16:creationId xmlns:a16="http://schemas.microsoft.com/office/drawing/2014/main" id="{4F488D5F-8262-7A43-82C1-E4B760F9A3EE}"/>
                  </a:ext>
                </a:extLst>
              </p:cNvPr>
              <p:cNvPicPr>
                <a:picLocks noChangeAspect="1"/>
              </p:cNvPicPr>
              <p:nvPr userDrawn="1"/>
            </p:nvPicPr>
            <p:blipFill rotWithShape="1">
              <a:blip r:embed="rId6">
                <a:alphaModFix amt="25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l="28739" t="5000" r="57317" b="5000"/>
              <a:stretch/>
            </p:blipFill>
            <p:spPr>
              <a:xfrm>
                <a:off x="0" y="0"/>
                <a:ext cx="320040" cy="6172200"/>
              </a:xfrm>
              <a:prstGeom prst="rect">
                <a:avLst/>
              </a:prstGeom>
            </p:spPr>
          </p:pic>
        </p:grpSp>
      </p:grpSp>
      <p:cxnSp>
        <p:nvCxnSpPr>
          <p:cNvPr id="4" name="Straight Connector 3">
            <a:extLst>
              <a:ext uri="{FF2B5EF4-FFF2-40B4-BE49-F238E27FC236}">
                <a16:creationId xmlns:a16="http://schemas.microsoft.com/office/drawing/2014/main" id="{654A3BE4-6DC9-775A-A8C7-FB67B4D35568}"/>
              </a:ext>
            </a:extLst>
          </p:cNvPr>
          <p:cNvCxnSpPr>
            <a:cxnSpLocks/>
          </p:cNvCxnSpPr>
          <p:nvPr/>
        </p:nvCxnSpPr>
        <p:spPr>
          <a:xfrm>
            <a:off x="4502299" y="1250830"/>
            <a:ext cx="0" cy="4054415"/>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DB35077-0605-9B0D-BD27-6F86A3E2E2CA}"/>
              </a:ext>
            </a:extLst>
          </p:cNvPr>
          <p:cNvCxnSpPr>
            <a:cxnSpLocks/>
          </p:cNvCxnSpPr>
          <p:nvPr/>
        </p:nvCxnSpPr>
        <p:spPr>
          <a:xfrm>
            <a:off x="8003615" y="1250830"/>
            <a:ext cx="0" cy="398827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42573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a:t>Leverage high-quality email templates from the MRC</a:t>
            </a:r>
            <a:endParaRPr lang="en-US">
              <a:solidFill>
                <a:srgbClr val="5C9A1B"/>
              </a:solidFill>
            </a:endParaRP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1"/>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21</a:t>
            </a:fld>
            <a:endParaRPr lang="en-US">
              <a:solidFill>
                <a:schemeClr val="tx1"/>
              </a:solidFill>
            </a:endParaRPr>
          </a:p>
        </p:txBody>
      </p:sp>
      <p:sp>
        <p:nvSpPr>
          <p:cNvPr id="8" name="TextBox 7">
            <a:extLst>
              <a:ext uri="{FF2B5EF4-FFF2-40B4-BE49-F238E27FC236}">
                <a16:creationId xmlns:a16="http://schemas.microsoft.com/office/drawing/2014/main" id="{0E3FE1C4-FC18-FC47-AD98-C6C95A0D24E5}"/>
              </a:ext>
            </a:extLst>
          </p:cNvPr>
          <p:cNvSpPr txBox="1"/>
          <p:nvPr/>
        </p:nvSpPr>
        <p:spPr>
          <a:xfrm>
            <a:off x="7722609" y="3483111"/>
            <a:ext cx="2395585" cy="1015663"/>
          </a:xfrm>
          <a:prstGeom prst="rect">
            <a:avLst/>
          </a:prstGeom>
          <a:noFill/>
        </p:spPr>
        <p:txBody>
          <a:bodyPr wrap="square" rtlCol="0">
            <a:spAutoFit/>
          </a:bodyPr>
          <a:lstStyle/>
          <a:p>
            <a:pPr algn="ctr"/>
            <a:r>
              <a:rPr lang="en-US" sz="2000" b="1">
                <a:solidFill>
                  <a:srgbClr val="114A21"/>
                </a:solidFill>
              </a:rPr>
              <a:t>-Frank Bates, independent agent, Mississippi</a:t>
            </a:r>
          </a:p>
        </p:txBody>
      </p:sp>
      <p:grpSp>
        <p:nvGrpSpPr>
          <p:cNvPr id="9" name="Group 8" title="Open Quote Graphic">
            <a:extLst>
              <a:ext uri="{FF2B5EF4-FFF2-40B4-BE49-F238E27FC236}">
                <a16:creationId xmlns:a16="http://schemas.microsoft.com/office/drawing/2014/main" id="{C5C97224-1892-1641-9452-E7BE2F8417AD}"/>
              </a:ext>
            </a:extLst>
          </p:cNvPr>
          <p:cNvGrpSpPr/>
          <p:nvPr/>
        </p:nvGrpSpPr>
        <p:grpSpPr>
          <a:xfrm>
            <a:off x="8751381" y="1518053"/>
            <a:ext cx="340210" cy="564748"/>
            <a:chOff x="9294813" y="4408488"/>
            <a:chExt cx="1746250" cy="2898776"/>
          </a:xfrm>
        </p:grpSpPr>
        <p:sp>
          <p:nvSpPr>
            <p:cNvPr id="10" name="Freeform 6">
              <a:extLst>
                <a:ext uri="{FF2B5EF4-FFF2-40B4-BE49-F238E27FC236}">
                  <a16:creationId xmlns:a16="http://schemas.microsoft.com/office/drawing/2014/main" id="{7234DAA3-9BF7-2146-8E68-06E5997EE242}"/>
                </a:ext>
              </a:extLst>
            </p:cNvPr>
            <p:cNvSpPr>
              <a:spLocks noEditPoints="1"/>
            </p:cNvSpPr>
            <p:nvPr/>
          </p:nvSpPr>
          <p:spPr bwMode="auto">
            <a:xfrm>
              <a:off x="9294813" y="4408488"/>
              <a:ext cx="1746250" cy="1458913"/>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2" name="Rectangle 7">
              <a:extLst>
                <a:ext uri="{FF2B5EF4-FFF2-40B4-BE49-F238E27FC236}">
                  <a16:creationId xmlns:a16="http://schemas.microsoft.com/office/drawing/2014/main" id="{E072EB1C-0C43-264E-AA58-8DC1954FD4D3}"/>
                </a:ext>
              </a:extLst>
            </p:cNvPr>
            <p:cNvSpPr>
              <a:spLocks noChangeArrowheads="1"/>
            </p:cNvSpPr>
            <p:nvPr/>
          </p:nvSpPr>
          <p:spPr bwMode="auto">
            <a:xfrm>
              <a:off x="9294813" y="5867401"/>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3" name="Group 12" title="Close Quote Graphic">
            <a:extLst>
              <a:ext uri="{FF2B5EF4-FFF2-40B4-BE49-F238E27FC236}">
                <a16:creationId xmlns:a16="http://schemas.microsoft.com/office/drawing/2014/main" id="{E84D0924-A3ED-6543-9934-0B6A731D00B4}"/>
              </a:ext>
            </a:extLst>
          </p:cNvPr>
          <p:cNvGrpSpPr/>
          <p:nvPr/>
        </p:nvGrpSpPr>
        <p:grpSpPr>
          <a:xfrm>
            <a:off x="8751381" y="2669558"/>
            <a:ext cx="340210" cy="564749"/>
            <a:chOff x="7246938" y="2979738"/>
            <a:chExt cx="1746251" cy="2898776"/>
          </a:xfrm>
        </p:grpSpPr>
        <p:sp>
          <p:nvSpPr>
            <p:cNvPr id="14" name="Freeform 5">
              <a:extLst>
                <a:ext uri="{FF2B5EF4-FFF2-40B4-BE49-F238E27FC236}">
                  <a16:creationId xmlns:a16="http://schemas.microsoft.com/office/drawing/2014/main" id="{13E89DF4-5322-CC4B-BC11-5625112BDF52}"/>
                </a:ext>
              </a:extLst>
            </p:cNvPr>
            <p:cNvSpPr>
              <a:spLocks noEditPoints="1"/>
            </p:cNvSpPr>
            <p:nvPr/>
          </p:nvSpPr>
          <p:spPr bwMode="auto">
            <a:xfrm>
              <a:off x="7246938" y="4419601"/>
              <a:ext cx="1746250" cy="1458913"/>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Rectangle 8">
              <a:extLst>
                <a:ext uri="{FF2B5EF4-FFF2-40B4-BE49-F238E27FC236}">
                  <a16:creationId xmlns:a16="http://schemas.microsoft.com/office/drawing/2014/main" id="{60159A91-EEDD-7642-A87E-B0EA9C46228C}"/>
                </a:ext>
              </a:extLst>
            </p:cNvPr>
            <p:cNvSpPr>
              <a:spLocks noChangeArrowheads="1"/>
            </p:cNvSpPr>
            <p:nvPr/>
          </p:nvSpPr>
          <p:spPr bwMode="auto">
            <a:xfrm>
              <a:off x="7258051" y="2979738"/>
              <a:ext cx="1735138" cy="14398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16" name="Text Placeholder 13">
            <a:extLst>
              <a:ext uri="{FF2B5EF4-FFF2-40B4-BE49-F238E27FC236}">
                <a16:creationId xmlns:a16="http://schemas.microsoft.com/office/drawing/2014/main" id="{3F9BDE5E-CC39-1C40-BFD8-5ED29D60FF30}"/>
              </a:ext>
            </a:extLst>
          </p:cNvPr>
          <p:cNvSpPr txBox="1">
            <a:spLocks/>
          </p:cNvSpPr>
          <p:nvPr/>
        </p:nvSpPr>
        <p:spPr>
          <a:xfrm>
            <a:off x="6956368" y="1939508"/>
            <a:ext cx="3928069" cy="899914"/>
          </a:xfrm>
          <a:prstGeom prst="rect">
            <a:avLst/>
          </a:prstGeom>
        </p:spPr>
        <p:txBody>
          <a:bodyPr>
            <a:no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ctr"/>
            <a:r>
              <a:rPr lang="en-US" sz="2800">
                <a:solidFill>
                  <a:srgbClr val="5C9A1B"/>
                </a:solidFill>
              </a:rPr>
              <a:t>I use the MRC materials</a:t>
            </a:r>
            <a:br>
              <a:rPr lang="en-US" sz="2800">
                <a:solidFill>
                  <a:srgbClr val="5C9A1B"/>
                </a:solidFill>
              </a:rPr>
            </a:br>
            <a:r>
              <a:rPr lang="en-US" sz="2800">
                <a:solidFill>
                  <a:srgbClr val="5C9A1B"/>
                </a:solidFill>
              </a:rPr>
              <a:t>all the time.</a:t>
            </a:r>
            <a:endParaRPr lang="uk-UA" sz="2800">
              <a:solidFill>
                <a:srgbClr val="5C9A1B"/>
              </a:solidFill>
            </a:endParaRPr>
          </a:p>
        </p:txBody>
      </p:sp>
      <p:sp>
        <p:nvSpPr>
          <p:cNvPr id="19" name="Rounded Rectangle 18">
            <a:extLst>
              <a:ext uri="{FF2B5EF4-FFF2-40B4-BE49-F238E27FC236}">
                <a16:creationId xmlns:a16="http://schemas.microsoft.com/office/drawing/2014/main" id="{CF4E4EE2-88AE-DC49-9A6D-FA4FE510CD98}"/>
              </a:ext>
            </a:extLst>
          </p:cNvPr>
          <p:cNvSpPr/>
          <p:nvPr/>
        </p:nvSpPr>
        <p:spPr>
          <a:xfrm>
            <a:off x="6808614" y="4799715"/>
            <a:ext cx="4118355" cy="805806"/>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0" name="TextBox 19">
            <a:extLst>
              <a:ext uri="{FF2B5EF4-FFF2-40B4-BE49-F238E27FC236}">
                <a16:creationId xmlns:a16="http://schemas.microsoft.com/office/drawing/2014/main" id="{8E5FDB37-137D-154D-81D8-84D0071B98B9}"/>
              </a:ext>
            </a:extLst>
          </p:cNvPr>
          <p:cNvSpPr txBox="1"/>
          <p:nvPr/>
        </p:nvSpPr>
        <p:spPr>
          <a:xfrm>
            <a:off x="6947823" y="4929336"/>
            <a:ext cx="3789435" cy="738664"/>
          </a:xfrm>
          <a:prstGeom prst="rect">
            <a:avLst/>
          </a:prstGeom>
          <a:noFill/>
        </p:spPr>
        <p:txBody>
          <a:bodyPr wrap="square">
            <a:spAutoFit/>
          </a:bodyPr>
          <a:lstStyle/>
          <a:p>
            <a:pPr algn="ctr"/>
            <a:r>
              <a:rPr lang="en-US" sz="1400" b="1">
                <a:solidFill>
                  <a:schemeClr val="tx2"/>
                </a:solidFill>
                <a:effectLst/>
                <a:latin typeface="Calibri" panose="020F0502020204030204" pitchFamily="34" charset="0"/>
                <a:cs typeface="Calibri" panose="020F0502020204030204" pitchFamily="34" charset="0"/>
              </a:rPr>
              <a:t> </a:t>
            </a:r>
            <a:r>
              <a:rPr lang="en-US" sz="1400" b="1">
                <a:solidFill>
                  <a:schemeClr val="tx2"/>
                </a:solidFill>
                <a:latin typeface="Calibri" panose="020F0502020204030204" pitchFamily="34" charset="0"/>
                <a:cs typeface="Calibri" panose="020F0502020204030204" pitchFamily="34" charset="0"/>
              </a:rPr>
              <a:t>Reminder: </a:t>
            </a:r>
            <a:r>
              <a:rPr lang="en-US" sz="1400">
                <a:solidFill>
                  <a:schemeClr val="tx2"/>
                </a:solidFill>
                <a:latin typeface="Calibri" panose="020F0502020204030204" pitchFamily="34" charset="0"/>
                <a:cs typeface="Calibri" panose="020F0502020204030204" pitchFamily="34" charset="0"/>
              </a:rPr>
              <a:t>MRC assets should only be sent to</a:t>
            </a:r>
          </a:p>
          <a:p>
            <a:pPr algn="ctr"/>
            <a:r>
              <a:rPr lang="en-US" sz="1400">
                <a:solidFill>
                  <a:schemeClr val="tx2"/>
                </a:solidFill>
                <a:latin typeface="Calibri" panose="020F0502020204030204" pitchFamily="34" charset="0"/>
                <a:cs typeface="Calibri" panose="020F0502020204030204" pitchFamily="34" charset="0"/>
              </a:rPr>
              <a:t>existing clients—not to prospects.</a:t>
            </a:r>
            <a:endParaRPr lang="en-US" sz="1400" b="1">
              <a:solidFill>
                <a:schemeClr val="tx2"/>
              </a:solidFill>
              <a:latin typeface="Calibri" panose="020F0502020204030204" pitchFamily="34" charset="0"/>
              <a:cs typeface="Calibri" panose="020F0502020204030204" pitchFamily="34" charset="0"/>
            </a:endParaRPr>
          </a:p>
          <a:p>
            <a:pPr algn="ctr"/>
            <a:endParaRPr lang="en-US" sz="1400" b="1">
              <a:solidFill>
                <a:schemeClr val="accent3"/>
              </a:solidFill>
              <a:latin typeface="Calibri" panose="020F0502020204030204" pitchFamily="34" charset="0"/>
              <a:cs typeface="Calibri" panose="020F0502020204030204" pitchFamily="34" charset="0"/>
            </a:endParaRPr>
          </a:p>
        </p:txBody>
      </p:sp>
      <p:sp>
        <p:nvSpPr>
          <p:cNvPr id="21" name="Footer Placeholder 3">
            <a:extLst>
              <a:ext uri="{FF2B5EF4-FFF2-40B4-BE49-F238E27FC236}">
                <a16:creationId xmlns:a16="http://schemas.microsoft.com/office/drawing/2014/main" id="{DEF16987-2A49-994C-8AFC-51DE87BBD7B7}"/>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grpSp>
        <p:nvGrpSpPr>
          <p:cNvPr id="18" name="Group 17">
            <a:extLst>
              <a:ext uri="{FF2B5EF4-FFF2-40B4-BE49-F238E27FC236}">
                <a16:creationId xmlns:a16="http://schemas.microsoft.com/office/drawing/2014/main" id="{AE977046-A995-A242-A9EF-FD4E6C97CB5E}"/>
              </a:ext>
            </a:extLst>
          </p:cNvPr>
          <p:cNvGrpSpPr/>
          <p:nvPr/>
        </p:nvGrpSpPr>
        <p:grpSpPr>
          <a:xfrm>
            <a:off x="-1" y="0"/>
            <a:ext cx="320041" cy="6858000"/>
            <a:chOff x="-1" y="0"/>
            <a:chExt cx="320041" cy="6858000"/>
          </a:xfrm>
        </p:grpSpPr>
        <p:sp>
          <p:nvSpPr>
            <p:cNvPr id="22" name="Rectangle 21">
              <a:extLst>
                <a:ext uri="{FF2B5EF4-FFF2-40B4-BE49-F238E27FC236}">
                  <a16:creationId xmlns:a16="http://schemas.microsoft.com/office/drawing/2014/main" id="{0BB8F55E-0289-E048-9A69-0326F0706AC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3" name="Rectangle 22">
              <a:extLst>
                <a:ext uri="{FF2B5EF4-FFF2-40B4-BE49-F238E27FC236}">
                  <a16:creationId xmlns:a16="http://schemas.microsoft.com/office/drawing/2014/main" id="{E374E159-BCEA-6945-AA1E-CB5401CCB094}"/>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grpSp>
        <p:nvGrpSpPr>
          <p:cNvPr id="34" name="Group 33">
            <a:extLst>
              <a:ext uri="{FF2B5EF4-FFF2-40B4-BE49-F238E27FC236}">
                <a16:creationId xmlns:a16="http://schemas.microsoft.com/office/drawing/2014/main" id="{420299C7-88FF-204D-B91E-4FEEDB1718DB}"/>
              </a:ext>
            </a:extLst>
          </p:cNvPr>
          <p:cNvGrpSpPr/>
          <p:nvPr/>
        </p:nvGrpSpPr>
        <p:grpSpPr>
          <a:xfrm>
            <a:off x="-5744" y="0"/>
            <a:ext cx="320041" cy="6858000"/>
            <a:chOff x="-1" y="0"/>
            <a:chExt cx="320041" cy="6858000"/>
          </a:xfrm>
        </p:grpSpPr>
        <p:sp>
          <p:nvSpPr>
            <p:cNvPr id="35" name="Rectangle 34">
              <a:extLst>
                <a:ext uri="{FF2B5EF4-FFF2-40B4-BE49-F238E27FC236}">
                  <a16:creationId xmlns:a16="http://schemas.microsoft.com/office/drawing/2014/main" id="{2873B6EC-3F03-BD4E-BFCB-54CDC4847B2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6" name="Group 35">
              <a:extLst>
                <a:ext uri="{FF2B5EF4-FFF2-40B4-BE49-F238E27FC236}">
                  <a16:creationId xmlns:a16="http://schemas.microsoft.com/office/drawing/2014/main" id="{C7F51AA9-B6F5-1846-BA55-BCA046CA17C4}"/>
                </a:ext>
              </a:extLst>
            </p:cNvPr>
            <p:cNvGrpSpPr/>
            <p:nvPr userDrawn="1"/>
          </p:nvGrpSpPr>
          <p:grpSpPr>
            <a:xfrm>
              <a:off x="-1" y="0"/>
              <a:ext cx="320041" cy="6858000"/>
              <a:chOff x="-1" y="0"/>
              <a:chExt cx="320041" cy="6858000"/>
            </a:xfrm>
          </p:grpSpPr>
          <p:sp>
            <p:nvSpPr>
              <p:cNvPr id="37" name="Rectangle 36">
                <a:extLst>
                  <a:ext uri="{FF2B5EF4-FFF2-40B4-BE49-F238E27FC236}">
                    <a16:creationId xmlns:a16="http://schemas.microsoft.com/office/drawing/2014/main" id="{9C5FA027-FC0C-3147-8983-3B398BE1418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8" name="Graphic 37">
                <a:extLst>
                  <a:ext uri="{FF2B5EF4-FFF2-40B4-BE49-F238E27FC236}">
                    <a16:creationId xmlns:a16="http://schemas.microsoft.com/office/drawing/2014/main" id="{DC40EBEA-98B7-A243-951C-5371F8EFA20D}"/>
                  </a:ext>
                </a:extLst>
              </p:cNvPr>
              <p:cNvPicPr>
                <a:picLocks noChangeAspect="1"/>
              </p:cNvPicPr>
              <p:nvPr userDrawn="1"/>
            </p:nvPicPr>
            <p:blipFill rotWithShape="1">
              <a:blip r:embed="rId3">
                <a:alphaModFix amt="25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l="28739" t="5000" r="57317" b="5000"/>
              <a:stretch/>
            </p:blipFill>
            <p:spPr>
              <a:xfrm>
                <a:off x="0" y="0"/>
                <a:ext cx="320040" cy="6172200"/>
              </a:xfrm>
              <a:prstGeom prst="rect">
                <a:avLst/>
              </a:prstGeom>
            </p:spPr>
          </p:pic>
        </p:grpSp>
      </p:grpSp>
      <p:pic>
        <p:nvPicPr>
          <p:cNvPr id="24" name="Picture 23" descr="A picture containing text, human face, screenshot, person&#10;&#10;Description automatically generated">
            <a:extLst>
              <a:ext uri="{FF2B5EF4-FFF2-40B4-BE49-F238E27FC236}">
                <a16:creationId xmlns:a16="http://schemas.microsoft.com/office/drawing/2014/main" id="{2CDF92AF-A22C-C8BF-2AE5-C206BCA492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42133" y="1152661"/>
            <a:ext cx="3581400" cy="4660900"/>
          </a:xfrm>
          <a:prstGeom prst="rect">
            <a:avLst/>
          </a:prstGeom>
          <a:ln>
            <a:solidFill>
              <a:schemeClr val="tx1">
                <a:lumMod val="40000"/>
                <a:lumOff val="60000"/>
              </a:schemeClr>
            </a:solidFill>
          </a:ln>
          <a:effectLst>
            <a:outerShdw blurRad="50800" dist="10869" dir="3000000" algn="ctr" rotWithShape="0">
              <a:srgbClr val="000000">
                <a:alpha val="43137"/>
              </a:srgbClr>
            </a:outerShdw>
          </a:effectLst>
        </p:spPr>
      </p:pic>
    </p:spTree>
    <p:extLst>
      <p:ext uri="{BB962C8B-B14F-4D97-AF65-F5344CB8AC3E}">
        <p14:creationId xmlns:p14="http://schemas.microsoft.com/office/powerpoint/2010/main" val="42585224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8167" r="14507"/>
          <a:stretch/>
        </p:blipFill>
        <p:spPr>
          <a:xfrm>
            <a:off x="7329488" y="0"/>
            <a:ext cx="4862512" cy="6858000"/>
          </a:xfrm>
        </p:spPr>
      </p:pic>
      <p:sp>
        <p:nvSpPr>
          <p:cNvPr id="14" name="Text Placeholder 6">
            <a:extLst>
              <a:ext uri="{FF2B5EF4-FFF2-40B4-BE49-F238E27FC236}">
                <a16:creationId xmlns:a16="http://schemas.microsoft.com/office/drawing/2014/main" id="{DDD9A7C3-273F-9D48-B928-899857F30280}"/>
              </a:ext>
            </a:extLst>
          </p:cNvPr>
          <p:cNvSpPr>
            <a:spLocks noGrp="1"/>
          </p:cNvSpPr>
          <p:nvPr>
            <p:ph type="body" sz="quarter" idx="12"/>
          </p:nvPr>
        </p:nvSpPr>
        <p:spPr>
          <a:xfrm>
            <a:off x="914399" y="914399"/>
            <a:ext cx="5500687" cy="5029199"/>
          </a:xfrm>
        </p:spPr>
        <p:txBody>
          <a:bodyPr/>
          <a:lstStyle/>
          <a:p>
            <a:r>
              <a:rPr lang="en-US" sz="5400" dirty="0">
                <a:solidFill>
                  <a:schemeClr val="accent1"/>
                </a:solidFill>
              </a:rPr>
              <a:t>Time-saving automation ideas</a:t>
            </a:r>
          </a:p>
        </p:txBody>
      </p:sp>
    </p:spTree>
    <p:extLst>
      <p:ext uri="{BB962C8B-B14F-4D97-AF65-F5344CB8AC3E}">
        <p14:creationId xmlns:p14="http://schemas.microsoft.com/office/powerpoint/2010/main" val="3961141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a:t>Stay organized with a content calendar</a:t>
            </a:r>
            <a:endParaRPr lang="uk-UA">
              <a:solidFill>
                <a:srgbClr val="5C9A1B"/>
              </a:solidFill>
            </a:endParaRPr>
          </a:p>
        </p:txBody>
      </p:sp>
      <p:sp>
        <p:nvSpPr>
          <p:cNvPr id="6" name="Slide Number Placeholder 5">
            <a:extLst>
              <a:ext uri="{FF2B5EF4-FFF2-40B4-BE49-F238E27FC236}">
                <a16:creationId xmlns:a16="http://schemas.microsoft.com/office/drawing/2014/main" id="{92EEE673-B6DC-A04E-A062-2CEB8D2EB638}"/>
              </a:ext>
            </a:extLst>
          </p:cNvPr>
          <p:cNvSpPr>
            <a:spLocks noGrp="1"/>
          </p:cNvSpPr>
          <p:nvPr>
            <p:ph type="sldNum" sz="quarter" idx="15"/>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23</a:t>
            </a:fld>
            <a:endParaRPr lang="en-US">
              <a:solidFill>
                <a:schemeClr val="tx1"/>
              </a:solidFill>
            </a:endParaRPr>
          </a:p>
        </p:txBody>
      </p:sp>
      <p:sp>
        <p:nvSpPr>
          <p:cNvPr id="23" name="Shape 27" title="Chart Placeholder"/>
          <p:cNvSpPr/>
          <p:nvPr/>
        </p:nvSpPr>
        <p:spPr>
          <a:xfrm>
            <a:off x="1891862" y="1913017"/>
            <a:ext cx="2743200" cy="2743200"/>
          </a:xfrm>
          <a:prstGeom prst="ellipse">
            <a:avLst/>
          </a:prstGeom>
          <a:solidFill>
            <a:schemeClr val="bg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200"/>
          </a:p>
        </p:txBody>
      </p:sp>
      <p:pic>
        <p:nvPicPr>
          <p:cNvPr id="9" name="Picture Placeholder 78">
            <a:extLst>
              <a:ext uri="{FF2B5EF4-FFF2-40B4-BE49-F238E27FC236}">
                <a16:creationId xmlns:a16="http://schemas.microsoft.com/office/drawing/2014/main" id="{619F6CD7-4DD5-EB47-BED9-004C83ED341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43731" y="1674159"/>
            <a:ext cx="3306357" cy="3306357"/>
          </a:xfrm>
          <a:prstGeom prst="rect">
            <a:avLst/>
          </a:prstGeom>
        </p:spPr>
      </p:pic>
      <p:sp>
        <p:nvSpPr>
          <p:cNvPr id="8" name="Footer Placeholder 3">
            <a:extLst>
              <a:ext uri="{FF2B5EF4-FFF2-40B4-BE49-F238E27FC236}">
                <a16:creationId xmlns:a16="http://schemas.microsoft.com/office/drawing/2014/main" id="{69EAA869-2592-4B46-A477-A31D02D2F526}"/>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cxnSp>
        <p:nvCxnSpPr>
          <p:cNvPr id="10" name="Straight Connector 9">
            <a:extLst>
              <a:ext uri="{FF2B5EF4-FFF2-40B4-BE49-F238E27FC236}">
                <a16:creationId xmlns:a16="http://schemas.microsoft.com/office/drawing/2014/main" id="{43FBD15B-946A-9144-BB3B-A9A52473196C}"/>
              </a:ext>
            </a:extLst>
          </p:cNvPr>
          <p:cNvCxnSpPr>
            <a:cxnSpLocks/>
          </p:cNvCxnSpPr>
          <p:nvPr/>
        </p:nvCxnSpPr>
        <p:spPr>
          <a:xfrm>
            <a:off x="5960572" y="17145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4" name="Text Placeholder 2">
            <a:extLst>
              <a:ext uri="{FF2B5EF4-FFF2-40B4-BE49-F238E27FC236}">
                <a16:creationId xmlns:a16="http://schemas.microsoft.com/office/drawing/2014/main" id="{672288D0-FC3E-7680-76D4-9D0D3B2237CB}"/>
              </a:ext>
            </a:extLst>
          </p:cNvPr>
          <p:cNvSpPr txBox="1">
            <a:spLocks/>
          </p:cNvSpPr>
          <p:nvPr/>
        </p:nvSpPr>
        <p:spPr>
          <a:xfrm>
            <a:off x="6671057" y="2094821"/>
            <a:ext cx="4863135" cy="2242912"/>
          </a:xfrm>
          <a:prstGeom prst="rect">
            <a:avLst/>
          </a:prstGeom>
        </p:spPr>
        <p:txBody>
          <a:bodyPr vert="horz" lIns="0" tIns="0" rIns="0" bIns="0" rtlCol="0" anchor="ctr">
            <a:noAutofit/>
          </a:bodyPr>
          <a:lstStyle>
            <a:lvl1pPr marL="0" indent="0" algn="l" defTabSz="914446" rtl="0" eaLnBrk="1" latinLnBrk="0" hangingPunct="1">
              <a:lnSpc>
                <a:spcPct val="150000"/>
              </a:lnSpc>
              <a:spcBef>
                <a:spcPts val="0"/>
              </a:spcBef>
              <a:buClr>
                <a:schemeClr val="tx1"/>
              </a:buClr>
              <a:buFontTx/>
              <a:buNone/>
              <a:defRPr sz="19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marL="285750" indent="-285750">
              <a:lnSpc>
                <a:spcPct val="200000"/>
              </a:lnSpc>
              <a:buClr>
                <a:schemeClr val="accent1"/>
              </a:buClr>
              <a:buFont typeface="Arial" panose="020B0604020202020204" pitchFamily="34" charset="0"/>
              <a:buChar char="•"/>
            </a:pPr>
            <a:r>
              <a:rPr lang="en-US" dirty="0"/>
              <a:t>Strategically plan posts in advance</a:t>
            </a:r>
          </a:p>
          <a:p>
            <a:pPr marL="285750" indent="-285750">
              <a:lnSpc>
                <a:spcPct val="200000"/>
              </a:lnSpc>
              <a:buClr>
                <a:schemeClr val="accent1"/>
              </a:buClr>
              <a:buFont typeface="Arial" panose="020B0604020202020204" pitchFamily="34" charset="0"/>
              <a:buChar char="•"/>
            </a:pPr>
            <a:r>
              <a:rPr lang="en-US" dirty="0"/>
              <a:t>Vary posted content for added interest</a:t>
            </a:r>
          </a:p>
          <a:p>
            <a:pPr marL="285750" indent="-285750">
              <a:lnSpc>
                <a:spcPct val="200000"/>
              </a:lnSpc>
              <a:buClr>
                <a:schemeClr val="accent1"/>
              </a:buClr>
              <a:buFont typeface="Arial" panose="020B0604020202020204" pitchFamily="34" charset="0"/>
              <a:buChar char="•"/>
            </a:pPr>
            <a:r>
              <a:rPr lang="en-US" dirty="0"/>
              <a:t>Maintain a consistent posting cadence</a:t>
            </a:r>
          </a:p>
          <a:p>
            <a:pPr marL="285750" indent="-285750">
              <a:lnSpc>
                <a:spcPct val="200000"/>
              </a:lnSpc>
              <a:buClr>
                <a:schemeClr val="accent1"/>
              </a:buClr>
              <a:buFont typeface="Arial" panose="020B0604020202020204" pitchFamily="34" charset="0"/>
              <a:buChar char="•"/>
            </a:pPr>
            <a:r>
              <a:rPr lang="en-US" dirty="0"/>
              <a:t>Templates available for free download</a:t>
            </a:r>
            <a:endParaRPr lang="en-US" dirty="0">
              <a:cs typeface="Calibri"/>
            </a:endParaRPr>
          </a:p>
        </p:txBody>
      </p:sp>
    </p:spTree>
    <p:extLst>
      <p:ext uri="{BB962C8B-B14F-4D97-AF65-F5344CB8AC3E}">
        <p14:creationId xmlns:p14="http://schemas.microsoft.com/office/powerpoint/2010/main" val="7174836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2BAA38C9-2557-1942-ADA2-85B9CD61D2F2}"/>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11344" r="29396"/>
          <a:stretch/>
        </p:blipFill>
        <p:spPr>
          <a:xfrm>
            <a:off x="6096000" y="0"/>
            <a:ext cx="6096000" cy="6858000"/>
          </a:xfrm>
        </p:spPr>
      </p:pic>
      <p:sp>
        <p:nvSpPr>
          <p:cNvPr id="6" name="Title 5">
            <a:extLst>
              <a:ext uri="{FF2B5EF4-FFF2-40B4-BE49-F238E27FC236}">
                <a16:creationId xmlns:a16="http://schemas.microsoft.com/office/drawing/2014/main" id="{21ECF707-06BE-844C-8CB4-8D495A311385}"/>
              </a:ext>
            </a:extLst>
          </p:cNvPr>
          <p:cNvSpPr>
            <a:spLocks noGrp="1"/>
          </p:cNvSpPr>
          <p:nvPr>
            <p:ph type="title"/>
          </p:nvPr>
        </p:nvSpPr>
        <p:spPr>
          <a:xfrm>
            <a:off x="685800" y="365760"/>
            <a:ext cx="4854209" cy="1059470"/>
          </a:xfrm>
        </p:spPr>
        <p:txBody>
          <a:bodyPr/>
          <a:lstStyle/>
          <a:p>
            <a:r>
              <a:rPr lang="en-US"/>
              <a:t>Check out these popular scheduling tools:</a:t>
            </a:r>
          </a:p>
        </p:txBody>
      </p:sp>
      <p:sp>
        <p:nvSpPr>
          <p:cNvPr id="5" name="Slide Number Placeholder 4">
            <a:extLst>
              <a:ext uri="{FF2B5EF4-FFF2-40B4-BE49-F238E27FC236}">
                <a16:creationId xmlns:a16="http://schemas.microsoft.com/office/drawing/2014/main" id="{5CD64280-367D-C347-9B45-DCC9698EDD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24</a:t>
            </a:fld>
            <a:endParaRPr lang="en-US">
              <a:solidFill>
                <a:schemeClr val="tx1"/>
              </a:solidFill>
            </a:endParaRPr>
          </a:p>
        </p:txBody>
      </p:sp>
      <p:sp>
        <p:nvSpPr>
          <p:cNvPr id="9" name="Text Placeholder 37">
            <a:extLst>
              <a:ext uri="{FF2B5EF4-FFF2-40B4-BE49-F238E27FC236}">
                <a16:creationId xmlns:a16="http://schemas.microsoft.com/office/drawing/2014/main" id="{5FF34313-7428-0543-AE2E-FD98C317FD3C}"/>
              </a:ext>
            </a:extLst>
          </p:cNvPr>
          <p:cNvSpPr txBox="1">
            <a:spLocks/>
          </p:cNvSpPr>
          <p:nvPr/>
        </p:nvSpPr>
        <p:spPr>
          <a:xfrm>
            <a:off x="2988165" y="4765548"/>
            <a:ext cx="2678002" cy="308783"/>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a:solidFill>
                  <a:schemeClr val="tx2"/>
                </a:solidFill>
                <a:latin typeface="Calibri" panose="020F0502020204030204" pitchFamily="34" charset="0"/>
              </a:rPr>
              <a:t>Marketing Resource Center</a:t>
            </a:r>
            <a:endParaRPr lang="en-US" sz="1600" baseline="30000">
              <a:solidFill>
                <a:schemeClr val="tx2"/>
              </a:solidFill>
            </a:endParaRPr>
          </a:p>
          <a:p>
            <a:endParaRPr lang="en-US" sz="1600"/>
          </a:p>
        </p:txBody>
      </p:sp>
      <p:pic>
        <p:nvPicPr>
          <p:cNvPr id="10" name="Picture 9" descr="A picture containing black, darkness&#10;&#10;Description automatically generated">
            <a:extLst>
              <a:ext uri="{FF2B5EF4-FFF2-40B4-BE49-F238E27FC236}">
                <a16:creationId xmlns:a16="http://schemas.microsoft.com/office/drawing/2014/main" id="{57D9B3B2-99BC-DB4C-B8F5-7E46F34B9B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645" y="2079090"/>
            <a:ext cx="1627413" cy="915420"/>
          </a:xfrm>
          <a:prstGeom prst="rect">
            <a:avLst/>
          </a:prstGeom>
        </p:spPr>
      </p:pic>
      <p:pic>
        <p:nvPicPr>
          <p:cNvPr id="11" name="Picture 10" descr="A picture containing font, logo, graphics, white&#10;&#10;Description automatically generated">
            <a:extLst>
              <a:ext uri="{FF2B5EF4-FFF2-40B4-BE49-F238E27FC236}">
                <a16:creationId xmlns:a16="http://schemas.microsoft.com/office/drawing/2014/main" id="{EC6AB2F6-16DD-2F4B-B316-FE5F31E59F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79759" y="2212442"/>
            <a:ext cx="2950523" cy="850734"/>
          </a:xfrm>
          <a:prstGeom prst="rect">
            <a:avLst/>
          </a:prstGeom>
        </p:spPr>
      </p:pic>
      <p:pic>
        <p:nvPicPr>
          <p:cNvPr id="12" name="Picture 11" descr="A picture containing text, font, logo, graphics&#10;&#10;Description automatically generated">
            <a:extLst>
              <a:ext uri="{FF2B5EF4-FFF2-40B4-BE49-F238E27FC236}">
                <a16:creationId xmlns:a16="http://schemas.microsoft.com/office/drawing/2014/main" id="{5FE899EE-E5FB-E544-AB13-8F5F34DEF9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1158" y="3943689"/>
            <a:ext cx="2271565" cy="1399651"/>
          </a:xfrm>
          <a:prstGeom prst="rect">
            <a:avLst/>
          </a:prstGeom>
        </p:spPr>
      </p:pic>
      <p:pic>
        <p:nvPicPr>
          <p:cNvPr id="13" name="Picture 12" title="Humana logo">
            <a:extLst>
              <a:ext uri="{FF2B5EF4-FFF2-40B4-BE49-F238E27FC236}">
                <a16:creationId xmlns:a16="http://schemas.microsoft.com/office/drawing/2014/main" id="{FEDC5753-3F28-FF45-AEF1-5B4B3341223D}"/>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308486" y="3887417"/>
            <a:ext cx="2080658" cy="906267"/>
          </a:xfrm>
          <a:prstGeom prst="rect">
            <a:avLst/>
          </a:prstGeom>
        </p:spPr>
      </p:pic>
      <p:sp>
        <p:nvSpPr>
          <p:cNvPr id="18" name="Slide Number Placeholder 6">
            <a:extLst>
              <a:ext uri="{FF2B5EF4-FFF2-40B4-BE49-F238E27FC236}">
                <a16:creationId xmlns:a16="http://schemas.microsoft.com/office/drawing/2014/main" id="{C097EFB4-88B6-4D4D-BCD3-ED779A46FF18}"/>
              </a:ext>
            </a:extLst>
          </p:cNvPr>
          <p:cNvSpPr txBox="1">
            <a:spLocks/>
          </p:cNvSpPr>
          <p:nvPr/>
        </p:nvSpPr>
        <p:spPr>
          <a:xfrm>
            <a:off x="4906157" y="6324577"/>
            <a:ext cx="978847" cy="201303"/>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24</a:t>
            </a:fld>
            <a:endParaRPr lang="en-US" sz="1200"/>
          </a:p>
        </p:txBody>
      </p:sp>
      <p:sp>
        <p:nvSpPr>
          <p:cNvPr id="19" name="Rectangle 18">
            <a:extLst>
              <a:ext uri="{FF2B5EF4-FFF2-40B4-BE49-F238E27FC236}">
                <a16:creationId xmlns:a16="http://schemas.microsoft.com/office/drawing/2014/main" id="{D3A4E5D8-040D-DF42-BFB2-0104A370EA91}"/>
              </a:ext>
            </a:extLst>
          </p:cNvPr>
          <p:cNvSpPr/>
          <p:nvPr/>
        </p:nvSpPr>
        <p:spPr>
          <a:xfrm>
            <a:off x="531158" y="6248400"/>
            <a:ext cx="761194" cy="35785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ooter Placeholder 3">
            <a:extLst>
              <a:ext uri="{FF2B5EF4-FFF2-40B4-BE49-F238E27FC236}">
                <a16:creationId xmlns:a16="http://schemas.microsoft.com/office/drawing/2014/main" id="{6AAFCD9F-96C9-0847-BD90-33BF076D2BBB}"/>
              </a:ext>
            </a:extLst>
          </p:cNvPr>
          <p:cNvSpPr txBox="1">
            <a:spLocks/>
          </p:cNvSpPr>
          <p:nvPr/>
        </p:nvSpPr>
        <p:spPr>
          <a:xfrm>
            <a:off x="598716" y="6335484"/>
            <a:ext cx="4507856" cy="270768"/>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spTree>
    <p:extLst>
      <p:ext uri="{BB962C8B-B14F-4D97-AF65-F5344CB8AC3E}">
        <p14:creationId xmlns:p14="http://schemas.microsoft.com/office/powerpoint/2010/main" val="29799947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a:t>Boost posts with Meta Ads Manager</a:t>
            </a:r>
            <a:endParaRPr lang="uk-UA">
              <a:solidFill>
                <a:srgbClr val="5C9A1B"/>
              </a:solidFill>
            </a:endParaRPr>
          </a:p>
        </p:txBody>
      </p:sp>
      <p:sp>
        <p:nvSpPr>
          <p:cNvPr id="6" name="Slide Number Placeholder 5">
            <a:extLst>
              <a:ext uri="{FF2B5EF4-FFF2-40B4-BE49-F238E27FC236}">
                <a16:creationId xmlns:a16="http://schemas.microsoft.com/office/drawing/2014/main" id="{92EEE673-B6DC-A04E-A062-2CEB8D2EB638}"/>
              </a:ext>
            </a:extLst>
          </p:cNvPr>
          <p:cNvSpPr>
            <a:spLocks noGrp="1"/>
          </p:cNvSpPr>
          <p:nvPr>
            <p:ph type="sldNum" sz="quarter" idx="15"/>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25</a:t>
            </a:fld>
            <a:endParaRPr lang="en-US">
              <a:solidFill>
                <a:schemeClr val="tx1"/>
              </a:solidFill>
            </a:endParaRPr>
          </a:p>
        </p:txBody>
      </p:sp>
      <p:sp>
        <p:nvSpPr>
          <p:cNvPr id="15" name="Text Placeholder 37">
            <a:extLst>
              <a:ext uri="{FF2B5EF4-FFF2-40B4-BE49-F238E27FC236}">
                <a16:creationId xmlns:a16="http://schemas.microsoft.com/office/drawing/2014/main" id="{82BF6F7A-C1C4-934A-8B29-B3754B0E4995}"/>
              </a:ext>
            </a:extLst>
          </p:cNvPr>
          <p:cNvSpPr txBox="1">
            <a:spLocks/>
          </p:cNvSpPr>
          <p:nvPr/>
        </p:nvSpPr>
        <p:spPr>
          <a:xfrm>
            <a:off x="1335386" y="3133167"/>
            <a:ext cx="1710854" cy="778877"/>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0" i="0" u="none" strike="noStrike">
                <a:effectLst/>
                <a:latin typeface="Calibri" panose="020F0502020204030204" pitchFamily="34" charset="0"/>
              </a:rPr>
              <a:t>Reach a broader audience</a:t>
            </a:r>
            <a:endParaRPr lang="en-US" sz="1600" baseline="30000"/>
          </a:p>
          <a:p>
            <a:endParaRPr lang="en-US" sz="1600"/>
          </a:p>
        </p:txBody>
      </p:sp>
      <p:sp>
        <p:nvSpPr>
          <p:cNvPr id="9" name="Text Placeholder 37">
            <a:extLst>
              <a:ext uri="{FF2B5EF4-FFF2-40B4-BE49-F238E27FC236}">
                <a16:creationId xmlns:a16="http://schemas.microsoft.com/office/drawing/2014/main" id="{DDD1AD5C-73A1-DB40-8BB9-159D3626F89D}"/>
              </a:ext>
            </a:extLst>
          </p:cNvPr>
          <p:cNvSpPr txBox="1">
            <a:spLocks/>
          </p:cNvSpPr>
          <p:nvPr/>
        </p:nvSpPr>
        <p:spPr>
          <a:xfrm>
            <a:off x="4974014" y="3151621"/>
            <a:ext cx="2345472" cy="1033508"/>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0" i="0" u="none" strike="noStrike">
                <a:effectLst/>
                <a:uFill>
                  <a:solidFill>
                    <a:schemeClr val="tx1"/>
                  </a:solidFill>
                </a:uFill>
                <a:latin typeface="Calibri" panose="020F0502020204030204" pitchFamily="34" charset="0"/>
              </a:rPr>
              <a:t>Increase potential for awareness and attendance of an event</a:t>
            </a:r>
            <a:endParaRPr lang="en-US" sz="1600" baseline="30000">
              <a:uFill>
                <a:solidFill>
                  <a:schemeClr val="tx1"/>
                </a:solidFill>
              </a:uFill>
            </a:endParaRPr>
          </a:p>
          <a:p>
            <a:endParaRPr lang="en-US" sz="1600">
              <a:uFill>
                <a:solidFill>
                  <a:schemeClr val="tx1"/>
                </a:solidFill>
              </a:uFill>
            </a:endParaRPr>
          </a:p>
        </p:txBody>
      </p:sp>
      <p:sp>
        <p:nvSpPr>
          <p:cNvPr id="11" name="Text Placeholder 37">
            <a:extLst>
              <a:ext uri="{FF2B5EF4-FFF2-40B4-BE49-F238E27FC236}">
                <a16:creationId xmlns:a16="http://schemas.microsoft.com/office/drawing/2014/main" id="{1E246745-E2A5-2347-8843-A13FCFD37F86}"/>
              </a:ext>
            </a:extLst>
          </p:cNvPr>
          <p:cNvSpPr txBox="1">
            <a:spLocks/>
          </p:cNvSpPr>
          <p:nvPr/>
        </p:nvSpPr>
        <p:spPr>
          <a:xfrm>
            <a:off x="8970014" y="3197949"/>
            <a:ext cx="2345471" cy="886885"/>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0" i="0" u="none" strike="noStrike">
                <a:effectLst/>
                <a:latin typeface="Calibri" panose="020F0502020204030204" pitchFamily="34" charset="0"/>
              </a:rPr>
              <a:t>Target individuals who might be interested in Medicare plans</a:t>
            </a:r>
            <a:r>
              <a:rPr lang="en-US" sz="1800" b="0" i="0" u="none" strike="noStrike" baseline="30000">
                <a:effectLst/>
                <a:latin typeface="Calibri" panose="020F0502020204030204" pitchFamily="34" charset="0"/>
              </a:rPr>
              <a:t>*</a:t>
            </a:r>
            <a:endParaRPr lang="en-US" sz="1600" baseline="30000"/>
          </a:p>
          <a:p>
            <a:endParaRPr lang="en-US" sz="1600"/>
          </a:p>
        </p:txBody>
      </p:sp>
      <p:sp>
        <p:nvSpPr>
          <p:cNvPr id="12" name="TextBox 11">
            <a:extLst>
              <a:ext uri="{FF2B5EF4-FFF2-40B4-BE49-F238E27FC236}">
                <a16:creationId xmlns:a16="http://schemas.microsoft.com/office/drawing/2014/main" id="{6E087350-D0F4-A645-A753-1DF2C30335E5}"/>
              </a:ext>
            </a:extLst>
          </p:cNvPr>
          <p:cNvSpPr txBox="1"/>
          <p:nvPr/>
        </p:nvSpPr>
        <p:spPr>
          <a:xfrm>
            <a:off x="598716" y="5556969"/>
            <a:ext cx="5457731" cy="677108"/>
          </a:xfrm>
          <a:prstGeom prst="rect">
            <a:avLst/>
          </a:prstGeom>
          <a:noFill/>
        </p:spPr>
        <p:txBody>
          <a:bodyPr wrap="square">
            <a:spAutoFit/>
          </a:bodyPr>
          <a:lstStyle/>
          <a:p>
            <a:pPr algn="l" rtl="0" fontAlgn="base"/>
            <a:r>
              <a:rPr lang="en-US" sz="1200" b="0" i="0" u="none" strike="noStrike">
                <a:effectLst/>
                <a:latin typeface="Calibri" panose="020F0502020204030204" pitchFamily="34" charset="0"/>
              </a:rPr>
              <a:t>*Agents must not discriminate or </a:t>
            </a:r>
            <a:r>
              <a:rPr lang="en-US" sz="1200" b="0" i="0" u="none" strike="noStrike" err="1">
                <a:effectLst/>
                <a:latin typeface="Calibri" panose="020F0502020204030204" pitchFamily="34" charset="0"/>
              </a:rPr>
              <a:t>microtarget</a:t>
            </a:r>
            <a:r>
              <a:rPr lang="en-US" sz="1200" b="0" i="0" u="none" strike="noStrike">
                <a:effectLst/>
                <a:latin typeface="Calibri" panose="020F0502020204030204" pitchFamily="34" charset="0"/>
              </a:rPr>
              <a:t> when creating targeted Facebook ads. Find the full guardrails on Humana </a:t>
            </a:r>
            <a:r>
              <a:rPr lang="en-US" sz="1200" b="0" i="0" u="none" strike="noStrike" err="1">
                <a:effectLst/>
                <a:latin typeface="Calibri" panose="020F0502020204030204" pitchFamily="34" charset="0"/>
              </a:rPr>
              <a:t>MarketPoint</a:t>
            </a:r>
            <a:r>
              <a:rPr lang="en-US" sz="1200" b="0" i="0" u="none" strike="noStrike">
                <a:effectLst/>
                <a:latin typeface="Calibri" panose="020F0502020204030204" pitchFamily="34" charset="0"/>
              </a:rPr>
              <a:t> University, accessible via Vantage.</a:t>
            </a:r>
          </a:p>
          <a:p>
            <a:pPr algn="l" rtl="0" fontAlgn="base"/>
            <a:endParaRPr lang="en-US" sz="1400" b="0" i="0" u="none" strike="noStrike">
              <a:effectLst/>
              <a:latin typeface="Calibri" panose="020F0502020204030204" pitchFamily="34" charset="0"/>
            </a:endParaRPr>
          </a:p>
        </p:txBody>
      </p:sp>
      <p:grpSp>
        <p:nvGrpSpPr>
          <p:cNvPr id="19" name="Group 18">
            <a:extLst>
              <a:ext uri="{FF2B5EF4-FFF2-40B4-BE49-F238E27FC236}">
                <a16:creationId xmlns:a16="http://schemas.microsoft.com/office/drawing/2014/main" id="{605F4119-F2EA-2848-9C8D-6A298C48CDA8}"/>
              </a:ext>
            </a:extLst>
          </p:cNvPr>
          <p:cNvGrpSpPr/>
          <p:nvPr/>
        </p:nvGrpSpPr>
        <p:grpSpPr>
          <a:xfrm>
            <a:off x="2043719" y="2708486"/>
            <a:ext cx="8237965" cy="304800"/>
            <a:chOff x="1711604" y="3234711"/>
            <a:chExt cx="8634207" cy="304800"/>
          </a:xfrm>
        </p:grpSpPr>
        <p:cxnSp>
          <p:nvCxnSpPr>
            <p:cNvPr id="20" name="Straight Connector 19">
              <a:extLst>
                <a:ext uri="{FF2B5EF4-FFF2-40B4-BE49-F238E27FC236}">
                  <a16:creationId xmlns:a16="http://schemas.microsoft.com/office/drawing/2014/main" id="{51445178-1A6B-954C-89FB-A053BFAC4B03}"/>
                </a:ext>
              </a:extLst>
            </p:cNvPr>
            <p:cNvCxnSpPr>
              <a:cxnSpLocks/>
            </p:cNvCxnSpPr>
            <p:nvPr/>
          </p:nvCxnSpPr>
          <p:spPr>
            <a:xfrm>
              <a:off x="1864003" y="3387111"/>
              <a:ext cx="8481808"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0C16EB4D-62DB-C946-B95D-A64551DF2542}"/>
                </a:ext>
              </a:extLst>
            </p:cNvPr>
            <p:cNvSpPr/>
            <p:nvPr/>
          </p:nvSpPr>
          <p:spPr>
            <a:xfrm>
              <a:off x="5876307" y="3234711"/>
              <a:ext cx="304800" cy="304800"/>
            </a:xfrm>
            <a:prstGeom prst="ellipse">
              <a:avLst/>
            </a:prstGeom>
            <a:solidFill>
              <a:schemeClr val="bg2"/>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22" name="Oval 21">
              <a:extLst>
                <a:ext uri="{FF2B5EF4-FFF2-40B4-BE49-F238E27FC236}">
                  <a16:creationId xmlns:a16="http://schemas.microsoft.com/office/drawing/2014/main" id="{83235488-D69F-A341-88BD-923351CDF8FE}"/>
                </a:ext>
              </a:extLst>
            </p:cNvPr>
            <p:cNvSpPr/>
            <p:nvPr/>
          </p:nvSpPr>
          <p:spPr>
            <a:xfrm>
              <a:off x="1711604" y="3234711"/>
              <a:ext cx="304800" cy="304800"/>
            </a:xfrm>
            <a:prstGeom prst="ellipse">
              <a:avLst/>
            </a:prstGeom>
            <a:solidFill>
              <a:schemeClr val="bg2"/>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23" name="Oval 22">
              <a:extLst>
                <a:ext uri="{FF2B5EF4-FFF2-40B4-BE49-F238E27FC236}">
                  <a16:creationId xmlns:a16="http://schemas.microsoft.com/office/drawing/2014/main" id="{7660F1A3-1AFA-614D-BD33-CFEAE8383467}"/>
                </a:ext>
              </a:extLst>
            </p:cNvPr>
            <p:cNvSpPr/>
            <p:nvPr/>
          </p:nvSpPr>
          <p:spPr>
            <a:xfrm>
              <a:off x="10041011" y="3234711"/>
              <a:ext cx="304800" cy="304800"/>
            </a:xfrm>
            <a:prstGeom prst="ellipse">
              <a:avLst/>
            </a:prstGeom>
            <a:solidFill>
              <a:schemeClr val="bg2"/>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grpSp>
      <p:pic>
        <p:nvPicPr>
          <p:cNvPr id="24" name="Picture Placeholder 70">
            <a:extLst>
              <a:ext uri="{FF2B5EF4-FFF2-40B4-BE49-F238E27FC236}">
                <a16:creationId xmlns:a16="http://schemas.microsoft.com/office/drawing/2014/main" id="{71D60027-B466-D54E-B70A-DE35BF7ED5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07702" y="1477368"/>
            <a:ext cx="1118474" cy="1118474"/>
          </a:xfrm>
          <a:prstGeom prst="rect">
            <a:avLst/>
          </a:prstGeom>
        </p:spPr>
      </p:pic>
      <p:pic>
        <p:nvPicPr>
          <p:cNvPr id="25" name="Picture Placeholder 78">
            <a:extLst>
              <a:ext uri="{FF2B5EF4-FFF2-40B4-BE49-F238E27FC236}">
                <a16:creationId xmlns:a16="http://schemas.microsoft.com/office/drawing/2014/main" id="{415C516D-4B58-EA4A-9670-AC8B9B1DDB3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87029" y="1513527"/>
            <a:ext cx="949147" cy="949147"/>
          </a:xfrm>
          <a:prstGeom prst="rect">
            <a:avLst/>
          </a:prstGeom>
        </p:spPr>
      </p:pic>
      <p:pic>
        <p:nvPicPr>
          <p:cNvPr id="26" name="Picture Placeholder 118">
            <a:extLst>
              <a:ext uri="{FF2B5EF4-FFF2-40B4-BE49-F238E27FC236}">
                <a16:creationId xmlns:a16="http://schemas.microsoft.com/office/drawing/2014/main" id="{2D07B284-8710-704A-9E6C-FEC66212702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597708" y="1477242"/>
            <a:ext cx="1057076" cy="1057076"/>
          </a:xfrm>
          <a:prstGeom prst="rect">
            <a:avLst/>
          </a:prstGeom>
        </p:spPr>
      </p:pic>
      <p:sp>
        <p:nvSpPr>
          <p:cNvPr id="27" name="Rounded Rectangle 26">
            <a:extLst>
              <a:ext uri="{FF2B5EF4-FFF2-40B4-BE49-F238E27FC236}">
                <a16:creationId xmlns:a16="http://schemas.microsoft.com/office/drawing/2014/main" id="{085C6C31-A8EA-2B40-8219-65AB3C5CFEEC}"/>
              </a:ext>
            </a:extLst>
          </p:cNvPr>
          <p:cNvSpPr/>
          <p:nvPr/>
        </p:nvSpPr>
        <p:spPr>
          <a:xfrm>
            <a:off x="3721395" y="4389144"/>
            <a:ext cx="4898073" cy="934573"/>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TextBox 12">
            <a:extLst>
              <a:ext uri="{FF2B5EF4-FFF2-40B4-BE49-F238E27FC236}">
                <a16:creationId xmlns:a16="http://schemas.microsoft.com/office/drawing/2014/main" id="{58456491-4F97-AD45-84A6-0B3183F93258}"/>
              </a:ext>
            </a:extLst>
          </p:cNvPr>
          <p:cNvSpPr txBox="1"/>
          <p:nvPr/>
        </p:nvSpPr>
        <p:spPr>
          <a:xfrm>
            <a:off x="3829473" y="4596482"/>
            <a:ext cx="4660649" cy="523220"/>
          </a:xfrm>
          <a:prstGeom prst="rect">
            <a:avLst/>
          </a:prstGeom>
          <a:noFill/>
        </p:spPr>
        <p:txBody>
          <a:bodyPr wrap="square">
            <a:spAutoFit/>
          </a:bodyPr>
          <a:lstStyle/>
          <a:p>
            <a:pPr algn="ctr"/>
            <a:r>
              <a:rPr lang="en-US" sz="1400">
                <a:solidFill>
                  <a:schemeClr val="accent3"/>
                </a:solidFill>
                <a:effectLst/>
                <a:latin typeface="Calibri" panose="020F0502020204030204" pitchFamily="34" charset="0"/>
                <a:cs typeface="Calibri" panose="020F0502020204030204" pitchFamily="34" charset="0"/>
              </a:rPr>
              <a:t> </a:t>
            </a:r>
            <a:r>
              <a:rPr lang="en-US" sz="1400">
                <a:solidFill>
                  <a:schemeClr val="accent3"/>
                </a:solidFill>
                <a:latin typeface="Calibri" panose="020F0502020204030204" pitchFamily="34" charset="0"/>
                <a:cs typeface="Calibri" panose="020F0502020204030204" pitchFamily="34" charset="0"/>
              </a:rPr>
              <a:t>Agents must adhere to the guardrails set forth in Humana's social media training when boosting posts.</a:t>
            </a:r>
          </a:p>
        </p:txBody>
      </p:sp>
      <p:sp>
        <p:nvSpPr>
          <p:cNvPr id="28" name="Footer Placeholder 3">
            <a:extLst>
              <a:ext uri="{FF2B5EF4-FFF2-40B4-BE49-F238E27FC236}">
                <a16:creationId xmlns:a16="http://schemas.microsoft.com/office/drawing/2014/main" id="{3B8E4B36-BEA2-2144-A2E3-C97A63728620}"/>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spTree>
    <p:extLst>
      <p:ext uri="{BB962C8B-B14F-4D97-AF65-F5344CB8AC3E}">
        <p14:creationId xmlns:p14="http://schemas.microsoft.com/office/powerpoint/2010/main" val="5268470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a:t>Boost your posts in 7 easy steps</a:t>
            </a:r>
            <a:endParaRPr lang="uk-UA">
              <a:solidFill>
                <a:srgbClr val="5C9A1B"/>
              </a:solidFill>
            </a:endParaRPr>
          </a:p>
        </p:txBody>
      </p:sp>
      <p:sp>
        <p:nvSpPr>
          <p:cNvPr id="6" name="Slide Number Placeholder 5">
            <a:extLst>
              <a:ext uri="{FF2B5EF4-FFF2-40B4-BE49-F238E27FC236}">
                <a16:creationId xmlns:a16="http://schemas.microsoft.com/office/drawing/2014/main" id="{92EEE673-B6DC-A04E-A062-2CEB8D2EB638}"/>
              </a:ext>
            </a:extLst>
          </p:cNvPr>
          <p:cNvSpPr>
            <a:spLocks noGrp="1"/>
          </p:cNvSpPr>
          <p:nvPr>
            <p:ph type="sldNum" sz="quarter" idx="15"/>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26</a:t>
            </a:fld>
            <a:endParaRPr lang="en-US">
              <a:solidFill>
                <a:schemeClr val="tx1"/>
              </a:solidFill>
            </a:endParaRPr>
          </a:p>
        </p:txBody>
      </p:sp>
      <p:sp>
        <p:nvSpPr>
          <p:cNvPr id="21" name="Rounded Rectangle 20">
            <a:extLst>
              <a:ext uri="{FF2B5EF4-FFF2-40B4-BE49-F238E27FC236}">
                <a16:creationId xmlns:a16="http://schemas.microsoft.com/office/drawing/2014/main" id="{28CE798E-EB26-4E4E-ACB7-5A11E9B614D6}"/>
              </a:ext>
            </a:extLst>
          </p:cNvPr>
          <p:cNvSpPr/>
          <p:nvPr/>
        </p:nvSpPr>
        <p:spPr>
          <a:xfrm>
            <a:off x="2149768" y="4770500"/>
            <a:ext cx="3630991" cy="697434"/>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2" name="Rounded Rectangle 21">
            <a:extLst>
              <a:ext uri="{FF2B5EF4-FFF2-40B4-BE49-F238E27FC236}">
                <a16:creationId xmlns:a16="http://schemas.microsoft.com/office/drawing/2014/main" id="{B2857607-5994-DE49-B014-183F67BD9C2C}"/>
              </a:ext>
            </a:extLst>
          </p:cNvPr>
          <p:cNvSpPr/>
          <p:nvPr/>
        </p:nvSpPr>
        <p:spPr>
          <a:xfrm>
            <a:off x="6737474" y="1453544"/>
            <a:ext cx="3974373" cy="697434"/>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3" name="Rounded Rectangle 22">
            <a:extLst>
              <a:ext uri="{FF2B5EF4-FFF2-40B4-BE49-F238E27FC236}">
                <a16:creationId xmlns:a16="http://schemas.microsoft.com/office/drawing/2014/main" id="{9F5BF837-9697-B249-90C6-EFDB0D2B02D5}"/>
              </a:ext>
            </a:extLst>
          </p:cNvPr>
          <p:cNvSpPr/>
          <p:nvPr/>
        </p:nvSpPr>
        <p:spPr>
          <a:xfrm>
            <a:off x="6737474" y="2580103"/>
            <a:ext cx="3974373" cy="697434"/>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4" name="Rounded Rectangle 23">
            <a:extLst>
              <a:ext uri="{FF2B5EF4-FFF2-40B4-BE49-F238E27FC236}">
                <a16:creationId xmlns:a16="http://schemas.microsoft.com/office/drawing/2014/main" id="{95FD46F9-77FF-1048-AD57-CFE4882EDEF5}"/>
              </a:ext>
            </a:extLst>
          </p:cNvPr>
          <p:cNvSpPr/>
          <p:nvPr/>
        </p:nvSpPr>
        <p:spPr>
          <a:xfrm>
            <a:off x="2153336" y="1403564"/>
            <a:ext cx="3630991" cy="697434"/>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5" name="Rounded Rectangle 24">
            <a:extLst>
              <a:ext uri="{FF2B5EF4-FFF2-40B4-BE49-F238E27FC236}">
                <a16:creationId xmlns:a16="http://schemas.microsoft.com/office/drawing/2014/main" id="{4A480996-734F-4F48-8A8C-5145EA32754D}"/>
              </a:ext>
            </a:extLst>
          </p:cNvPr>
          <p:cNvSpPr/>
          <p:nvPr/>
        </p:nvSpPr>
        <p:spPr>
          <a:xfrm>
            <a:off x="2153336" y="2549598"/>
            <a:ext cx="3630991" cy="697434"/>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6" name="Rounded Rectangle 25">
            <a:extLst>
              <a:ext uri="{FF2B5EF4-FFF2-40B4-BE49-F238E27FC236}">
                <a16:creationId xmlns:a16="http://schemas.microsoft.com/office/drawing/2014/main" id="{8D10DAA7-B0FD-7042-A548-9A5C7B431160}"/>
              </a:ext>
            </a:extLst>
          </p:cNvPr>
          <p:cNvSpPr/>
          <p:nvPr/>
        </p:nvSpPr>
        <p:spPr>
          <a:xfrm>
            <a:off x="2153336" y="3676157"/>
            <a:ext cx="3630991" cy="697434"/>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7" name="TextBox 26">
            <a:extLst>
              <a:ext uri="{FF2B5EF4-FFF2-40B4-BE49-F238E27FC236}">
                <a16:creationId xmlns:a16="http://schemas.microsoft.com/office/drawing/2014/main" id="{B7DFA37C-F0F4-1A4A-AFBB-BA003ADD4CA4}"/>
              </a:ext>
            </a:extLst>
          </p:cNvPr>
          <p:cNvSpPr txBox="1"/>
          <p:nvPr/>
        </p:nvSpPr>
        <p:spPr>
          <a:xfrm>
            <a:off x="2530321" y="4930995"/>
            <a:ext cx="310104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Calibri" panose="020F0502020204030204"/>
                <a:ea typeface="+mn-ea"/>
                <a:cs typeface="+mn-cs"/>
              </a:rPr>
              <a:t>Choose total budget</a:t>
            </a:r>
          </a:p>
        </p:txBody>
      </p:sp>
      <p:sp>
        <p:nvSpPr>
          <p:cNvPr id="28" name="TextBox 27">
            <a:extLst>
              <a:ext uri="{FF2B5EF4-FFF2-40B4-BE49-F238E27FC236}">
                <a16:creationId xmlns:a16="http://schemas.microsoft.com/office/drawing/2014/main" id="{E72D8B5E-3E4F-7C42-A82B-AE28DA67B471}"/>
              </a:ext>
            </a:extLst>
          </p:cNvPr>
          <p:cNvSpPr txBox="1"/>
          <p:nvPr/>
        </p:nvSpPr>
        <p:spPr>
          <a:xfrm>
            <a:off x="7118027" y="1616483"/>
            <a:ext cx="328606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Calibri" panose="020F0502020204030204"/>
                <a:ea typeface="+mn-ea"/>
                <a:cs typeface="+mn-cs"/>
              </a:rPr>
              <a:t>Select duration</a:t>
            </a:r>
          </a:p>
        </p:txBody>
      </p:sp>
      <p:sp>
        <p:nvSpPr>
          <p:cNvPr id="29" name="TextBox 28">
            <a:extLst>
              <a:ext uri="{FF2B5EF4-FFF2-40B4-BE49-F238E27FC236}">
                <a16:creationId xmlns:a16="http://schemas.microsoft.com/office/drawing/2014/main" id="{DAE433BC-D842-6B45-91D9-F9B2D308D8CE}"/>
              </a:ext>
            </a:extLst>
          </p:cNvPr>
          <p:cNvSpPr txBox="1"/>
          <p:nvPr/>
        </p:nvSpPr>
        <p:spPr>
          <a:xfrm>
            <a:off x="2530321" y="1565063"/>
            <a:ext cx="336518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Calibri" panose="020F0502020204030204"/>
                <a:ea typeface="+mn-ea"/>
                <a:cs typeface="+mn-cs"/>
              </a:rPr>
              <a:t>Select post to boost</a:t>
            </a:r>
          </a:p>
        </p:txBody>
      </p:sp>
      <p:sp>
        <p:nvSpPr>
          <p:cNvPr id="30" name="TextBox 29">
            <a:extLst>
              <a:ext uri="{FF2B5EF4-FFF2-40B4-BE49-F238E27FC236}">
                <a16:creationId xmlns:a16="http://schemas.microsoft.com/office/drawing/2014/main" id="{BF7709E4-A85E-AE45-959C-BF34555FCB09}"/>
              </a:ext>
            </a:extLst>
          </p:cNvPr>
          <p:cNvSpPr txBox="1"/>
          <p:nvPr/>
        </p:nvSpPr>
        <p:spPr>
          <a:xfrm>
            <a:off x="2530321" y="2701289"/>
            <a:ext cx="271124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Calibri" panose="020F0502020204030204"/>
                <a:ea typeface="+mn-ea"/>
                <a:cs typeface="+mn-cs"/>
              </a:rPr>
              <a:t>Choose goal</a:t>
            </a:r>
          </a:p>
        </p:txBody>
      </p:sp>
      <p:sp>
        <p:nvSpPr>
          <p:cNvPr id="31" name="TextBox 30">
            <a:extLst>
              <a:ext uri="{FF2B5EF4-FFF2-40B4-BE49-F238E27FC236}">
                <a16:creationId xmlns:a16="http://schemas.microsoft.com/office/drawing/2014/main" id="{0F48F41F-1FC8-7343-A228-1ADD9419D06E}"/>
              </a:ext>
            </a:extLst>
          </p:cNvPr>
          <p:cNvSpPr txBox="1"/>
          <p:nvPr/>
        </p:nvSpPr>
        <p:spPr>
          <a:xfrm>
            <a:off x="2555911" y="3812266"/>
            <a:ext cx="357642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Calibri" panose="020F0502020204030204"/>
                <a:ea typeface="+mn-ea"/>
                <a:cs typeface="+mn-cs"/>
              </a:rPr>
              <a:t>Select audience</a:t>
            </a:r>
          </a:p>
        </p:txBody>
      </p:sp>
      <p:sp>
        <p:nvSpPr>
          <p:cNvPr id="32" name="TextBox 31">
            <a:extLst>
              <a:ext uri="{FF2B5EF4-FFF2-40B4-BE49-F238E27FC236}">
                <a16:creationId xmlns:a16="http://schemas.microsoft.com/office/drawing/2014/main" id="{C8E0DFB7-6754-FB4F-9246-3B4B1DB2C359}"/>
              </a:ext>
            </a:extLst>
          </p:cNvPr>
          <p:cNvSpPr txBox="1"/>
          <p:nvPr/>
        </p:nvSpPr>
        <p:spPr>
          <a:xfrm>
            <a:off x="7118027" y="2714488"/>
            <a:ext cx="359382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Calibri" panose="020F0502020204030204"/>
                <a:ea typeface="+mn-ea"/>
                <a:cs typeface="+mn-cs"/>
              </a:rPr>
              <a:t>Review payment method</a:t>
            </a:r>
          </a:p>
        </p:txBody>
      </p:sp>
      <p:sp>
        <p:nvSpPr>
          <p:cNvPr id="33" name="Oval 32">
            <a:extLst>
              <a:ext uri="{FF2B5EF4-FFF2-40B4-BE49-F238E27FC236}">
                <a16:creationId xmlns:a16="http://schemas.microsoft.com/office/drawing/2014/main" id="{73AA5CC0-FF77-F14D-889B-1FB86DF32CB6}"/>
              </a:ext>
            </a:extLst>
          </p:cNvPr>
          <p:cNvSpPr/>
          <p:nvPr/>
        </p:nvSpPr>
        <p:spPr>
          <a:xfrm>
            <a:off x="1653620" y="1351153"/>
            <a:ext cx="793296" cy="793296"/>
          </a:xfrm>
          <a:prstGeom prst="ellipse">
            <a:avLst/>
          </a:prstGeom>
          <a:solidFill>
            <a:schemeClr val="bg2"/>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a:solidFill>
                  <a:srgbClr val="114A21"/>
                </a:solidFill>
              </a:rPr>
              <a:t>1</a:t>
            </a:r>
          </a:p>
        </p:txBody>
      </p:sp>
      <p:sp>
        <p:nvSpPr>
          <p:cNvPr id="34" name="Oval 33">
            <a:extLst>
              <a:ext uri="{FF2B5EF4-FFF2-40B4-BE49-F238E27FC236}">
                <a16:creationId xmlns:a16="http://schemas.microsoft.com/office/drawing/2014/main" id="{0719D47D-9875-624D-BFDC-820E0AB24936}"/>
              </a:ext>
            </a:extLst>
          </p:cNvPr>
          <p:cNvSpPr/>
          <p:nvPr/>
        </p:nvSpPr>
        <p:spPr>
          <a:xfrm>
            <a:off x="1653620" y="4718089"/>
            <a:ext cx="793296" cy="793296"/>
          </a:xfrm>
          <a:prstGeom prst="ellipse">
            <a:avLst/>
          </a:prstGeom>
          <a:solidFill>
            <a:schemeClr val="bg2"/>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a:solidFill>
                  <a:srgbClr val="114A21"/>
                </a:solidFill>
              </a:rPr>
              <a:t>4</a:t>
            </a:r>
          </a:p>
        </p:txBody>
      </p:sp>
      <p:sp>
        <p:nvSpPr>
          <p:cNvPr id="35" name="Oval 34">
            <a:extLst>
              <a:ext uri="{FF2B5EF4-FFF2-40B4-BE49-F238E27FC236}">
                <a16:creationId xmlns:a16="http://schemas.microsoft.com/office/drawing/2014/main" id="{314408A6-6D86-D845-8BF7-D18F841AB3A4}"/>
              </a:ext>
            </a:extLst>
          </p:cNvPr>
          <p:cNvSpPr/>
          <p:nvPr/>
        </p:nvSpPr>
        <p:spPr>
          <a:xfrm>
            <a:off x="1653620" y="2499618"/>
            <a:ext cx="793296" cy="793296"/>
          </a:xfrm>
          <a:prstGeom prst="ellipse">
            <a:avLst/>
          </a:prstGeom>
          <a:solidFill>
            <a:schemeClr val="bg2"/>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a:solidFill>
                  <a:srgbClr val="114A21"/>
                </a:solidFill>
              </a:rPr>
              <a:t>2</a:t>
            </a:r>
          </a:p>
        </p:txBody>
      </p:sp>
      <p:sp>
        <p:nvSpPr>
          <p:cNvPr id="36" name="Oval 35">
            <a:extLst>
              <a:ext uri="{FF2B5EF4-FFF2-40B4-BE49-F238E27FC236}">
                <a16:creationId xmlns:a16="http://schemas.microsoft.com/office/drawing/2014/main" id="{F3355211-5AEB-D649-929C-842315A1C337}"/>
              </a:ext>
            </a:extLst>
          </p:cNvPr>
          <p:cNvSpPr/>
          <p:nvPr/>
        </p:nvSpPr>
        <p:spPr>
          <a:xfrm>
            <a:off x="6241326" y="1403564"/>
            <a:ext cx="793296" cy="793296"/>
          </a:xfrm>
          <a:prstGeom prst="ellipse">
            <a:avLst/>
          </a:prstGeom>
          <a:solidFill>
            <a:schemeClr val="bg2"/>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a:solidFill>
                  <a:srgbClr val="114A21"/>
                </a:solidFill>
              </a:rPr>
              <a:t>5</a:t>
            </a:r>
          </a:p>
        </p:txBody>
      </p:sp>
      <p:sp>
        <p:nvSpPr>
          <p:cNvPr id="37" name="Oval 36">
            <a:extLst>
              <a:ext uri="{FF2B5EF4-FFF2-40B4-BE49-F238E27FC236}">
                <a16:creationId xmlns:a16="http://schemas.microsoft.com/office/drawing/2014/main" id="{EDBDE4F0-DD55-344D-BD39-9DD5DEEE1F48}"/>
              </a:ext>
            </a:extLst>
          </p:cNvPr>
          <p:cNvSpPr/>
          <p:nvPr/>
        </p:nvSpPr>
        <p:spPr>
          <a:xfrm>
            <a:off x="1653620" y="3615673"/>
            <a:ext cx="793296" cy="793296"/>
          </a:xfrm>
          <a:prstGeom prst="ellipse">
            <a:avLst/>
          </a:prstGeom>
          <a:solidFill>
            <a:schemeClr val="bg2"/>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a:solidFill>
                  <a:srgbClr val="114A21"/>
                </a:solidFill>
              </a:rPr>
              <a:t>3</a:t>
            </a:r>
          </a:p>
        </p:txBody>
      </p:sp>
      <p:sp>
        <p:nvSpPr>
          <p:cNvPr id="38" name="Oval 37">
            <a:extLst>
              <a:ext uri="{FF2B5EF4-FFF2-40B4-BE49-F238E27FC236}">
                <a16:creationId xmlns:a16="http://schemas.microsoft.com/office/drawing/2014/main" id="{06B75F35-0CB7-6847-A56E-F63175FFC851}"/>
              </a:ext>
            </a:extLst>
          </p:cNvPr>
          <p:cNvSpPr/>
          <p:nvPr/>
        </p:nvSpPr>
        <p:spPr>
          <a:xfrm>
            <a:off x="6241326" y="2519619"/>
            <a:ext cx="793296" cy="793296"/>
          </a:xfrm>
          <a:prstGeom prst="ellipse">
            <a:avLst/>
          </a:prstGeom>
          <a:solidFill>
            <a:schemeClr val="bg2"/>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a:solidFill>
                  <a:srgbClr val="114A21"/>
                </a:solidFill>
              </a:rPr>
              <a:t>6</a:t>
            </a:r>
          </a:p>
        </p:txBody>
      </p:sp>
      <p:sp>
        <p:nvSpPr>
          <p:cNvPr id="42" name="Rounded Rectangle 41">
            <a:extLst>
              <a:ext uri="{FF2B5EF4-FFF2-40B4-BE49-F238E27FC236}">
                <a16:creationId xmlns:a16="http://schemas.microsoft.com/office/drawing/2014/main" id="{E73D750E-AD66-2D4D-8377-07296BF3CD88}"/>
              </a:ext>
            </a:extLst>
          </p:cNvPr>
          <p:cNvSpPr/>
          <p:nvPr/>
        </p:nvSpPr>
        <p:spPr>
          <a:xfrm>
            <a:off x="6737474" y="3680120"/>
            <a:ext cx="3974373" cy="697434"/>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3" name="TextBox 42">
            <a:extLst>
              <a:ext uri="{FF2B5EF4-FFF2-40B4-BE49-F238E27FC236}">
                <a16:creationId xmlns:a16="http://schemas.microsoft.com/office/drawing/2014/main" id="{4143CCD0-242A-E94C-94A8-AE28C4AE9837}"/>
              </a:ext>
            </a:extLst>
          </p:cNvPr>
          <p:cNvSpPr txBox="1"/>
          <p:nvPr/>
        </p:nvSpPr>
        <p:spPr>
          <a:xfrm>
            <a:off x="7118027" y="3814505"/>
            <a:ext cx="359382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Calibri" panose="020F0502020204030204"/>
                <a:ea typeface="+mn-ea"/>
                <a:cs typeface="+mn-cs"/>
              </a:rPr>
              <a:t>Boost post!</a:t>
            </a:r>
          </a:p>
        </p:txBody>
      </p:sp>
      <p:sp>
        <p:nvSpPr>
          <p:cNvPr id="44" name="Oval 43">
            <a:extLst>
              <a:ext uri="{FF2B5EF4-FFF2-40B4-BE49-F238E27FC236}">
                <a16:creationId xmlns:a16="http://schemas.microsoft.com/office/drawing/2014/main" id="{3051C214-E8ED-E34F-8C6A-8C15589FAFBD}"/>
              </a:ext>
            </a:extLst>
          </p:cNvPr>
          <p:cNvSpPr/>
          <p:nvPr/>
        </p:nvSpPr>
        <p:spPr>
          <a:xfrm>
            <a:off x="6241326" y="3619636"/>
            <a:ext cx="793296" cy="793296"/>
          </a:xfrm>
          <a:prstGeom prst="ellipse">
            <a:avLst/>
          </a:prstGeom>
          <a:solidFill>
            <a:schemeClr val="bg2"/>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4800" b="1">
                <a:solidFill>
                  <a:srgbClr val="114A21"/>
                </a:solidFill>
              </a:rPr>
              <a:t>7</a:t>
            </a:r>
          </a:p>
        </p:txBody>
      </p:sp>
      <p:sp>
        <p:nvSpPr>
          <p:cNvPr id="39" name="Footer Placeholder 3">
            <a:extLst>
              <a:ext uri="{FF2B5EF4-FFF2-40B4-BE49-F238E27FC236}">
                <a16:creationId xmlns:a16="http://schemas.microsoft.com/office/drawing/2014/main" id="{2D6FFBD0-7A86-124F-8BD7-47DBC7AC0E9A}"/>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sp>
        <p:nvSpPr>
          <p:cNvPr id="3" name="Rounded Rectangle 2">
            <a:extLst>
              <a:ext uri="{FF2B5EF4-FFF2-40B4-BE49-F238E27FC236}">
                <a16:creationId xmlns:a16="http://schemas.microsoft.com/office/drawing/2014/main" id="{E21F7DFB-5B5C-4C29-2817-184F2B9FF636}"/>
              </a:ext>
            </a:extLst>
          </p:cNvPr>
          <p:cNvSpPr/>
          <p:nvPr/>
        </p:nvSpPr>
        <p:spPr>
          <a:xfrm>
            <a:off x="6276907" y="4765405"/>
            <a:ext cx="4450330" cy="689032"/>
          </a:xfrm>
          <a:prstGeom prst="round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TextBox 12">
            <a:extLst>
              <a:ext uri="{FF2B5EF4-FFF2-40B4-BE49-F238E27FC236}">
                <a16:creationId xmlns:a16="http://schemas.microsoft.com/office/drawing/2014/main" id="{58456491-4F97-AD45-84A6-0B3183F93258}"/>
              </a:ext>
            </a:extLst>
          </p:cNvPr>
          <p:cNvSpPr txBox="1"/>
          <p:nvPr/>
        </p:nvSpPr>
        <p:spPr>
          <a:xfrm>
            <a:off x="6276907" y="4844501"/>
            <a:ext cx="4450330" cy="523220"/>
          </a:xfrm>
          <a:prstGeom prst="rect">
            <a:avLst/>
          </a:prstGeom>
          <a:noFill/>
        </p:spPr>
        <p:txBody>
          <a:bodyPr wrap="square">
            <a:spAutoFit/>
          </a:bodyPr>
          <a:lstStyle/>
          <a:p>
            <a:pPr algn="ctr"/>
            <a:r>
              <a:rPr lang="en-US" sz="1400" dirty="0">
                <a:solidFill>
                  <a:schemeClr val="bg2"/>
                </a:solidFill>
                <a:effectLst/>
                <a:latin typeface="Helvetica" pitchFamily="2" charset="0"/>
              </a:rPr>
              <a:t> </a:t>
            </a:r>
            <a:r>
              <a:rPr lang="en-US" sz="1400" dirty="0">
                <a:solidFill>
                  <a:schemeClr val="bg2"/>
                </a:solidFill>
              </a:rPr>
              <a:t>Agents must adhere to the guardrails set forth in Humana's social media training when boosting posts.</a:t>
            </a:r>
          </a:p>
        </p:txBody>
      </p:sp>
    </p:spTree>
    <p:extLst>
      <p:ext uri="{BB962C8B-B14F-4D97-AF65-F5344CB8AC3E}">
        <p14:creationId xmlns:p14="http://schemas.microsoft.com/office/powerpoint/2010/main" val="4194949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D7D088-A4B8-6144-9B43-2396E86BAC61}"/>
              </a:ext>
            </a:extLst>
          </p:cNvPr>
          <p:cNvSpPr>
            <a:spLocks noGrp="1"/>
          </p:cNvSpPr>
          <p:nvPr>
            <p:ph type="body" sz="quarter" idx="15"/>
          </p:nvPr>
        </p:nvSpPr>
        <p:spPr>
          <a:xfrm>
            <a:off x="1345320" y="3292688"/>
            <a:ext cx="2733400" cy="1903267"/>
          </a:xfrm>
        </p:spPr>
        <p:txBody>
          <a:bodyPr>
            <a:normAutofit/>
          </a:bodyPr>
          <a:lstStyle/>
          <a:p>
            <a:r>
              <a:rPr lang="en-US">
                <a:solidFill>
                  <a:srgbClr val="5C9A1B"/>
                </a:solidFill>
              </a:rPr>
              <a:t>Increase productivity and efficiency</a:t>
            </a:r>
            <a:endParaRPr lang="uk-UA">
              <a:solidFill>
                <a:srgbClr val="5C9A1B"/>
              </a:solidFill>
            </a:endParaRPr>
          </a:p>
        </p:txBody>
      </p:sp>
      <p:sp>
        <p:nvSpPr>
          <p:cNvPr id="14" name="Text Placeholder 13">
            <a:extLst>
              <a:ext uri="{FF2B5EF4-FFF2-40B4-BE49-F238E27FC236}">
                <a16:creationId xmlns:a16="http://schemas.microsoft.com/office/drawing/2014/main" id="{79750B3F-45CE-5143-95C6-FB1B834B0FBA}"/>
              </a:ext>
            </a:extLst>
          </p:cNvPr>
          <p:cNvSpPr>
            <a:spLocks noGrp="1"/>
          </p:cNvSpPr>
          <p:nvPr>
            <p:ph type="body" sz="quarter" idx="18"/>
          </p:nvPr>
        </p:nvSpPr>
        <p:spPr/>
        <p:txBody>
          <a:bodyPr>
            <a:normAutofit/>
          </a:bodyPr>
          <a:lstStyle/>
          <a:p>
            <a:r>
              <a:rPr lang="en-US">
                <a:solidFill>
                  <a:srgbClr val="5C9A1B"/>
                </a:solidFill>
              </a:rPr>
              <a:t>Optimize delivery time for your audience</a:t>
            </a:r>
            <a:endParaRPr lang="uk-UA">
              <a:solidFill>
                <a:srgbClr val="5C9A1B"/>
              </a:solidFill>
            </a:endParaRPr>
          </a:p>
        </p:txBody>
      </p:sp>
      <p:sp>
        <p:nvSpPr>
          <p:cNvPr id="16" name="Text Placeholder 15">
            <a:extLst>
              <a:ext uri="{FF2B5EF4-FFF2-40B4-BE49-F238E27FC236}">
                <a16:creationId xmlns:a16="http://schemas.microsoft.com/office/drawing/2014/main" id="{1C9CCDE3-3A68-0A47-82AC-5014DE3FA6BD}"/>
              </a:ext>
            </a:extLst>
          </p:cNvPr>
          <p:cNvSpPr>
            <a:spLocks noGrp="1"/>
          </p:cNvSpPr>
          <p:nvPr>
            <p:ph type="body" sz="quarter" idx="19"/>
          </p:nvPr>
        </p:nvSpPr>
        <p:spPr>
          <a:xfrm>
            <a:off x="8376340" y="3303732"/>
            <a:ext cx="2827688" cy="1903267"/>
          </a:xfrm>
        </p:spPr>
        <p:txBody>
          <a:bodyPr>
            <a:normAutofit/>
          </a:bodyPr>
          <a:lstStyle/>
          <a:p>
            <a:r>
              <a:rPr lang="en-US">
                <a:solidFill>
                  <a:srgbClr val="5C9A1B"/>
                </a:solidFill>
              </a:rPr>
              <a:t>Boost potential for engagement</a:t>
            </a:r>
          </a:p>
        </p:txBody>
      </p:sp>
      <p:sp>
        <p:nvSpPr>
          <p:cNvPr id="22" name="Title 7">
            <a:extLst>
              <a:ext uri="{FF2B5EF4-FFF2-40B4-BE49-F238E27FC236}">
                <a16:creationId xmlns:a16="http://schemas.microsoft.com/office/drawing/2014/main" id="{2EC14494-BC05-D74A-9BCE-C9A5ABD10311}"/>
              </a:ext>
            </a:extLst>
          </p:cNvPr>
          <p:cNvSpPr>
            <a:spLocks noGrp="1"/>
          </p:cNvSpPr>
          <p:nvPr>
            <p:ph type="title"/>
          </p:nvPr>
        </p:nvSpPr>
        <p:spPr>
          <a:prstGeom prst="rect">
            <a:avLst/>
          </a:prstGeom>
        </p:spPr>
        <p:txBody>
          <a:bodyPr/>
          <a:lstStyle/>
          <a:p>
            <a:r>
              <a:rPr lang="en-US"/>
              <a:t>Email automation can help you:</a:t>
            </a:r>
            <a:endParaRPr lang="en-US">
              <a:solidFill>
                <a:srgbClr val="5C9A1B"/>
              </a:solidFill>
            </a:endParaRPr>
          </a:p>
        </p:txBody>
      </p:sp>
      <p:sp>
        <p:nvSpPr>
          <p:cNvPr id="15" name="Slide Number Placeholder 14">
            <a:extLst>
              <a:ext uri="{FF2B5EF4-FFF2-40B4-BE49-F238E27FC236}">
                <a16:creationId xmlns:a16="http://schemas.microsoft.com/office/drawing/2014/main" id="{1402383A-9F03-0041-ABB8-9E5A12062909}"/>
              </a:ext>
            </a:extLst>
          </p:cNvPr>
          <p:cNvSpPr>
            <a:spLocks noGrp="1"/>
          </p:cNvSpPr>
          <p:nvPr>
            <p:ph type="sldNum" sz="quarter" idx="23"/>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27</a:t>
            </a:fld>
            <a:endParaRPr lang="en-US">
              <a:solidFill>
                <a:schemeClr val="tx1"/>
              </a:solidFill>
            </a:endParaRPr>
          </a:p>
        </p:txBody>
      </p:sp>
      <p:pic>
        <p:nvPicPr>
          <p:cNvPr id="19" name="Picture Placeholder 84">
            <a:extLst>
              <a:ext uri="{FF2B5EF4-FFF2-40B4-BE49-F238E27FC236}">
                <a16:creationId xmlns:a16="http://schemas.microsoft.com/office/drawing/2014/main" id="{0E4D3596-7213-DA41-A8CA-2CBBE168561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08837" y="1871031"/>
            <a:ext cx="1218598" cy="1218598"/>
          </a:xfrm>
          <a:prstGeom prst="rect">
            <a:avLst/>
          </a:prstGeom>
        </p:spPr>
      </p:pic>
      <p:pic>
        <p:nvPicPr>
          <p:cNvPr id="20" name="Picture Placeholder 88">
            <a:extLst>
              <a:ext uri="{FF2B5EF4-FFF2-40B4-BE49-F238E27FC236}">
                <a16:creationId xmlns:a16="http://schemas.microsoft.com/office/drawing/2014/main" id="{32B73455-4880-4945-A7CE-BADBBB540E0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52518" y="1909129"/>
            <a:ext cx="1062175" cy="1062175"/>
          </a:xfrm>
          <a:prstGeom prst="rect">
            <a:avLst/>
          </a:prstGeom>
        </p:spPr>
      </p:pic>
      <p:pic>
        <p:nvPicPr>
          <p:cNvPr id="21" name="Picture Placeholder 130">
            <a:extLst>
              <a:ext uri="{FF2B5EF4-FFF2-40B4-BE49-F238E27FC236}">
                <a16:creationId xmlns:a16="http://schemas.microsoft.com/office/drawing/2014/main" id="{35EF0082-32B4-8145-A277-B649CEBEA9C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67362" y="1888979"/>
            <a:ext cx="1201950" cy="1201950"/>
          </a:xfrm>
          <a:prstGeom prst="rect">
            <a:avLst/>
          </a:prstGeom>
        </p:spPr>
      </p:pic>
      <p:sp>
        <p:nvSpPr>
          <p:cNvPr id="11" name="Footer Placeholder 3">
            <a:extLst>
              <a:ext uri="{FF2B5EF4-FFF2-40B4-BE49-F238E27FC236}">
                <a16:creationId xmlns:a16="http://schemas.microsoft.com/office/drawing/2014/main" id="{67152145-733E-8F41-A7FE-0E89A8EA490B}"/>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grpSp>
        <p:nvGrpSpPr>
          <p:cNvPr id="12" name="Group 11">
            <a:extLst>
              <a:ext uri="{FF2B5EF4-FFF2-40B4-BE49-F238E27FC236}">
                <a16:creationId xmlns:a16="http://schemas.microsoft.com/office/drawing/2014/main" id="{074F62BE-8A3A-4B44-AE94-18B80FD089C4}"/>
              </a:ext>
            </a:extLst>
          </p:cNvPr>
          <p:cNvGrpSpPr/>
          <p:nvPr/>
        </p:nvGrpSpPr>
        <p:grpSpPr>
          <a:xfrm>
            <a:off x="-1" y="-1"/>
            <a:ext cx="320041" cy="6858001"/>
            <a:chOff x="-1" y="-1"/>
            <a:chExt cx="320041" cy="6858001"/>
          </a:xfrm>
        </p:grpSpPr>
        <p:sp>
          <p:nvSpPr>
            <p:cNvPr id="13" name="Rectangle 12">
              <a:extLst>
                <a:ext uri="{FF2B5EF4-FFF2-40B4-BE49-F238E27FC236}">
                  <a16:creationId xmlns:a16="http://schemas.microsoft.com/office/drawing/2014/main" id="{F575D575-DFC1-C84D-A75E-9F1CF9A4F2B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52CC1CAE-247A-1F48-B968-7F2199CD693D}"/>
                </a:ext>
              </a:extLst>
            </p:cNvPr>
            <p:cNvGrpSpPr/>
            <p:nvPr userDrawn="1"/>
          </p:nvGrpSpPr>
          <p:grpSpPr>
            <a:xfrm>
              <a:off x="-1" y="-1"/>
              <a:ext cx="320041" cy="6858001"/>
              <a:chOff x="-1" y="-1"/>
              <a:chExt cx="320041" cy="6858001"/>
            </a:xfrm>
          </p:grpSpPr>
          <p:sp>
            <p:nvSpPr>
              <p:cNvPr id="18" name="Rectangle 17">
                <a:extLst>
                  <a:ext uri="{FF2B5EF4-FFF2-40B4-BE49-F238E27FC236}">
                    <a16:creationId xmlns:a16="http://schemas.microsoft.com/office/drawing/2014/main" id="{ED7CDC31-5EFD-8240-8D7B-F063089C9B0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CAFA96FD-0E16-5B40-9F4B-13E040435EB8}"/>
                  </a:ext>
                </a:extLst>
              </p:cNvPr>
              <p:cNvPicPr>
                <a:picLocks noChangeAspect="1"/>
              </p:cNvPicPr>
              <p:nvPr userDrawn="1"/>
            </p:nvPicPr>
            <p:blipFill rotWithShape="1">
              <a:blip r:embed="rId6">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cxnSp>
        <p:nvCxnSpPr>
          <p:cNvPr id="4" name="Straight Connector 3">
            <a:extLst>
              <a:ext uri="{FF2B5EF4-FFF2-40B4-BE49-F238E27FC236}">
                <a16:creationId xmlns:a16="http://schemas.microsoft.com/office/drawing/2014/main" id="{0F69EDEA-C61B-DD7E-09DF-2AFF07A28D66}"/>
              </a:ext>
            </a:extLst>
          </p:cNvPr>
          <p:cNvCxnSpPr>
            <a:cxnSpLocks/>
          </p:cNvCxnSpPr>
          <p:nvPr/>
        </p:nvCxnSpPr>
        <p:spPr>
          <a:xfrm>
            <a:off x="4503664" y="1449457"/>
            <a:ext cx="0" cy="381552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A6371EB-0420-9389-4D8F-325E1DF595BA}"/>
              </a:ext>
            </a:extLst>
          </p:cNvPr>
          <p:cNvCxnSpPr>
            <a:cxnSpLocks/>
          </p:cNvCxnSpPr>
          <p:nvPr/>
        </p:nvCxnSpPr>
        <p:spPr>
          <a:xfrm>
            <a:off x="8003615" y="1449457"/>
            <a:ext cx="0" cy="381552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19987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2BAA38C9-2557-1942-ADA2-85B9CD61D2F2}"/>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27098" r="13642"/>
          <a:stretch/>
        </p:blipFill>
        <p:spPr>
          <a:xfrm>
            <a:off x="6096000" y="0"/>
            <a:ext cx="6096000" cy="6858000"/>
          </a:xfrm>
        </p:spPr>
      </p:pic>
      <p:sp>
        <p:nvSpPr>
          <p:cNvPr id="6" name="Title 5">
            <a:extLst>
              <a:ext uri="{FF2B5EF4-FFF2-40B4-BE49-F238E27FC236}">
                <a16:creationId xmlns:a16="http://schemas.microsoft.com/office/drawing/2014/main" id="{21ECF707-06BE-844C-8CB4-8D495A311385}"/>
              </a:ext>
            </a:extLst>
          </p:cNvPr>
          <p:cNvSpPr>
            <a:spLocks noGrp="1"/>
          </p:cNvSpPr>
          <p:nvPr>
            <p:ph type="title"/>
          </p:nvPr>
        </p:nvSpPr>
        <p:spPr>
          <a:xfrm>
            <a:off x="685800" y="365760"/>
            <a:ext cx="4854209" cy="1059470"/>
          </a:xfrm>
        </p:spPr>
        <p:txBody>
          <a:bodyPr/>
          <a:lstStyle/>
          <a:p>
            <a:r>
              <a:rPr lang="en-US"/>
              <a:t>Check out these popular automation tools:</a:t>
            </a:r>
          </a:p>
        </p:txBody>
      </p:sp>
      <p:sp>
        <p:nvSpPr>
          <p:cNvPr id="5" name="Slide Number Placeholder 4">
            <a:extLst>
              <a:ext uri="{FF2B5EF4-FFF2-40B4-BE49-F238E27FC236}">
                <a16:creationId xmlns:a16="http://schemas.microsoft.com/office/drawing/2014/main" id="{5CD64280-367D-C347-9B45-DCC9698EDD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28</a:t>
            </a:fld>
            <a:endParaRPr lang="en-US">
              <a:solidFill>
                <a:schemeClr val="tx1"/>
              </a:solidFill>
            </a:endParaRPr>
          </a:p>
        </p:txBody>
      </p:sp>
      <p:sp>
        <p:nvSpPr>
          <p:cNvPr id="18" name="Slide Number Placeholder 6">
            <a:extLst>
              <a:ext uri="{FF2B5EF4-FFF2-40B4-BE49-F238E27FC236}">
                <a16:creationId xmlns:a16="http://schemas.microsoft.com/office/drawing/2014/main" id="{C097EFB4-88B6-4D4D-BCD3-ED779A46FF18}"/>
              </a:ext>
            </a:extLst>
          </p:cNvPr>
          <p:cNvSpPr txBox="1">
            <a:spLocks/>
          </p:cNvSpPr>
          <p:nvPr/>
        </p:nvSpPr>
        <p:spPr>
          <a:xfrm>
            <a:off x="4906157" y="6324577"/>
            <a:ext cx="978847" cy="201303"/>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28</a:t>
            </a:fld>
            <a:endParaRPr lang="en-US" sz="1200"/>
          </a:p>
        </p:txBody>
      </p:sp>
      <p:sp>
        <p:nvSpPr>
          <p:cNvPr id="19" name="Rectangle 18">
            <a:extLst>
              <a:ext uri="{FF2B5EF4-FFF2-40B4-BE49-F238E27FC236}">
                <a16:creationId xmlns:a16="http://schemas.microsoft.com/office/drawing/2014/main" id="{D3A4E5D8-040D-DF42-BFB2-0104A370EA91}"/>
              </a:ext>
            </a:extLst>
          </p:cNvPr>
          <p:cNvSpPr/>
          <p:nvPr/>
        </p:nvSpPr>
        <p:spPr>
          <a:xfrm>
            <a:off x="531158" y="6248400"/>
            <a:ext cx="761194" cy="357852"/>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ooter Placeholder 3">
            <a:extLst>
              <a:ext uri="{FF2B5EF4-FFF2-40B4-BE49-F238E27FC236}">
                <a16:creationId xmlns:a16="http://schemas.microsoft.com/office/drawing/2014/main" id="{6AAFCD9F-96C9-0847-BD90-33BF076D2BBB}"/>
              </a:ext>
            </a:extLst>
          </p:cNvPr>
          <p:cNvSpPr txBox="1">
            <a:spLocks/>
          </p:cNvSpPr>
          <p:nvPr/>
        </p:nvSpPr>
        <p:spPr>
          <a:xfrm>
            <a:off x="598716" y="6335484"/>
            <a:ext cx="4507856" cy="270768"/>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pic>
        <p:nvPicPr>
          <p:cNvPr id="14" name="Picture 13" descr="A picture containing black, darkness&#10;&#10;Description automatically generated">
            <a:extLst>
              <a:ext uri="{FF2B5EF4-FFF2-40B4-BE49-F238E27FC236}">
                <a16:creationId xmlns:a16="http://schemas.microsoft.com/office/drawing/2014/main" id="{41B17742-C85C-0F4E-B3F8-A744311650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065" y="1957657"/>
            <a:ext cx="2307877" cy="1298181"/>
          </a:xfrm>
          <a:prstGeom prst="rect">
            <a:avLst/>
          </a:prstGeom>
        </p:spPr>
      </p:pic>
      <p:pic>
        <p:nvPicPr>
          <p:cNvPr id="16" name="Picture 15" descr="A logo on a black background&#10;&#10;Description automatically generated with low confidence">
            <a:extLst>
              <a:ext uri="{FF2B5EF4-FFF2-40B4-BE49-F238E27FC236}">
                <a16:creationId xmlns:a16="http://schemas.microsoft.com/office/drawing/2014/main" id="{A50DD320-37D6-DB47-86F8-D1EB4800BE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8625" y="1732652"/>
            <a:ext cx="2361383" cy="1770163"/>
          </a:xfrm>
          <a:prstGeom prst="rect">
            <a:avLst/>
          </a:prstGeom>
        </p:spPr>
      </p:pic>
      <p:pic>
        <p:nvPicPr>
          <p:cNvPr id="17" name="Picture 16" descr="A picture containing symbol, black and white, black, graphics&#10;&#10;Description automatically generated">
            <a:extLst>
              <a:ext uri="{FF2B5EF4-FFF2-40B4-BE49-F238E27FC236}">
                <a16:creationId xmlns:a16="http://schemas.microsoft.com/office/drawing/2014/main" id="{7145CD0C-6C4F-1547-A121-373615A81A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3929" y="4487670"/>
            <a:ext cx="1581935" cy="455597"/>
          </a:xfrm>
          <a:prstGeom prst="rect">
            <a:avLst/>
          </a:prstGeom>
        </p:spPr>
      </p:pic>
      <p:pic>
        <p:nvPicPr>
          <p:cNvPr id="21" name="Picture 20" descr="A picture containing screenshot, graphics, graphic design, design&#10;&#10;Description automatically generated">
            <a:extLst>
              <a:ext uri="{FF2B5EF4-FFF2-40B4-BE49-F238E27FC236}">
                <a16:creationId xmlns:a16="http://schemas.microsoft.com/office/drawing/2014/main" id="{16334BB6-CB15-0E45-9B61-CBF2A8526E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03160" y="3846284"/>
            <a:ext cx="2641207" cy="1382231"/>
          </a:xfrm>
          <a:prstGeom prst="rect">
            <a:avLst/>
          </a:prstGeom>
        </p:spPr>
      </p:pic>
    </p:spTree>
    <p:extLst>
      <p:ext uri="{BB962C8B-B14F-4D97-AF65-F5344CB8AC3E}">
        <p14:creationId xmlns:p14="http://schemas.microsoft.com/office/powerpoint/2010/main" val="26483752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9699" r="13033"/>
          <a:stretch/>
        </p:blipFill>
        <p:spPr>
          <a:xfrm>
            <a:off x="7329488" y="0"/>
            <a:ext cx="4862512" cy="6858000"/>
          </a:xfrm>
        </p:spPr>
      </p:pic>
      <p:sp>
        <p:nvSpPr>
          <p:cNvPr id="14" name="Text Placeholder 6">
            <a:extLst>
              <a:ext uri="{FF2B5EF4-FFF2-40B4-BE49-F238E27FC236}">
                <a16:creationId xmlns:a16="http://schemas.microsoft.com/office/drawing/2014/main" id="{DDD9A7C3-273F-9D48-B928-899857F30280}"/>
              </a:ext>
            </a:extLst>
          </p:cNvPr>
          <p:cNvSpPr>
            <a:spLocks noGrp="1"/>
          </p:cNvSpPr>
          <p:nvPr>
            <p:ph type="body" sz="quarter" idx="12"/>
          </p:nvPr>
        </p:nvSpPr>
        <p:spPr>
          <a:xfrm>
            <a:off x="914399" y="914399"/>
            <a:ext cx="5500687" cy="5029199"/>
          </a:xfrm>
        </p:spPr>
        <p:txBody>
          <a:bodyPr/>
          <a:lstStyle/>
          <a:p>
            <a:r>
              <a:rPr lang="en-US" sz="5400" dirty="0">
                <a:solidFill>
                  <a:schemeClr val="tx2"/>
                </a:solidFill>
              </a:rPr>
              <a:t>Humana Resources</a:t>
            </a:r>
          </a:p>
        </p:txBody>
      </p:sp>
    </p:spTree>
    <p:extLst>
      <p:ext uri="{BB962C8B-B14F-4D97-AF65-F5344CB8AC3E}">
        <p14:creationId xmlns:p14="http://schemas.microsoft.com/office/powerpoint/2010/main" val="1721805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DC330-32E6-3543-9AD6-19A015BCD44F}"/>
              </a:ext>
            </a:extLst>
          </p:cNvPr>
          <p:cNvSpPr>
            <a:spLocks noGrp="1"/>
          </p:cNvSpPr>
          <p:nvPr>
            <p:ph type="title"/>
          </p:nvPr>
        </p:nvSpPr>
        <p:spPr>
          <a:xfrm>
            <a:off x="1524000" y="377049"/>
            <a:ext cx="11137392" cy="603504"/>
          </a:xfrm>
          <a:prstGeom prst="rect">
            <a:avLst/>
          </a:prstGeom>
        </p:spPr>
        <p:txBody>
          <a:bodyPr anchor="t">
            <a:normAutofit/>
          </a:bodyPr>
          <a:lstStyle/>
          <a:p>
            <a:r>
              <a:rPr lang="en-US">
                <a:solidFill>
                  <a:srgbClr val="5C9A1B"/>
                </a:solidFill>
              </a:rPr>
              <a:t>Speaker slide</a:t>
            </a:r>
          </a:p>
        </p:txBody>
      </p:sp>
      <p:sp>
        <p:nvSpPr>
          <p:cNvPr id="3" name="Text Placeholder 2">
            <a:extLst>
              <a:ext uri="{FF2B5EF4-FFF2-40B4-BE49-F238E27FC236}">
                <a16:creationId xmlns:a16="http://schemas.microsoft.com/office/drawing/2014/main" id="{8F5A9A20-92BF-7B46-9DE6-CD031B235D90}"/>
              </a:ext>
            </a:extLst>
          </p:cNvPr>
          <p:cNvSpPr>
            <a:spLocks noGrp="1"/>
          </p:cNvSpPr>
          <p:nvPr>
            <p:ph type="body" sz="quarter" idx="15"/>
          </p:nvPr>
        </p:nvSpPr>
        <p:spPr>
          <a:xfrm>
            <a:off x="4609496" y="3968984"/>
            <a:ext cx="2961276" cy="1599243"/>
          </a:xfrm>
        </p:spPr>
        <p:txBody>
          <a:bodyPr/>
          <a:lstStyle/>
          <a:p>
            <a:r>
              <a:rPr lang="en-US">
                <a:solidFill>
                  <a:srgbClr val="5C9A1B"/>
                </a:solidFill>
              </a:rPr>
              <a:t>Lindsay Meador</a:t>
            </a:r>
          </a:p>
          <a:p>
            <a:pPr lvl="1"/>
            <a:r>
              <a:rPr lang="en-US">
                <a:solidFill>
                  <a:srgbClr val="114A21"/>
                </a:solidFill>
              </a:rPr>
              <a:t>Director, Digital Sales</a:t>
            </a:r>
          </a:p>
        </p:txBody>
      </p:sp>
      <p:sp>
        <p:nvSpPr>
          <p:cNvPr id="16" name="Slide Number Placeholder 15">
            <a:extLst>
              <a:ext uri="{FF2B5EF4-FFF2-40B4-BE49-F238E27FC236}">
                <a16:creationId xmlns:a16="http://schemas.microsoft.com/office/drawing/2014/main" id="{F4D95F83-D6E7-BB44-9148-240F52F05BD3}"/>
              </a:ext>
            </a:extLst>
          </p:cNvPr>
          <p:cNvSpPr>
            <a:spLocks noGrp="1"/>
          </p:cNvSpPr>
          <p:nvPr>
            <p:ph type="sldNum" sz="quarter" idx="18"/>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3</a:t>
            </a:fld>
            <a:endParaRPr lang="en-US">
              <a:solidFill>
                <a:schemeClr val="tx1"/>
              </a:solidFill>
            </a:endParaRPr>
          </a:p>
        </p:txBody>
      </p:sp>
      <p:pic>
        <p:nvPicPr>
          <p:cNvPr id="6" name="Picture 5">
            <a:extLst>
              <a:ext uri="{FF2B5EF4-FFF2-40B4-BE49-F238E27FC236}">
                <a16:creationId xmlns:a16="http://schemas.microsoft.com/office/drawing/2014/main" id="{BF3104FE-6A9D-3643-A90F-935D00B4B6F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800" y="228600"/>
            <a:ext cx="685800" cy="685800"/>
          </a:xfrm>
          <a:prstGeom prst="rect">
            <a:avLst/>
          </a:prstGeom>
        </p:spPr>
      </p:pic>
      <p:pic>
        <p:nvPicPr>
          <p:cNvPr id="11" name="Picture 10" descr="A picture containing wall, person, indoor, clothing&#10;&#10;Description automatically generated">
            <a:extLst>
              <a:ext uri="{FF2B5EF4-FFF2-40B4-BE49-F238E27FC236}">
                <a16:creationId xmlns:a16="http://schemas.microsoft.com/office/drawing/2014/main" id="{41E10589-082B-F34B-B577-19D794C955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3815" y="1777717"/>
            <a:ext cx="1792588" cy="1913891"/>
          </a:xfrm>
          <a:prstGeom prst="rect">
            <a:avLst/>
          </a:prstGeom>
        </p:spPr>
      </p:pic>
    </p:spTree>
    <p:extLst>
      <p:ext uri="{BB962C8B-B14F-4D97-AF65-F5344CB8AC3E}">
        <p14:creationId xmlns:p14="http://schemas.microsoft.com/office/powerpoint/2010/main" val="34546569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err="1">
                <a:solidFill>
                  <a:srgbClr val="5C9A1B"/>
                </a:solidFill>
              </a:rPr>
              <a:t>IgniteWithHumana.com</a:t>
            </a:r>
            <a:endParaRPr lang="en-US">
              <a:solidFill>
                <a:srgbClr val="5C9A1B"/>
              </a:solidFill>
            </a:endParaRP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1"/>
          </p:nvPr>
        </p:nvSpPr>
        <p:spPr>
          <a:xfrm>
            <a:off x="10603992" y="6379026"/>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30</a:t>
            </a:fld>
            <a:endParaRPr lang="en-US">
              <a:solidFill>
                <a:schemeClr val="tx1"/>
              </a:solidFill>
            </a:endParaRPr>
          </a:p>
        </p:txBody>
      </p:sp>
      <p:sp>
        <p:nvSpPr>
          <p:cNvPr id="6" name="Text Placeholder 37">
            <a:extLst>
              <a:ext uri="{FF2B5EF4-FFF2-40B4-BE49-F238E27FC236}">
                <a16:creationId xmlns:a16="http://schemas.microsoft.com/office/drawing/2014/main" id="{C6841777-3AB5-BC4D-8D43-638485EDA404}"/>
              </a:ext>
            </a:extLst>
          </p:cNvPr>
          <p:cNvSpPr txBox="1">
            <a:spLocks/>
          </p:cNvSpPr>
          <p:nvPr/>
        </p:nvSpPr>
        <p:spPr>
          <a:xfrm>
            <a:off x="1484958" y="4791535"/>
            <a:ext cx="2603337" cy="974815"/>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1" u="none" strike="noStrike">
                <a:solidFill>
                  <a:schemeClr val="tx2"/>
                </a:solidFill>
                <a:effectLst/>
                <a:latin typeface="Calibri" panose="020F0502020204030204" pitchFamily="34" charset="0"/>
                <a:cs typeface="Calibri" panose="020F0502020204030204" pitchFamily="34" charset="0"/>
              </a:rPr>
              <a:t>Lead generation playbook:</a:t>
            </a:r>
            <a:br>
              <a:rPr lang="en-US" sz="1800" b="0" i="0" u="none" strike="noStrike">
                <a:solidFill>
                  <a:srgbClr val="000000"/>
                </a:solidFill>
                <a:effectLst/>
                <a:latin typeface="Calibri" panose="020F0502020204030204" pitchFamily="34" charset="0"/>
              </a:rPr>
            </a:br>
            <a:r>
              <a:rPr lang="en-US" sz="1800" b="0" i="0" u="none" strike="noStrike">
                <a:effectLst/>
                <a:latin typeface="Calibri" panose="020F0502020204030204" pitchFamily="34" charset="0"/>
              </a:rPr>
              <a:t>Learn How You May Generate More Leads</a:t>
            </a:r>
          </a:p>
          <a:p>
            <a:endParaRPr lang="en-US" sz="1800" b="0" i="0" u="none" strike="noStrike">
              <a:solidFill>
                <a:srgbClr val="000000"/>
              </a:solidFill>
              <a:effectLst/>
              <a:latin typeface="Calibri" panose="020F0502020204030204" pitchFamily="34" charset="0"/>
            </a:endParaRPr>
          </a:p>
          <a:p>
            <a:endParaRPr lang="en-US" sz="1600"/>
          </a:p>
        </p:txBody>
      </p:sp>
      <p:sp>
        <p:nvSpPr>
          <p:cNvPr id="9" name="Text Placeholder 37">
            <a:extLst>
              <a:ext uri="{FF2B5EF4-FFF2-40B4-BE49-F238E27FC236}">
                <a16:creationId xmlns:a16="http://schemas.microsoft.com/office/drawing/2014/main" id="{2DD2E03E-E242-8647-9F1D-ECEA5D67B2B4}"/>
              </a:ext>
            </a:extLst>
          </p:cNvPr>
          <p:cNvSpPr txBox="1">
            <a:spLocks/>
          </p:cNvSpPr>
          <p:nvPr/>
        </p:nvSpPr>
        <p:spPr>
          <a:xfrm>
            <a:off x="4475579" y="4799856"/>
            <a:ext cx="3605346" cy="966494"/>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b="1">
                <a:solidFill>
                  <a:schemeClr val="tx2"/>
                </a:solidFill>
                <a:latin typeface="Calibri" panose="020F0502020204030204" pitchFamily="34" charset="0"/>
                <a:cs typeface="Calibri" panose="020F0502020204030204" pitchFamily="34" charset="0"/>
              </a:rPr>
              <a:t>Social media playbook:</a:t>
            </a:r>
            <a:br>
              <a:rPr lang="en-US" sz="1800">
                <a:solidFill>
                  <a:srgbClr val="000000"/>
                </a:solidFill>
                <a:latin typeface="Calibri" panose="020F0502020204030204" pitchFamily="34" charset="0"/>
              </a:rPr>
            </a:br>
            <a:r>
              <a:rPr lang="en-US" sz="1800">
                <a:latin typeface="Calibri" panose="020F0502020204030204" pitchFamily="34" charset="0"/>
              </a:rPr>
              <a:t>Maximize Your Social Media Presence</a:t>
            </a:r>
          </a:p>
          <a:p>
            <a:endParaRPr lang="en-US" sz="1800">
              <a:solidFill>
                <a:srgbClr val="000000"/>
              </a:solidFill>
              <a:latin typeface="Calibri" panose="020F0502020204030204" pitchFamily="34" charset="0"/>
            </a:endParaRPr>
          </a:p>
        </p:txBody>
      </p:sp>
      <p:sp>
        <p:nvSpPr>
          <p:cNvPr id="12" name="Text Placeholder 37">
            <a:extLst>
              <a:ext uri="{FF2B5EF4-FFF2-40B4-BE49-F238E27FC236}">
                <a16:creationId xmlns:a16="http://schemas.microsoft.com/office/drawing/2014/main" id="{8EC2D394-1F9C-7049-B8C2-682DFD1203A5}"/>
              </a:ext>
            </a:extLst>
          </p:cNvPr>
          <p:cNvSpPr txBox="1">
            <a:spLocks/>
          </p:cNvSpPr>
          <p:nvPr/>
        </p:nvSpPr>
        <p:spPr>
          <a:xfrm>
            <a:off x="8298081" y="2826941"/>
            <a:ext cx="3109223" cy="2056740"/>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1800" dirty="0">
                <a:latin typeface="Calibri"/>
                <a:cs typeface="Calibri"/>
              </a:rPr>
              <a:t>Find your support team on Ignite</a:t>
            </a:r>
          </a:p>
          <a:p>
            <a:endParaRPr lang="en-US" sz="1800">
              <a:latin typeface="Calibri" panose="020F0502020204030204" pitchFamily="34" charset="0"/>
            </a:endParaRPr>
          </a:p>
          <a:p>
            <a:r>
              <a:rPr lang="en-US" sz="1400" b="1" dirty="0">
                <a:latin typeface="Calibri"/>
                <a:cs typeface="Calibri"/>
              </a:rPr>
              <a:t>English:</a:t>
            </a:r>
            <a:br>
              <a:rPr lang="en-US" sz="1400" dirty="0">
                <a:latin typeface="Calibri" panose="020F0502020204030204" pitchFamily="34" charset="0"/>
              </a:rPr>
            </a:br>
            <a:r>
              <a:rPr lang="en-US" sz="1400" u="sng" dirty="0">
                <a:solidFill>
                  <a:schemeClr val="accent4"/>
                </a:solidFill>
                <a:latin typeface="Calibri"/>
                <a:cs typeface="Calibri"/>
              </a:rPr>
              <a:t>ignitewithhumana.com/support</a:t>
            </a:r>
            <a:endParaRPr lang="en-US" sz="1400" u="sng">
              <a:solidFill>
                <a:schemeClr val="accent4"/>
              </a:solidFill>
              <a:latin typeface="Calibri"/>
              <a:cs typeface="Calibri"/>
            </a:endParaRPr>
          </a:p>
          <a:p>
            <a:endParaRPr lang="en-US" sz="1400">
              <a:latin typeface="Calibri" panose="020F0502020204030204" pitchFamily="34" charset="0"/>
            </a:endParaRPr>
          </a:p>
          <a:p>
            <a:r>
              <a:rPr lang="en-US" sz="1400" b="1" dirty="0">
                <a:latin typeface="Calibri"/>
                <a:cs typeface="Calibri"/>
              </a:rPr>
              <a:t>Spanish: </a:t>
            </a:r>
            <a:r>
              <a:rPr lang="en-US" sz="1400" u="sng" dirty="0">
                <a:solidFill>
                  <a:schemeClr val="accent4"/>
                </a:solidFill>
                <a:latin typeface="Calibri"/>
                <a:cs typeface="Calibri"/>
              </a:rPr>
              <a:t>ignitewithhumana.com/es/support</a:t>
            </a:r>
          </a:p>
          <a:p>
            <a:endParaRPr lang="en-US" sz="1800">
              <a:solidFill>
                <a:srgbClr val="000000"/>
              </a:solidFill>
              <a:latin typeface="Calibri" panose="020F0502020204030204" pitchFamily="34" charset="0"/>
            </a:endParaRPr>
          </a:p>
        </p:txBody>
      </p:sp>
      <p:pic>
        <p:nvPicPr>
          <p:cNvPr id="15" name="Picture 14" descr="A person with curly blonde hair and a green background&#10;&#10;Description automatically generated with low confidence">
            <a:extLst>
              <a:ext uri="{FF2B5EF4-FFF2-40B4-BE49-F238E27FC236}">
                <a16:creationId xmlns:a16="http://schemas.microsoft.com/office/drawing/2014/main" id="{DFA6F60D-C6B9-3C44-B8DA-606F3768A3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9790" y="1238311"/>
            <a:ext cx="2638876" cy="3415016"/>
          </a:xfrm>
          <a:prstGeom prst="rect">
            <a:avLst/>
          </a:prstGeom>
        </p:spPr>
      </p:pic>
      <p:pic>
        <p:nvPicPr>
          <p:cNvPr id="17" name="Picture 16" descr="A picture containing shirt, clothing, text, human face&#10;&#10;Description automatically generated">
            <a:extLst>
              <a:ext uri="{FF2B5EF4-FFF2-40B4-BE49-F238E27FC236}">
                <a16:creationId xmlns:a16="http://schemas.microsoft.com/office/drawing/2014/main" id="{D2280C3B-88AD-9946-84A1-44B3811978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0597" y="1238311"/>
            <a:ext cx="2638876" cy="3416632"/>
          </a:xfrm>
          <a:prstGeom prst="rect">
            <a:avLst/>
          </a:prstGeom>
        </p:spPr>
      </p:pic>
      <p:pic>
        <p:nvPicPr>
          <p:cNvPr id="24" name="Picture Placeholder 100">
            <a:extLst>
              <a:ext uri="{FF2B5EF4-FFF2-40B4-BE49-F238E27FC236}">
                <a16:creationId xmlns:a16="http://schemas.microsoft.com/office/drawing/2014/main" id="{F6D80C92-7A17-774A-8860-3CCFAC14EB3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19351" y="1499194"/>
            <a:ext cx="1327747" cy="1327747"/>
          </a:xfrm>
          <a:prstGeom prst="rect">
            <a:avLst/>
          </a:prstGeom>
        </p:spPr>
      </p:pic>
      <p:sp>
        <p:nvSpPr>
          <p:cNvPr id="13" name="Footer Placeholder 3">
            <a:extLst>
              <a:ext uri="{FF2B5EF4-FFF2-40B4-BE49-F238E27FC236}">
                <a16:creationId xmlns:a16="http://schemas.microsoft.com/office/drawing/2014/main" id="{8EBB80D8-0263-6248-9638-FC2262971CF5}"/>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spTree>
    <p:extLst>
      <p:ext uri="{BB962C8B-B14F-4D97-AF65-F5344CB8AC3E}">
        <p14:creationId xmlns:p14="http://schemas.microsoft.com/office/powerpoint/2010/main" val="37576324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a:t>Discover more training</a:t>
            </a:r>
            <a:endParaRPr lang="uk-UA">
              <a:solidFill>
                <a:srgbClr val="5C9A1B"/>
              </a:solidFill>
            </a:endParaRPr>
          </a:p>
        </p:txBody>
      </p:sp>
      <p:sp>
        <p:nvSpPr>
          <p:cNvPr id="6" name="Slide Number Placeholder 5">
            <a:extLst>
              <a:ext uri="{FF2B5EF4-FFF2-40B4-BE49-F238E27FC236}">
                <a16:creationId xmlns:a16="http://schemas.microsoft.com/office/drawing/2014/main" id="{92EEE673-B6DC-A04E-A062-2CEB8D2EB638}"/>
              </a:ext>
            </a:extLst>
          </p:cNvPr>
          <p:cNvSpPr>
            <a:spLocks noGrp="1"/>
          </p:cNvSpPr>
          <p:nvPr>
            <p:ph type="sldNum" sz="quarter" idx="15"/>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31</a:t>
            </a:fld>
            <a:endParaRPr lang="en-US">
              <a:solidFill>
                <a:schemeClr val="tx1"/>
              </a:solidFill>
            </a:endParaRPr>
          </a:p>
        </p:txBody>
      </p:sp>
      <p:sp>
        <p:nvSpPr>
          <p:cNvPr id="15" name="Text Placeholder 37">
            <a:extLst>
              <a:ext uri="{FF2B5EF4-FFF2-40B4-BE49-F238E27FC236}">
                <a16:creationId xmlns:a16="http://schemas.microsoft.com/office/drawing/2014/main" id="{82BF6F7A-C1C4-934A-8B29-B3754B0E4995}"/>
              </a:ext>
            </a:extLst>
          </p:cNvPr>
          <p:cNvSpPr txBox="1">
            <a:spLocks/>
          </p:cNvSpPr>
          <p:nvPr/>
        </p:nvSpPr>
        <p:spPr>
          <a:xfrm>
            <a:off x="685800" y="2411871"/>
            <a:ext cx="3622898" cy="1968942"/>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r>
              <a:rPr lang="en-US" sz="3600" b="1" u="none" strike="noStrike">
                <a:solidFill>
                  <a:schemeClr val="accent2"/>
                </a:solidFill>
                <a:effectLst/>
                <a:latin typeface="Calibri" panose="020F0502020204030204" pitchFamily="34" charset="0"/>
                <a:cs typeface="Calibri" panose="020F0502020204030204" pitchFamily="34" charset="0"/>
              </a:rPr>
              <a:t>Humana</a:t>
            </a:r>
            <a:br>
              <a:rPr lang="en-US" sz="3600" b="1" u="none" strike="noStrike">
                <a:solidFill>
                  <a:schemeClr val="accent2"/>
                </a:solidFill>
                <a:effectLst/>
                <a:latin typeface="Calibri" panose="020F0502020204030204" pitchFamily="34" charset="0"/>
                <a:cs typeface="Calibri" panose="020F0502020204030204" pitchFamily="34" charset="0"/>
              </a:rPr>
            </a:br>
            <a:r>
              <a:rPr lang="en-US" sz="3600" b="1" u="none" strike="noStrike" err="1">
                <a:solidFill>
                  <a:schemeClr val="accent2"/>
                </a:solidFill>
                <a:effectLst/>
                <a:latin typeface="Calibri" panose="020F0502020204030204" pitchFamily="34" charset="0"/>
                <a:cs typeface="Calibri" panose="020F0502020204030204" pitchFamily="34" charset="0"/>
              </a:rPr>
              <a:t>Marketpoint</a:t>
            </a:r>
            <a:endParaRPr lang="en-US" sz="3600" b="1" u="none" strike="noStrike">
              <a:solidFill>
                <a:schemeClr val="accent2"/>
              </a:solidFill>
              <a:effectLst/>
              <a:latin typeface="Calibri" panose="020F0502020204030204" pitchFamily="34" charset="0"/>
              <a:cs typeface="Calibri" panose="020F0502020204030204" pitchFamily="34" charset="0"/>
            </a:endParaRPr>
          </a:p>
          <a:p>
            <a:r>
              <a:rPr lang="en-US" sz="3600" b="1">
                <a:solidFill>
                  <a:schemeClr val="accent2"/>
                </a:solidFill>
                <a:latin typeface="Calibri" panose="020F0502020204030204" pitchFamily="34" charset="0"/>
                <a:cs typeface="Calibri" panose="020F0502020204030204" pitchFamily="34" charset="0"/>
              </a:rPr>
              <a:t>University</a:t>
            </a:r>
            <a:endParaRPr lang="en-US" sz="3600" b="1" u="none" strike="noStrike">
              <a:solidFill>
                <a:schemeClr val="accent2"/>
              </a:solidFill>
              <a:effectLst/>
              <a:latin typeface="Calibri" panose="020F0502020204030204" pitchFamily="34" charset="0"/>
              <a:cs typeface="Calibri" panose="020F0502020204030204" pitchFamily="34" charset="0"/>
            </a:endParaRPr>
          </a:p>
        </p:txBody>
      </p:sp>
      <p:sp>
        <p:nvSpPr>
          <p:cNvPr id="8" name="Footer Placeholder 3">
            <a:extLst>
              <a:ext uri="{FF2B5EF4-FFF2-40B4-BE49-F238E27FC236}">
                <a16:creationId xmlns:a16="http://schemas.microsoft.com/office/drawing/2014/main" id="{860897FA-6DAB-2347-A6D2-EA2744ACA589}"/>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pic>
        <p:nvPicPr>
          <p:cNvPr id="9" name="Picture 8" descr="Graphical user interface, application&#10;&#10;Description automatically generated">
            <a:extLst>
              <a:ext uri="{FF2B5EF4-FFF2-40B4-BE49-F238E27FC236}">
                <a16:creationId xmlns:a16="http://schemas.microsoft.com/office/drawing/2014/main" id="{7977348F-7FA9-D941-8C0B-66BF4D59D7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6102" y="223321"/>
            <a:ext cx="9031781" cy="6835251"/>
          </a:xfrm>
          <a:prstGeom prst="rect">
            <a:avLst/>
          </a:prstGeom>
        </p:spPr>
      </p:pic>
      <p:pic>
        <p:nvPicPr>
          <p:cNvPr id="4" name="Picture 3" descr="A screenshot of a computer&#10;&#10;Description automatically generated with medium confidence">
            <a:extLst>
              <a:ext uri="{FF2B5EF4-FFF2-40B4-BE49-F238E27FC236}">
                <a16:creationId xmlns:a16="http://schemas.microsoft.com/office/drawing/2014/main" id="{6DD772CF-8646-B641-BCD0-5773A25C89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2234" y="1565597"/>
            <a:ext cx="5613310" cy="3535610"/>
          </a:xfrm>
          <a:prstGeom prst="rect">
            <a:avLst/>
          </a:prstGeom>
        </p:spPr>
      </p:pic>
      <p:grpSp>
        <p:nvGrpSpPr>
          <p:cNvPr id="10" name="Group 9">
            <a:extLst>
              <a:ext uri="{FF2B5EF4-FFF2-40B4-BE49-F238E27FC236}">
                <a16:creationId xmlns:a16="http://schemas.microsoft.com/office/drawing/2014/main" id="{B7404927-880F-5E45-85A7-1BEB184BEB4F}"/>
              </a:ext>
            </a:extLst>
          </p:cNvPr>
          <p:cNvGrpSpPr/>
          <p:nvPr/>
        </p:nvGrpSpPr>
        <p:grpSpPr>
          <a:xfrm>
            <a:off x="-1" y="0"/>
            <a:ext cx="320041" cy="6858000"/>
            <a:chOff x="-1" y="0"/>
            <a:chExt cx="320041" cy="6858000"/>
          </a:xfrm>
        </p:grpSpPr>
        <p:sp>
          <p:nvSpPr>
            <p:cNvPr id="11" name="Rectangle 10">
              <a:extLst>
                <a:ext uri="{FF2B5EF4-FFF2-40B4-BE49-F238E27FC236}">
                  <a16:creationId xmlns:a16="http://schemas.microsoft.com/office/drawing/2014/main" id="{0D1A65B0-BB5E-9144-98FD-600C668E459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73DD2F7D-8DB5-FA46-9AF0-6C5479E78AFB}"/>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13C75C7B-BFBF-8649-817C-11F059B8571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32D8ADA8-137F-3448-AACC-CAC636086803}"/>
                  </a:ext>
                </a:extLst>
              </p:cNvPr>
              <p:cNvPicPr>
                <a:picLocks noChangeAspect="1"/>
              </p:cNvPicPr>
              <p:nvPr userDrawn="1"/>
            </p:nvPicPr>
            <p:blipFill rotWithShape="1">
              <a:blip r:embed="rId5">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8214948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a:extLst>
              <a:ext uri="{FF2B5EF4-FFF2-40B4-BE49-F238E27FC236}">
                <a16:creationId xmlns:a16="http://schemas.microsoft.com/office/drawing/2014/main" id="{56B8858C-AC9B-E74A-B437-2F63F524EE9F}"/>
              </a:ext>
            </a:extLst>
          </p:cNvPr>
          <p:cNvSpPr/>
          <p:nvPr/>
        </p:nvSpPr>
        <p:spPr>
          <a:xfrm>
            <a:off x="7556703" y="1679808"/>
            <a:ext cx="2776089" cy="2776089"/>
          </a:xfrm>
          <a:prstGeom prst="ellipse">
            <a:avLst/>
          </a:prstGeom>
          <a:solidFill>
            <a:schemeClr val="bg2"/>
          </a:solidFill>
          <a:ln w="3175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8C8C8"/>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5004FFE8-2365-814A-A6D4-25BDCD9E252D}"/>
              </a:ext>
            </a:extLst>
          </p:cNvPr>
          <p:cNvSpPr/>
          <p:nvPr/>
        </p:nvSpPr>
        <p:spPr>
          <a:xfrm>
            <a:off x="2139742" y="1646886"/>
            <a:ext cx="2776089" cy="2776089"/>
          </a:xfrm>
          <a:prstGeom prst="ellipse">
            <a:avLst/>
          </a:prstGeom>
          <a:solidFill>
            <a:schemeClr val="bg2"/>
          </a:solidFill>
          <a:ln w="31750" cap="rnd">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8C8C8"/>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a:solidFill>
                  <a:srgbClr val="5C9A1B"/>
                </a:solidFill>
              </a:rPr>
              <a:t>Must-know MRC materials</a:t>
            </a: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9"/>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32</a:t>
            </a:fld>
            <a:endParaRPr lang="en-US">
              <a:solidFill>
                <a:schemeClr val="tx1"/>
              </a:solidFill>
            </a:endParaRPr>
          </a:p>
        </p:txBody>
      </p:sp>
      <p:pic>
        <p:nvPicPr>
          <p:cNvPr id="21" name="Picture 20">
            <a:extLst>
              <a:ext uri="{FF2B5EF4-FFF2-40B4-BE49-F238E27FC236}">
                <a16:creationId xmlns:a16="http://schemas.microsoft.com/office/drawing/2014/main" id="{12496C77-FF95-784C-ABC0-3B28AA3B844E}"/>
              </a:ext>
            </a:extLst>
          </p:cNvPr>
          <p:cNvPicPr>
            <a:picLocks noChangeAspect="1"/>
          </p:cNvPicPr>
          <p:nvPr/>
        </p:nvPicPr>
        <p:blipFill>
          <a:blip r:embed="rId3"/>
          <a:stretch>
            <a:fillRect/>
          </a:stretch>
        </p:blipFill>
        <p:spPr>
          <a:xfrm>
            <a:off x="2864107" y="2154680"/>
            <a:ext cx="1328400" cy="1692829"/>
          </a:xfrm>
          <a:prstGeom prst="rect">
            <a:avLst/>
          </a:prstGeom>
        </p:spPr>
      </p:pic>
      <p:pic>
        <p:nvPicPr>
          <p:cNvPr id="22" name="Picture 21">
            <a:extLst>
              <a:ext uri="{FF2B5EF4-FFF2-40B4-BE49-F238E27FC236}">
                <a16:creationId xmlns:a16="http://schemas.microsoft.com/office/drawing/2014/main" id="{07C4E8DA-C66F-4B4A-95A4-970D0064D51A}"/>
              </a:ext>
            </a:extLst>
          </p:cNvPr>
          <p:cNvPicPr>
            <a:picLocks noChangeAspect="1"/>
          </p:cNvPicPr>
          <p:nvPr/>
        </p:nvPicPr>
        <p:blipFill>
          <a:blip r:embed="rId4"/>
          <a:stretch>
            <a:fillRect/>
          </a:stretch>
        </p:blipFill>
        <p:spPr>
          <a:xfrm>
            <a:off x="8147814" y="2405657"/>
            <a:ext cx="1659968" cy="1302613"/>
          </a:xfrm>
          <a:prstGeom prst="rect">
            <a:avLst/>
          </a:prstGeom>
        </p:spPr>
      </p:pic>
      <p:sp>
        <p:nvSpPr>
          <p:cNvPr id="11" name="Footer Placeholder 3">
            <a:extLst>
              <a:ext uri="{FF2B5EF4-FFF2-40B4-BE49-F238E27FC236}">
                <a16:creationId xmlns:a16="http://schemas.microsoft.com/office/drawing/2014/main" id="{9CF2DA42-F21C-6B4C-878E-376F59D55903}"/>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sp>
        <p:nvSpPr>
          <p:cNvPr id="12" name="TextBox 11">
            <a:extLst>
              <a:ext uri="{FF2B5EF4-FFF2-40B4-BE49-F238E27FC236}">
                <a16:creationId xmlns:a16="http://schemas.microsoft.com/office/drawing/2014/main" id="{23FDF285-3747-4F4F-9676-702E727C0990}"/>
              </a:ext>
            </a:extLst>
          </p:cNvPr>
          <p:cNvSpPr txBox="1"/>
          <p:nvPr/>
        </p:nvSpPr>
        <p:spPr>
          <a:xfrm>
            <a:off x="1400959" y="4606196"/>
            <a:ext cx="4216400" cy="400110"/>
          </a:xfrm>
          <a:prstGeom prst="rect">
            <a:avLst/>
          </a:prstGeom>
          <a:noFill/>
        </p:spPr>
        <p:txBody>
          <a:bodyPr wrap="square" rtlCol="0">
            <a:spAutoFit/>
          </a:bodyPr>
          <a:lstStyle/>
          <a:p>
            <a:pPr algn="ctr"/>
            <a:r>
              <a:rPr lang="en-US" sz="2000" b="1">
                <a:solidFill>
                  <a:schemeClr val="accent2"/>
                </a:solidFill>
                <a:latin typeface="Calibri" panose="020F0502020204030204" pitchFamily="34" charset="0"/>
                <a:ea typeface="Lato Semibold" panose="020F0502020204030203" pitchFamily="34" charset="0"/>
                <a:cs typeface="Calibri" panose="020F0502020204030204" pitchFamily="34" charset="0"/>
              </a:rPr>
              <a:t>Social posts</a:t>
            </a:r>
            <a:endParaRPr lang="ru-RU" sz="2000" b="1">
              <a:solidFill>
                <a:schemeClr val="accent2"/>
              </a:solidFill>
              <a:latin typeface="Calibri" panose="020F0502020204030204" pitchFamily="34" charset="0"/>
              <a:ea typeface="Lato Semibold" panose="020F0502020204030203" pitchFamily="34" charset="0"/>
              <a:cs typeface="Calibri" panose="020F0502020204030204" pitchFamily="34" charset="0"/>
            </a:endParaRPr>
          </a:p>
        </p:txBody>
      </p:sp>
      <p:sp>
        <p:nvSpPr>
          <p:cNvPr id="14" name="TextBox 13">
            <a:extLst>
              <a:ext uri="{FF2B5EF4-FFF2-40B4-BE49-F238E27FC236}">
                <a16:creationId xmlns:a16="http://schemas.microsoft.com/office/drawing/2014/main" id="{B90DE2CD-A400-8244-9613-859DF25641DE}"/>
              </a:ext>
            </a:extLst>
          </p:cNvPr>
          <p:cNvSpPr txBox="1"/>
          <p:nvPr/>
        </p:nvSpPr>
        <p:spPr>
          <a:xfrm>
            <a:off x="6836547" y="4614187"/>
            <a:ext cx="4216400" cy="400110"/>
          </a:xfrm>
          <a:prstGeom prst="rect">
            <a:avLst/>
          </a:prstGeom>
          <a:noFill/>
        </p:spPr>
        <p:txBody>
          <a:bodyPr wrap="square" rtlCol="0">
            <a:spAutoFit/>
          </a:bodyPr>
          <a:lstStyle/>
          <a:p>
            <a:pPr algn="ctr"/>
            <a:r>
              <a:rPr lang="en-US" sz="2000" b="1">
                <a:solidFill>
                  <a:schemeClr val="accent2"/>
                </a:solidFill>
                <a:latin typeface="Calibri" panose="020F0502020204030204" pitchFamily="34" charset="0"/>
                <a:ea typeface="Lato Semibold" panose="020F0502020204030203" pitchFamily="34" charset="0"/>
                <a:cs typeface="Calibri" panose="020F0502020204030204" pitchFamily="34" charset="0"/>
              </a:rPr>
              <a:t>Email templates</a:t>
            </a:r>
            <a:endParaRPr lang="ru-RU" sz="2000" b="1">
              <a:solidFill>
                <a:schemeClr val="accent2"/>
              </a:solidFill>
              <a:latin typeface="Calibri" panose="020F0502020204030204" pitchFamily="34" charset="0"/>
              <a:ea typeface="Lato Semibold" panose="020F0502020204030203" pitchFamily="34" charset="0"/>
              <a:cs typeface="Calibri" panose="020F0502020204030204" pitchFamily="34" charset="0"/>
            </a:endParaRPr>
          </a:p>
        </p:txBody>
      </p:sp>
      <p:grpSp>
        <p:nvGrpSpPr>
          <p:cNvPr id="15" name="Group 14">
            <a:extLst>
              <a:ext uri="{FF2B5EF4-FFF2-40B4-BE49-F238E27FC236}">
                <a16:creationId xmlns:a16="http://schemas.microsoft.com/office/drawing/2014/main" id="{3960D1CE-BAE0-B347-B6D6-E484BB2BE7DF}"/>
              </a:ext>
            </a:extLst>
          </p:cNvPr>
          <p:cNvGrpSpPr/>
          <p:nvPr/>
        </p:nvGrpSpPr>
        <p:grpSpPr>
          <a:xfrm>
            <a:off x="-1" y="0"/>
            <a:ext cx="320041" cy="6858000"/>
            <a:chOff x="-1" y="0"/>
            <a:chExt cx="320041" cy="6858000"/>
          </a:xfrm>
        </p:grpSpPr>
        <p:sp>
          <p:nvSpPr>
            <p:cNvPr id="16" name="Rectangle 15">
              <a:extLst>
                <a:ext uri="{FF2B5EF4-FFF2-40B4-BE49-F238E27FC236}">
                  <a16:creationId xmlns:a16="http://schemas.microsoft.com/office/drawing/2014/main" id="{139FC0D1-005A-D041-BE52-718D68F17D2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C4DA7953-5A8B-C846-9A16-27047BDCD321}"/>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914D58FA-7370-5B4D-BD3E-48CBB94912D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69AA75D-5E60-CD43-AC2C-33A2D0622FBA}"/>
                  </a:ext>
                </a:extLst>
              </p:cNvPr>
              <p:cNvPicPr>
                <a:picLocks noChangeAspect="1"/>
              </p:cNvPicPr>
              <p:nvPr userDrawn="1"/>
            </p:nvPicPr>
            <p:blipFill rotWithShape="1">
              <a:blip r:embed="rId5">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8177596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A2E2DD6-D1B7-1E4E-ABE3-9A4B54B855DF}"/>
              </a:ext>
            </a:extLst>
          </p:cNvPr>
          <p:cNvSpPr txBox="1"/>
          <p:nvPr/>
        </p:nvSpPr>
        <p:spPr>
          <a:xfrm>
            <a:off x="3987800" y="3161269"/>
            <a:ext cx="4216400" cy="923330"/>
          </a:xfrm>
          <a:prstGeom prst="rect">
            <a:avLst/>
          </a:prstGeom>
          <a:noFill/>
        </p:spPr>
        <p:txBody>
          <a:bodyPr wrap="square" rtlCol="0">
            <a:spAutoFit/>
          </a:bodyPr>
          <a:lstStyle/>
          <a:p>
            <a:pPr algn="ctr"/>
            <a:r>
              <a:rPr lang="en-US" sz="5400">
                <a:solidFill>
                  <a:schemeClr val="accent2"/>
                </a:solidFill>
                <a:latin typeface="+mj-lt"/>
                <a:ea typeface="Lato Semibold" panose="020F0502020204030203" pitchFamily="34" charset="0"/>
                <a:cs typeface="Lato Semibold" panose="020F0502020204030203" pitchFamily="34" charset="0"/>
              </a:rPr>
              <a:t>Thank you</a:t>
            </a:r>
            <a:endParaRPr lang="ru-RU" sz="5400">
              <a:solidFill>
                <a:schemeClr val="accent2"/>
              </a:solidFill>
              <a:latin typeface="+mj-lt"/>
              <a:ea typeface="Lato Semibold" panose="020F0502020204030203" pitchFamily="34" charset="0"/>
              <a:cs typeface="Lato Semibold" panose="020F0502020204030203" pitchFamily="34" charset="0"/>
            </a:endParaRPr>
          </a:p>
        </p:txBody>
      </p:sp>
      <p:pic>
        <p:nvPicPr>
          <p:cNvPr id="4" name="Picture 3" title="Humana logo">
            <a:extLst>
              <a:ext uri="{FF2B5EF4-FFF2-40B4-BE49-F238E27FC236}">
                <a16:creationId xmlns:a16="http://schemas.microsoft.com/office/drawing/2014/main" id="{BAA92463-C600-A647-87D1-9AD2E196049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26446" y="5461181"/>
            <a:ext cx="2139108" cy="931726"/>
          </a:xfrm>
          <a:prstGeom prst="rect">
            <a:avLst/>
          </a:prstGeom>
        </p:spPr>
      </p:pic>
      <p:grpSp>
        <p:nvGrpSpPr>
          <p:cNvPr id="5" name="Group 4">
            <a:extLst>
              <a:ext uri="{FF2B5EF4-FFF2-40B4-BE49-F238E27FC236}">
                <a16:creationId xmlns:a16="http://schemas.microsoft.com/office/drawing/2014/main" id="{4179BD3D-2A36-C14D-816D-258DBDA9CCCB}"/>
              </a:ext>
            </a:extLst>
          </p:cNvPr>
          <p:cNvGrpSpPr/>
          <p:nvPr/>
        </p:nvGrpSpPr>
        <p:grpSpPr>
          <a:xfrm>
            <a:off x="-1" y="0"/>
            <a:ext cx="320041" cy="6858000"/>
            <a:chOff x="-1" y="0"/>
            <a:chExt cx="320041" cy="6858000"/>
          </a:xfrm>
        </p:grpSpPr>
        <p:sp>
          <p:nvSpPr>
            <p:cNvPr id="7" name="Rectangle 6">
              <a:extLst>
                <a:ext uri="{FF2B5EF4-FFF2-40B4-BE49-F238E27FC236}">
                  <a16:creationId xmlns:a16="http://schemas.microsoft.com/office/drawing/2014/main" id="{F5040D21-ED07-9349-9A15-D41A2D70E13D}"/>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8" name="Group 7">
              <a:extLst>
                <a:ext uri="{FF2B5EF4-FFF2-40B4-BE49-F238E27FC236}">
                  <a16:creationId xmlns:a16="http://schemas.microsoft.com/office/drawing/2014/main" id="{6245525D-539B-364B-94FC-9E119AF705DC}"/>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CC6AC33-845C-CA4A-9ECB-3D56DE9CA6F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F7DD95E7-CF77-184C-8740-3A3929F2B41F}"/>
                  </a:ext>
                </a:extLst>
              </p:cNvPr>
              <p:cNvPicPr>
                <a:picLocks noChangeAspect="1"/>
              </p:cNvPicPr>
              <p:nvPr userDrawn="1"/>
            </p:nvPicPr>
            <p:blipFill rotWithShape="1">
              <a:blip r:embed="rId4">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8216587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97" title="Q &amp; A icon">
            <a:extLst>
              <a:ext uri="{FF2B5EF4-FFF2-40B4-BE49-F238E27FC236}">
                <a16:creationId xmlns:a16="http://schemas.microsoft.com/office/drawing/2014/main" id="{A4743A68-6EF2-F54D-9C94-77EE50612F47}"/>
              </a:ext>
            </a:extLst>
          </p:cNvPr>
          <p:cNvGrpSpPr>
            <a:grpSpLocks noChangeAspect="1"/>
          </p:cNvGrpSpPr>
          <p:nvPr/>
        </p:nvGrpSpPr>
        <p:grpSpPr bwMode="auto">
          <a:xfrm>
            <a:off x="5181600" y="2548408"/>
            <a:ext cx="1828800" cy="1761185"/>
            <a:chOff x="6466" y="4541"/>
            <a:chExt cx="568" cy="547"/>
          </a:xfrm>
          <a:solidFill>
            <a:schemeClr val="accent1"/>
          </a:solidFill>
        </p:grpSpPr>
        <p:sp>
          <p:nvSpPr>
            <p:cNvPr id="7" name="Freeform 398">
              <a:extLst>
                <a:ext uri="{FF2B5EF4-FFF2-40B4-BE49-F238E27FC236}">
                  <a16:creationId xmlns:a16="http://schemas.microsoft.com/office/drawing/2014/main" id="{15140435-B432-394F-836D-8D92800A5983}"/>
                </a:ext>
              </a:extLst>
            </p:cNvPr>
            <p:cNvSpPr>
              <a:spLocks/>
            </p:cNvSpPr>
            <p:nvPr/>
          </p:nvSpPr>
          <p:spPr bwMode="auto">
            <a:xfrm>
              <a:off x="6676" y="4730"/>
              <a:ext cx="358" cy="358"/>
            </a:xfrm>
            <a:custGeom>
              <a:avLst/>
              <a:gdLst>
                <a:gd name="T0" fmla="*/ 96 w 121"/>
                <a:gd name="T1" fmla="*/ 121 h 121"/>
                <a:gd name="T2" fmla="*/ 94 w 121"/>
                <a:gd name="T3" fmla="*/ 120 h 121"/>
                <a:gd name="T4" fmla="*/ 63 w 121"/>
                <a:gd name="T5" fmla="*/ 93 h 121"/>
                <a:gd name="T6" fmla="*/ 60 w 121"/>
                <a:gd name="T7" fmla="*/ 92 h 121"/>
                <a:gd name="T8" fmla="*/ 25 w 121"/>
                <a:gd name="T9" fmla="*/ 92 h 121"/>
                <a:gd name="T10" fmla="*/ 0 w 121"/>
                <a:gd name="T11" fmla="*/ 68 h 121"/>
                <a:gd name="T12" fmla="*/ 0 w 121"/>
                <a:gd name="T13" fmla="*/ 56 h 121"/>
                <a:gd name="T14" fmla="*/ 0 w 121"/>
                <a:gd name="T15" fmla="*/ 39 h 121"/>
                <a:gd name="T16" fmla="*/ 4 w 121"/>
                <a:gd name="T17" fmla="*/ 36 h 121"/>
                <a:gd name="T18" fmla="*/ 7 w 121"/>
                <a:gd name="T19" fmla="*/ 39 h 121"/>
                <a:gd name="T20" fmla="*/ 7 w 121"/>
                <a:gd name="T21" fmla="*/ 68 h 121"/>
                <a:gd name="T22" fmla="*/ 25 w 121"/>
                <a:gd name="T23" fmla="*/ 85 h 121"/>
                <a:gd name="T24" fmla="*/ 60 w 121"/>
                <a:gd name="T25" fmla="*/ 85 h 121"/>
                <a:gd name="T26" fmla="*/ 67 w 121"/>
                <a:gd name="T27" fmla="*/ 88 h 121"/>
                <a:gd name="T28" fmla="*/ 93 w 121"/>
                <a:gd name="T29" fmla="*/ 110 h 121"/>
                <a:gd name="T30" fmla="*/ 93 w 121"/>
                <a:gd name="T31" fmla="*/ 89 h 121"/>
                <a:gd name="T32" fmla="*/ 96 w 121"/>
                <a:gd name="T33" fmla="*/ 85 h 121"/>
                <a:gd name="T34" fmla="*/ 114 w 121"/>
                <a:gd name="T35" fmla="*/ 85 h 121"/>
                <a:gd name="T36" fmla="*/ 114 w 121"/>
                <a:gd name="T37" fmla="*/ 25 h 121"/>
                <a:gd name="T38" fmla="*/ 96 w 121"/>
                <a:gd name="T39" fmla="*/ 7 h 121"/>
                <a:gd name="T40" fmla="*/ 61 w 121"/>
                <a:gd name="T41" fmla="*/ 7 h 121"/>
                <a:gd name="T42" fmla="*/ 57 w 121"/>
                <a:gd name="T43" fmla="*/ 4 h 121"/>
                <a:gd name="T44" fmla="*/ 61 w 121"/>
                <a:gd name="T45" fmla="*/ 0 h 121"/>
                <a:gd name="T46" fmla="*/ 96 w 121"/>
                <a:gd name="T47" fmla="*/ 0 h 121"/>
                <a:gd name="T48" fmla="*/ 121 w 121"/>
                <a:gd name="T49" fmla="*/ 25 h 121"/>
                <a:gd name="T50" fmla="*/ 121 w 121"/>
                <a:gd name="T51" fmla="*/ 36 h 121"/>
                <a:gd name="T52" fmla="*/ 121 w 121"/>
                <a:gd name="T53" fmla="*/ 89 h 121"/>
                <a:gd name="T54" fmla="*/ 117 w 121"/>
                <a:gd name="T55" fmla="*/ 92 h 121"/>
                <a:gd name="T56" fmla="*/ 100 w 121"/>
                <a:gd name="T57" fmla="*/ 92 h 121"/>
                <a:gd name="T58" fmla="*/ 100 w 121"/>
                <a:gd name="T59" fmla="*/ 117 h 121"/>
                <a:gd name="T60" fmla="*/ 98 w 121"/>
                <a:gd name="T61" fmla="*/ 121 h 121"/>
                <a:gd name="T62" fmla="*/ 96 w 121"/>
                <a:gd name="T6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1">
                  <a:moveTo>
                    <a:pt x="96" y="121"/>
                  </a:moveTo>
                  <a:cubicBezTo>
                    <a:pt x="95" y="121"/>
                    <a:pt x="94" y="121"/>
                    <a:pt x="94" y="120"/>
                  </a:cubicBezTo>
                  <a:cubicBezTo>
                    <a:pt x="63" y="93"/>
                    <a:pt x="63" y="93"/>
                    <a:pt x="63" y="93"/>
                  </a:cubicBezTo>
                  <a:cubicBezTo>
                    <a:pt x="62" y="93"/>
                    <a:pt x="61" y="92"/>
                    <a:pt x="60" y="92"/>
                  </a:cubicBezTo>
                  <a:cubicBezTo>
                    <a:pt x="25" y="92"/>
                    <a:pt x="25" y="92"/>
                    <a:pt x="25" y="92"/>
                  </a:cubicBezTo>
                  <a:cubicBezTo>
                    <a:pt x="12" y="92"/>
                    <a:pt x="0" y="81"/>
                    <a:pt x="0" y="68"/>
                  </a:cubicBezTo>
                  <a:cubicBezTo>
                    <a:pt x="0" y="56"/>
                    <a:pt x="0" y="56"/>
                    <a:pt x="0" y="56"/>
                  </a:cubicBezTo>
                  <a:cubicBezTo>
                    <a:pt x="0" y="39"/>
                    <a:pt x="0" y="39"/>
                    <a:pt x="0" y="39"/>
                  </a:cubicBezTo>
                  <a:cubicBezTo>
                    <a:pt x="0" y="37"/>
                    <a:pt x="2" y="36"/>
                    <a:pt x="4" y="36"/>
                  </a:cubicBezTo>
                  <a:cubicBezTo>
                    <a:pt x="6" y="36"/>
                    <a:pt x="7" y="37"/>
                    <a:pt x="7" y="39"/>
                  </a:cubicBezTo>
                  <a:cubicBezTo>
                    <a:pt x="7" y="68"/>
                    <a:pt x="7" y="68"/>
                    <a:pt x="7" y="68"/>
                  </a:cubicBezTo>
                  <a:cubicBezTo>
                    <a:pt x="7" y="77"/>
                    <a:pt x="16" y="85"/>
                    <a:pt x="25" y="85"/>
                  </a:cubicBezTo>
                  <a:cubicBezTo>
                    <a:pt x="60" y="85"/>
                    <a:pt x="60" y="85"/>
                    <a:pt x="60" y="85"/>
                  </a:cubicBezTo>
                  <a:cubicBezTo>
                    <a:pt x="63" y="85"/>
                    <a:pt x="65" y="86"/>
                    <a:pt x="67" y="88"/>
                  </a:cubicBezTo>
                  <a:cubicBezTo>
                    <a:pt x="93" y="110"/>
                    <a:pt x="93" y="110"/>
                    <a:pt x="93" y="110"/>
                  </a:cubicBezTo>
                  <a:cubicBezTo>
                    <a:pt x="93" y="89"/>
                    <a:pt x="93" y="89"/>
                    <a:pt x="93" y="89"/>
                  </a:cubicBezTo>
                  <a:cubicBezTo>
                    <a:pt x="93" y="87"/>
                    <a:pt x="94" y="85"/>
                    <a:pt x="96" y="85"/>
                  </a:cubicBezTo>
                  <a:cubicBezTo>
                    <a:pt x="114" y="85"/>
                    <a:pt x="114" y="85"/>
                    <a:pt x="114" y="85"/>
                  </a:cubicBezTo>
                  <a:cubicBezTo>
                    <a:pt x="114" y="25"/>
                    <a:pt x="114" y="25"/>
                    <a:pt x="114" y="25"/>
                  </a:cubicBezTo>
                  <a:cubicBezTo>
                    <a:pt x="114" y="15"/>
                    <a:pt x="106" y="7"/>
                    <a:pt x="96" y="7"/>
                  </a:cubicBezTo>
                  <a:cubicBezTo>
                    <a:pt x="61" y="7"/>
                    <a:pt x="61" y="7"/>
                    <a:pt x="61" y="7"/>
                  </a:cubicBezTo>
                  <a:cubicBezTo>
                    <a:pt x="59" y="7"/>
                    <a:pt x="57" y="6"/>
                    <a:pt x="57" y="4"/>
                  </a:cubicBezTo>
                  <a:cubicBezTo>
                    <a:pt x="57" y="2"/>
                    <a:pt x="59" y="0"/>
                    <a:pt x="61" y="0"/>
                  </a:cubicBezTo>
                  <a:cubicBezTo>
                    <a:pt x="96" y="0"/>
                    <a:pt x="96" y="0"/>
                    <a:pt x="96" y="0"/>
                  </a:cubicBezTo>
                  <a:cubicBezTo>
                    <a:pt x="109" y="0"/>
                    <a:pt x="121" y="11"/>
                    <a:pt x="121" y="25"/>
                  </a:cubicBezTo>
                  <a:cubicBezTo>
                    <a:pt x="121" y="36"/>
                    <a:pt x="121" y="36"/>
                    <a:pt x="121" y="36"/>
                  </a:cubicBezTo>
                  <a:cubicBezTo>
                    <a:pt x="121" y="89"/>
                    <a:pt x="121" y="89"/>
                    <a:pt x="121" y="89"/>
                  </a:cubicBezTo>
                  <a:cubicBezTo>
                    <a:pt x="121" y="91"/>
                    <a:pt x="119" y="92"/>
                    <a:pt x="117" y="92"/>
                  </a:cubicBezTo>
                  <a:cubicBezTo>
                    <a:pt x="100" y="92"/>
                    <a:pt x="100" y="92"/>
                    <a:pt x="100" y="92"/>
                  </a:cubicBezTo>
                  <a:cubicBezTo>
                    <a:pt x="100" y="117"/>
                    <a:pt x="100" y="117"/>
                    <a:pt x="100" y="117"/>
                  </a:cubicBezTo>
                  <a:cubicBezTo>
                    <a:pt x="100" y="119"/>
                    <a:pt x="99" y="120"/>
                    <a:pt x="98" y="121"/>
                  </a:cubicBezTo>
                  <a:cubicBezTo>
                    <a:pt x="97" y="121"/>
                    <a:pt x="97" y="121"/>
                    <a:pt x="96"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 name="Freeform 399">
              <a:extLst>
                <a:ext uri="{FF2B5EF4-FFF2-40B4-BE49-F238E27FC236}">
                  <a16:creationId xmlns:a16="http://schemas.microsoft.com/office/drawing/2014/main" id="{2C6CA4DD-6217-CA4B-BFE1-0BAA8907E6BD}"/>
                </a:ext>
              </a:extLst>
            </p:cNvPr>
            <p:cNvSpPr>
              <a:spLocks noEditPoints="1"/>
            </p:cNvSpPr>
            <p:nvPr/>
          </p:nvSpPr>
          <p:spPr bwMode="auto">
            <a:xfrm>
              <a:off x="6466" y="4541"/>
              <a:ext cx="358" cy="358"/>
            </a:xfrm>
            <a:custGeom>
              <a:avLst/>
              <a:gdLst>
                <a:gd name="T0" fmla="*/ 25 w 121"/>
                <a:gd name="T1" fmla="*/ 121 h 121"/>
                <a:gd name="T2" fmla="*/ 23 w 121"/>
                <a:gd name="T3" fmla="*/ 121 h 121"/>
                <a:gd name="T4" fmla="*/ 21 w 121"/>
                <a:gd name="T5" fmla="*/ 117 h 121"/>
                <a:gd name="T6" fmla="*/ 21 w 121"/>
                <a:gd name="T7" fmla="*/ 92 h 121"/>
                <a:gd name="T8" fmla="*/ 21 w 121"/>
                <a:gd name="T9" fmla="*/ 92 h 121"/>
                <a:gd name="T10" fmla="*/ 0 w 121"/>
                <a:gd name="T11" fmla="*/ 68 h 121"/>
                <a:gd name="T12" fmla="*/ 0 w 121"/>
                <a:gd name="T13" fmla="*/ 60 h 121"/>
                <a:gd name="T14" fmla="*/ 0 w 121"/>
                <a:gd name="T15" fmla="*/ 4 h 121"/>
                <a:gd name="T16" fmla="*/ 4 w 121"/>
                <a:gd name="T17" fmla="*/ 0 h 121"/>
                <a:gd name="T18" fmla="*/ 96 w 121"/>
                <a:gd name="T19" fmla="*/ 0 h 121"/>
                <a:gd name="T20" fmla="*/ 121 w 121"/>
                <a:gd name="T21" fmla="*/ 25 h 121"/>
                <a:gd name="T22" fmla="*/ 121 w 121"/>
                <a:gd name="T23" fmla="*/ 35 h 121"/>
                <a:gd name="T24" fmla="*/ 121 w 121"/>
                <a:gd name="T25" fmla="*/ 89 h 121"/>
                <a:gd name="T26" fmla="*/ 117 w 121"/>
                <a:gd name="T27" fmla="*/ 92 h 121"/>
                <a:gd name="T28" fmla="*/ 61 w 121"/>
                <a:gd name="T29" fmla="*/ 92 h 121"/>
                <a:gd name="T30" fmla="*/ 58 w 121"/>
                <a:gd name="T31" fmla="*/ 93 h 121"/>
                <a:gd name="T32" fmla="*/ 27 w 121"/>
                <a:gd name="T33" fmla="*/ 120 h 121"/>
                <a:gd name="T34" fmla="*/ 25 w 121"/>
                <a:gd name="T35" fmla="*/ 121 h 121"/>
                <a:gd name="T36" fmla="*/ 28 w 121"/>
                <a:gd name="T37" fmla="*/ 93 h 121"/>
                <a:gd name="T38" fmla="*/ 28 w 121"/>
                <a:gd name="T39" fmla="*/ 110 h 121"/>
                <a:gd name="T40" fmla="*/ 54 w 121"/>
                <a:gd name="T41" fmla="*/ 88 h 121"/>
                <a:gd name="T42" fmla="*/ 61 w 121"/>
                <a:gd name="T43" fmla="*/ 85 h 121"/>
                <a:gd name="T44" fmla="*/ 114 w 121"/>
                <a:gd name="T45" fmla="*/ 85 h 121"/>
                <a:gd name="T46" fmla="*/ 114 w 121"/>
                <a:gd name="T47" fmla="*/ 25 h 121"/>
                <a:gd name="T48" fmla="*/ 96 w 121"/>
                <a:gd name="T49" fmla="*/ 7 h 121"/>
                <a:gd name="T50" fmla="*/ 7 w 121"/>
                <a:gd name="T51" fmla="*/ 7 h 121"/>
                <a:gd name="T52" fmla="*/ 7 w 121"/>
                <a:gd name="T53" fmla="*/ 68 h 121"/>
                <a:gd name="T54" fmla="*/ 25 w 121"/>
                <a:gd name="T55" fmla="*/ 85 h 121"/>
                <a:gd name="T56" fmla="*/ 28 w 121"/>
                <a:gd name="T57" fmla="*/ 87 h 121"/>
                <a:gd name="T58" fmla="*/ 29 w 121"/>
                <a:gd name="T59" fmla="*/ 89 h 121"/>
                <a:gd name="T60" fmla="*/ 28 w 121"/>
                <a:gd name="T61" fmla="*/ 9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1" h="121">
                  <a:moveTo>
                    <a:pt x="25" y="121"/>
                  </a:moveTo>
                  <a:cubicBezTo>
                    <a:pt x="24" y="121"/>
                    <a:pt x="24" y="121"/>
                    <a:pt x="23" y="121"/>
                  </a:cubicBezTo>
                  <a:cubicBezTo>
                    <a:pt x="22" y="120"/>
                    <a:pt x="21" y="119"/>
                    <a:pt x="21" y="117"/>
                  </a:cubicBezTo>
                  <a:cubicBezTo>
                    <a:pt x="21" y="92"/>
                    <a:pt x="21" y="92"/>
                    <a:pt x="21" y="92"/>
                  </a:cubicBezTo>
                  <a:cubicBezTo>
                    <a:pt x="21" y="92"/>
                    <a:pt x="21" y="92"/>
                    <a:pt x="21" y="92"/>
                  </a:cubicBezTo>
                  <a:cubicBezTo>
                    <a:pt x="9" y="90"/>
                    <a:pt x="0" y="80"/>
                    <a:pt x="0" y="68"/>
                  </a:cubicBezTo>
                  <a:cubicBezTo>
                    <a:pt x="0" y="60"/>
                    <a:pt x="0" y="60"/>
                    <a:pt x="0" y="60"/>
                  </a:cubicBezTo>
                  <a:cubicBezTo>
                    <a:pt x="0" y="4"/>
                    <a:pt x="0" y="4"/>
                    <a:pt x="0" y="4"/>
                  </a:cubicBezTo>
                  <a:cubicBezTo>
                    <a:pt x="0" y="2"/>
                    <a:pt x="2" y="0"/>
                    <a:pt x="4" y="0"/>
                  </a:cubicBezTo>
                  <a:cubicBezTo>
                    <a:pt x="96" y="0"/>
                    <a:pt x="96" y="0"/>
                    <a:pt x="96" y="0"/>
                  </a:cubicBezTo>
                  <a:cubicBezTo>
                    <a:pt x="109" y="0"/>
                    <a:pt x="121" y="11"/>
                    <a:pt x="121" y="25"/>
                  </a:cubicBezTo>
                  <a:cubicBezTo>
                    <a:pt x="121" y="35"/>
                    <a:pt x="121" y="35"/>
                    <a:pt x="121" y="35"/>
                  </a:cubicBezTo>
                  <a:cubicBezTo>
                    <a:pt x="121" y="89"/>
                    <a:pt x="121" y="89"/>
                    <a:pt x="121" y="89"/>
                  </a:cubicBezTo>
                  <a:cubicBezTo>
                    <a:pt x="121" y="91"/>
                    <a:pt x="119" y="92"/>
                    <a:pt x="117" y="92"/>
                  </a:cubicBezTo>
                  <a:cubicBezTo>
                    <a:pt x="61" y="92"/>
                    <a:pt x="61" y="92"/>
                    <a:pt x="61" y="92"/>
                  </a:cubicBezTo>
                  <a:cubicBezTo>
                    <a:pt x="60" y="92"/>
                    <a:pt x="59" y="93"/>
                    <a:pt x="58" y="93"/>
                  </a:cubicBezTo>
                  <a:cubicBezTo>
                    <a:pt x="27" y="120"/>
                    <a:pt x="27" y="120"/>
                    <a:pt x="27" y="120"/>
                  </a:cubicBezTo>
                  <a:cubicBezTo>
                    <a:pt x="27" y="121"/>
                    <a:pt x="26" y="121"/>
                    <a:pt x="25" y="121"/>
                  </a:cubicBezTo>
                  <a:close/>
                  <a:moveTo>
                    <a:pt x="28" y="93"/>
                  </a:moveTo>
                  <a:cubicBezTo>
                    <a:pt x="28" y="110"/>
                    <a:pt x="28" y="110"/>
                    <a:pt x="28" y="110"/>
                  </a:cubicBezTo>
                  <a:cubicBezTo>
                    <a:pt x="54" y="88"/>
                    <a:pt x="54" y="88"/>
                    <a:pt x="54" y="88"/>
                  </a:cubicBezTo>
                  <a:cubicBezTo>
                    <a:pt x="56" y="86"/>
                    <a:pt x="58" y="85"/>
                    <a:pt x="61" y="85"/>
                  </a:cubicBezTo>
                  <a:cubicBezTo>
                    <a:pt x="114" y="85"/>
                    <a:pt x="114" y="85"/>
                    <a:pt x="114" y="85"/>
                  </a:cubicBezTo>
                  <a:cubicBezTo>
                    <a:pt x="114" y="25"/>
                    <a:pt x="114" y="25"/>
                    <a:pt x="114" y="25"/>
                  </a:cubicBezTo>
                  <a:cubicBezTo>
                    <a:pt x="114" y="15"/>
                    <a:pt x="105" y="7"/>
                    <a:pt x="96" y="7"/>
                  </a:cubicBezTo>
                  <a:cubicBezTo>
                    <a:pt x="7" y="7"/>
                    <a:pt x="7" y="7"/>
                    <a:pt x="7" y="7"/>
                  </a:cubicBezTo>
                  <a:cubicBezTo>
                    <a:pt x="7" y="68"/>
                    <a:pt x="7" y="68"/>
                    <a:pt x="7" y="68"/>
                  </a:cubicBezTo>
                  <a:cubicBezTo>
                    <a:pt x="7" y="77"/>
                    <a:pt x="15" y="85"/>
                    <a:pt x="25" y="85"/>
                  </a:cubicBezTo>
                  <a:cubicBezTo>
                    <a:pt x="26" y="85"/>
                    <a:pt x="27" y="86"/>
                    <a:pt x="28" y="87"/>
                  </a:cubicBezTo>
                  <a:cubicBezTo>
                    <a:pt x="29" y="87"/>
                    <a:pt x="29" y="88"/>
                    <a:pt x="29" y="89"/>
                  </a:cubicBezTo>
                  <a:lnTo>
                    <a:pt x="28"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 name="Freeform 400">
              <a:extLst>
                <a:ext uri="{FF2B5EF4-FFF2-40B4-BE49-F238E27FC236}">
                  <a16:creationId xmlns:a16="http://schemas.microsoft.com/office/drawing/2014/main" id="{879DBD2E-D042-7B41-8C3B-56F9F91D0796}"/>
                </a:ext>
              </a:extLst>
            </p:cNvPr>
            <p:cNvSpPr>
              <a:spLocks noEditPoints="1"/>
            </p:cNvSpPr>
            <p:nvPr/>
          </p:nvSpPr>
          <p:spPr bwMode="auto">
            <a:xfrm>
              <a:off x="6573" y="4603"/>
              <a:ext cx="144" cy="148"/>
            </a:xfrm>
            <a:custGeom>
              <a:avLst/>
              <a:gdLst>
                <a:gd name="T0" fmla="*/ 24 w 49"/>
                <a:gd name="T1" fmla="*/ 50 h 50"/>
                <a:gd name="T2" fmla="*/ 0 w 49"/>
                <a:gd name="T3" fmla="*/ 25 h 50"/>
                <a:gd name="T4" fmla="*/ 24 w 49"/>
                <a:gd name="T5" fmla="*/ 0 h 50"/>
                <a:gd name="T6" fmla="*/ 49 w 49"/>
                <a:gd name="T7" fmla="*/ 25 h 50"/>
                <a:gd name="T8" fmla="*/ 24 w 49"/>
                <a:gd name="T9" fmla="*/ 50 h 50"/>
                <a:gd name="T10" fmla="*/ 24 w 49"/>
                <a:gd name="T11" fmla="*/ 7 h 50"/>
                <a:gd name="T12" fmla="*/ 7 w 49"/>
                <a:gd name="T13" fmla="*/ 25 h 50"/>
                <a:gd name="T14" fmla="*/ 24 w 49"/>
                <a:gd name="T15" fmla="*/ 43 h 50"/>
                <a:gd name="T16" fmla="*/ 42 w 49"/>
                <a:gd name="T17" fmla="*/ 25 h 50"/>
                <a:gd name="T18" fmla="*/ 24 w 49"/>
                <a:gd name="T19"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0">
                  <a:moveTo>
                    <a:pt x="24" y="50"/>
                  </a:moveTo>
                  <a:cubicBezTo>
                    <a:pt x="8" y="50"/>
                    <a:pt x="0" y="42"/>
                    <a:pt x="0" y="25"/>
                  </a:cubicBezTo>
                  <a:cubicBezTo>
                    <a:pt x="0" y="9"/>
                    <a:pt x="8" y="0"/>
                    <a:pt x="24" y="0"/>
                  </a:cubicBezTo>
                  <a:cubicBezTo>
                    <a:pt x="41" y="0"/>
                    <a:pt x="49" y="8"/>
                    <a:pt x="49" y="25"/>
                  </a:cubicBezTo>
                  <a:cubicBezTo>
                    <a:pt x="49" y="42"/>
                    <a:pt x="41" y="50"/>
                    <a:pt x="24" y="50"/>
                  </a:cubicBezTo>
                  <a:close/>
                  <a:moveTo>
                    <a:pt x="24" y="7"/>
                  </a:moveTo>
                  <a:cubicBezTo>
                    <a:pt x="12" y="7"/>
                    <a:pt x="7" y="13"/>
                    <a:pt x="7" y="25"/>
                  </a:cubicBezTo>
                  <a:cubicBezTo>
                    <a:pt x="7" y="40"/>
                    <a:pt x="14" y="43"/>
                    <a:pt x="24" y="43"/>
                  </a:cubicBezTo>
                  <a:cubicBezTo>
                    <a:pt x="35" y="43"/>
                    <a:pt x="42" y="40"/>
                    <a:pt x="42" y="25"/>
                  </a:cubicBezTo>
                  <a:cubicBezTo>
                    <a:pt x="42" y="10"/>
                    <a:pt x="35" y="7"/>
                    <a:pt x="2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0" name="Freeform 401">
              <a:extLst>
                <a:ext uri="{FF2B5EF4-FFF2-40B4-BE49-F238E27FC236}">
                  <a16:creationId xmlns:a16="http://schemas.microsoft.com/office/drawing/2014/main" id="{3CF2ACE0-05F4-C349-B9B9-18486E421F67}"/>
                </a:ext>
              </a:extLst>
            </p:cNvPr>
            <p:cNvSpPr>
              <a:spLocks/>
            </p:cNvSpPr>
            <p:nvPr/>
          </p:nvSpPr>
          <p:spPr bwMode="auto">
            <a:xfrm>
              <a:off x="6655" y="4686"/>
              <a:ext cx="65" cy="65"/>
            </a:xfrm>
            <a:custGeom>
              <a:avLst/>
              <a:gdLst>
                <a:gd name="T0" fmla="*/ 18 w 22"/>
                <a:gd name="T1" fmla="*/ 22 h 22"/>
                <a:gd name="T2" fmla="*/ 15 w 22"/>
                <a:gd name="T3" fmla="*/ 21 h 22"/>
                <a:gd name="T4" fmla="*/ 1 w 22"/>
                <a:gd name="T5" fmla="*/ 7 h 22"/>
                <a:gd name="T6" fmla="*/ 1 w 22"/>
                <a:gd name="T7" fmla="*/ 2 h 22"/>
                <a:gd name="T8" fmla="*/ 6 w 22"/>
                <a:gd name="T9" fmla="*/ 2 h 22"/>
                <a:gd name="T10" fmla="*/ 20 w 22"/>
                <a:gd name="T11" fmla="*/ 16 h 22"/>
                <a:gd name="T12" fmla="*/ 20 w 22"/>
                <a:gd name="T13" fmla="*/ 21 h 22"/>
                <a:gd name="T14" fmla="*/ 18 w 2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18" y="22"/>
                  </a:moveTo>
                  <a:cubicBezTo>
                    <a:pt x="17" y="22"/>
                    <a:pt x="16" y="22"/>
                    <a:pt x="15" y="21"/>
                  </a:cubicBezTo>
                  <a:cubicBezTo>
                    <a:pt x="1" y="7"/>
                    <a:pt x="1" y="7"/>
                    <a:pt x="1" y="7"/>
                  </a:cubicBezTo>
                  <a:cubicBezTo>
                    <a:pt x="0" y="5"/>
                    <a:pt x="0" y="3"/>
                    <a:pt x="1" y="2"/>
                  </a:cubicBezTo>
                  <a:cubicBezTo>
                    <a:pt x="2" y="0"/>
                    <a:pt x="5" y="0"/>
                    <a:pt x="6" y="2"/>
                  </a:cubicBezTo>
                  <a:cubicBezTo>
                    <a:pt x="20" y="16"/>
                    <a:pt x="20" y="16"/>
                    <a:pt x="20" y="16"/>
                  </a:cubicBezTo>
                  <a:cubicBezTo>
                    <a:pt x="22" y="17"/>
                    <a:pt x="22" y="20"/>
                    <a:pt x="20" y="21"/>
                  </a:cubicBezTo>
                  <a:cubicBezTo>
                    <a:pt x="20" y="22"/>
                    <a:pt x="19" y="22"/>
                    <a:pt x="1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1" name="Freeform 402">
              <a:extLst>
                <a:ext uri="{FF2B5EF4-FFF2-40B4-BE49-F238E27FC236}">
                  <a16:creationId xmlns:a16="http://schemas.microsoft.com/office/drawing/2014/main" id="{82847C42-5255-574D-BF60-775323D117AD}"/>
                </a:ext>
              </a:extLst>
            </p:cNvPr>
            <p:cNvSpPr>
              <a:spLocks/>
            </p:cNvSpPr>
            <p:nvPr/>
          </p:nvSpPr>
          <p:spPr bwMode="auto">
            <a:xfrm>
              <a:off x="6780" y="4792"/>
              <a:ext cx="150" cy="151"/>
            </a:xfrm>
            <a:custGeom>
              <a:avLst/>
              <a:gdLst>
                <a:gd name="T0" fmla="*/ 47 w 51"/>
                <a:gd name="T1" fmla="*/ 50 h 51"/>
                <a:gd name="T2" fmla="*/ 44 w 51"/>
                <a:gd name="T3" fmla="*/ 48 h 51"/>
                <a:gd name="T4" fmla="*/ 26 w 51"/>
                <a:gd name="T5" fmla="*/ 12 h 51"/>
                <a:gd name="T6" fmla="*/ 7 w 51"/>
                <a:gd name="T7" fmla="*/ 48 h 51"/>
                <a:gd name="T8" fmla="*/ 3 w 51"/>
                <a:gd name="T9" fmla="*/ 50 h 51"/>
                <a:gd name="T10" fmla="*/ 1 w 51"/>
                <a:gd name="T11" fmla="*/ 45 h 51"/>
                <a:gd name="T12" fmla="*/ 22 w 51"/>
                <a:gd name="T13" fmla="*/ 2 h 51"/>
                <a:gd name="T14" fmla="*/ 29 w 51"/>
                <a:gd name="T15" fmla="*/ 2 h 51"/>
                <a:gd name="T16" fmla="*/ 50 w 51"/>
                <a:gd name="T17" fmla="*/ 45 h 51"/>
                <a:gd name="T18" fmla="*/ 48 w 51"/>
                <a:gd name="T19" fmla="*/ 50 h 51"/>
                <a:gd name="T20" fmla="*/ 47 w 51"/>
                <a:gd name="T21"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51">
                  <a:moveTo>
                    <a:pt x="47" y="50"/>
                  </a:moveTo>
                  <a:cubicBezTo>
                    <a:pt x="46" y="50"/>
                    <a:pt x="44" y="49"/>
                    <a:pt x="44" y="48"/>
                  </a:cubicBezTo>
                  <a:cubicBezTo>
                    <a:pt x="26" y="12"/>
                    <a:pt x="26" y="12"/>
                    <a:pt x="26" y="12"/>
                  </a:cubicBezTo>
                  <a:cubicBezTo>
                    <a:pt x="7" y="48"/>
                    <a:pt x="7" y="48"/>
                    <a:pt x="7" y="48"/>
                  </a:cubicBezTo>
                  <a:cubicBezTo>
                    <a:pt x="7" y="50"/>
                    <a:pt x="4" y="51"/>
                    <a:pt x="3" y="50"/>
                  </a:cubicBezTo>
                  <a:cubicBezTo>
                    <a:pt x="1" y="49"/>
                    <a:pt x="0" y="47"/>
                    <a:pt x="1" y="45"/>
                  </a:cubicBezTo>
                  <a:cubicBezTo>
                    <a:pt x="22" y="2"/>
                    <a:pt x="22" y="2"/>
                    <a:pt x="22" y="2"/>
                  </a:cubicBezTo>
                  <a:cubicBezTo>
                    <a:pt x="24" y="0"/>
                    <a:pt x="28" y="0"/>
                    <a:pt x="29" y="2"/>
                  </a:cubicBezTo>
                  <a:cubicBezTo>
                    <a:pt x="50" y="45"/>
                    <a:pt x="50" y="45"/>
                    <a:pt x="50" y="45"/>
                  </a:cubicBezTo>
                  <a:cubicBezTo>
                    <a:pt x="51" y="47"/>
                    <a:pt x="50" y="49"/>
                    <a:pt x="48" y="50"/>
                  </a:cubicBezTo>
                  <a:cubicBezTo>
                    <a:pt x="48" y="50"/>
                    <a:pt x="47" y="50"/>
                    <a:pt x="4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2" name="Freeform 403">
              <a:extLst>
                <a:ext uri="{FF2B5EF4-FFF2-40B4-BE49-F238E27FC236}">
                  <a16:creationId xmlns:a16="http://schemas.microsoft.com/office/drawing/2014/main" id="{EA5DF010-8C12-F848-A805-9A5121C777AE}"/>
                </a:ext>
              </a:extLst>
            </p:cNvPr>
            <p:cNvSpPr>
              <a:spLocks/>
            </p:cNvSpPr>
            <p:nvPr/>
          </p:nvSpPr>
          <p:spPr bwMode="auto">
            <a:xfrm>
              <a:off x="6803" y="4878"/>
              <a:ext cx="104" cy="21"/>
            </a:xfrm>
            <a:custGeom>
              <a:avLst/>
              <a:gdLst>
                <a:gd name="T0" fmla="*/ 32 w 35"/>
                <a:gd name="T1" fmla="*/ 7 h 7"/>
                <a:gd name="T2" fmla="*/ 3 w 35"/>
                <a:gd name="T3" fmla="*/ 7 h 7"/>
                <a:gd name="T4" fmla="*/ 0 w 35"/>
                <a:gd name="T5" fmla="*/ 3 h 7"/>
                <a:gd name="T6" fmla="*/ 3 w 35"/>
                <a:gd name="T7" fmla="*/ 0 h 7"/>
                <a:gd name="T8" fmla="*/ 32 w 35"/>
                <a:gd name="T9" fmla="*/ 0 h 7"/>
                <a:gd name="T10" fmla="*/ 35 w 35"/>
                <a:gd name="T11" fmla="*/ 3 h 7"/>
                <a:gd name="T12" fmla="*/ 32 w 3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35" h="7">
                  <a:moveTo>
                    <a:pt x="32" y="7"/>
                  </a:moveTo>
                  <a:cubicBezTo>
                    <a:pt x="3" y="7"/>
                    <a:pt x="3" y="7"/>
                    <a:pt x="3" y="7"/>
                  </a:cubicBezTo>
                  <a:cubicBezTo>
                    <a:pt x="1" y="7"/>
                    <a:pt x="0" y="5"/>
                    <a:pt x="0" y="3"/>
                  </a:cubicBezTo>
                  <a:cubicBezTo>
                    <a:pt x="0" y="1"/>
                    <a:pt x="1" y="0"/>
                    <a:pt x="3" y="0"/>
                  </a:cubicBezTo>
                  <a:cubicBezTo>
                    <a:pt x="32" y="0"/>
                    <a:pt x="32" y="0"/>
                    <a:pt x="32" y="0"/>
                  </a:cubicBezTo>
                  <a:cubicBezTo>
                    <a:pt x="34" y="0"/>
                    <a:pt x="35" y="1"/>
                    <a:pt x="35" y="3"/>
                  </a:cubicBezTo>
                  <a:cubicBezTo>
                    <a:pt x="35" y="5"/>
                    <a:pt x="34" y="7"/>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pic>
        <p:nvPicPr>
          <p:cNvPr id="13" name="Picture 12" title="Humana logo">
            <a:extLst>
              <a:ext uri="{FF2B5EF4-FFF2-40B4-BE49-F238E27FC236}">
                <a16:creationId xmlns:a16="http://schemas.microsoft.com/office/drawing/2014/main" id="{238A126C-8E15-CD43-8626-09FDAC422A3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26446" y="5461181"/>
            <a:ext cx="2139108" cy="931726"/>
          </a:xfrm>
          <a:prstGeom prst="rect">
            <a:avLst/>
          </a:prstGeom>
        </p:spPr>
      </p:pic>
      <p:grpSp>
        <p:nvGrpSpPr>
          <p:cNvPr id="14" name="Group 13">
            <a:extLst>
              <a:ext uri="{FF2B5EF4-FFF2-40B4-BE49-F238E27FC236}">
                <a16:creationId xmlns:a16="http://schemas.microsoft.com/office/drawing/2014/main" id="{251E1900-FE20-EE44-827E-7A9E13DCD6ED}"/>
              </a:ext>
            </a:extLst>
          </p:cNvPr>
          <p:cNvGrpSpPr/>
          <p:nvPr/>
        </p:nvGrpSpPr>
        <p:grpSpPr>
          <a:xfrm>
            <a:off x="-1" y="0"/>
            <a:ext cx="320041" cy="6858000"/>
            <a:chOff x="-1" y="0"/>
            <a:chExt cx="320041" cy="6858000"/>
          </a:xfrm>
        </p:grpSpPr>
        <p:sp>
          <p:nvSpPr>
            <p:cNvPr id="15" name="Rectangle 14">
              <a:extLst>
                <a:ext uri="{FF2B5EF4-FFF2-40B4-BE49-F238E27FC236}">
                  <a16:creationId xmlns:a16="http://schemas.microsoft.com/office/drawing/2014/main" id="{56EBDB7E-8B50-224A-B984-4B72D530A88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7226D7A8-7C18-F245-97F5-E1D6F6330A06}"/>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71406A15-F6CD-9844-A2D7-872C5246098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F643037D-9977-9A4A-8B5F-AF7AA1CD087A}"/>
                  </a:ext>
                </a:extLst>
              </p:cNvPr>
              <p:cNvPicPr>
                <a:picLocks noChangeAspect="1"/>
              </p:cNvPicPr>
              <p:nvPr userDrawn="1"/>
            </p:nvPicPr>
            <p:blipFill rotWithShape="1">
              <a:blip r:embed="rId4">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3178983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a:t>Sources:</a:t>
            </a:r>
            <a:endParaRPr lang="uk-UA">
              <a:solidFill>
                <a:srgbClr val="5C9A1B"/>
              </a:solidFill>
            </a:endParaRPr>
          </a:p>
        </p:txBody>
      </p:sp>
      <p:sp>
        <p:nvSpPr>
          <p:cNvPr id="6" name="Slide Number Placeholder 5">
            <a:extLst>
              <a:ext uri="{FF2B5EF4-FFF2-40B4-BE49-F238E27FC236}">
                <a16:creationId xmlns:a16="http://schemas.microsoft.com/office/drawing/2014/main" id="{92EEE673-B6DC-A04E-A062-2CEB8D2EB638}"/>
              </a:ext>
            </a:extLst>
          </p:cNvPr>
          <p:cNvSpPr>
            <a:spLocks noGrp="1"/>
          </p:cNvSpPr>
          <p:nvPr>
            <p:ph type="sldNum" sz="quarter" idx="15"/>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35</a:t>
            </a:fld>
            <a:endParaRPr lang="en-US">
              <a:solidFill>
                <a:schemeClr val="tx1"/>
              </a:solidFill>
            </a:endParaRPr>
          </a:p>
        </p:txBody>
      </p:sp>
      <p:sp>
        <p:nvSpPr>
          <p:cNvPr id="9" name="Content Placeholder 2">
            <a:extLst>
              <a:ext uri="{FF2B5EF4-FFF2-40B4-BE49-F238E27FC236}">
                <a16:creationId xmlns:a16="http://schemas.microsoft.com/office/drawing/2014/main" id="{427E4D92-AEAB-C34A-BE46-8F0DD21152F1}"/>
              </a:ext>
            </a:extLst>
          </p:cNvPr>
          <p:cNvSpPr txBox="1">
            <a:spLocks/>
          </p:cNvSpPr>
          <p:nvPr/>
        </p:nvSpPr>
        <p:spPr>
          <a:xfrm>
            <a:off x="996696" y="1253331"/>
            <a:ext cx="10515600" cy="4351338"/>
          </a:xfrm>
          <a:prstGeom prst="rect">
            <a:avLst/>
          </a:prstGeom>
        </p:spPr>
        <p:txBody>
          <a:bodyPr>
            <a:normAutofit/>
          </a:bodyPr>
          <a:lst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marL="342900" indent="-342900">
              <a:buFontTx/>
              <a:buAutoNum type="arabicPeriod"/>
            </a:pPr>
            <a:r>
              <a:rPr lang="en-US" sz="1400"/>
              <a:t>“Announcing the new Pages experience,” Meta for Creators, last accessed March 14, 2023, </a:t>
            </a:r>
            <a:r>
              <a:rPr lang="en-US" sz="1400">
                <a:hlinkClick r:id="rId3"/>
              </a:rPr>
              <a:t>https://www.facebook.com/creators/new-pages-experience</a:t>
            </a:r>
            <a:r>
              <a:rPr lang="en-US" sz="1400"/>
              <a:t>.</a:t>
            </a:r>
          </a:p>
          <a:p>
            <a:pPr marL="342900" indent="-342900">
              <a:buFont typeface="Arial" panose="020B0604020202020204" pitchFamily="34" charset="0"/>
              <a:buAutoNum type="arabicPeriod"/>
            </a:pPr>
            <a:r>
              <a:rPr lang="en-US" sz="1400"/>
              <a:t>Sonnenberg, Anna, “How to Use Meta Business Suite,” June 29, 2022, last accessed March 15, 2023, </a:t>
            </a:r>
            <a:r>
              <a:rPr lang="en-US" sz="1400">
                <a:hlinkClick r:id="rId4"/>
              </a:rPr>
              <a:t>https://www.socialmediaexaminer.com/how-to-use-meta-business-suite/#:~:text=Launched%20in%202020%2C%20Meta%20Business,to%20engagement%20to%20analyzing%20insights</a:t>
            </a:r>
            <a:r>
              <a:rPr lang="en-US" sz="1400"/>
              <a:t>.</a:t>
            </a:r>
          </a:p>
          <a:p>
            <a:pPr marL="342900" indent="-342900">
              <a:buFont typeface="Arial" panose="020B0604020202020204" pitchFamily="34" charset="0"/>
              <a:buAutoNum type="arabicPeriod"/>
            </a:pPr>
            <a:r>
              <a:rPr lang="en-US" sz="1400"/>
              <a:t>Krupp, Daria, “20 Video Marketing Statistics You Need to Know for 2023,” Personify, last accessed March 14, 2023, </a:t>
            </a:r>
            <a:r>
              <a:rPr lang="en-US" sz="1400">
                <a:hlinkClick r:id="rId5"/>
              </a:rPr>
              <a:t>https://personifycorp.com/blog/video-marketing-statistics-2023</a:t>
            </a:r>
            <a:r>
              <a:rPr lang="en-US" sz="1400"/>
              <a:t>.</a:t>
            </a:r>
          </a:p>
          <a:p>
            <a:pPr marL="342900" indent="-342900">
              <a:buFontTx/>
              <a:buAutoNum type="arabicPeriod"/>
            </a:pPr>
            <a:r>
              <a:rPr lang="en-US" sz="1400" err="1"/>
              <a:t>Zote</a:t>
            </a:r>
            <a:r>
              <a:rPr lang="en-US" sz="1400"/>
              <a:t>, Jacqueline, “26 Facebook statistics marketers should know in 2023,” February 14, 2023, last accessed March 15, 2023, </a:t>
            </a:r>
            <a:r>
              <a:rPr lang="en-US" sz="1400">
                <a:hlinkClick r:id="rId6"/>
              </a:rPr>
              <a:t>https://sproutsocial.com/insights/facebook-stats-for-marketers</a:t>
            </a:r>
            <a:r>
              <a:rPr lang="en-US" sz="1400"/>
              <a:t>.</a:t>
            </a:r>
          </a:p>
          <a:p>
            <a:pPr marL="342900" indent="-342900">
              <a:buFontTx/>
              <a:buAutoNum type="arabicPeriod"/>
            </a:pPr>
            <a:r>
              <a:rPr lang="en-US" sz="1400"/>
              <a:t>Saxena, Pushti, “Facebook Post Ideas: 13 Tips to Boost Your Engagement Rate,” last accessed March 15, 2023, </a:t>
            </a:r>
            <a:r>
              <a:rPr lang="en-US" sz="1400">
                <a:hlinkClick r:id="rId7"/>
              </a:rPr>
              <a:t>https://recurpost.com/blog/facebook-post-ideas</a:t>
            </a:r>
            <a:r>
              <a:rPr lang="en-US" sz="1400"/>
              <a:t>.</a:t>
            </a:r>
          </a:p>
          <a:p>
            <a:pPr marL="342900" indent="-342900">
              <a:buFontTx/>
              <a:buAutoNum type="arabicPeriod"/>
            </a:pPr>
            <a:r>
              <a:rPr lang="en-US" sz="1400"/>
              <a:t>“Use #Hashtags on Facebook,” Meta, March 21, 2016, last accessed March 15, 2023, </a:t>
            </a:r>
            <a:r>
              <a:rPr lang="en-US" sz="1400">
                <a:hlinkClick r:id="rId8"/>
              </a:rPr>
              <a:t>https://www.facebook.com/formedia/blog/using-hashtags-on-facebook</a:t>
            </a:r>
            <a:r>
              <a:rPr lang="en-US" sz="1400"/>
              <a:t>.</a:t>
            </a:r>
          </a:p>
          <a:p>
            <a:pPr marL="342900" indent="-342900">
              <a:buFontTx/>
              <a:buAutoNum type="arabicPeriod"/>
            </a:pPr>
            <a:r>
              <a:rPr lang="en-US" sz="1400"/>
              <a:t>Kirsch, Katrina, “The Ultimate List of Email Marketing Stats for 2022,” HubSpot, November 30, 2022, last accessed March 15, 2023, </a:t>
            </a:r>
            <a:r>
              <a:rPr lang="en-US" sz="1400">
                <a:hlinkClick r:id="rId9"/>
              </a:rPr>
              <a:t>https://blog.hubspot.com/marketing/email-marketing-stats</a:t>
            </a:r>
            <a:r>
              <a:rPr lang="en-US" sz="1400"/>
              <a:t>.</a:t>
            </a:r>
          </a:p>
          <a:p>
            <a:pPr marL="342900" indent="-342900">
              <a:buFontTx/>
              <a:buAutoNum type="arabicPeriod"/>
            </a:pPr>
            <a:r>
              <a:rPr lang="en-US" sz="1400"/>
              <a:t>“What is an Email Newsletter?” Campaign Monitor by Marigold, last accessed March 15, 2023, </a:t>
            </a:r>
            <a:r>
              <a:rPr lang="en-US" sz="1400">
                <a:hlinkClick r:id="rId10"/>
              </a:rPr>
              <a:t>https://www.campaignmonitor.com/resources/knowledge-base/what-is-an-email-newsletter/#:~:text=31%25%20of%20B2B%20marketers%20say,(Statista)</a:t>
            </a:r>
            <a:r>
              <a:rPr lang="en-US" sz="1400"/>
              <a:t>.</a:t>
            </a:r>
          </a:p>
          <a:p>
            <a:pPr marL="342900" indent="-342900">
              <a:buFontTx/>
              <a:buAutoNum type="arabicPeriod"/>
            </a:pPr>
            <a:endParaRPr lang="en-US" sz="1400"/>
          </a:p>
          <a:p>
            <a:pPr marL="342900" indent="-342900">
              <a:buFontTx/>
              <a:buAutoNum type="arabicPeriod"/>
            </a:pPr>
            <a:endParaRPr lang="en-US" sz="1400"/>
          </a:p>
          <a:p>
            <a:pPr marL="342900" indent="-342900">
              <a:buFontTx/>
              <a:buAutoNum type="arabicPeriod"/>
            </a:pPr>
            <a:endParaRPr lang="en-US" sz="1400"/>
          </a:p>
          <a:p>
            <a:pPr marL="342900" indent="-342900">
              <a:buFontTx/>
              <a:buAutoNum type="arabicPeriod"/>
            </a:pPr>
            <a:endParaRPr lang="en-US" sz="1400"/>
          </a:p>
          <a:p>
            <a:pPr marL="342900" indent="-342900">
              <a:buFontTx/>
              <a:buAutoNum type="arabicPeriod"/>
            </a:pPr>
            <a:endParaRPr lang="en-US" sz="1400"/>
          </a:p>
        </p:txBody>
      </p:sp>
      <p:sp>
        <p:nvSpPr>
          <p:cNvPr id="7" name="Footer Placeholder 3">
            <a:extLst>
              <a:ext uri="{FF2B5EF4-FFF2-40B4-BE49-F238E27FC236}">
                <a16:creationId xmlns:a16="http://schemas.microsoft.com/office/drawing/2014/main" id="{30D1B5F3-E956-E848-8812-684D9C74BC86}"/>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grpSp>
        <p:nvGrpSpPr>
          <p:cNvPr id="8" name="Group 7">
            <a:extLst>
              <a:ext uri="{FF2B5EF4-FFF2-40B4-BE49-F238E27FC236}">
                <a16:creationId xmlns:a16="http://schemas.microsoft.com/office/drawing/2014/main" id="{0DCBE904-2206-B641-AFB7-A23480DF2148}"/>
              </a:ext>
            </a:extLst>
          </p:cNvPr>
          <p:cNvGrpSpPr/>
          <p:nvPr/>
        </p:nvGrpSpPr>
        <p:grpSpPr>
          <a:xfrm>
            <a:off x="-1" y="0"/>
            <a:ext cx="320041" cy="6858000"/>
            <a:chOff x="-1" y="0"/>
            <a:chExt cx="320041" cy="6858000"/>
          </a:xfrm>
        </p:grpSpPr>
        <p:sp>
          <p:nvSpPr>
            <p:cNvPr id="10" name="Rectangle 9">
              <a:extLst>
                <a:ext uri="{FF2B5EF4-FFF2-40B4-BE49-F238E27FC236}">
                  <a16:creationId xmlns:a16="http://schemas.microsoft.com/office/drawing/2014/main" id="{F1AF0657-D0C1-424D-A49A-24566EE3003D}"/>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AA395B6E-F207-614A-95FA-381C4C7D189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43E14628-3DD0-6341-AE2B-58E7C087E972}"/>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BD19E1D0-DC75-DD40-B999-A9BFA408E53E}"/>
                  </a:ext>
                </a:extLst>
              </p:cNvPr>
              <p:cNvPicPr>
                <a:picLocks noChangeAspect="1"/>
              </p:cNvPicPr>
              <p:nvPr userDrawn="1"/>
            </p:nvPicPr>
            <p:blipFill rotWithShape="1">
              <a:blip r:embed="rId11">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732848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8414" r="34260"/>
          <a:stretch/>
        </p:blipFill>
        <p:spPr>
          <a:xfrm>
            <a:off x="7329488" y="0"/>
            <a:ext cx="4862512" cy="6858000"/>
          </a:xfrm>
        </p:spPr>
      </p:pic>
      <p:sp>
        <p:nvSpPr>
          <p:cNvPr id="14" name="Text Placeholder 6">
            <a:extLst>
              <a:ext uri="{FF2B5EF4-FFF2-40B4-BE49-F238E27FC236}">
                <a16:creationId xmlns:a16="http://schemas.microsoft.com/office/drawing/2014/main" id="{DDD9A7C3-273F-9D48-B928-899857F30280}"/>
              </a:ext>
            </a:extLst>
          </p:cNvPr>
          <p:cNvSpPr>
            <a:spLocks noGrp="1"/>
          </p:cNvSpPr>
          <p:nvPr>
            <p:ph type="body" sz="quarter" idx="12"/>
          </p:nvPr>
        </p:nvSpPr>
        <p:spPr>
          <a:xfrm>
            <a:off x="914399" y="914399"/>
            <a:ext cx="5500687" cy="5029199"/>
          </a:xfrm>
        </p:spPr>
        <p:txBody>
          <a:bodyPr/>
          <a:lstStyle/>
          <a:p>
            <a:r>
              <a:rPr lang="en-US" sz="5400">
                <a:solidFill>
                  <a:srgbClr val="114A21"/>
                </a:solidFill>
              </a:rPr>
              <a:t>Compliance</a:t>
            </a:r>
            <a:br>
              <a:rPr lang="en-US" sz="5400">
                <a:solidFill>
                  <a:srgbClr val="114A21"/>
                </a:solidFill>
              </a:rPr>
            </a:br>
            <a:r>
              <a:rPr lang="en-US" sz="5400">
                <a:solidFill>
                  <a:srgbClr val="114A21"/>
                </a:solidFill>
              </a:rPr>
              <a:t>Reminders</a:t>
            </a:r>
          </a:p>
        </p:txBody>
      </p:sp>
    </p:spTree>
    <p:extLst>
      <p:ext uri="{BB962C8B-B14F-4D97-AF65-F5344CB8AC3E}">
        <p14:creationId xmlns:p14="http://schemas.microsoft.com/office/powerpoint/2010/main" val="1446396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Placeholder 37">
            <a:extLst>
              <a:ext uri="{FF2B5EF4-FFF2-40B4-BE49-F238E27FC236}">
                <a16:creationId xmlns:a16="http://schemas.microsoft.com/office/drawing/2014/main" id="{F238F858-4AC4-484C-B3FF-58549AAD2617}"/>
              </a:ext>
            </a:extLst>
          </p:cNvPr>
          <p:cNvSpPr>
            <a:spLocks noGrp="1"/>
          </p:cNvSpPr>
          <p:nvPr>
            <p:ph type="body" sz="quarter" idx="15"/>
          </p:nvPr>
        </p:nvSpPr>
        <p:spPr>
          <a:xfrm>
            <a:off x="1291867" y="1325528"/>
            <a:ext cx="4581843" cy="329757"/>
          </a:xfrm>
        </p:spPr>
        <p:txBody>
          <a:bodyPr anchor="t">
            <a:normAutofit fontScale="92500" lnSpcReduction="10000"/>
          </a:bodyPr>
          <a:lstStyle/>
          <a:p>
            <a:r>
              <a:rPr lang="en-US" b="1">
                <a:solidFill>
                  <a:srgbClr val="5C9A1B"/>
                </a:solidFill>
              </a:rPr>
              <a:t>DO</a:t>
            </a:r>
          </a:p>
        </p:txBody>
      </p:sp>
      <p:sp>
        <p:nvSpPr>
          <p:cNvPr id="39" name="Text Placeholder 38">
            <a:extLst>
              <a:ext uri="{FF2B5EF4-FFF2-40B4-BE49-F238E27FC236}">
                <a16:creationId xmlns:a16="http://schemas.microsoft.com/office/drawing/2014/main" id="{33CD1C13-FB95-A547-AD95-260E16AD7EA4}"/>
              </a:ext>
            </a:extLst>
          </p:cNvPr>
          <p:cNvSpPr>
            <a:spLocks noGrp="1"/>
          </p:cNvSpPr>
          <p:nvPr>
            <p:ph type="body" sz="quarter" idx="17"/>
          </p:nvPr>
        </p:nvSpPr>
        <p:spPr>
          <a:xfrm>
            <a:off x="6677239" y="1325528"/>
            <a:ext cx="3712463" cy="329757"/>
          </a:xfrm>
        </p:spPr>
        <p:txBody>
          <a:bodyPr anchor="t">
            <a:normAutofit fontScale="92500" lnSpcReduction="10000"/>
          </a:bodyPr>
          <a:lstStyle/>
          <a:p>
            <a:pPr lvl="1">
              <a:spcBef>
                <a:spcPts val="0"/>
              </a:spcBef>
            </a:pPr>
            <a:r>
              <a:rPr lang="en-US" sz="2400" b="1">
                <a:solidFill>
                  <a:srgbClr val="5C9A1B"/>
                </a:solidFill>
              </a:rPr>
              <a:t>DON’T</a:t>
            </a:r>
          </a:p>
        </p:txBody>
      </p:sp>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a:solidFill>
                  <a:srgbClr val="5C9A1B"/>
                </a:solidFill>
              </a:rPr>
              <a:t>Compliance reminders: Social media</a:t>
            </a: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9"/>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5</a:t>
            </a:fld>
            <a:endParaRPr lang="en-US">
              <a:solidFill>
                <a:schemeClr val="tx1"/>
              </a:solidFill>
            </a:endParaRPr>
          </a:p>
        </p:txBody>
      </p:sp>
      <p:sp>
        <p:nvSpPr>
          <p:cNvPr id="8" name="Text Placeholder 37">
            <a:extLst>
              <a:ext uri="{FF2B5EF4-FFF2-40B4-BE49-F238E27FC236}">
                <a16:creationId xmlns:a16="http://schemas.microsoft.com/office/drawing/2014/main" id="{603CB72A-20F2-364B-B8F4-CB87E66CCB00}"/>
              </a:ext>
            </a:extLst>
          </p:cNvPr>
          <p:cNvSpPr txBox="1">
            <a:spLocks/>
          </p:cNvSpPr>
          <p:nvPr/>
        </p:nvSpPr>
        <p:spPr>
          <a:xfrm>
            <a:off x="1942175" y="1767833"/>
            <a:ext cx="3936032" cy="3303766"/>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l"/>
            <a:r>
              <a:rPr lang="en-US" sz="1600"/>
              <a:t>Take the mandatory training from Humana </a:t>
            </a:r>
            <a:r>
              <a:rPr lang="en-US" sz="1600" err="1"/>
              <a:t>MarketPoint</a:t>
            </a:r>
            <a:r>
              <a:rPr lang="en-US" sz="1600"/>
              <a:t> University.</a:t>
            </a:r>
          </a:p>
          <a:p>
            <a:pPr algn="l"/>
            <a:endParaRPr lang="en-US" sz="2100"/>
          </a:p>
          <a:p>
            <a:pPr algn="l"/>
            <a:r>
              <a:rPr lang="en-US" sz="1600"/>
              <a:t>Comply with Humana’s social media guidelines.</a:t>
            </a:r>
          </a:p>
          <a:p>
            <a:pPr algn="l"/>
            <a:endParaRPr lang="en-US" sz="2100"/>
          </a:p>
          <a:p>
            <a:pPr algn="l"/>
            <a:r>
              <a:rPr lang="en-US" sz="1600"/>
              <a:t>Only use Facebook.</a:t>
            </a:r>
          </a:p>
          <a:p>
            <a:pPr algn="l"/>
            <a:endParaRPr lang="en-US" sz="2100"/>
          </a:p>
          <a:p>
            <a:pPr algn="l"/>
            <a:r>
              <a:rPr lang="en-US" sz="1600"/>
              <a:t>Set up a Facebook Business page.</a:t>
            </a:r>
          </a:p>
          <a:p>
            <a:pPr algn="l"/>
            <a:endParaRPr lang="en-US" sz="2100"/>
          </a:p>
          <a:p>
            <a:pPr algn="l"/>
            <a:r>
              <a:rPr lang="en-US" sz="1600"/>
              <a:t>Leverage the Marketing Resource Center (MRC) to share ready-to-use, customizable posts.</a:t>
            </a:r>
          </a:p>
          <a:p>
            <a:pPr algn="l"/>
            <a:endParaRPr lang="en-US" sz="1600"/>
          </a:p>
        </p:txBody>
      </p:sp>
      <p:sp>
        <p:nvSpPr>
          <p:cNvPr id="9" name="Text Placeholder 37">
            <a:extLst>
              <a:ext uri="{FF2B5EF4-FFF2-40B4-BE49-F238E27FC236}">
                <a16:creationId xmlns:a16="http://schemas.microsoft.com/office/drawing/2014/main" id="{71BB4596-75CB-6644-BF8F-AA044EF0CF20}"/>
              </a:ext>
            </a:extLst>
          </p:cNvPr>
          <p:cNvSpPr txBox="1">
            <a:spLocks/>
          </p:cNvSpPr>
          <p:nvPr/>
        </p:nvSpPr>
        <p:spPr>
          <a:xfrm>
            <a:off x="7436910" y="1771998"/>
            <a:ext cx="3105252" cy="2839940"/>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l"/>
            <a:r>
              <a:rPr lang="en-US" sz="1600"/>
              <a:t>Post assets from the MRC before</a:t>
            </a:r>
            <a:br>
              <a:rPr lang="en-US" sz="1600"/>
            </a:br>
            <a:r>
              <a:rPr lang="en-US" sz="1600"/>
              <a:t>completing the training.</a:t>
            </a:r>
          </a:p>
          <a:p>
            <a:pPr algn="l"/>
            <a:endParaRPr lang="en-US" sz="2100"/>
          </a:p>
          <a:p>
            <a:pPr algn="l"/>
            <a:r>
              <a:rPr lang="en-US" sz="1600"/>
              <a:t>Use social media platforms other</a:t>
            </a:r>
            <a:br>
              <a:rPr lang="en-US" sz="1600"/>
            </a:br>
            <a:r>
              <a:rPr lang="en-US" sz="1600"/>
              <a:t>than Facebook.</a:t>
            </a:r>
          </a:p>
          <a:p>
            <a:pPr algn="l"/>
            <a:endParaRPr lang="en-US" sz="2100"/>
          </a:p>
          <a:p>
            <a:pPr algn="l"/>
            <a:r>
              <a:rPr lang="en-US" sz="1600"/>
              <a:t>Use Facebook Messenger or chat.</a:t>
            </a:r>
          </a:p>
        </p:txBody>
      </p:sp>
      <p:sp>
        <p:nvSpPr>
          <p:cNvPr id="11" name="TextBox 10">
            <a:extLst>
              <a:ext uri="{FF2B5EF4-FFF2-40B4-BE49-F238E27FC236}">
                <a16:creationId xmlns:a16="http://schemas.microsoft.com/office/drawing/2014/main" id="{D9043B9D-F90E-4B4B-B34A-3FA1E3A5CF7B}"/>
              </a:ext>
            </a:extLst>
          </p:cNvPr>
          <p:cNvSpPr txBox="1"/>
          <p:nvPr/>
        </p:nvSpPr>
        <p:spPr>
          <a:xfrm>
            <a:off x="1370982" y="5221686"/>
            <a:ext cx="9389945" cy="830997"/>
          </a:xfrm>
          <a:prstGeom prst="rect">
            <a:avLst/>
          </a:prstGeom>
          <a:noFill/>
        </p:spPr>
        <p:txBody>
          <a:bodyPr wrap="square">
            <a:spAutoFit/>
          </a:bodyPr>
          <a:lstStyle/>
          <a:p>
            <a:r>
              <a:rPr lang="en-US" sz="1200">
                <a:latin typeface="Calibri" panose="020F0502020204030204" pitchFamily="34" charset="0"/>
                <a:ea typeface="+mn-lt"/>
                <a:cs typeface="Calibri" panose="020F0502020204030204" pitchFamily="34" charset="0"/>
              </a:rPr>
              <a:t>Agents must complete the mandatory social media training from Humana </a:t>
            </a:r>
            <a:r>
              <a:rPr lang="en-US" sz="1200" err="1">
                <a:latin typeface="Calibri" panose="020F0502020204030204" pitchFamily="34" charset="0"/>
                <a:ea typeface="+mn-lt"/>
                <a:cs typeface="Calibri" panose="020F0502020204030204" pitchFamily="34" charset="0"/>
              </a:rPr>
              <a:t>MarketPoint</a:t>
            </a:r>
            <a:r>
              <a:rPr lang="en-US" sz="1200">
                <a:latin typeface="Calibri" panose="020F0502020204030204" pitchFamily="34" charset="0"/>
                <a:ea typeface="+mn-lt"/>
                <a:cs typeface="Calibri" panose="020F0502020204030204" pitchFamily="34" charset="0"/>
              </a:rPr>
              <a:t> University and comply with Humana’s social media guidelines as well as the regulations in 42 CFR 422.6620 - 6676 and 42 CFR 423.6620 - 6676 that can be found in Centers for Medicare &amp; Medicaid Services</a:t>
            </a:r>
          </a:p>
          <a:p>
            <a:r>
              <a:rPr lang="en-US" sz="1200">
                <a:latin typeface="Calibri" panose="020F0502020204030204" pitchFamily="34" charset="0"/>
                <a:ea typeface="+mn-lt"/>
                <a:cs typeface="Calibri" panose="020F0502020204030204" pitchFamily="34" charset="0"/>
              </a:rPr>
              <a:t>Medicare Communication and Marketing Guidelines (MCMG) updated and codified by the Contract Year 2024 Policy and Technical Changes to MA and Part D Final Rule for plan year 2024</a:t>
            </a:r>
            <a:endParaRPr lang="en-US" sz="1200">
              <a:latin typeface="Calibri" panose="020F0502020204030204" pitchFamily="34" charset="0"/>
              <a:cs typeface="Calibri" panose="020F0502020204030204" pitchFamily="34" charset="0"/>
            </a:endParaRPr>
          </a:p>
        </p:txBody>
      </p:sp>
      <p:grpSp>
        <p:nvGrpSpPr>
          <p:cNvPr id="22" name="Group 59" title="Mac Monitor Mouse icon">
            <a:extLst>
              <a:ext uri="{FF2B5EF4-FFF2-40B4-BE49-F238E27FC236}">
                <a16:creationId xmlns:a16="http://schemas.microsoft.com/office/drawing/2014/main" id="{74FEA7AB-B97A-5448-A4F7-92FDDE69EFF8}"/>
              </a:ext>
            </a:extLst>
          </p:cNvPr>
          <p:cNvGrpSpPr>
            <a:grpSpLocks noChangeAspect="1"/>
          </p:cNvGrpSpPr>
          <p:nvPr/>
        </p:nvGrpSpPr>
        <p:grpSpPr bwMode="auto">
          <a:xfrm>
            <a:off x="1267608" y="1791761"/>
            <a:ext cx="453971" cy="420637"/>
            <a:chOff x="6466" y="1409"/>
            <a:chExt cx="572" cy="530"/>
          </a:xfrm>
          <a:solidFill>
            <a:schemeClr val="accent1"/>
          </a:solidFill>
        </p:grpSpPr>
        <p:sp>
          <p:nvSpPr>
            <p:cNvPr id="23" name="Freeform 60">
              <a:extLst>
                <a:ext uri="{FF2B5EF4-FFF2-40B4-BE49-F238E27FC236}">
                  <a16:creationId xmlns:a16="http://schemas.microsoft.com/office/drawing/2014/main" id="{9AAD8C6B-C262-6B42-91D2-0F2F46F9B2B5}"/>
                </a:ext>
              </a:extLst>
            </p:cNvPr>
            <p:cNvSpPr>
              <a:spLocks/>
            </p:cNvSpPr>
            <p:nvPr/>
          </p:nvSpPr>
          <p:spPr bwMode="auto">
            <a:xfrm>
              <a:off x="6698" y="1918"/>
              <a:ext cx="108" cy="21"/>
            </a:xfrm>
            <a:custGeom>
              <a:avLst/>
              <a:gdLst>
                <a:gd name="T0" fmla="*/ 32 w 36"/>
                <a:gd name="T1" fmla="*/ 7 h 7"/>
                <a:gd name="T2" fmla="*/ 4 w 36"/>
                <a:gd name="T3" fmla="*/ 7 h 7"/>
                <a:gd name="T4" fmla="*/ 0 w 36"/>
                <a:gd name="T5" fmla="*/ 3 h 7"/>
                <a:gd name="T6" fmla="*/ 4 w 36"/>
                <a:gd name="T7" fmla="*/ 0 h 7"/>
                <a:gd name="T8" fmla="*/ 32 w 36"/>
                <a:gd name="T9" fmla="*/ 0 h 7"/>
                <a:gd name="T10" fmla="*/ 36 w 36"/>
                <a:gd name="T11" fmla="*/ 3 h 7"/>
                <a:gd name="T12" fmla="*/ 32 w 3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36" h="7">
                  <a:moveTo>
                    <a:pt x="32" y="7"/>
                  </a:moveTo>
                  <a:cubicBezTo>
                    <a:pt x="4" y="7"/>
                    <a:pt x="4" y="7"/>
                    <a:pt x="4" y="7"/>
                  </a:cubicBezTo>
                  <a:cubicBezTo>
                    <a:pt x="2" y="7"/>
                    <a:pt x="0" y="5"/>
                    <a:pt x="0" y="3"/>
                  </a:cubicBezTo>
                  <a:cubicBezTo>
                    <a:pt x="0" y="1"/>
                    <a:pt x="2" y="0"/>
                    <a:pt x="4" y="0"/>
                  </a:cubicBezTo>
                  <a:cubicBezTo>
                    <a:pt x="32" y="0"/>
                    <a:pt x="32" y="0"/>
                    <a:pt x="32" y="0"/>
                  </a:cubicBezTo>
                  <a:cubicBezTo>
                    <a:pt x="34" y="0"/>
                    <a:pt x="36" y="1"/>
                    <a:pt x="36" y="3"/>
                  </a:cubicBezTo>
                  <a:cubicBezTo>
                    <a:pt x="36" y="5"/>
                    <a:pt x="34" y="7"/>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61">
              <a:extLst>
                <a:ext uri="{FF2B5EF4-FFF2-40B4-BE49-F238E27FC236}">
                  <a16:creationId xmlns:a16="http://schemas.microsoft.com/office/drawing/2014/main" id="{E24FBE19-BD83-F947-9BF7-C39AB01F87CB}"/>
                </a:ext>
              </a:extLst>
            </p:cNvPr>
            <p:cNvSpPr>
              <a:spLocks/>
            </p:cNvSpPr>
            <p:nvPr/>
          </p:nvSpPr>
          <p:spPr bwMode="auto">
            <a:xfrm>
              <a:off x="6678" y="1853"/>
              <a:ext cx="32" cy="65"/>
            </a:xfrm>
            <a:custGeom>
              <a:avLst/>
              <a:gdLst>
                <a:gd name="T0" fmla="*/ 4 w 11"/>
                <a:gd name="T1" fmla="*/ 22 h 22"/>
                <a:gd name="T2" fmla="*/ 3 w 11"/>
                <a:gd name="T3" fmla="*/ 22 h 22"/>
                <a:gd name="T4" fmla="*/ 0 w 11"/>
                <a:gd name="T5" fmla="*/ 17 h 22"/>
                <a:gd name="T6" fmla="*/ 4 w 11"/>
                <a:gd name="T7" fmla="*/ 3 h 22"/>
                <a:gd name="T8" fmla="*/ 8 w 11"/>
                <a:gd name="T9" fmla="*/ 0 h 22"/>
                <a:gd name="T10" fmla="*/ 11 w 11"/>
                <a:gd name="T11" fmla="*/ 5 h 22"/>
                <a:gd name="T12" fmla="*/ 7 w 11"/>
                <a:gd name="T13" fmla="*/ 19 h 22"/>
                <a:gd name="T14" fmla="*/ 4 w 11"/>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2">
                  <a:moveTo>
                    <a:pt x="4" y="22"/>
                  </a:moveTo>
                  <a:cubicBezTo>
                    <a:pt x="3" y="22"/>
                    <a:pt x="3" y="22"/>
                    <a:pt x="3" y="22"/>
                  </a:cubicBezTo>
                  <a:cubicBezTo>
                    <a:pt x="1" y="21"/>
                    <a:pt x="0" y="19"/>
                    <a:pt x="0" y="17"/>
                  </a:cubicBezTo>
                  <a:cubicBezTo>
                    <a:pt x="4" y="3"/>
                    <a:pt x="4" y="3"/>
                    <a:pt x="4" y="3"/>
                  </a:cubicBezTo>
                  <a:cubicBezTo>
                    <a:pt x="4" y="1"/>
                    <a:pt x="6" y="0"/>
                    <a:pt x="8" y="0"/>
                  </a:cubicBezTo>
                  <a:cubicBezTo>
                    <a:pt x="10" y="1"/>
                    <a:pt x="11" y="3"/>
                    <a:pt x="11" y="5"/>
                  </a:cubicBezTo>
                  <a:cubicBezTo>
                    <a:pt x="7" y="19"/>
                    <a:pt x="7" y="19"/>
                    <a:pt x="7" y="19"/>
                  </a:cubicBezTo>
                  <a:cubicBezTo>
                    <a:pt x="7" y="21"/>
                    <a:pt x="5" y="2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62">
              <a:extLst>
                <a:ext uri="{FF2B5EF4-FFF2-40B4-BE49-F238E27FC236}">
                  <a16:creationId xmlns:a16="http://schemas.microsoft.com/office/drawing/2014/main" id="{C28FC053-0AD6-7D47-96A1-66233BBB010E}"/>
                </a:ext>
              </a:extLst>
            </p:cNvPr>
            <p:cNvSpPr>
              <a:spLocks/>
            </p:cNvSpPr>
            <p:nvPr/>
          </p:nvSpPr>
          <p:spPr bwMode="auto">
            <a:xfrm>
              <a:off x="6794" y="1853"/>
              <a:ext cx="32" cy="65"/>
            </a:xfrm>
            <a:custGeom>
              <a:avLst/>
              <a:gdLst>
                <a:gd name="T0" fmla="*/ 7 w 11"/>
                <a:gd name="T1" fmla="*/ 22 h 22"/>
                <a:gd name="T2" fmla="*/ 4 w 11"/>
                <a:gd name="T3" fmla="*/ 19 h 22"/>
                <a:gd name="T4" fmla="*/ 0 w 11"/>
                <a:gd name="T5" fmla="*/ 5 h 22"/>
                <a:gd name="T6" fmla="*/ 3 w 11"/>
                <a:gd name="T7" fmla="*/ 0 h 22"/>
                <a:gd name="T8" fmla="*/ 7 w 11"/>
                <a:gd name="T9" fmla="*/ 3 h 22"/>
                <a:gd name="T10" fmla="*/ 11 w 11"/>
                <a:gd name="T11" fmla="*/ 17 h 22"/>
                <a:gd name="T12" fmla="*/ 8 w 11"/>
                <a:gd name="T13" fmla="*/ 22 h 22"/>
                <a:gd name="T14" fmla="*/ 7 w 11"/>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2">
                  <a:moveTo>
                    <a:pt x="7" y="22"/>
                  </a:moveTo>
                  <a:cubicBezTo>
                    <a:pt x="6" y="22"/>
                    <a:pt x="4" y="21"/>
                    <a:pt x="4" y="19"/>
                  </a:cubicBezTo>
                  <a:cubicBezTo>
                    <a:pt x="0" y="5"/>
                    <a:pt x="0" y="5"/>
                    <a:pt x="0" y="5"/>
                  </a:cubicBezTo>
                  <a:cubicBezTo>
                    <a:pt x="0" y="3"/>
                    <a:pt x="1" y="1"/>
                    <a:pt x="3" y="0"/>
                  </a:cubicBezTo>
                  <a:cubicBezTo>
                    <a:pt x="5" y="0"/>
                    <a:pt x="7" y="1"/>
                    <a:pt x="7" y="3"/>
                  </a:cubicBezTo>
                  <a:cubicBezTo>
                    <a:pt x="11" y="17"/>
                    <a:pt x="11" y="17"/>
                    <a:pt x="11" y="17"/>
                  </a:cubicBezTo>
                  <a:cubicBezTo>
                    <a:pt x="11" y="19"/>
                    <a:pt x="10" y="21"/>
                    <a:pt x="8" y="22"/>
                  </a:cubicBezTo>
                  <a:cubicBezTo>
                    <a:pt x="8" y="22"/>
                    <a:pt x="8" y="2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63">
              <a:extLst>
                <a:ext uri="{FF2B5EF4-FFF2-40B4-BE49-F238E27FC236}">
                  <a16:creationId xmlns:a16="http://schemas.microsoft.com/office/drawing/2014/main" id="{8451BBE6-5E3B-0449-8111-8C5606FB9C52}"/>
                </a:ext>
              </a:extLst>
            </p:cNvPr>
            <p:cNvSpPr>
              <a:spLocks/>
            </p:cNvSpPr>
            <p:nvPr/>
          </p:nvSpPr>
          <p:spPr bwMode="auto">
            <a:xfrm>
              <a:off x="6466" y="1707"/>
              <a:ext cx="572" cy="21"/>
            </a:xfrm>
            <a:custGeom>
              <a:avLst/>
              <a:gdLst>
                <a:gd name="T0" fmla="*/ 188 w 192"/>
                <a:gd name="T1" fmla="*/ 7 h 7"/>
                <a:gd name="T2" fmla="*/ 4 w 192"/>
                <a:gd name="T3" fmla="*/ 7 h 7"/>
                <a:gd name="T4" fmla="*/ 0 w 192"/>
                <a:gd name="T5" fmla="*/ 3 h 7"/>
                <a:gd name="T6" fmla="*/ 4 w 192"/>
                <a:gd name="T7" fmla="*/ 0 h 7"/>
                <a:gd name="T8" fmla="*/ 188 w 192"/>
                <a:gd name="T9" fmla="*/ 0 h 7"/>
                <a:gd name="T10" fmla="*/ 192 w 192"/>
                <a:gd name="T11" fmla="*/ 3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5"/>
                    <a:pt x="0" y="3"/>
                  </a:cubicBezTo>
                  <a:cubicBezTo>
                    <a:pt x="0" y="1"/>
                    <a:pt x="2" y="0"/>
                    <a:pt x="4" y="0"/>
                  </a:cubicBezTo>
                  <a:cubicBezTo>
                    <a:pt x="188" y="0"/>
                    <a:pt x="188" y="0"/>
                    <a:pt x="188" y="0"/>
                  </a:cubicBezTo>
                  <a:cubicBezTo>
                    <a:pt x="190" y="0"/>
                    <a:pt x="192" y="1"/>
                    <a:pt x="192" y="3"/>
                  </a:cubicBezTo>
                  <a:cubicBezTo>
                    <a:pt x="192" y="5"/>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64">
              <a:extLst>
                <a:ext uri="{FF2B5EF4-FFF2-40B4-BE49-F238E27FC236}">
                  <a16:creationId xmlns:a16="http://schemas.microsoft.com/office/drawing/2014/main" id="{095335A0-2C36-3948-81AD-98B29FED85A7}"/>
                </a:ext>
              </a:extLst>
            </p:cNvPr>
            <p:cNvSpPr>
              <a:spLocks noEditPoints="1"/>
            </p:cNvSpPr>
            <p:nvPr/>
          </p:nvSpPr>
          <p:spPr bwMode="auto">
            <a:xfrm>
              <a:off x="6731" y="1748"/>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65">
              <a:extLst>
                <a:ext uri="{FF2B5EF4-FFF2-40B4-BE49-F238E27FC236}">
                  <a16:creationId xmlns:a16="http://schemas.microsoft.com/office/drawing/2014/main" id="{D6B05AD8-2CD0-DB43-B5F2-F8B907F3C2DC}"/>
                </a:ext>
              </a:extLst>
            </p:cNvPr>
            <p:cNvSpPr>
              <a:spLocks/>
            </p:cNvSpPr>
            <p:nvPr/>
          </p:nvSpPr>
          <p:spPr bwMode="auto">
            <a:xfrm>
              <a:off x="6678" y="1897"/>
              <a:ext cx="41" cy="42"/>
            </a:xfrm>
            <a:custGeom>
              <a:avLst/>
              <a:gdLst>
                <a:gd name="T0" fmla="*/ 11 w 14"/>
                <a:gd name="T1" fmla="*/ 14 h 14"/>
                <a:gd name="T2" fmla="*/ 0 w 14"/>
                <a:gd name="T3" fmla="*/ 3 h 14"/>
                <a:gd name="T4" fmla="*/ 4 w 14"/>
                <a:gd name="T5" fmla="*/ 0 h 14"/>
                <a:gd name="T6" fmla="*/ 7 w 14"/>
                <a:gd name="T7" fmla="*/ 3 h 14"/>
                <a:gd name="T8" fmla="*/ 11 w 14"/>
                <a:gd name="T9" fmla="*/ 7 h 14"/>
                <a:gd name="T10" fmla="*/ 14 w 14"/>
                <a:gd name="T11" fmla="*/ 1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5" y="14"/>
                    <a:pt x="0" y="9"/>
                    <a:pt x="0" y="3"/>
                  </a:cubicBezTo>
                  <a:cubicBezTo>
                    <a:pt x="0" y="1"/>
                    <a:pt x="2" y="0"/>
                    <a:pt x="4" y="0"/>
                  </a:cubicBezTo>
                  <a:cubicBezTo>
                    <a:pt x="6" y="0"/>
                    <a:pt x="7" y="1"/>
                    <a:pt x="7" y="3"/>
                  </a:cubicBezTo>
                  <a:cubicBezTo>
                    <a:pt x="7" y="5"/>
                    <a:pt x="9" y="7"/>
                    <a:pt x="11" y="7"/>
                  </a:cubicBezTo>
                  <a:cubicBezTo>
                    <a:pt x="13" y="7"/>
                    <a:pt x="14" y="8"/>
                    <a:pt x="14" y="10"/>
                  </a:cubicBezTo>
                  <a:cubicBezTo>
                    <a:pt x="14" y="12"/>
                    <a:pt x="13" y="14"/>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66">
              <a:extLst>
                <a:ext uri="{FF2B5EF4-FFF2-40B4-BE49-F238E27FC236}">
                  <a16:creationId xmlns:a16="http://schemas.microsoft.com/office/drawing/2014/main" id="{0C5D9D93-6B4B-A149-9ABD-21E95C95E694}"/>
                </a:ext>
              </a:extLst>
            </p:cNvPr>
            <p:cNvSpPr>
              <a:spLocks/>
            </p:cNvSpPr>
            <p:nvPr/>
          </p:nvSpPr>
          <p:spPr bwMode="auto">
            <a:xfrm>
              <a:off x="6785" y="1897"/>
              <a:ext cx="41" cy="42"/>
            </a:xfrm>
            <a:custGeom>
              <a:avLst/>
              <a:gdLst>
                <a:gd name="T0" fmla="*/ 3 w 14"/>
                <a:gd name="T1" fmla="*/ 14 h 14"/>
                <a:gd name="T2" fmla="*/ 0 w 14"/>
                <a:gd name="T3" fmla="*/ 10 h 14"/>
                <a:gd name="T4" fmla="*/ 3 w 14"/>
                <a:gd name="T5" fmla="*/ 7 h 14"/>
                <a:gd name="T6" fmla="*/ 7 w 14"/>
                <a:gd name="T7" fmla="*/ 3 h 14"/>
                <a:gd name="T8" fmla="*/ 10 w 14"/>
                <a:gd name="T9" fmla="*/ 0 h 14"/>
                <a:gd name="T10" fmla="*/ 14 w 14"/>
                <a:gd name="T11" fmla="*/ 3 h 14"/>
                <a:gd name="T12" fmla="*/ 3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3" y="14"/>
                  </a:moveTo>
                  <a:cubicBezTo>
                    <a:pt x="1" y="14"/>
                    <a:pt x="0" y="12"/>
                    <a:pt x="0" y="10"/>
                  </a:cubicBezTo>
                  <a:cubicBezTo>
                    <a:pt x="0" y="8"/>
                    <a:pt x="1" y="7"/>
                    <a:pt x="3" y="7"/>
                  </a:cubicBezTo>
                  <a:cubicBezTo>
                    <a:pt x="5" y="7"/>
                    <a:pt x="7" y="5"/>
                    <a:pt x="7" y="3"/>
                  </a:cubicBezTo>
                  <a:cubicBezTo>
                    <a:pt x="7" y="1"/>
                    <a:pt x="8" y="0"/>
                    <a:pt x="10" y="0"/>
                  </a:cubicBezTo>
                  <a:cubicBezTo>
                    <a:pt x="12" y="0"/>
                    <a:pt x="14" y="1"/>
                    <a:pt x="14" y="3"/>
                  </a:cubicBezTo>
                  <a:cubicBezTo>
                    <a:pt x="14" y="9"/>
                    <a:pt x="9" y="14"/>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67">
              <a:extLst>
                <a:ext uri="{FF2B5EF4-FFF2-40B4-BE49-F238E27FC236}">
                  <a16:creationId xmlns:a16="http://schemas.microsoft.com/office/drawing/2014/main" id="{7956D7D1-553E-F24B-BB4E-D6C06B26FF02}"/>
                </a:ext>
              </a:extLst>
            </p:cNvPr>
            <p:cNvSpPr>
              <a:spLocks noEditPoints="1"/>
            </p:cNvSpPr>
            <p:nvPr/>
          </p:nvSpPr>
          <p:spPr bwMode="auto">
            <a:xfrm>
              <a:off x="6466" y="1409"/>
              <a:ext cx="572" cy="423"/>
            </a:xfrm>
            <a:custGeom>
              <a:avLst/>
              <a:gdLst>
                <a:gd name="T0" fmla="*/ 187 w 192"/>
                <a:gd name="T1" fmla="*/ 142 h 142"/>
                <a:gd name="T2" fmla="*/ 25 w 192"/>
                <a:gd name="T3" fmla="*/ 142 h 142"/>
                <a:gd name="T4" fmla="*/ 0 w 192"/>
                <a:gd name="T5" fmla="*/ 118 h 142"/>
                <a:gd name="T6" fmla="*/ 0 w 192"/>
                <a:gd name="T7" fmla="*/ 107 h 142"/>
                <a:gd name="T8" fmla="*/ 0 w 192"/>
                <a:gd name="T9" fmla="*/ 5 h 142"/>
                <a:gd name="T10" fmla="*/ 5 w 192"/>
                <a:gd name="T11" fmla="*/ 0 h 142"/>
                <a:gd name="T12" fmla="*/ 167 w 192"/>
                <a:gd name="T13" fmla="*/ 0 h 142"/>
                <a:gd name="T14" fmla="*/ 192 w 192"/>
                <a:gd name="T15" fmla="*/ 25 h 142"/>
                <a:gd name="T16" fmla="*/ 192 w 192"/>
                <a:gd name="T17" fmla="*/ 34 h 142"/>
                <a:gd name="T18" fmla="*/ 192 w 192"/>
                <a:gd name="T19" fmla="*/ 137 h 142"/>
                <a:gd name="T20" fmla="*/ 187 w 192"/>
                <a:gd name="T21" fmla="*/ 142 h 142"/>
                <a:gd name="T22" fmla="*/ 7 w 192"/>
                <a:gd name="T23" fmla="*/ 7 h 142"/>
                <a:gd name="T24" fmla="*/ 7 w 192"/>
                <a:gd name="T25" fmla="*/ 118 h 142"/>
                <a:gd name="T26" fmla="*/ 25 w 192"/>
                <a:gd name="T27" fmla="*/ 135 h 142"/>
                <a:gd name="T28" fmla="*/ 185 w 192"/>
                <a:gd name="T29" fmla="*/ 135 h 142"/>
                <a:gd name="T30" fmla="*/ 185 w 192"/>
                <a:gd name="T31" fmla="*/ 25 h 142"/>
                <a:gd name="T32" fmla="*/ 167 w 192"/>
                <a:gd name="T33" fmla="*/ 7 h 142"/>
                <a:gd name="T34" fmla="*/ 7 w 192"/>
                <a:gd name="T35"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42">
                  <a:moveTo>
                    <a:pt x="187" y="142"/>
                  </a:moveTo>
                  <a:cubicBezTo>
                    <a:pt x="25" y="142"/>
                    <a:pt x="25" y="142"/>
                    <a:pt x="25" y="142"/>
                  </a:cubicBezTo>
                  <a:cubicBezTo>
                    <a:pt x="12" y="142"/>
                    <a:pt x="0" y="131"/>
                    <a:pt x="0" y="118"/>
                  </a:cubicBezTo>
                  <a:cubicBezTo>
                    <a:pt x="0" y="107"/>
                    <a:pt x="0" y="107"/>
                    <a:pt x="0" y="107"/>
                  </a:cubicBezTo>
                  <a:cubicBezTo>
                    <a:pt x="0" y="5"/>
                    <a:pt x="0" y="5"/>
                    <a:pt x="0" y="5"/>
                  </a:cubicBezTo>
                  <a:cubicBezTo>
                    <a:pt x="0" y="2"/>
                    <a:pt x="2" y="0"/>
                    <a:pt x="5" y="0"/>
                  </a:cubicBezTo>
                  <a:cubicBezTo>
                    <a:pt x="167" y="0"/>
                    <a:pt x="167" y="0"/>
                    <a:pt x="167" y="0"/>
                  </a:cubicBezTo>
                  <a:cubicBezTo>
                    <a:pt x="180" y="0"/>
                    <a:pt x="192" y="11"/>
                    <a:pt x="192" y="25"/>
                  </a:cubicBezTo>
                  <a:cubicBezTo>
                    <a:pt x="192" y="34"/>
                    <a:pt x="192" y="34"/>
                    <a:pt x="192" y="34"/>
                  </a:cubicBezTo>
                  <a:cubicBezTo>
                    <a:pt x="192" y="137"/>
                    <a:pt x="192" y="137"/>
                    <a:pt x="192" y="137"/>
                  </a:cubicBezTo>
                  <a:cubicBezTo>
                    <a:pt x="192" y="140"/>
                    <a:pt x="190" y="142"/>
                    <a:pt x="187" y="142"/>
                  </a:cubicBezTo>
                  <a:close/>
                  <a:moveTo>
                    <a:pt x="7" y="7"/>
                  </a:moveTo>
                  <a:cubicBezTo>
                    <a:pt x="7" y="118"/>
                    <a:pt x="7" y="118"/>
                    <a:pt x="7" y="118"/>
                  </a:cubicBezTo>
                  <a:cubicBezTo>
                    <a:pt x="7" y="127"/>
                    <a:pt x="15" y="135"/>
                    <a:pt x="25" y="135"/>
                  </a:cubicBezTo>
                  <a:cubicBezTo>
                    <a:pt x="185" y="135"/>
                    <a:pt x="185" y="135"/>
                    <a:pt x="185" y="135"/>
                  </a:cubicBezTo>
                  <a:cubicBezTo>
                    <a:pt x="185" y="25"/>
                    <a:pt x="185" y="25"/>
                    <a:pt x="185" y="25"/>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68">
              <a:extLst>
                <a:ext uri="{FF2B5EF4-FFF2-40B4-BE49-F238E27FC236}">
                  <a16:creationId xmlns:a16="http://schemas.microsoft.com/office/drawing/2014/main" id="{25560DD9-DED6-9B4F-890D-AC1E9835C29B}"/>
                </a:ext>
              </a:extLst>
            </p:cNvPr>
            <p:cNvSpPr>
              <a:spLocks noEditPoints="1"/>
            </p:cNvSpPr>
            <p:nvPr/>
          </p:nvSpPr>
          <p:spPr bwMode="auto">
            <a:xfrm>
              <a:off x="6826" y="1492"/>
              <a:ext cx="117" cy="170"/>
            </a:xfrm>
            <a:custGeom>
              <a:avLst/>
              <a:gdLst>
                <a:gd name="T0" fmla="*/ 14 w 39"/>
                <a:gd name="T1" fmla="*/ 57 h 57"/>
                <a:gd name="T2" fmla="*/ 13 w 39"/>
                <a:gd name="T3" fmla="*/ 57 h 57"/>
                <a:gd name="T4" fmla="*/ 11 w 39"/>
                <a:gd name="T5" fmla="*/ 52 h 57"/>
                <a:gd name="T6" fmla="*/ 18 w 39"/>
                <a:gd name="T7" fmla="*/ 36 h 57"/>
                <a:gd name="T8" fmla="*/ 3 w 39"/>
                <a:gd name="T9" fmla="*/ 36 h 57"/>
                <a:gd name="T10" fmla="*/ 0 w 39"/>
                <a:gd name="T11" fmla="*/ 34 h 57"/>
                <a:gd name="T12" fmla="*/ 1 w 39"/>
                <a:gd name="T13" fmla="*/ 30 h 57"/>
                <a:gd name="T14" fmla="*/ 33 w 39"/>
                <a:gd name="T15" fmla="*/ 1 h 57"/>
                <a:gd name="T16" fmla="*/ 37 w 39"/>
                <a:gd name="T17" fmla="*/ 1 h 57"/>
                <a:gd name="T18" fmla="*/ 39 w 39"/>
                <a:gd name="T19" fmla="*/ 4 h 57"/>
                <a:gd name="T20" fmla="*/ 39 w 39"/>
                <a:gd name="T21" fmla="*/ 47 h 57"/>
                <a:gd name="T22" fmla="*/ 37 w 39"/>
                <a:gd name="T23" fmla="*/ 50 h 57"/>
                <a:gd name="T24" fmla="*/ 33 w 39"/>
                <a:gd name="T25" fmla="*/ 49 h 57"/>
                <a:gd name="T26" fmla="*/ 24 w 39"/>
                <a:gd name="T27" fmla="*/ 39 h 57"/>
                <a:gd name="T28" fmla="*/ 17 w 39"/>
                <a:gd name="T29" fmla="*/ 55 h 57"/>
                <a:gd name="T30" fmla="*/ 14 w 39"/>
                <a:gd name="T31" fmla="*/ 57 h 57"/>
                <a:gd name="T32" fmla="*/ 26 w 39"/>
                <a:gd name="T33" fmla="*/ 30 h 57"/>
                <a:gd name="T34" fmla="*/ 32 w 39"/>
                <a:gd name="T35" fmla="*/ 37 h 57"/>
                <a:gd name="T36" fmla="*/ 32 w 39"/>
                <a:gd name="T37" fmla="*/ 12 h 57"/>
                <a:gd name="T38" fmla="*/ 13 w 39"/>
                <a:gd name="T39" fmla="*/ 29 h 57"/>
                <a:gd name="T40" fmla="*/ 23 w 39"/>
                <a:gd name="T41" fmla="*/ 29 h 57"/>
                <a:gd name="T42" fmla="*/ 23 w 39"/>
                <a:gd name="T43" fmla="*/ 29 h 57"/>
                <a:gd name="T44" fmla="*/ 26 w 39"/>
                <a:gd name="T45" fmla="*/ 30 h 57"/>
                <a:gd name="T46" fmla="*/ 26 w 39"/>
                <a:gd name="T47" fmla="*/ 30 h 57"/>
                <a:gd name="T48" fmla="*/ 26 w 39"/>
                <a:gd name="T49" fmla="*/ 3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57">
                  <a:moveTo>
                    <a:pt x="14" y="57"/>
                  </a:moveTo>
                  <a:cubicBezTo>
                    <a:pt x="14" y="57"/>
                    <a:pt x="13" y="57"/>
                    <a:pt x="13" y="57"/>
                  </a:cubicBezTo>
                  <a:cubicBezTo>
                    <a:pt x="11" y="56"/>
                    <a:pt x="10" y="54"/>
                    <a:pt x="11" y="52"/>
                  </a:cubicBezTo>
                  <a:cubicBezTo>
                    <a:pt x="18" y="36"/>
                    <a:pt x="18" y="36"/>
                    <a:pt x="18" y="36"/>
                  </a:cubicBezTo>
                  <a:cubicBezTo>
                    <a:pt x="3" y="36"/>
                    <a:pt x="3" y="36"/>
                    <a:pt x="3" y="36"/>
                  </a:cubicBezTo>
                  <a:cubicBezTo>
                    <a:pt x="2" y="36"/>
                    <a:pt x="1" y="35"/>
                    <a:pt x="0" y="34"/>
                  </a:cubicBezTo>
                  <a:cubicBezTo>
                    <a:pt x="0" y="32"/>
                    <a:pt x="0" y="31"/>
                    <a:pt x="1" y="30"/>
                  </a:cubicBezTo>
                  <a:cubicBezTo>
                    <a:pt x="33" y="1"/>
                    <a:pt x="33" y="1"/>
                    <a:pt x="33" y="1"/>
                  </a:cubicBezTo>
                  <a:cubicBezTo>
                    <a:pt x="34" y="0"/>
                    <a:pt x="36" y="0"/>
                    <a:pt x="37" y="1"/>
                  </a:cubicBezTo>
                  <a:cubicBezTo>
                    <a:pt x="38" y="1"/>
                    <a:pt x="39" y="3"/>
                    <a:pt x="39" y="4"/>
                  </a:cubicBezTo>
                  <a:cubicBezTo>
                    <a:pt x="39" y="47"/>
                    <a:pt x="39" y="47"/>
                    <a:pt x="39" y="47"/>
                  </a:cubicBezTo>
                  <a:cubicBezTo>
                    <a:pt x="39" y="48"/>
                    <a:pt x="38" y="50"/>
                    <a:pt x="37" y="50"/>
                  </a:cubicBezTo>
                  <a:cubicBezTo>
                    <a:pt x="35" y="51"/>
                    <a:pt x="34" y="50"/>
                    <a:pt x="33" y="49"/>
                  </a:cubicBezTo>
                  <a:cubicBezTo>
                    <a:pt x="24" y="39"/>
                    <a:pt x="24" y="39"/>
                    <a:pt x="24" y="39"/>
                  </a:cubicBezTo>
                  <a:cubicBezTo>
                    <a:pt x="17" y="55"/>
                    <a:pt x="17" y="55"/>
                    <a:pt x="17" y="55"/>
                  </a:cubicBezTo>
                  <a:cubicBezTo>
                    <a:pt x="17" y="57"/>
                    <a:pt x="15" y="57"/>
                    <a:pt x="14" y="57"/>
                  </a:cubicBezTo>
                  <a:close/>
                  <a:moveTo>
                    <a:pt x="26" y="30"/>
                  </a:moveTo>
                  <a:cubicBezTo>
                    <a:pt x="32" y="37"/>
                    <a:pt x="32" y="37"/>
                    <a:pt x="32" y="37"/>
                  </a:cubicBezTo>
                  <a:cubicBezTo>
                    <a:pt x="32" y="12"/>
                    <a:pt x="32" y="12"/>
                    <a:pt x="32" y="12"/>
                  </a:cubicBezTo>
                  <a:cubicBezTo>
                    <a:pt x="13" y="29"/>
                    <a:pt x="13" y="29"/>
                    <a:pt x="13" y="29"/>
                  </a:cubicBezTo>
                  <a:cubicBezTo>
                    <a:pt x="23" y="29"/>
                    <a:pt x="23" y="29"/>
                    <a:pt x="23" y="29"/>
                  </a:cubicBezTo>
                  <a:cubicBezTo>
                    <a:pt x="23" y="29"/>
                    <a:pt x="23" y="29"/>
                    <a:pt x="23" y="29"/>
                  </a:cubicBezTo>
                  <a:cubicBezTo>
                    <a:pt x="24" y="29"/>
                    <a:pt x="25" y="29"/>
                    <a:pt x="26" y="30"/>
                  </a:cubicBezTo>
                  <a:cubicBezTo>
                    <a:pt x="26" y="30"/>
                    <a:pt x="26" y="30"/>
                    <a:pt x="26" y="30"/>
                  </a:cubicBezTo>
                  <a:cubicBezTo>
                    <a:pt x="26" y="30"/>
                    <a:pt x="26" y="30"/>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2" name="Group 304" title="Clipboard icon">
            <a:extLst>
              <a:ext uri="{FF2B5EF4-FFF2-40B4-BE49-F238E27FC236}">
                <a16:creationId xmlns:a16="http://schemas.microsoft.com/office/drawing/2014/main" id="{2EEABFC8-505E-144D-8125-9E6234B201A4}"/>
              </a:ext>
            </a:extLst>
          </p:cNvPr>
          <p:cNvGrpSpPr>
            <a:grpSpLocks noChangeAspect="1"/>
          </p:cNvGrpSpPr>
          <p:nvPr/>
        </p:nvGrpSpPr>
        <p:grpSpPr bwMode="auto">
          <a:xfrm>
            <a:off x="1317939" y="2403116"/>
            <a:ext cx="336100" cy="458392"/>
            <a:chOff x="6545" y="3432"/>
            <a:chExt cx="415" cy="566"/>
          </a:xfrm>
          <a:solidFill>
            <a:schemeClr val="accent1"/>
          </a:solidFill>
        </p:grpSpPr>
        <p:sp>
          <p:nvSpPr>
            <p:cNvPr id="33" name="Freeform 305">
              <a:extLst>
                <a:ext uri="{FF2B5EF4-FFF2-40B4-BE49-F238E27FC236}">
                  <a16:creationId xmlns:a16="http://schemas.microsoft.com/office/drawing/2014/main" id="{CAF23D21-A2DA-2745-8B65-7E1FC397F0F6}"/>
                </a:ext>
              </a:extLst>
            </p:cNvPr>
            <p:cNvSpPr>
              <a:spLocks/>
            </p:cNvSpPr>
            <p:nvPr/>
          </p:nvSpPr>
          <p:spPr bwMode="auto">
            <a:xfrm>
              <a:off x="6582" y="3564"/>
              <a:ext cx="341" cy="397"/>
            </a:xfrm>
            <a:custGeom>
              <a:avLst/>
              <a:gdLst>
                <a:gd name="T0" fmla="*/ 115 w 118"/>
                <a:gd name="T1" fmla="*/ 138 h 138"/>
                <a:gd name="T2" fmla="*/ 9 w 118"/>
                <a:gd name="T3" fmla="*/ 138 h 138"/>
                <a:gd name="T4" fmla="*/ 0 w 118"/>
                <a:gd name="T5" fmla="*/ 128 h 138"/>
                <a:gd name="T6" fmla="*/ 0 w 118"/>
                <a:gd name="T7" fmla="*/ 3 h 138"/>
                <a:gd name="T8" fmla="*/ 3 w 118"/>
                <a:gd name="T9" fmla="*/ 0 h 138"/>
                <a:gd name="T10" fmla="*/ 23 w 118"/>
                <a:gd name="T11" fmla="*/ 0 h 138"/>
                <a:gd name="T12" fmla="*/ 26 w 118"/>
                <a:gd name="T13" fmla="*/ 3 h 138"/>
                <a:gd name="T14" fmla="*/ 23 w 118"/>
                <a:gd name="T15" fmla="*/ 6 h 138"/>
                <a:gd name="T16" fmla="*/ 7 w 118"/>
                <a:gd name="T17" fmla="*/ 6 h 138"/>
                <a:gd name="T18" fmla="*/ 7 w 118"/>
                <a:gd name="T19" fmla="*/ 128 h 138"/>
                <a:gd name="T20" fmla="*/ 9 w 118"/>
                <a:gd name="T21" fmla="*/ 131 h 138"/>
                <a:gd name="T22" fmla="*/ 112 w 118"/>
                <a:gd name="T23" fmla="*/ 131 h 138"/>
                <a:gd name="T24" fmla="*/ 112 w 118"/>
                <a:gd name="T25" fmla="*/ 9 h 138"/>
                <a:gd name="T26" fmla="*/ 109 w 118"/>
                <a:gd name="T27" fmla="*/ 6 h 138"/>
                <a:gd name="T28" fmla="*/ 97 w 118"/>
                <a:gd name="T29" fmla="*/ 6 h 138"/>
                <a:gd name="T30" fmla="*/ 93 w 118"/>
                <a:gd name="T31" fmla="*/ 3 h 138"/>
                <a:gd name="T32" fmla="*/ 97 w 118"/>
                <a:gd name="T33" fmla="*/ 0 h 138"/>
                <a:gd name="T34" fmla="*/ 109 w 118"/>
                <a:gd name="T35" fmla="*/ 0 h 138"/>
                <a:gd name="T36" fmla="*/ 118 w 118"/>
                <a:gd name="T37" fmla="*/ 9 h 138"/>
                <a:gd name="T38" fmla="*/ 118 w 118"/>
                <a:gd name="T39" fmla="*/ 134 h 138"/>
                <a:gd name="T40" fmla="*/ 115 w 118"/>
                <a:gd name="T4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138">
                  <a:moveTo>
                    <a:pt x="115" y="138"/>
                  </a:moveTo>
                  <a:cubicBezTo>
                    <a:pt x="9" y="138"/>
                    <a:pt x="9" y="138"/>
                    <a:pt x="9" y="138"/>
                  </a:cubicBezTo>
                  <a:cubicBezTo>
                    <a:pt x="4" y="138"/>
                    <a:pt x="0" y="133"/>
                    <a:pt x="0" y="128"/>
                  </a:cubicBezTo>
                  <a:cubicBezTo>
                    <a:pt x="0" y="3"/>
                    <a:pt x="0" y="3"/>
                    <a:pt x="0" y="3"/>
                  </a:cubicBezTo>
                  <a:cubicBezTo>
                    <a:pt x="0" y="1"/>
                    <a:pt x="2" y="0"/>
                    <a:pt x="3" y="0"/>
                  </a:cubicBezTo>
                  <a:cubicBezTo>
                    <a:pt x="23" y="0"/>
                    <a:pt x="23" y="0"/>
                    <a:pt x="23" y="0"/>
                  </a:cubicBezTo>
                  <a:cubicBezTo>
                    <a:pt x="25" y="0"/>
                    <a:pt x="26" y="1"/>
                    <a:pt x="26" y="3"/>
                  </a:cubicBezTo>
                  <a:cubicBezTo>
                    <a:pt x="26" y="5"/>
                    <a:pt x="25" y="6"/>
                    <a:pt x="23" y="6"/>
                  </a:cubicBezTo>
                  <a:cubicBezTo>
                    <a:pt x="7" y="6"/>
                    <a:pt x="7" y="6"/>
                    <a:pt x="7" y="6"/>
                  </a:cubicBezTo>
                  <a:cubicBezTo>
                    <a:pt x="7" y="128"/>
                    <a:pt x="7" y="128"/>
                    <a:pt x="7" y="128"/>
                  </a:cubicBezTo>
                  <a:cubicBezTo>
                    <a:pt x="7" y="130"/>
                    <a:pt x="8" y="131"/>
                    <a:pt x="9" y="131"/>
                  </a:cubicBezTo>
                  <a:cubicBezTo>
                    <a:pt x="112" y="131"/>
                    <a:pt x="112" y="131"/>
                    <a:pt x="112" y="131"/>
                  </a:cubicBezTo>
                  <a:cubicBezTo>
                    <a:pt x="112" y="9"/>
                    <a:pt x="112" y="9"/>
                    <a:pt x="112" y="9"/>
                  </a:cubicBezTo>
                  <a:cubicBezTo>
                    <a:pt x="112" y="7"/>
                    <a:pt x="111" y="6"/>
                    <a:pt x="109" y="6"/>
                  </a:cubicBezTo>
                  <a:cubicBezTo>
                    <a:pt x="97" y="6"/>
                    <a:pt x="97" y="6"/>
                    <a:pt x="97" y="6"/>
                  </a:cubicBezTo>
                  <a:cubicBezTo>
                    <a:pt x="95" y="6"/>
                    <a:pt x="93" y="5"/>
                    <a:pt x="93" y="3"/>
                  </a:cubicBezTo>
                  <a:cubicBezTo>
                    <a:pt x="93" y="1"/>
                    <a:pt x="95" y="0"/>
                    <a:pt x="97" y="0"/>
                  </a:cubicBezTo>
                  <a:cubicBezTo>
                    <a:pt x="109" y="0"/>
                    <a:pt x="109" y="0"/>
                    <a:pt x="109" y="0"/>
                  </a:cubicBezTo>
                  <a:cubicBezTo>
                    <a:pt x="114" y="0"/>
                    <a:pt x="118" y="4"/>
                    <a:pt x="118" y="9"/>
                  </a:cubicBezTo>
                  <a:cubicBezTo>
                    <a:pt x="118" y="134"/>
                    <a:pt x="118" y="134"/>
                    <a:pt x="118" y="134"/>
                  </a:cubicBezTo>
                  <a:cubicBezTo>
                    <a:pt x="118" y="136"/>
                    <a:pt x="117" y="138"/>
                    <a:pt x="115"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306">
              <a:extLst>
                <a:ext uri="{FF2B5EF4-FFF2-40B4-BE49-F238E27FC236}">
                  <a16:creationId xmlns:a16="http://schemas.microsoft.com/office/drawing/2014/main" id="{01D1F206-79A5-F74A-9A0D-DBB20F42A29F}"/>
                </a:ext>
              </a:extLst>
            </p:cNvPr>
            <p:cNvSpPr>
              <a:spLocks noEditPoints="1"/>
            </p:cNvSpPr>
            <p:nvPr/>
          </p:nvSpPr>
          <p:spPr bwMode="auto">
            <a:xfrm>
              <a:off x="6735" y="3469"/>
              <a:ext cx="38" cy="38"/>
            </a:xfrm>
            <a:custGeom>
              <a:avLst/>
              <a:gdLst>
                <a:gd name="T0" fmla="*/ 6 w 13"/>
                <a:gd name="T1" fmla="*/ 13 h 13"/>
                <a:gd name="T2" fmla="*/ 0 w 13"/>
                <a:gd name="T3" fmla="*/ 6 h 13"/>
                <a:gd name="T4" fmla="*/ 6 w 13"/>
                <a:gd name="T5" fmla="*/ 0 h 13"/>
                <a:gd name="T6" fmla="*/ 13 w 13"/>
                <a:gd name="T7" fmla="*/ 6 h 13"/>
                <a:gd name="T8" fmla="*/ 6 w 13"/>
                <a:gd name="T9" fmla="*/ 13 h 13"/>
                <a:gd name="T10" fmla="*/ 6 w 13"/>
                <a:gd name="T11" fmla="*/ 6 h 13"/>
                <a:gd name="T12" fmla="*/ 6 w 13"/>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6" y="13"/>
                  </a:moveTo>
                  <a:cubicBezTo>
                    <a:pt x="3" y="13"/>
                    <a:pt x="0" y="10"/>
                    <a:pt x="0" y="6"/>
                  </a:cubicBezTo>
                  <a:cubicBezTo>
                    <a:pt x="0" y="3"/>
                    <a:pt x="3" y="0"/>
                    <a:pt x="6" y="0"/>
                  </a:cubicBezTo>
                  <a:cubicBezTo>
                    <a:pt x="10" y="0"/>
                    <a:pt x="13" y="3"/>
                    <a:pt x="13" y="6"/>
                  </a:cubicBezTo>
                  <a:cubicBezTo>
                    <a:pt x="13" y="10"/>
                    <a:pt x="10" y="13"/>
                    <a:pt x="6" y="13"/>
                  </a:cubicBezTo>
                  <a:close/>
                  <a:moveTo>
                    <a:pt x="6" y="6"/>
                  </a:moveTo>
                  <a:cubicBezTo>
                    <a:pt x="6" y="6"/>
                    <a:pt x="6" y="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307">
              <a:extLst>
                <a:ext uri="{FF2B5EF4-FFF2-40B4-BE49-F238E27FC236}">
                  <a16:creationId xmlns:a16="http://schemas.microsoft.com/office/drawing/2014/main" id="{2D54F3A9-D1AC-C64D-A6D3-1BF45EBBCF22}"/>
                </a:ext>
              </a:extLst>
            </p:cNvPr>
            <p:cNvSpPr>
              <a:spLocks/>
            </p:cNvSpPr>
            <p:nvPr/>
          </p:nvSpPr>
          <p:spPr bwMode="auto">
            <a:xfrm>
              <a:off x="6545" y="3524"/>
              <a:ext cx="415" cy="474"/>
            </a:xfrm>
            <a:custGeom>
              <a:avLst/>
              <a:gdLst>
                <a:gd name="T0" fmla="*/ 141 w 144"/>
                <a:gd name="T1" fmla="*/ 165 h 165"/>
                <a:gd name="T2" fmla="*/ 23 w 144"/>
                <a:gd name="T3" fmla="*/ 165 h 165"/>
                <a:gd name="T4" fmla="*/ 0 w 144"/>
                <a:gd name="T5" fmla="*/ 142 h 165"/>
                <a:gd name="T6" fmla="*/ 0 w 144"/>
                <a:gd name="T7" fmla="*/ 131 h 165"/>
                <a:gd name="T8" fmla="*/ 0 w 144"/>
                <a:gd name="T9" fmla="*/ 4 h 165"/>
                <a:gd name="T10" fmla="*/ 3 w 144"/>
                <a:gd name="T11" fmla="*/ 0 h 165"/>
                <a:gd name="T12" fmla="*/ 36 w 144"/>
                <a:gd name="T13" fmla="*/ 0 h 165"/>
                <a:gd name="T14" fmla="*/ 39 w 144"/>
                <a:gd name="T15" fmla="*/ 4 h 165"/>
                <a:gd name="T16" fmla="*/ 36 w 144"/>
                <a:gd name="T17" fmla="*/ 7 h 165"/>
                <a:gd name="T18" fmla="*/ 6 w 144"/>
                <a:gd name="T19" fmla="*/ 7 h 165"/>
                <a:gd name="T20" fmla="*/ 7 w 144"/>
                <a:gd name="T21" fmla="*/ 142 h 165"/>
                <a:gd name="T22" fmla="*/ 23 w 144"/>
                <a:gd name="T23" fmla="*/ 158 h 165"/>
                <a:gd name="T24" fmla="*/ 138 w 144"/>
                <a:gd name="T25" fmla="*/ 158 h 165"/>
                <a:gd name="T26" fmla="*/ 138 w 144"/>
                <a:gd name="T27" fmla="*/ 23 h 165"/>
                <a:gd name="T28" fmla="*/ 121 w 144"/>
                <a:gd name="T29" fmla="*/ 7 h 165"/>
                <a:gd name="T30" fmla="*/ 108 w 144"/>
                <a:gd name="T31" fmla="*/ 7 h 165"/>
                <a:gd name="T32" fmla="*/ 105 w 144"/>
                <a:gd name="T33" fmla="*/ 4 h 165"/>
                <a:gd name="T34" fmla="*/ 108 w 144"/>
                <a:gd name="T35" fmla="*/ 0 h 165"/>
                <a:gd name="T36" fmla="*/ 121 w 144"/>
                <a:gd name="T37" fmla="*/ 0 h 165"/>
                <a:gd name="T38" fmla="*/ 144 w 144"/>
                <a:gd name="T39" fmla="*/ 23 h 165"/>
                <a:gd name="T40" fmla="*/ 144 w 144"/>
                <a:gd name="T41" fmla="*/ 31 h 165"/>
                <a:gd name="T42" fmla="*/ 144 w 144"/>
                <a:gd name="T43" fmla="*/ 161 h 165"/>
                <a:gd name="T44" fmla="*/ 141 w 144"/>
                <a:gd name="T45" fmla="*/ 1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65">
                  <a:moveTo>
                    <a:pt x="141" y="165"/>
                  </a:moveTo>
                  <a:cubicBezTo>
                    <a:pt x="23" y="165"/>
                    <a:pt x="23" y="165"/>
                    <a:pt x="23" y="165"/>
                  </a:cubicBezTo>
                  <a:cubicBezTo>
                    <a:pt x="11" y="165"/>
                    <a:pt x="0" y="154"/>
                    <a:pt x="0" y="142"/>
                  </a:cubicBezTo>
                  <a:cubicBezTo>
                    <a:pt x="0" y="131"/>
                    <a:pt x="0" y="131"/>
                    <a:pt x="0" y="131"/>
                  </a:cubicBezTo>
                  <a:cubicBezTo>
                    <a:pt x="0" y="4"/>
                    <a:pt x="0" y="4"/>
                    <a:pt x="0" y="4"/>
                  </a:cubicBezTo>
                  <a:cubicBezTo>
                    <a:pt x="0" y="2"/>
                    <a:pt x="1" y="0"/>
                    <a:pt x="3" y="0"/>
                  </a:cubicBezTo>
                  <a:cubicBezTo>
                    <a:pt x="36" y="0"/>
                    <a:pt x="36" y="0"/>
                    <a:pt x="36" y="0"/>
                  </a:cubicBezTo>
                  <a:cubicBezTo>
                    <a:pt x="38" y="0"/>
                    <a:pt x="39" y="2"/>
                    <a:pt x="39" y="4"/>
                  </a:cubicBezTo>
                  <a:cubicBezTo>
                    <a:pt x="39" y="5"/>
                    <a:pt x="38" y="7"/>
                    <a:pt x="36" y="7"/>
                  </a:cubicBezTo>
                  <a:cubicBezTo>
                    <a:pt x="6" y="7"/>
                    <a:pt x="6" y="7"/>
                    <a:pt x="6" y="7"/>
                  </a:cubicBezTo>
                  <a:cubicBezTo>
                    <a:pt x="7" y="142"/>
                    <a:pt x="7" y="142"/>
                    <a:pt x="7" y="142"/>
                  </a:cubicBezTo>
                  <a:cubicBezTo>
                    <a:pt x="7" y="151"/>
                    <a:pt x="14" y="158"/>
                    <a:pt x="23" y="158"/>
                  </a:cubicBezTo>
                  <a:cubicBezTo>
                    <a:pt x="138" y="158"/>
                    <a:pt x="138" y="158"/>
                    <a:pt x="138" y="158"/>
                  </a:cubicBezTo>
                  <a:cubicBezTo>
                    <a:pt x="138" y="23"/>
                    <a:pt x="138" y="23"/>
                    <a:pt x="138" y="23"/>
                  </a:cubicBezTo>
                  <a:cubicBezTo>
                    <a:pt x="138" y="14"/>
                    <a:pt x="130" y="7"/>
                    <a:pt x="121" y="7"/>
                  </a:cubicBezTo>
                  <a:cubicBezTo>
                    <a:pt x="108" y="7"/>
                    <a:pt x="108" y="7"/>
                    <a:pt x="108" y="7"/>
                  </a:cubicBezTo>
                  <a:cubicBezTo>
                    <a:pt x="107" y="7"/>
                    <a:pt x="105" y="5"/>
                    <a:pt x="105" y="4"/>
                  </a:cubicBezTo>
                  <a:cubicBezTo>
                    <a:pt x="105" y="2"/>
                    <a:pt x="107" y="0"/>
                    <a:pt x="108" y="0"/>
                  </a:cubicBezTo>
                  <a:cubicBezTo>
                    <a:pt x="121" y="0"/>
                    <a:pt x="121" y="0"/>
                    <a:pt x="121" y="0"/>
                  </a:cubicBezTo>
                  <a:cubicBezTo>
                    <a:pt x="134" y="0"/>
                    <a:pt x="144" y="11"/>
                    <a:pt x="144" y="23"/>
                  </a:cubicBezTo>
                  <a:cubicBezTo>
                    <a:pt x="144" y="31"/>
                    <a:pt x="144" y="31"/>
                    <a:pt x="144" y="31"/>
                  </a:cubicBezTo>
                  <a:cubicBezTo>
                    <a:pt x="144" y="161"/>
                    <a:pt x="144" y="161"/>
                    <a:pt x="144" y="161"/>
                  </a:cubicBezTo>
                  <a:cubicBezTo>
                    <a:pt x="144" y="163"/>
                    <a:pt x="143" y="165"/>
                    <a:pt x="14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308">
              <a:extLst>
                <a:ext uri="{FF2B5EF4-FFF2-40B4-BE49-F238E27FC236}">
                  <a16:creationId xmlns:a16="http://schemas.microsoft.com/office/drawing/2014/main" id="{85590DEE-74EA-D946-9610-36DFF564F4D1}"/>
                </a:ext>
              </a:extLst>
            </p:cNvPr>
            <p:cNvSpPr>
              <a:spLocks/>
            </p:cNvSpPr>
            <p:nvPr/>
          </p:nvSpPr>
          <p:spPr bwMode="auto">
            <a:xfrm>
              <a:off x="6678" y="3676"/>
              <a:ext cx="190" cy="20"/>
            </a:xfrm>
            <a:custGeom>
              <a:avLst/>
              <a:gdLst>
                <a:gd name="T0" fmla="*/ 62 w 66"/>
                <a:gd name="T1" fmla="*/ 7 h 7"/>
                <a:gd name="T2" fmla="*/ 3 w 66"/>
                <a:gd name="T3" fmla="*/ 7 h 7"/>
                <a:gd name="T4" fmla="*/ 0 w 66"/>
                <a:gd name="T5" fmla="*/ 3 h 7"/>
                <a:gd name="T6" fmla="*/ 3 w 66"/>
                <a:gd name="T7" fmla="*/ 0 h 7"/>
                <a:gd name="T8" fmla="*/ 62 w 66"/>
                <a:gd name="T9" fmla="*/ 0 h 7"/>
                <a:gd name="T10" fmla="*/ 66 w 66"/>
                <a:gd name="T11" fmla="*/ 3 h 7"/>
                <a:gd name="T12" fmla="*/ 62 w 6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6" h="7">
                  <a:moveTo>
                    <a:pt x="62" y="7"/>
                  </a:moveTo>
                  <a:cubicBezTo>
                    <a:pt x="3" y="7"/>
                    <a:pt x="3" y="7"/>
                    <a:pt x="3" y="7"/>
                  </a:cubicBezTo>
                  <a:cubicBezTo>
                    <a:pt x="1" y="7"/>
                    <a:pt x="0" y="5"/>
                    <a:pt x="0" y="3"/>
                  </a:cubicBezTo>
                  <a:cubicBezTo>
                    <a:pt x="0" y="1"/>
                    <a:pt x="1" y="0"/>
                    <a:pt x="3" y="0"/>
                  </a:cubicBezTo>
                  <a:cubicBezTo>
                    <a:pt x="62" y="0"/>
                    <a:pt x="62" y="0"/>
                    <a:pt x="62" y="0"/>
                  </a:cubicBezTo>
                  <a:cubicBezTo>
                    <a:pt x="64" y="0"/>
                    <a:pt x="66" y="1"/>
                    <a:pt x="66" y="3"/>
                  </a:cubicBezTo>
                  <a:cubicBezTo>
                    <a:pt x="66" y="5"/>
                    <a:pt x="64" y="7"/>
                    <a:pt x="6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309">
              <a:extLst>
                <a:ext uri="{FF2B5EF4-FFF2-40B4-BE49-F238E27FC236}">
                  <a16:creationId xmlns:a16="http://schemas.microsoft.com/office/drawing/2014/main" id="{64736ACD-21D4-2847-A8E6-5BFDEB945B9F}"/>
                </a:ext>
              </a:extLst>
            </p:cNvPr>
            <p:cNvSpPr>
              <a:spLocks/>
            </p:cNvSpPr>
            <p:nvPr/>
          </p:nvSpPr>
          <p:spPr bwMode="auto">
            <a:xfrm>
              <a:off x="6678" y="3734"/>
              <a:ext cx="190" cy="17"/>
            </a:xfrm>
            <a:custGeom>
              <a:avLst/>
              <a:gdLst>
                <a:gd name="T0" fmla="*/ 62 w 66"/>
                <a:gd name="T1" fmla="*/ 6 h 6"/>
                <a:gd name="T2" fmla="*/ 3 w 66"/>
                <a:gd name="T3" fmla="*/ 6 h 6"/>
                <a:gd name="T4" fmla="*/ 0 w 66"/>
                <a:gd name="T5" fmla="*/ 3 h 6"/>
                <a:gd name="T6" fmla="*/ 3 w 66"/>
                <a:gd name="T7" fmla="*/ 0 h 6"/>
                <a:gd name="T8" fmla="*/ 62 w 66"/>
                <a:gd name="T9" fmla="*/ 0 h 6"/>
                <a:gd name="T10" fmla="*/ 66 w 66"/>
                <a:gd name="T11" fmla="*/ 3 h 6"/>
                <a:gd name="T12" fmla="*/ 62 w 6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6" h="6">
                  <a:moveTo>
                    <a:pt x="62" y="6"/>
                  </a:moveTo>
                  <a:cubicBezTo>
                    <a:pt x="3" y="6"/>
                    <a:pt x="3" y="6"/>
                    <a:pt x="3" y="6"/>
                  </a:cubicBezTo>
                  <a:cubicBezTo>
                    <a:pt x="1" y="6"/>
                    <a:pt x="0" y="5"/>
                    <a:pt x="0" y="3"/>
                  </a:cubicBezTo>
                  <a:cubicBezTo>
                    <a:pt x="0" y="1"/>
                    <a:pt x="1" y="0"/>
                    <a:pt x="3" y="0"/>
                  </a:cubicBezTo>
                  <a:cubicBezTo>
                    <a:pt x="62" y="0"/>
                    <a:pt x="62" y="0"/>
                    <a:pt x="62" y="0"/>
                  </a:cubicBezTo>
                  <a:cubicBezTo>
                    <a:pt x="64" y="0"/>
                    <a:pt x="66" y="1"/>
                    <a:pt x="66" y="3"/>
                  </a:cubicBezTo>
                  <a:cubicBezTo>
                    <a:pt x="66" y="5"/>
                    <a:pt x="64" y="6"/>
                    <a:pt x="6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310">
              <a:extLst>
                <a:ext uri="{FF2B5EF4-FFF2-40B4-BE49-F238E27FC236}">
                  <a16:creationId xmlns:a16="http://schemas.microsoft.com/office/drawing/2014/main" id="{8E137441-D926-394C-8A41-78D3C415D246}"/>
                </a:ext>
              </a:extLst>
            </p:cNvPr>
            <p:cNvSpPr>
              <a:spLocks/>
            </p:cNvSpPr>
            <p:nvPr/>
          </p:nvSpPr>
          <p:spPr bwMode="auto">
            <a:xfrm>
              <a:off x="6678" y="3788"/>
              <a:ext cx="190" cy="20"/>
            </a:xfrm>
            <a:custGeom>
              <a:avLst/>
              <a:gdLst>
                <a:gd name="T0" fmla="*/ 62 w 66"/>
                <a:gd name="T1" fmla="*/ 7 h 7"/>
                <a:gd name="T2" fmla="*/ 3 w 66"/>
                <a:gd name="T3" fmla="*/ 7 h 7"/>
                <a:gd name="T4" fmla="*/ 0 w 66"/>
                <a:gd name="T5" fmla="*/ 4 h 7"/>
                <a:gd name="T6" fmla="*/ 3 w 66"/>
                <a:gd name="T7" fmla="*/ 0 h 7"/>
                <a:gd name="T8" fmla="*/ 62 w 66"/>
                <a:gd name="T9" fmla="*/ 0 h 7"/>
                <a:gd name="T10" fmla="*/ 66 w 66"/>
                <a:gd name="T11" fmla="*/ 4 h 7"/>
                <a:gd name="T12" fmla="*/ 62 w 6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6" h="7">
                  <a:moveTo>
                    <a:pt x="62" y="7"/>
                  </a:moveTo>
                  <a:cubicBezTo>
                    <a:pt x="3" y="7"/>
                    <a:pt x="3" y="7"/>
                    <a:pt x="3" y="7"/>
                  </a:cubicBezTo>
                  <a:cubicBezTo>
                    <a:pt x="1" y="7"/>
                    <a:pt x="0" y="5"/>
                    <a:pt x="0" y="4"/>
                  </a:cubicBezTo>
                  <a:cubicBezTo>
                    <a:pt x="0" y="2"/>
                    <a:pt x="1" y="0"/>
                    <a:pt x="3" y="0"/>
                  </a:cubicBezTo>
                  <a:cubicBezTo>
                    <a:pt x="62" y="0"/>
                    <a:pt x="62" y="0"/>
                    <a:pt x="62" y="0"/>
                  </a:cubicBezTo>
                  <a:cubicBezTo>
                    <a:pt x="64" y="0"/>
                    <a:pt x="66" y="2"/>
                    <a:pt x="66" y="4"/>
                  </a:cubicBezTo>
                  <a:cubicBezTo>
                    <a:pt x="66" y="5"/>
                    <a:pt x="64" y="7"/>
                    <a:pt x="6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311">
              <a:extLst>
                <a:ext uri="{FF2B5EF4-FFF2-40B4-BE49-F238E27FC236}">
                  <a16:creationId xmlns:a16="http://schemas.microsoft.com/office/drawing/2014/main" id="{16291468-616F-FE4B-AB32-0BE76E5B628B}"/>
                </a:ext>
              </a:extLst>
            </p:cNvPr>
            <p:cNvSpPr>
              <a:spLocks/>
            </p:cNvSpPr>
            <p:nvPr/>
          </p:nvSpPr>
          <p:spPr bwMode="auto">
            <a:xfrm>
              <a:off x="6678" y="3846"/>
              <a:ext cx="190" cy="20"/>
            </a:xfrm>
            <a:custGeom>
              <a:avLst/>
              <a:gdLst>
                <a:gd name="T0" fmla="*/ 62 w 66"/>
                <a:gd name="T1" fmla="*/ 7 h 7"/>
                <a:gd name="T2" fmla="*/ 3 w 66"/>
                <a:gd name="T3" fmla="*/ 7 h 7"/>
                <a:gd name="T4" fmla="*/ 0 w 66"/>
                <a:gd name="T5" fmla="*/ 3 h 7"/>
                <a:gd name="T6" fmla="*/ 3 w 66"/>
                <a:gd name="T7" fmla="*/ 0 h 7"/>
                <a:gd name="T8" fmla="*/ 62 w 66"/>
                <a:gd name="T9" fmla="*/ 0 h 7"/>
                <a:gd name="T10" fmla="*/ 66 w 66"/>
                <a:gd name="T11" fmla="*/ 3 h 7"/>
                <a:gd name="T12" fmla="*/ 62 w 6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6" h="7">
                  <a:moveTo>
                    <a:pt x="62" y="7"/>
                  </a:moveTo>
                  <a:cubicBezTo>
                    <a:pt x="3" y="7"/>
                    <a:pt x="3" y="7"/>
                    <a:pt x="3" y="7"/>
                  </a:cubicBezTo>
                  <a:cubicBezTo>
                    <a:pt x="1" y="7"/>
                    <a:pt x="0" y="5"/>
                    <a:pt x="0" y="3"/>
                  </a:cubicBezTo>
                  <a:cubicBezTo>
                    <a:pt x="0" y="2"/>
                    <a:pt x="1" y="0"/>
                    <a:pt x="3" y="0"/>
                  </a:cubicBezTo>
                  <a:cubicBezTo>
                    <a:pt x="62" y="0"/>
                    <a:pt x="62" y="0"/>
                    <a:pt x="62" y="0"/>
                  </a:cubicBezTo>
                  <a:cubicBezTo>
                    <a:pt x="64" y="0"/>
                    <a:pt x="66" y="2"/>
                    <a:pt x="66" y="3"/>
                  </a:cubicBezTo>
                  <a:cubicBezTo>
                    <a:pt x="66" y="5"/>
                    <a:pt x="64" y="7"/>
                    <a:pt x="6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2" name="Freeform 312">
              <a:extLst>
                <a:ext uri="{FF2B5EF4-FFF2-40B4-BE49-F238E27FC236}">
                  <a16:creationId xmlns:a16="http://schemas.microsoft.com/office/drawing/2014/main" id="{6D5A0DFF-2653-5D44-8D5E-8548239F2D89}"/>
                </a:ext>
              </a:extLst>
            </p:cNvPr>
            <p:cNvSpPr>
              <a:spLocks/>
            </p:cNvSpPr>
            <p:nvPr/>
          </p:nvSpPr>
          <p:spPr bwMode="auto">
            <a:xfrm>
              <a:off x="6640" y="3846"/>
              <a:ext cx="17" cy="20"/>
            </a:xfrm>
            <a:custGeom>
              <a:avLst/>
              <a:gdLst>
                <a:gd name="T0" fmla="*/ 3 w 6"/>
                <a:gd name="T1" fmla="*/ 7 h 7"/>
                <a:gd name="T2" fmla="*/ 1 w 6"/>
                <a:gd name="T3" fmla="*/ 6 h 7"/>
                <a:gd name="T4" fmla="*/ 0 w 6"/>
                <a:gd name="T5" fmla="*/ 5 h 7"/>
                <a:gd name="T6" fmla="*/ 0 w 6"/>
                <a:gd name="T7" fmla="*/ 3 h 7"/>
                <a:gd name="T8" fmla="*/ 0 w 6"/>
                <a:gd name="T9" fmla="*/ 3 h 7"/>
                <a:gd name="T10" fmla="*/ 0 w 6"/>
                <a:gd name="T11" fmla="*/ 2 h 7"/>
                <a:gd name="T12" fmla="*/ 0 w 6"/>
                <a:gd name="T13" fmla="*/ 2 h 7"/>
                <a:gd name="T14" fmla="*/ 1 w 6"/>
                <a:gd name="T15" fmla="*/ 1 h 7"/>
                <a:gd name="T16" fmla="*/ 5 w 6"/>
                <a:gd name="T17" fmla="*/ 1 h 7"/>
                <a:gd name="T18" fmla="*/ 6 w 6"/>
                <a:gd name="T19" fmla="*/ 3 h 7"/>
                <a:gd name="T20" fmla="*/ 6 w 6"/>
                <a:gd name="T21" fmla="*/ 5 h 7"/>
                <a:gd name="T22" fmla="*/ 5 w 6"/>
                <a:gd name="T23" fmla="*/ 6 h 7"/>
                <a:gd name="T24" fmla="*/ 3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3" y="7"/>
                  </a:moveTo>
                  <a:cubicBezTo>
                    <a:pt x="2" y="7"/>
                    <a:pt x="1" y="6"/>
                    <a:pt x="1" y="6"/>
                  </a:cubicBezTo>
                  <a:cubicBezTo>
                    <a:pt x="0" y="5"/>
                    <a:pt x="0" y="5"/>
                    <a:pt x="0" y="5"/>
                  </a:cubicBezTo>
                  <a:cubicBezTo>
                    <a:pt x="0" y="4"/>
                    <a:pt x="0" y="4"/>
                    <a:pt x="0" y="3"/>
                  </a:cubicBezTo>
                  <a:cubicBezTo>
                    <a:pt x="0" y="3"/>
                    <a:pt x="0" y="3"/>
                    <a:pt x="0" y="3"/>
                  </a:cubicBezTo>
                  <a:cubicBezTo>
                    <a:pt x="0" y="3"/>
                    <a:pt x="0" y="2"/>
                    <a:pt x="0" y="2"/>
                  </a:cubicBezTo>
                  <a:cubicBezTo>
                    <a:pt x="0" y="2"/>
                    <a:pt x="0" y="2"/>
                    <a:pt x="0" y="2"/>
                  </a:cubicBezTo>
                  <a:cubicBezTo>
                    <a:pt x="0" y="1"/>
                    <a:pt x="1" y="1"/>
                    <a:pt x="1" y="1"/>
                  </a:cubicBezTo>
                  <a:cubicBezTo>
                    <a:pt x="2" y="0"/>
                    <a:pt x="4" y="0"/>
                    <a:pt x="5" y="1"/>
                  </a:cubicBezTo>
                  <a:cubicBezTo>
                    <a:pt x="6" y="2"/>
                    <a:pt x="6" y="3"/>
                    <a:pt x="6" y="3"/>
                  </a:cubicBezTo>
                  <a:cubicBezTo>
                    <a:pt x="6" y="4"/>
                    <a:pt x="6" y="4"/>
                    <a:pt x="6" y="5"/>
                  </a:cubicBezTo>
                  <a:cubicBezTo>
                    <a:pt x="6" y="5"/>
                    <a:pt x="6" y="5"/>
                    <a:pt x="5" y="6"/>
                  </a:cubicBezTo>
                  <a:cubicBezTo>
                    <a:pt x="5" y="6"/>
                    <a:pt x="4"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3" name="Freeform 313">
              <a:extLst>
                <a:ext uri="{FF2B5EF4-FFF2-40B4-BE49-F238E27FC236}">
                  <a16:creationId xmlns:a16="http://schemas.microsoft.com/office/drawing/2014/main" id="{9FBB86EB-1B60-174C-B5F2-0884395F3201}"/>
                </a:ext>
              </a:extLst>
            </p:cNvPr>
            <p:cNvSpPr>
              <a:spLocks/>
            </p:cNvSpPr>
            <p:nvPr/>
          </p:nvSpPr>
          <p:spPr bwMode="auto">
            <a:xfrm>
              <a:off x="6640" y="3788"/>
              <a:ext cx="17" cy="20"/>
            </a:xfrm>
            <a:custGeom>
              <a:avLst/>
              <a:gdLst>
                <a:gd name="T0" fmla="*/ 3 w 6"/>
                <a:gd name="T1" fmla="*/ 7 h 7"/>
                <a:gd name="T2" fmla="*/ 1 w 6"/>
                <a:gd name="T3" fmla="*/ 6 h 7"/>
                <a:gd name="T4" fmla="*/ 0 w 6"/>
                <a:gd name="T5" fmla="*/ 5 h 7"/>
                <a:gd name="T6" fmla="*/ 0 w 6"/>
                <a:gd name="T7" fmla="*/ 4 h 7"/>
                <a:gd name="T8" fmla="*/ 0 w 6"/>
                <a:gd name="T9" fmla="*/ 3 h 7"/>
                <a:gd name="T10" fmla="*/ 0 w 6"/>
                <a:gd name="T11" fmla="*/ 2 h 7"/>
                <a:gd name="T12" fmla="*/ 0 w 6"/>
                <a:gd name="T13" fmla="*/ 2 h 7"/>
                <a:gd name="T14" fmla="*/ 1 w 6"/>
                <a:gd name="T15" fmla="*/ 1 h 7"/>
                <a:gd name="T16" fmla="*/ 5 w 6"/>
                <a:gd name="T17" fmla="*/ 1 h 7"/>
                <a:gd name="T18" fmla="*/ 6 w 6"/>
                <a:gd name="T19" fmla="*/ 4 h 7"/>
                <a:gd name="T20" fmla="*/ 6 w 6"/>
                <a:gd name="T21" fmla="*/ 5 h 7"/>
                <a:gd name="T22" fmla="*/ 5 w 6"/>
                <a:gd name="T23" fmla="*/ 6 h 7"/>
                <a:gd name="T24" fmla="*/ 3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3" y="7"/>
                  </a:moveTo>
                  <a:cubicBezTo>
                    <a:pt x="2" y="7"/>
                    <a:pt x="1" y="7"/>
                    <a:pt x="1" y="6"/>
                  </a:cubicBezTo>
                  <a:cubicBezTo>
                    <a:pt x="0" y="6"/>
                    <a:pt x="0" y="5"/>
                    <a:pt x="0" y="5"/>
                  </a:cubicBezTo>
                  <a:cubicBezTo>
                    <a:pt x="0" y="5"/>
                    <a:pt x="0" y="4"/>
                    <a:pt x="0" y="4"/>
                  </a:cubicBezTo>
                  <a:cubicBezTo>
                    <a:pt x="0" y="3"/>
                    <a:pt x="0" y="3"/>
                    <a:pt x="0" y="3"/>
                  </a:cubicBezTo>
                  <a:cubicBezTo>
                    <a:pt x="0" y="3"/>
                    <a:pt x="0" y="3"/>
                    <a:pt x="0" y="2"/>
                  </a:cubicBezTo>
                  <a:cubicBezTo>
                    <a:pt x="0" y="2"/>
                    <a:pt x="0" y="2"/>
                    <a:pt x="0" y="2"/>
                  </a:cubicBezTo>
                  <a:cubicBezTo>
                    <a:pt x="0" y="2"/>
                    <a:pt x="1" y="1"/>
                    <a:pt x="1" y="1"/>
                  </a:cubicBezTo>
                  <a:cubicBezTo>
                    <a:pt x="2" y="0"/>
                    <a:pt x="4" y="0"/>
                    <a:pt x="5" y="1"/>
                  </a:cubicBezTo>
                  <a:cubicBezTo>
                    <a:pt x="6" y="2"/>
                    <a:pt x="6" y="3"/>
                    <a:pt x="6" y="4"/>
                  </a:cubicBezTo>
                  <a:cubicBezTo>
                    <a:pt x="6" y="4"/>
                    <a:pt x="6" y="5"/>
                    <a:pt x="6" y="5"/>
                  </a:cubicBezTo>
                  <a:cubicBezTo>
                    <a:pt x="6" y="5"/>
                    <a:pt x="6" y="6"/>
                    <a:pt x="5" y="6"/>
                  </a:cubicBezTo>
                  <a:cubicBezTo>
                    <a:pt x="5" y="7"/>
                    <a:pt x="4"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4" name="Freeform 314">
              <a:extLst>
                <a:ext uri="{FF2B5EF4-FFF2-40B4-BE49-F238E27FC236}">
                  <a16:creationId xmlns:a16="http://schemas.microsoft.com/office/drawing/2014/main" id="{06EF18FE-9AC2-1F46-B446-7B1C29D1B26A}"/>
                </a:ext>
              </a:extLst>
            </p:cNvPr>
            <p:cNvSpPr>
              <a:spLocks/>
            </p:cNvSpPr>
            <p:nvPr/>
          </p:nvSpPr>
          <p:spPr bwMode="auto">
            <a:xfrm>
              <a:off x="6640" y="3734"/>
              <a:ext cx="17" cy="17"/>
            </a:xfrm>
            <a:custGeom>
              <a:avLst/>
              <a:gdLst>
                <a:gd name="T0" fmla="*/ 3 w 6"/>
                <a:gd name="T1" fmla="*/ 6 h 6"/>
                <a:gd name="T2" fmla="*/ 1 w 6"/>
                <a:gd name="T3" fmla="*/ 5 h 6"/>
                <a:gd name="T4" fmla="*/ 0 w 6"/>
                <a:gd name="T5" fmla="*/ 4 h 6"/>
                <a:gd name="T6" fmla="*/ 0 w 6"/>
                <a:gd name="T7" fmla="*/ 3 h 6"/>
                <a:gd name="T8" fmla="*/ 0 w 6"/>
                <a:gd name="T9" fmla="*/ 2 h 6"/>
                <a:gd name="T10" fmla="*/ 0 w 6"/>
                <a:gd name="T11" fmla="*/ 2 h 6"/>
                <a:gd name="T12" fmla="*/ 0 w 6"/>
                <a:gd name="T13" fmla="*/ 1 h 6"/>
                <a:gd name="T14" fmla="*/ 1 w 6"/>
                <a:gd name="T15" fmla="*/ 1 h 6"/>
                <a:gd name="T16" fmla="*/ 2 w 6"/>
                <a:gd name="T17" fmla="*/ 0 h 6"/>
                <a:gd name="T18" fmla="*/ 4 w 6"/>
                <a:gd name="T19" fmla="*/ 0 h 6"/>
                <a:gd name="T20" fmla="*/ 5 w 6"/>
                <a:gd name="T21" fmla="*/ 1 h 6"/>
                <a:gd name="T22" fmla="*/ 6 w 6"/>
                <a:gd name="T23" fmla="*/ 3 h 6"/>
                <a:gd name="T24" fmla="*/ 6 w 6"/>
                <a:gd name="T25" fmla="*/ 4 h 6"/>
                <a:gd name="T26" fmla="*/ 5 w 6"/>
                <a:gd name="T27" fmla="*/ 5 h 6"/>
                <a:gd name="T28" fmla="*/ 3 w 6"/>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3" y="6"/>
                  </a:moveTo>
                  <a:cubicBezTo>
                    <a:pt x="2" y="6"/>
                    <a:pt x="1" y="6"/>
                    <a:pt x="1" y="5"/>
                  </a:cubicBezTo>
                  <a:cubicBezTo>
                    <a:pt x="0" y="5"/>
                    <a:pt x="0" y="5"/>
                    <a:pt x="0" y="4"/>
                  </a:cubicBezTo>
                  <a:cubicBezTo>
                    <a:pt x="0" y="4"/>
                    <a:pt x="0" y="3"/>
                    <a:pt x="0" y="3"/>
                  </a:cubicBezTo>
                  <a:cubicBezTo>
                    <a:pt x="0" y="3"/>
                    <a:pt x="0" y="3"/>
                    <a:pt x="0" y="2"/>
                  </a:cubicBezTo>
                  <a:cubicBezTo>
                    <a:pt x="0" y="2"/>
                    <a:pt x="0" y="2"/>
                    <a:pt x="0" y="2"/>
                  </a:cubicBezTo>
                  <a:cubicBezTo>
                    <a:pt x="0" y="1"/>
                    <a:pt x="0" y="1"/>
                    <a:pt x="0" y="1"/>
                  </a:cubicBezTo>
                  <a:cubicBezTo>
                    <a:pt x="0" y="1"/>
                    <a:pt x="1" y="1"/>
                    <a:pt x="1" y="1"/>
                  </a:cubicBezTo>
                  <a:cubicBezTo>
                    <a:pt x="1" y="0"/>
                    <a:pt x="1" y="0"/>
                    <a:pt x="2" y="0"/>
                  </a:cubicBezTo>
                  <a:cubicBezTo>
                    <a:pt x="3" y="0"/>
                    <a:pt x="4" y="0"/>
                    <a:pt x="4" y="0"/>
                  </a:cubicBezTo>
                  <a:cubicBezTo>
                    <a:pt x="5" y="0"/>
                    <a:pt x="5" y="0"/>
                    <a:pt x="5" y="1"/>
                  </a:cubicBezTo>
                  <a:cubicBezTo>
                    <a:pt x="6" y="1"/>
                    <a:pt x="6" y="2"/>
                    <a:pt x="6" y="3"/>
                  </a:cubicBezTo>
                  <a:cubicBezTo>
                    <a:pt x="6" y="3"/>
                    <a:pt x="6" y="4"/>
                    <a:pt x="6" y="4"/>
                  </a:cubicBezTo>
                  <a:cubicBezTo>
                    <a:pt x="6" y="5"/>
                    <a:pt x="6" y="5"/>
                    <a:pt x="5" y="5"/>
                  </a:cubicBezTo>
                  <a:cubicBezTo>
                    <a:pt x="5" y="6"/>
                    <a:pt x="4"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5" name="Freeform 315">
              <a:extLst>
                <a:ext uri="{FF2B5EF4-FFF2-40B4-BE49-F238E27FC236}">
                  <a16:creationId xmlns:a16="http://schemas.microsoft.com/office/drawing/2014/main" id="{553CE5B2-5001-A544-8EE7-3D6681C735B0}"/>
                </a:ext>
              </a:extLst>
            </p:cNvPr>
            <p:cNvSpPr>
              <a:spLocks/>
            </p:cNvSpPr>
            <p:nvPr/>
          </p:nvSpPr>
          <p:spPr bwMode="auto">
            <a:xfrm>
              <a:off x="6640" y="3676"/>
              <a:ext cx="17" cy="20"/>
            </a:xfrm>
            <a:custGeom>
              <a:avLst/>
              <a:gdLst>
                <a:gd name="T0" fmla="*/ 3 w 6"/>
                <a:gd name="T1" fmla="*/ 7 h 7"/>
                <a:gd name="T2" fmla="*/ 1 w 6"/>
                <a:gd name="T3" fmla="*/ 6 h 7"/>
                <a:gd name="T4" fmla="*/ 0 w 6"/>
                <a:gd name="T5" fmla="*/ 4 h 7"/>
                <a:gd name="T6" fmla="*/ 0 w 6"/>
                <a:gd name="T7" fmla="*/ 3 h 7"/>
                <a:gd name="T8" fmla="*/ 1 w 6"/>
                <a:gd name="T9" fmla="*/ 1 h 7"/>
                <a:gd name="T10" fmla="*/ 2 w 6"/>
                <a:gd name="T11" fmla="*/ 0 h 7"/>
                <a:gd name="T12" fmla="*/ 4 w 6"/>
                <a:gd name="T13" fmla="*/ 0 h 7"/>
                <a:gd name="T14" fmla="*/ 5 w 6"/>
                <a:gd name="T15" fmla="*/ 1 h 7"/>
                <a:gd name="T16" fmla="*/ 6 w 6"/>
                <a:gd name="T17" fmla="*/ 2 h 7"/>
                <a:gd name="T18" fmla="*/ 6 w 6"/>
                <a:gd name="T19" fmla="*/ 3 h 7"/>
                <a:gd name="T20" fmla="*/ 6 w 6"/>
                <a:gd name="T21" fmla="*/ 4 h 7"/>
                <a:gd name="T22" fmla="*/ 5 w 6"/>
                <a:gd name="T23" fmla="*/ 6 h 7"/>
                <a:gd name="T24" fmla="*/ 3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3" y="7"/>
                  </a:moveTo>
                  <a:cubicBezTo>
                    <a:pt x="2" y="7"/>
                    <a:pt x="1" y="6"/>
                    <a:pt x="1" y="6"/>
                  </a:cubicBezTo>
                  <a:cubicBezTo>
                    <a:pt x="0" y="5"/>
                    <a:pt x="0" y="5"/>
                    <a:pt x="0" y="4"/>
                  </a:cubicBezTo>
                  <a:cubicBezTo>
                    <a:pt x="0" y="4"/>
                    <a:pt x="0" y="4"/>
                    <a:pt x="0" y="3"/>
                  </a:cubicBezTo>
                  <a:cubicBezTo>
                    <a:pt x="0" y="2"/>
                    <a:pt x="0" y="2"/>
                    <a:pt x="1" y="1"/>
                  </a:cubicBezTo>
                  <a:cubicBezTo>
                    <a:pt x="1" y="1"/>
                    <a:pt x="1" y="0"/>
                    <a:pt x="2" y="0"/>
                  </a:cubicBezTo>
                  <a:cubicBezTo>
                    <a:pt x="3" y="0"/>
                    <a:pt x="4" y="0"/>
                    <a:pt x="4" y="0"/>
                  </a:cubicBezTo>
                  <a:cubicBezTo>
                    <a:pt x="5" y="0"/>
                    <a:pt x="5" y="1"/>
                    <a:pt x="5" y="1"/>
                  </a:cubicBezTo>
                  <a:cubicBezTo>
                    <a:pt x="6" y="1"/>
                    <a:pt x="6" y="2"/>
                    <a:pt x="6" y="2"/>
                  </a:cubicBezTo>
                  <a:cubicBezTo>
                    <a:pt x="6" y="2"/>
                    <a:pt x="6" y="3"/>
                    <a:pt x="6" y="3"/>
                  </a:cubicBezTo>
                  <a:cubicBezTo>
                    <a:pt x="6" y="4"/>
                    <a:pt x="6" y="4"/>
                    <a:pt x="6" y="4"/>
                  </a:cubicBezTo>
                  <a:cubicBezTo>
                    <a:pt x="6" y="5"/>
                    <a:pt x="6" y="5"/>
                    <a:pt x="5" y="6"/>
                  </a:cubicBezTo>
                  <a:cubicBezTo>
                    <a:pt x="5" y="6"/>
                    <a:pt x="4"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6" name="Freeform 316">
              <a:extLst>
                <a:ext uri="{FF2B5EF4-FFF2-40B4-BE49-F238E27FC236}">
                  <a16:creationId xmlns:a16="http://schemas.microsoft.com/office/drawing/2014/main" id="{17A0D598-750D-334E-B5D2-6152247781E9}"/>
                </a:ext>
              </a:extLst>
            </p:cNvPr>
            <p:cNvSpPr>
              <a:spLocks noEditPoints="1"/>
            </p:cNvSpPr>
            <p:nvPr/>
          </p:nvSpPr>
          <p:spPr bwMode="auto">
            <a:xfrm>
              <a:off x="6640" y="3432"/>
              <a:ext cx="228" cy="169"/>
            </a:xfrm>
            <a:custGeom>
              <a:avLst/>
              <a:gdLst>
                <a:gd name="T0" fmla="*/ 75 w 79"/>
                <a:gd name="T1" fmla="*/ 59 h 59"/>
                <a:gd name="T2" fmla="*/ 3 w 79"/>
                <a:gd name="T3" fmla="*/ 59 h 59"/>
                <a:gd name="T4" fmla="*/ 0 w 79"/>
                <a:gd name="T5" fmla="*/ 55 h 59"/>
                <a:gd name="T6" fmla="*/ 0 w 79"/>
                <a:gd name="T7" fmla="*/ 29 h 59"/>
                <a:gd name="T8" fmla="*/ 3 w 79"/>
                <a:gd name="T9" fmla="*/ 26 h 59"/>
                <a:gd name="T10" fmla="*/ 19 w 79"/>
                <a:gd name="T11" fmla="*/ 26 h 59"/>
                <a:gd name="T12" fmla="*/ 19 w 79"/>
                <a:gd name="T13" fmla="*/ 19 h 59"/>
                <a:gd name="T14" fmla="*/ 39 w 79"/>
                <a:gd name="T15" fmla="*/ 0 h 59"/>
                <a:gd name="T16" fmla="*/ 59 w 79"/>
                <a:gd name="T17" fmla="*/ 19 h 59"/>
                <a:gd name="T18" fmla="*/ 59 w 79"/>
                <a:gd name="T19" fmla="*/ 26 h 59"/>
                <a:gd name="T20" fmla="*/ 75 w 79"/>
                <a:gd name="T21" fmla="*/ 26 h 59"/>
                <a:gd name="T22" fmla="*/ 79 w 79"/>
                <a:gd name="T23" fmla="*/ 29 h 59"/>
                <a:gd name="T24" fmla="*/ 79 w 79"/>
                <a:gd name="T25" fmla="*/ 55 h 59"/>
                <a:gd name="T26" fmla="*/ 75 w 79"/>
                <a:gd name="T27" fmla="*/ 59 h 59"/>
                <a:gd name="T28" fmla="*/ 6 w 79"/>
                <a:gd name="T29" fmla="*/ 52 h 59"/>
                <a:gd name="T30" fmla="*/ 72 w 79"/>
                <a:gd name="T31" fmla="*/ 52 h 59"/>
                <a:gd name="T32" fmla="*/ 72 w 79"/>
                <a:gd name="T33" fmla="*/ 32 h 59"/>
                <a:gd name="T34" fmla="*/ 56 w 79"/>
                <a:gd name="T35" fmla="*/ 32 h 59"/>
                <a:gd name="T36" fmla="*/ 52 w 79"/>
                <a:gd name="T37" fmla="*/ 29 h 59"/>
                <a:gd name="T38" fmla="*/ 52 w 79"/>
                <a:gd name="T39" fmla="*/ 19 h 59"/>
                <a:gd name="T40" fmla="*/ 39 w 79"/>
                <a:gd name="T41" fmla="*/ 6 h 59"/>
                <a:gd name="T42" fmla="*/ 26 w 79"/>
                <a:gd name="T43" fmla="*/ 19 h 59"/>
                <a:gd name="T44" fmla="*/ 26 w 79"/>
                <a:gd name="T45" fmla="*/ 29 h 59"/>
                <a:gd name="T46" fmla="*/ 23 w 79"/>
                <a:gd name="T47" fmla="*/ 32 h 59"/>
                <a:gd name="T48" fmla="*/ 6 w 79"/>
                <a:gd name="T49" fmla="*/ 32 h 59"/>
                <a:gd name="T50" fmla="*/ 6 w 79"/>
                <a:gd name="T51"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59">
                  <a:moveTo>
                    <a:pt x="75" y="59"/>
                  </a:moveTo>
                  <a:cubicBezTo>
                    <a:pt x="3" y="59"/>
                    <a:pt x="3" y="59"/>
                    <a:pt x="3" y="59"/>
                  </a:cubicBezTo>
                  <a:cubicBezTo>
                    <a:pt x="1" y="59"/>
                    <a:pt x="0" y="57"/>
                    <a:pt x="0" y="55"/>
                  </a:cubicBezTo>
                  <a:cubicBezTo>
                    <a:pt x="0" y="29"/>
                    <a:pt x="0" y="29"/>
                    <a:pt x="0" y="29"/>
                  </a:cubicBezTo>
                  <a:cubicBezTo>
                    <a:pt x="0" y="27"/>
                    <a:pt x="1" y="26"/>
                    <a:pt x="3" y="26"/>
                  </a:cubicBezTo>
                  <a:cubicBezTo>
                    <a:pt x="19" y="26"/>
                    <a:pt x="19" y="26"/>
                    <a:pt x="19" y="26"/>
                  </a:cubicBezTo>
                  <a:cubicBezTo>
                    <a:pt x="19" y="19"/>
                    <a:pt x="19" y="19"/>
                    <a:pt x="19" y="19"/>
                  </a:cubicBezTo>
                  <a:cubicBezTo>
                    <a:pt x="19" y="8"/>
                    <a:pt x="28" y="0"/>
                    <a:pt x="39" y="0"/>
                  </a:cubicBezTo>
                  <a:cubicBezTo>
                    <a:pt x="50" y="0"/>
                    <a:pt x="59" y="8"/>
                    <a:pt x="59" y="19"/>
                  </a:cubicBezTo>
                  <a:cubicBezTo>
                    <a:pt x="59" y="26"/>
                    <a:pt x="59" y="26"/>
                    <a:pt x="59" y="26"/>
                  </a:cubicBezTo>
                  <a:cubicBezTo>
                    <a:pt x="75" y="26"/>
                    <a:pt x="75" y="26"/>
                    <a:pt x="75" y="26"/>
                  </a:cubicBezTo>
                  <a:cubicBezTo>
                    <a:pt x="77" y="26"/>
                    <a:pt x="79" y="27"/>
                    <a:pt x="79" y="29"/>
                  </a:cubicBezTo>
                  <a:cubicBezTo>
                    <a:pt x="79" y="55"/>
                    <a:pt x="79" y="55"/>
                    <a:pt x="79" y="55"/>
                  </a:cubicBezTo>
                  <a:cubicBezTo>
                    <a:pt x="79" y="57"/>
                    <a:pt x="77" y="59"/>
                    <a:pt x="75" y="59"/>
                  </a:cubicBezTo>
                  <a:close/>
                  <a:moveTo>
                    <a:pt x="6" y="52"/>
                  </a:moveTo>
                  <a:cubicBezTo>
                    <a:pt x="72" y="52"/>
                    <a:pt x="72" y="52"/>
                    <a:pt x="72" y="52"/>
                  </a:cubicBezTo>
                  <a:cubicBezTo>
                    <a:pt x="72" y="32"/>
                    <a:pt x="72" y="32"/>
                    <a:pt x="72" y="32"/>
                  </a:cubicBezTo>
                  <a:cubicBezTo>
                    <a:pt x="56" y="32"/>
                    <a:pt x="56" y="32"/>
                    <a:pt x="56" y="32"/>
                  </a:cubicBezTo>
                  <a:cubicBezTo>
                    <a:pt x="54" y="32"/>
                    <a:pt x="52" y="31"/>
                    <a:pt x="52" y="29"/>
                  </a:cubicBezTo>
                  <a:cubicBezTo>
                    <a:pt x="52" y="19"/>
                    <a:pt x="52" y="19"/>
                    <a:pt x="52" y="19"/>
                  </a:cubicBezTo>
                  <a:cubicBezTo>
                    <a:pt x="52" y="12"/>
                    <a:pt x="46" y="6"/>
                    <a:pt x="39" y="6"/>
                  </a:cubicBezTo>
                  <a:cubicBezTo>
                    <a:pt x="32" y="6"/>
                    <a:pt x="26" y="12"/>
                    <a:pt x="26" y="19"/>
                  </a:cubicBezTo>
                  <a:cubicBezTo>
                    <a:pt x="26" y="29"/>
                    <a:pt x="26" y="29"/>
                    <a:pt x="26" y="29"/>
                  </a:cubicBezTo>
                  <a:cubicBezTo>
                    <a:pt x="26" y="31"/>
                    <a:pt x="25" y="32"/>
                    <a:pt x="23" y="32"/>
                  </a:cubicBezTo>
                  <a:cubicBezTo>
                    <a:pt x="6" y="32"/>
                    <a:pt x="6" y="32"/>
                    <a:pt x="6" y="32"/>
                  </a:cubicBezTo>
                  <a:lnTo>
                    <a:pt x="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7" name="Group 290" title="Check Box icon">
            <a:extLst>
              <a:ext uri="{FF2B5EF4-FFF2-40B4-BE49-F238E27FC236}">
                <a16:creationId xmlns:a16="http://schemas.microsoft.com/office/drawing/2014/main" id="{7A67CA9D-900F-E240-8ADD-58953DFB76FA}"/>
              </a:ext>
            </a:extLst>
          </p:cNvPr>
          <p:cNvGrpSpPr>
            <a:grpSpLocks noChangeAspect="1"/>
          </p:cNvGrpSpPr>
          <p:nvPr/>
        </p:nvGrpSpPr>
        <p:grpSpPr bwMode="auto">
          <a:xfrm>
            <a:off x="1312089" y="3072380"/>
            <a:ext cx="430215" cy="351861"/>
            <a:chOff x="4558" y="3530"/>
            <a:chExt cx="582" cy="476"/>
          </a:xfrm>
          <a:solidFill>
            <a:schemeClr val="accent1"/>
          </a:solidFill>
        </p:grpSpPr>
        <p:sp>
          <p:nvSpPr>
            <p:cNvPr id="48" name="Freeform 291">
              <a:extLst>
                <a:ext uri="{FF2B5EF4-FFF2-40B4-BE49-F238E27FC236}">
                  <a16:creationId xmlns:a16="http://schemas.microsoft.com/office/drawing/2014/main" id="{ECBC960C-4098-B44D-9754-BC318EE691B6}"/>
                </a:ext>
              </a:extLst>
            </p:cNvPr>
            <p:cNvSpPr>
              <a:spLocks/>
            </p:cNvSpPr>
            <p:nvPr/>
          </p:nvSpPr>
          <p:spPr bwMode="auto">
            <a:xfrm>
              <a:off x="4558" y="3530"/>
              <a:ext cx="479" cy="476"/>
            </a:xfrm>
            <a:custGeom>
              <a:avLst/>
              <a:gdLst>
                <a:gd name="T0" fmla="*/ 154 w 158"/>
                <a:gd name="T1" fmla="*/ 157 h 157"/>
                <a:gd name="T2" fmla="*/ 24 w 158"/>
                <a:gd name="T3" fmla="*/ 157 h 157"/>
                <a:gd name="T4" fmla="*/ 0 w 158"/>
                <a:gd name="T5" fmla="*/ 134 h 157"/>
                <a:gd name="T6" fmla="*/ 0 w 158"/>
                <a:gd name="T7" fmla="*/ 130 h 157"/>
                <a:gd name="T8" fmla="*/ 0 w 158"/>
                <a:gd name="T9" fmla="*/ 3 h 157"/>
                <a:gd name="T10" fmla="*/ 3 w 158"/>
                <a:gd name="T11" fmla="*/ 0 h 157"/>
                <a:gd name="T12" fmla="*/ 133 w 158"/>
                <a:gd name="T13" fmla="*/ 0 h 157"/>
                <a:gd name="T14" fmla="*/ 158 w 158"/>
                <a:gd name="T15" fmla="*/ 23 h 157"/>
                <a:gd name="T16" fmla="*/ 158 w 158"/>
                <a:gd name="T17" fmla="*/ 27 h 157"/>
                <a:gd name="T18" fmla="*/ 154 w 158"/>
                <a:gd name="T19" fmla="*/ 31 h 157"/>
                <a:gd name="T20" fmla="*/ 151 w 158"/>
                <a:gd name="T21" fmla="*/ 27 h 157"/>
                <a:gd name="T22" fmla="*/ 151 w 158"/>
                <a:gd name="T23" fmla="*/ 23 h 157"/>
                <a:gd name="T24" fmla="*/ 133 w 158"/>
                <a:gd name="T25" fmla="*/ 7 h 157"/>
                <a:gd name="T26" fmla="*/ 7 w 158"/>
                <a:gd name="T27" fmla="*/ 7 h 157"/>
                <a:gd name="T28" fmla="*/ 7 w 158"/>
                <a:gd name="T29" fmla="*/ 134 h 157"/>
                <a:gd name="T30" fmla="*/ 24 w 158"/>
                <a:gd name="T31" fmla="*/ 151 h 157"/>
                <a:gd name="T32" fmla="*/ 151 w 158"/>
                <a:gd name="T33" fmla="*/ 151 h 157"/>
                <a:gd name="T34" fmla="*/ 151 w 158"/>
                <a:gd name="T35" fmla="*/ 61 h 157"/>
                <a:gd name="T36" fmla="*/ 154 w 158"/>
                <a:gd name="T37" fmla="*/ 58 h 157"/>
                <a:gd name="T38" fmla="*/ 158 w 158"/>
                <a:gd name="T39" fmla="*/ 61 h 157"/>
                <a:gd name="T40" fmla="*/ 158 w 158"/>
                <a:gd name="T41" fmla="*/ 154 h 157"/>
                <a:gd name="T42" fmla="*/ 154 w 158"/>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57">
                  <a:moveTo>
                    <a:pt x="154" y="157"/>
                  </a:moveTo>
                  <a:cubicBezTo>
                    <a:pt x="24" y="157"/>
                    <a:pt x="24" y="157"/>
                    <a:pt x="24" y="157"/>
                  </a:cubicBezTo>
                  <a:cubicBezTo>
                    <a:pt x="11" y="157"/>
                    <a:pt x="0" y="147"/>
                    <a:pt x="0" y="134"/>
                  </a:cubicBezTo>
                  <a:cubicBezTo>
                    <a:pt x="0" y="130"/>
                    <a:pt x="0" y="130"/>
                    <a:pt x="0" y="130"/>
                  </a:cubicBezTo>
                  <a:cubicBezTo>
                    <a:pt x="0" y="3"/>
                    <a:pt x="0" y="3"/>
                    <a:pt x="0" y="3"/>
                  </a:cubicBezTo>
                  <a:cubicBezTo>
                    <a:pt x="0" y="1"/>
                    <a:pt x="2" y="0"/>
                    <a:pt x="3" y="0"/>
                  </a:cubicBezTo>
                  <a:cubicBezTo>
                    <a:pt x="133" y="0"/>
                    <a:pt x="133" y="0"/>
                    <a:pt x="133" y="0"/>
                  </a:cubicBezTo>
                  <a:cubicBezTo>
                    <a:pt x="147" y="0"/>
                    <a:pt x="158" y="11"/>
                    <a:pt x="158" y="23"/>
                  </a:cubicBezTo>
                  <a:cubicBezTo>
                    <a:pt x="158" y="27"/>
                    <a:pt x="158" y="27"/>
                    <a:pt x="158" y="27"/>
                  </a:cubicBezTo>
                  <a:cubicBezTo>
                    <a:pt x="158" y="29"/>
                    <a:pt x="156" y="31"/>
                    <a:pt x="154" y="31"/>
                  </a:cubicBezTo>
                  <a:cubicBezTo>
                    <a:pt x="152" y="31"/>
                    <a:pt x="151" y="29"/>
                    <a:pt x="151" y="27"/>
                  </a:cubicBezTo>
                  <a:cubicBezTo>
                    <a:pt x="151" y="23"/>
                    <a:pt x="151" y="23"/>
                    <a:pt x="151" y="23"/>
                  </a:cubicBezTo>
                  <a:cubicBezTo>
                    <a:pt x="151" y="14"/>
                    <a:pt x="143" y="7"/>
                    <a:pt x="133" y="7"/>
                  </a:cubicBezTo>
                  <a:cubicBezTo>
                    <a:pt x="7" y="7"/>
                    <a:pt x="7" y="7"/>
                    <a:pt x="7" y="7"/>
                  </a:cubicBezTo>
                  <a:cubicBezTo>
                    <a:pt x="7" y="134"/>
                    <a:pt x="7" y="134"/>
                    <a:pt x="7" y="134"/>
                  </a:cubicBezTo>
                  <a:cubicBezTo>
                    <a:pt x="7" y="143"/>
                    <a:pt x="15" y="151"/>
                    <a:pt x="24" y="151"/>
                  </a:cubicBezTo>
                  <a:cubicBezTo>
                    <a:pt x="151" y="151"/>
                    <a:pt x="151" y="151"/>
                    <a:pt x="151" y="151"/>
                  </a:cubicBezTo>
                  <a:cubicBezTo>
                    <a:pt x="151" y="61"/>
                    <a:pt x="151" y="61"/>
                    <a:pt x="151" y="61"/>
                  </a:cubicBezTo>
                  <a:cubicBezTo>
                    <a:pt x="151" y="59"/>
                    <a:pt x="152" y="58"/>
                    <a:pt x="154" y="58"/>
                  </a:cubicBezTo>
                  <a:cubicBezTo>
                    <a:pt x="156" y="58"/>
                    <a:pt x="158" y="59"/>
                    <a:pt x="158" y="61"/>
                  </a:cubicBezTo>
                  <a:cubicBezTo>
                    <a:pt x="158" y="154"/>
                    <a:pt x="158" y="154"/>
                    <a:pt x="158" y="154"/>
                  </a:cubicBezTo>
                  <a:cubicBezTo>
                    <a:pt x="158" y="156"/>
                    <a:pt x="156" y="157"/>
                    <a:pt x="154"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9" name="Freeform 292">
              <a:extLst>
                <a:ext uri="{FF2B5EF4-FFF2-40B4-BE49-F238E27FC236}">
                  <a16:creationId xmlns:a16="http://schemas.microsoft.com/office/drawing/2014/main" id="{C2867B37-830F-CC45-BF33-31B808220BF3}"/>
                </a:ext>
              </a:extLst>
            </p:cNvPr>
            <p:cNvSpPr>
              <a:spLocks/>
            </p:cNvSpPr>
            <p:nvPr/>
          </p:nvSpPr>
          <p:spPr bwMode="auto">
            <a:xfrm>
              <a:off x="4682" y="3548"/>
              <a:ext cx="458" cy="355"/>
            </a:xfrm>
            <a:custGeom>
              <a:avLst/>
              <a:gdLst>
                <a:gd name="T0" fmla="*/ 38 w 151"/>
                <a:gd name="T1" fmla="*/ 117 h 117"/>
                <a:gd name="T2" fmla="*/ 35 w 151"/>
                <a:gd name="T3" fmla="*/ 116 h 117"/>
                <a:gd name="T4" fmla="*/ 1 w 151"/>
                <a:gd name="T5" fmla="*/ 82 h 117"/>
                <a:gd name="T6" fmla="*/ 1 w 151"/>
                <a:gd name="T7" fmla="*/ 77 h 117"/>
                <a:gd name="T8" fmla="*/ 6 w 151"/>
                <a:gd name="T9" fmla="*/ 77 h 117"/>
                <a:gd name="T10" fmla="*/ 38 w 151"/>
                <a:gd name="T11" fmla="*/ 109 h 117"/>
                <a:gd name="T12" fmla="*/ 145 w 151"/>
                <a:gd name="T13" fmla="*/ 2 h 117"/>
                <a:gd name="T14" fmla="*/ 150 w 151"/>
                <a:gd name="T15" fmla="*/ 2 h 117"/>
                <a:gd name="T16" fmla="*/ 150 w 151"/>
                <a:gd name="T17" fmla="*/ 6 h 117"/>
                <a:gd name="T18" fmla="*/ 40 w 151"/>
                <a:gd name="T19" fmla="*/ 116 h 117"/>
                <a:gd name="T20" fmla="*/ 38 w 151"/>
                <a:gd name="T21"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17">
                  <a:moveTo>
                    <a:pt x="38" y="117"/>
                  </a:moveTo>
                  <a:cubicBezTo>
                    <a:pt x="37" y="117"/>
                    <a:pt x="36" y="117"/>
                    <a:pt x="35" y="116"/>
                  </a:cubicBezTo>
                  <a:cubicBezTo>
                    <a:pt x="1" y="82"/>
                    <a:pt x="1" y="82"/>
                    <a:pt x="1" y="82"/>
                  </a:cubicBezTo>
                  <a:cubicBezTo>
                    <a:pt x="0" y="80"/>
                    <a:pt x="0" y="78"/>
                    <a:pt x="1" y="77"/>
                  </a:cubicBezTo>
                  <a:cubicBezTo>
                    <a:pt x="2" y="76"/>
                    <a:pt x="5" y="76"/>
                    <a:pt x="6" y="77"/>
                  </a:cubicBezTo>
                  <a:cubicBezTo>
                    <a:pt x="38" y="109"/>
                    <a:pt x="38" y="109"/>
                    <a:pt x="38" y="109"/>
                  </a:cubicBezTo>
                  <a:cubicBezTo>
                    <a:pt x="145" y="2"/>
                    <a:pt x="145" y="2"/>
                    <a:pt x="145" y="2"/>
                  </a:cubicBezTo>
                  <a:cubicBezTo>
                    <a:pt x="146" y="0"/>
                    <a:pt x="149" y="0"/>
                    <a:pt x="150" y="2"/>
                  </a:cubicBezTo>
                  <a:cubicBezTo>
                    <a:pt x="151" y="3"/>
                    <a:pt x="151" y="5"/>
                    <a:pt x="150" y="6"/>
                  </a:cubicBezTo>
                  <a:cubicBezTo>
                    <a:pt x="40" y="116"/>
                    <a:pt x="40" y="116"/>
                    <a:pt x="40" y="116"/>
                  </a:cubicBezTo>
                  <a:cubicBezTo>
                    <a:pt x="40" y="117"/>
                    <a:pt x="39" y="117"/>
                    <a:pt x="38"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0" name="Group 113" title="Website Approved icon">
            <a:extLst>
              <a:ext uri="{FF2B5EF4-FFF2-40B4-BE49-F238E27FC236}">
                <a16:creationId xmlns:a16="http://schemas.microsoft.com/office/drawing/2014/main" id="{23B7569E-E5B1-0F4F-BD1F-E23732C0178F}"/>
              </a:ext>
            </a:extLst>
          </p:cNvPr>
          <p:cNvGrpSpPr>
            <a:grpSpLocks noChangeAspect="1"/>
          </p:cNvGrpSpPr>
          <p:nvPr/>
        </p:nvGrpSpPr>
        <p:grpSpPr bwMode="auto">
          <a:xfrm>
            <a:off x="1302258" y="3673368"/>
            <a:ext cx="391223" cy="346340"/>
            <a:chOff x="10272" y="1409"/>
            <a:chExt cx="584" cy="517"/>
          </a:xfrm>
          <a:solidFill>
            <a:schemeClr val="accent1"/>
          </a:solidFill>
        </p:grpSpPr>
        <p:sp>
          <p:nvSpPr>
            <p:cNvPr id="51" name="Freeform 114">
              <a:extLst>
                <a:ext uri="{FF2B5EF4-FFF2-40B4-BE49-F238E27FC236}">
                  <a16:creationId xmlns:a16="http://schemas.microsoft.com/office/drawing/2014/main" id="{56ECBF8F-C874-7941-866F-DD0220D6CB76}"/>
                </a:ext>
              </a:extLst>
            </p:cNvPr>
            <p:cNvSpPr>
              <a:spLocks/>
            </p:cNvSpPr>
            <p:nvPr/>
          </p:nvSpPr>
          <p:spPr bwMode="auto">
            <a:xfrm>
              <a:off x="10272" y="1515"/>
              <a:ext cx="584" cy="22"/>
            </a:xfrm>
            <a:custGeom>
              <a:avLst/>
              <a:gdLst>
                <a:gd name="T0" fmla="*/ 188 w 192"/>
                <a:gd name="T1" fmla="*/ 7 h 7"/>
                <a:gd name="T2" fmla="*/ 4 w 192"/>
                <a:gd name="T3" fmla="*/ 7 h 7"/>
                <a:gd name="T4" fmla="*/ 0 w 192"/>
                <a:gd name="T5" fmla="*/ 4 h 7"/>
                <a:gd name="T6" fmla="*/ 4 w 192"/>
                <a:gd name="T7" fmla="*/ 0 h 7"/>
                <a:gd name="T8" fmla="*/ 188 w 192"/>
                <a:gd name="T9" fmla="*/ 0 h 7"/>
                <a:gd name="T10" fmla="*/ 192 w 192"/>
                <a:gd name="T11" fmla="*/ 4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6"/>
                    <a:pt x="0" y="4"/>
                  </a:cubicBezTo>
                  <a:cubicBezTo>
                    <a:pt x="0" y="2"/>
                    <a:pt x="2" y="0"/>
                    <a:pt x="4" y="0"/>
                  </a:cubicBezTo>
                  <a:cubicBezTo>
                    <a:pt x="188" y="0"/>
                    <a:pt x="188" y="0"/>
                    <a:pt x="188" y="0"/>
                  </a:cubicBezTo>
                  <a:cubicBezTo>
                    <a:pt x="190" y="0"/>
                    <a:pt x="192" y="2"/>
                    <a:pt x="192" y="4"/>
                  </a:cubicBezTo>
                  <a:cubicBezTo>
                    <a:pt x="192" y="6"/>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2" name="Freeform 115">
              <a:extLst>
                <a:ext uri="{FF2B5EF4-FFF2-40B4-BE49-F238E27FC236}">
                  <a16:creationId xmlns:a16="http://schemas.microsoft.com/office/drawing/2014/main" id="{8ECCD5F2-1E96-E74B-9CD9-4225834A50F1}"/>
                </a:ext>
              </a:extLst>
            </p:cNvPr>
            <p:cNvSpPr>
              <a:spLocks noEditPoints="1"/>
            </p:cNvSpPr>
            <p:nvPr/>
          </p:nvSpPr>
          <p:spPr bwMode="auto">
            <a:xfrm>
              <a:off x="10272" y="1409"/>
              <a:ext cx="584" cy="517"/>
            </a:xfrm>
            <a:custGeom>
              <a:avLst/>
              <a:gdLst>
                <a:gd name="T0" fmla="*/ 188 w 192"/>
                <a:gd name="T1" fmla="*/ 170 h 170"/>
                <a:gd name="T2" fmla="*/ 25 w 192"/>
                <a:gd name="T3" fmla="*/ 170 h 170"/>
                <a:gd name="T4" fmla="*/ 0 w 192"/>
                <a:gd name="T5" fmla="*/ 146 h 170"/>
                <a:gd name="T6" fmla="*/ 0 w 192"/>
                <a:gd name="T7" fmla="*/ 142 h 170"/>
                <a:gd name="T8" fmla="*/ 0 w 192"/>
                <a:gd name="T9" fmla="*/ 4 h 170"/>
                <a:gd name="T10" fmla="*/ 4 w 192"/>
                <a:gd name="T11" fmla="*/ 0 h 170"/>
                <a:gd name="T12" fmla="*/ 167 w 192"/>
                <a:gd name="T13" fmla="*/ 0 h 170"/>
                <a:gd name="T14" fmla="*/ 192 w 192"/>
                <a:gd name="T15" fmla="*/ 24 h 170"/>
                <a:gd name="T16" fmla="*/ 192 w 192"/>
                <a:gd name="T17" fmla="*/ 28 h 170"/>
                <a:gd name="T18" fmla="*/ 192 w 192"/>
                <a:gd name="T19" fmla="*/ 166 h 170"/>
                <a:gd name="T20" fmla="*/ 188 w 192"/>
                <a:gd name="T21" fmla="*/ 170 h 170"/>
                <a:gd name="T22" fmla="*/ 7 w 192"/>
                <a:gd name="T23" fmla="*/ 7 h 170"/>
                <a:gd name="T24" fmla="*/ 7 w 192"/>
                <a:gd name="T25" fmla="*/ 146 h 170"/>
                <a:gd name="T26" fmla="*/ 25 w 192"/>
                <a:gd name="T27" fmla="*/ 163 h 170"/>
                <a:gd name="T28" fmla="*/ 185 w 192"/>
                <a:gd name="T29" fmla="*/ 163 h 170"/>
                <a:gd name="T30" fmla="*/ 185 w 192"/>
                <a:gd name="T31" fmla="*/ 24 h 170"/>
                <a:gd name="T32" fmla="*/ 167 w 192"/>
                <a:gd name="T33" fmla="*/ 7 h 170"/>
                <a:gd name="T34" fmla="*/ 7 w 192"/>
                <a:gd name="T35"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0">
                  <a:moveTo>
                    <a:pt x="188" y="170"/>
                  </a:moveTo>
                  <a:cubicBezTo>
                    <a:pt x="25" y="170"/>
                    <a:pt x="25" y="170"/>
                    <a:pt x="25" y="170"/>
                  </a:cubicBezTo>
                  <a:cubicBezTo>
                    <a:pt x="12" y="170"/>
                    <a:pt x="0" y="159"/>
                    <a:pt x="0" y="146"/>
                  </a:cubicBezTo>
                  <a:cubicBezTo>
                    <a:pt x="0" y="142"/>
                    <a:pt x="0" y="142"/>
                    <a:pt x="0" y="142"/>
                  </a:cubicBezTo>
                  <a:cubicBezTo>
                    <a:pt x="0" y="4"/>
                    <a:pt x="0" y="4"/>
                    <a:pt x="0" y="4"/>
                  </a:cubicBezTo>
                  <a:cubicBezTo>
                    <a:pt x="0" y="1"/>
                    <a:pt x="2" y="0"/>
                    <a:pt x="4" y="0"/>
                  </a:cubicBezTo>
                  <a:cubicBezTo>
                    <a:pt x="167" y="0"/>
                    <a:pt x="167" y="0"/>
                    <a:pt x="167" y="0"/>
                  </a:cubicBezTo>
                  <a:cubicBezTo>
                    <a:pt x="180" y="0"/>
                    <a:pt x="192" y="11"/>
                    <a:pt x="192" y="24"/>
                  </a:cubicBezTo>
                  <a:cubicBezTo>
                    <a:pt x="192" y="28"/>
                    <a:pt x="192" y="28"/>
                    <a:pt x="192" y="28"/>
                  </a:cubicBezTo>
                  <a:cubicBezTo>
                    <a:pt x="192" y="166"/>
                    <a:pt x="192" y="166"/>
                    <a:pt x="192" y="166"/>
                  </a:cubicBezTo>
                  <a:cubicBezTo>
                    <a:pt x="192" y="169"/>
                    <a:pt x="190" y="170"/>
                    <a:pt x="188" y="170"/>
                  </a:cubicBezTo>
                  <a:close/>
                  <a:moveTo>
                    <a:pt x="7" y="7"/>
                  </a:moveTo>
                  <a:cubicBezTo>
                    <a:pt x="7" y="146"/>
                    <a:pt x="7" y="146"/>
                    <a:pt x="7" y="146"/>
                  </a:cubicBezTo>
                  <a:cubicBezTo>
                    <a:pt x="7" y="155"/>
                    <a:pt x="15" y="163"/>
                    <a:pt x="25" y="163"/>
                  </a:cubicBezTo>
                  <a:cubicBezTo>
                    <a:pt x="185" y="163"/>
                    <a:pt x="185" y="163"/>
                    <a:pt x="185" y="163"/>
                  </a:cubicBezTo>
                  <a:cubicBezTo>
                    <a:pt x="185" y="24"/>
                    <a:pt x="185" y="24"/>
                    <a:pt x="185" y="24"/>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3" name="Freeform 116">
              <a:extLst>
                <a:ext uri="{FF2B5EF4-FFF2-40B4-BE49-F238E27FC236}">
                  <a16:creationId xmlns:a16="http://schemas.microsoft.com/office/drawing/2014/main" id="{0FFACAA9-002B-0A44-B812-934B186D5894}"/>
                </a:ext>
              </a:extLst>
            </p:cNvPr>
            <p:cNvSpPr>
              <a:spLocks noEditPoints="1"/>
            </p:cNvSpPr>
            <p:nvPr/>
          </p:nvSpPr>
          <p:spPr bwMode="auto">
            <a:xfrm>
              <a:off x="10467" y="1452"/>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4" name="Freeform 117">
              <a:extLst>
                <a:ext uri="{FF2B5EF4-FFF2-40B4-BE49-F238E27FC236}">
                  <a16:creationId xmlns:a16="http://schemas.microsoft.com/office/drawing/2014/main" id="{D150ADF8-0F76-CE48-9680-A8D0C9859A7B}"/>
                </a:ext>
              </a:extLst>
            </p:cNvPr>
            <p:cNvSpPr>
              <a:spLocks noEditPoints="1"/>
            </p:cNvSpPr>
            <p:nvPr/>
          </p:nvSpPr>
          <p:spPr bwMode="auto">
            <a:xfrm>
              <a:off x="10403" y="1452"/>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5" name="Freeform 118">
              <a:extLst>
                <a:ext uri="{FF2B5EF4-FFF2-40B4-BE49-F238E27FC236}">
                  <a16:creationId xmlns:a16="http://schemas.microsoft.com/office/drawing/2014/main" id="{06ACBEE1-2821-D146-9505-C3E43FDD5D53}"/>
                </a:ext>
              </a:extLst>
            </p:cNvPr>
            <p:cNvSpPr>
              <a:spLocks noEditPoints="1"/>
            </p:cNvSpPr>
            <p:nvPr/>
          </p:nvSpPr>
          <p:spPr bwMode="auto">
            <a:xfrm>
              <a:off x="10336" y="1452"/>
              <a:ext cx="46" cy="42"/>
            </a:xfrm>
            <a:custGeom>
              <a:avLst/>
              <a:gdLst>
                <a:gd name="T0" fmla="*/ 7 w 15"/>
                <a:gd name="T1" fmla="*/ 14 h 14"/>
                <a:gd name="T2" fmla="*/ 0 w 15"/>
                <a:gd name="T3" fmla="*/ 7 h 14"/>
                <a:gd name="T4" fmla="*/ 7 w 15"/>
                <a:gd name="T5" fmla="*/ 0 h 14"/>
                <a:gd name="T6" fmla="*/ 15 w 15"/>
                <a:gd name="T7" fmla="*/ 7 h 14"/>
                <a:gd name="T8" fmla="*/ 7 w 15"/>
                <a:gd name="T9" fmla="*/ 14 h 14"/>
                <a:gd name="T10" fmla="*/ 7 w 15"/>
                <a:gd name="T11" fmla="*/ 7 h 14"/>
                <a:gd name="T12" fmla="*/ 7 w 15"/>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7" y="14"/>
                  </a:moveTo>
                  <a:cubicBezTo>
                    <a:pt x="4" y="14"/>
                    <a:pt x="0" y="11"/>
                    <a:pt x="0" y="7"/>
                  </a:cubicBezTo>
                  <a:cubicBezTo>
                    <a:pt x="0" y="3"/>
                    <a:pt x="4" y="0"/>
                    <a:pt x="7" y="0"/>
                  </a:cubicBezTo>
                  <a:cubicBezTo>
                    <a:pt x="11" y="0"/>
                    <a:pt x="15" y="3"/>
                    <a:pt x="15" y="7"/>
                  </a:cubicBezTo>
                  <a:cubicBezTo>
                    <a:pt x="15"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6" name="Freeform 119">
              <a:extLst>
                <a:ext uri="{FF2B5EF4-FFF2-40B4-BE49-F238E27FC236}">
                  <a16:creationId xmlns:a16="http://schemas.microsoft.com/office/drawing/2014/main" id="{28933025-A206-7040-9B88-239DBD2A34C4}"/>
                </a:ext>
              </a:extLst>
            </p:cNvPr>
            <p:cNvSpPr>
              <a:spLocks/>
            </p:cNvSpPr>
            <p:nvPr/>
          </p:nvSpPr>
          <p:spPr bwMode="auto">
            <a:xfrm>
              <a:off x="10445" y="1646"/>
              <a:ext cx="216" cy="152"/>
            </a:xfrm>
            <a:custGeom>
              <a:avLst/>
              <a:gdLst>
                <a:gd name="T0" fmla="*/ 25 w 71"/>
                <a:gd name="T1" fmla="*/ 50 h 50"/>
                <a:gd name="T2" fmla="*/ 22 w 71"/>
                <a:gd name="T3" fmla="*/ 49 h 50"/>
                <a:gd name="T4" fmla="*/ 1 w 71"/>
                <a:gd name="T5" fmla="*/ 27 h 50"/>
                <a:gd name="T6" fmla="*/ 1 w 71"/>
                <a:gd name="T7" fmla="*/ 22 h 50"/>
                <a:gd name="T8" fmla="*/ 6 w 71"/>
                <a:gd name="T9" fmla="*/ 22 h 50"/>
                <a:gd name="T10" fmla="*/ 25 w 71"/>
                <a:gd name="T11" fmla="*/ 41 h 50"/>
                <a:gd name="T12" fmla="*/ 65 w 71"/>
                <a:gd name="T13" fmla="*/ 1 h 50"/>
                <a:gd name="T14" fmla="*/ 70 w 71"/>
                <a:gd name="T15" fmla="*/ 1 h 50"/>
                <a:gd name="T16" fmla="*/ 70 w 71"/>
                <a:gd name="T17" fmla="*/ 6 h 50"/>
                <a:gd name="T18" fmla="*/ 27 w 71"/>
                <a:gd name="T19" fmla="*/ 49 h 50"/>
                <a:gd name="T20" fmla="*/ 25 w 71"/>
                <a:gd name="T2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50">
                  <a:moveTo>
                    <a:pt x="25" y="50"/>
                  </a:moveTo>
                  <a:cubicBezTo>
                    <a:pt x="24" y="50"/>
                    <a:pt x="23" y="49"/>
                    <a:pt x="22" y="49"/>
                  </a:cubicBezTo>
                  <a:cubicBezTo>
                    <a:pt x="1" y="27"/>
                    <a:pt x="1" y="27"/>
                    <a:pt x="1" y="27"/>
                  </a:cubicBezTo>
                  <a:cubicBezTo>
                    <a:pt x="0" y="26"/>
                    <a:pt x="0" y="24"/>
                    <a:pt x="1" y="22"/>
                  </a:cubicBezTo>
                  <a:cubicBezTo>
                    <a:pt x="2" y="21"/>
                    <a:pt x="5" y="21"/>
                    <a:pt x="6" y="22"/>
                  </a:cubicBezTo>
                  <a:cubicBezTo>
                    <a:pt x="25" y="41"/>
                    <a:pt x="25" y="41"/>
                    <a:pt x="25" y="41"/>
                  </a:cubicBezTo>
                  <a:cubicBezTo>
                    <a:pt x="65" y="1"/>
                    <a:pt x="65" y="1"/>
                    <a:pt x="65" y="1"/>
                  </a:cubicBezTo>
                  <a:cubicBezTo>
                    <a:pt x="66" y="0"/>
                    <a:pt x="69" y="0"/>
                    <a:pt x="70" y="1"/>
                  </a:cubicBezTo>
                  <a:cubicBezTo>
                    <a:pt x="71" y="2"/>
                    <a:pt x="71" y="5"/>
                    <a:pt x="70" y="6"/>
                  </a:cubicBezTo>
                  <a:cubicBezTo>
                    <a:pt x="27" y="49"/>
                    <a:pt x="27" y="49"/>
                    <a:pt x="27" y="49"/>
                  </a:cubicBezTo>
                  <a:cubicBezTo>
                    <a:pt x="27" y="49"/>
                    <a:pt x="26" y="50"/>
                    <a:pt x="25"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7" name="Group 365" title="Typing icon">
            <a:extLst>
              <a:ext uri="{FF2B5EF4-FFF2-40B4-BE49-F238E27FC236}">
                <a16:creationId xmlns:a16="http://schemas.microsoft.com/office/drawing/2014/main" id="{67278EAC-DCCD-DF46-AA06-68FD74724188}"/>
              </a:ext>
            </a:extLst>
          </p:cNvPr>
          <p:cNvGrpSpPr>
            <a:grpSpLocks noChangeAspect="1"/>
          </p:cNvGrpSpPr>
          <p:nvPr/>
        </p:nvGrpSpPr>
        <p:grpSpPr bwMode="auto">
          <a:xfrm>
            <a:off x="6765808" y="3316887"/>
            <a:ext cx="440269" cy="424190"/>
            <a:chOff x="1702" y="4534"/>
            <a:chExt cx="575" cy="554"/>
          </a:xfrm>
          <a:solidFill>
            <a:schemeClr val="accent1"/>
          </a:solidFill>
        </p:grpSpPr>
        <p:sp>
          <p:nvSpPr>
            <p:cNvPr id="58" name="Freeform 366">
              <a:extLst>
                <a:ext uri="{FF2B5EF4-FFF2-40B4-BE49-F238E27FC236}">
                  <a16:creationId xmlns:a16="http://schemas.microsoft.com/office/drawing/2014/main" id="{6A8F6E54-7D43-A84A-BA21-5EF0CFEF78C7}"/>
                </a:ext>
              </a:extLst>
            </p:cNvPr>
            <p:cNvSpPr>
              <a:spLocks noEditPoints="1"/>
            </p:cNvSpPr>
            <p:nvPr/>
          </p:nvSpPr>
          <p:spPr bwMode="auto">
            <a:xfrm>
              <a:off x="1702" y="4534"/>
              <a:ext cx="575" cy="554"/>
            </a:xfrm>
            <a:custGeom>
              <a:avLst/>
              <a:gdLst>
                <a:gd name="T0" fmla="*/ 46 w 192"/>
                <a:gd name="T1" fmla="*/ 185 h 185"/>
                <a:gd name="T2" fmla="*/ 45 w 192"/>
                <a:gd name="T3" fmla="*/ 185 h 185"/>
                <a:gd name="T4" fmla="*/ 42 w 192"/>
                <a:gd name="T5" fmla="*/ 182 h 185"/>
                <a:gd name="T6" fmla="*/ 42 w 192"/>
                <a:gd name="T7" fmla="*/ 150 h 185"/>
                <a:gd name="T8" fmla="*/ 25 w 192"/>
                <a:gd name="T9" fmla="*/ 150 h 185"/>
                <a:gd name="T10" fmla="*/ 0 w 192"/>
                <a:gd name="T11" fmla="*/ 125 h 185"/>
                <a:gd name="T12" fmla="*/ 0 w 192"/>
                <a:gd name="T13" fmla="*/ 117 h 185"/>
                <a:gd name="T14" fmla="*/ 0 w 192"/>
                <a:gd name="T15" fmla="*/ 4 h 185"/>
                <a:gd name="T16" fmla="*/ 4 w 192"/>
                <a:gd name="T17" fmla="*/ 0 h 185"/>
                <a:gd name="T18" fmla="*/ 167 w 192"/>
                <a:gd name="T19" fmla="*/ 0 h 185"/>
                <a:gd name="T20" fmla="*/ 192 w 192"/>
                <a:gd name="T21" fmla="*/ 25 h 185"/>
                <a:gd name="T22" fmla="*/ 192 w 192"/>
                <a:gd name="T23" fmla="*/ 35 h 185"/>
                <a:gd name="T24" fmla="*/ 192 w 192"/>
                <a:gd name="T25" fmla="*/ 146 h 185"/>
                <a:gd name="T26" fmla="*/ 188 w 192"/>
                <a:gd name="T27" fmla="*/ 150 h 185"/>
                <a:gd name="T28" fmla="*/ 87 w 192"/>
                <a:gd name="T29" fmla="*/ 150 h 185"/>
                <a:gd name="T30" fmla="*/ 48 w 192"/>
                <a:gd name="T31" fmla="*/ 184 h 185"/>
                <a:gd name="T32" fmla="*/ 46 w 192"/>
                <a:gd name="T33" fmla="*/ 185 h 185"/>
                <a:gd name="T34" fmla="*/ 7 w 192"/>
                <a:gd name="T35" fmla="*/ 7 h 185"/>
                <a:gd name="T36" fmla="*/ 7 w 192"/>
                <a:gd name="T37" fmla="*/ 125 h 185"/>
                <a:gd name="T38" fmla="*/ 25 w 192"/>
                <a:gd name="T39" fmla="*/ 142 h 185"/>
                <a:gd name="T40" fmla="*/ 25 w 192"/>
                <a:gd name="T41" fmla="*/ 142 h 185"/>
                <a:gd name="T42" fmla="*/ 46 w 192"/>
                <a:gd name="T43" fmla="*/ 142 h 185"/>
                <a:gd name="T44" fmla="*/ 50 w 192"/>
                <a:gd name="T45" fmla="*/ 146 h 185"/>
                <a:gd name="T46" fmla="*/ 50 w 192"/>
                <a:gd name="T47" fmla="*/ 173 h 185"/>
                <a:gd name="T48" fmla="*/ 83 w 192"/>
                <a:gd name="T49" fmla="*/ 143 h 185"/>
                <a:gd name="T50" fmla="*/ 85 w 192"/>
                <a:gd name="T51" fmla="*/ 142 h 185"/>
                <a:gd name="T52" fmla="*/ 185 w 192"/>
                <a:gd name="T53" fmla="*/ 142 h 185"/>
                <a:gd name="T54" fmla="*/ 185 w 192"/>
                <a:gd name="T55" fmla="*/ 25 h 185"/>
                <a:gd name="T56" fmla="*/ 167 w 192"/>
                <a:gd name="T57" fmla="*/ 7 h 185"/>
                <a:gd name="T58" fmla="*/ 7 w 192"/>
                <a:gd name="T59" fmla="*/ 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85">
                  <a:moveTo>
                    <a:pt x="46" y="185"/>
                  </a:moveTo>
                  <a:cubicBezTo>
                    <a:pt x="46" y="185"/>
                    <a:pt x="45" y="185"/>
                    <a:pt x="45" y="185"/>
                  </a:cubicBezTo>
                  <a:cubicBezTo>
                    <a:pt x="43" y="184"/>
                    <a:pt x="42" y="183"/>
                    <a:pt x="42" y="182"/>
                  </a:cubicBezTo>
                  <a:cubicBezTo>
                    <a:pt x="42" y="150"/>
                    <a:pt x="42" y="150"/>
                    <a:pt x="42" y="150"/>
                  </a:cubicBezTo>
                  <a:cubicBezTo>
                    <a:pt x="25" y="150"/>
                    <a:pt x="25" y="150"/>
                    <a:pt x="25" y="150"/>
                  </a:cubicBezTo>
                  <a:cubicBezTo>
                    <a:pt x="11" y="150"/>
                    <a:pt x="0" y="138"/>
                    <a:pt x="0" y="125"/>
                  </a:cubicBezTo>
                  <a:cubicBezTo>
                    <a:pt x="0" y="117"/>
                    <a:pt x="0" y="117"/>
                    <a:pt x="0" y="117"/>
                  </a:cubicBezTo>
                  <a:cubicBezTo>
                    <a:pt x="0" y="4"/>
                    <a:pt x="0" y="4"/>
                    <a:pt x="0" y="4"/>
                  </a:cubicBezTo>
                  <a:cubicBezTo>
                    <a:pt x="0" y="2"/>
                    <a:pt x="2" y="0"/>
                    <a:pt x="4" y="0"/>
                  </a:cubicBezTo>
                  <a:cubicBezTo>
                    <a:pt x="167" y="0"/>
                    <a:pt x="167" y="0"/>
                    <a:pt x="167" y="0"/>
                  </a:cubicBezTo>
                  <a:cubicBezTo>
                    <a:pt x="180" y="0"/>
                    <a:pt x="192" y="11"/>
                    <a:pt x="192" y="25"/>
                  </a:cubicBezTo>
                  <a:cubicBezTo>
                    <a:pt x="192" y="35"/>
                    <a:pt x="192" y="35"/>
                    <a:pt x="192" y="35"/>
                  </a:cubicBezTo>
                  <a:cubicBezTo>
                    <a:pt x="192" y="146"/>
                    <a:pt x="192" y="146"/>
                    <a:pt x="192" y="146"/>
                  </a:cubicBezTo>
                  <a:cubicBezTo>
                    <a:pt x="192" y="148"/>
                    <a:pt x="190" y="150"/>
                    <a:pt x="188" y="150"/>
                  </a:cubicBezTo>
                  <a:cubicBezTo>
                    <a:pt x="87" y="150"/>
                    <a:pt x="87" y="150"/>
                    <a:pt x="87" y="150"/>
                  </a:cubicBezTo>
                  <a:cubicBezTo>
                    <a:pt x="48" y="184"/>
                    <a:pt x="48" y="184"/>
                    <a:pt x="48" y="184"/>
                  </a:cubicBezTo>
                  <a:cubicBezTo>
                    <a:pt x="48" y="185"/>
                    <a:pt x="47" y="185"/>
                    <a:pt x="46" y="185"/>
                  </a:cubicBezTo>
                  <a:close/>
                  <a:moveTo>
                    <a:pt x="7" y="7"/>
                  </a:moveTo>
                  <a:cubicBezTo>
                    <a:pt x="7" y="125"/>
                    <a:pt x="7" y="125"/>
                    <a:pt x="7" y="125"/>
                  </a:cubicBezTo>
                  <a:cubicBezTo>
                    <a:pt x="7" y="134"/>
                    <a:pt x="15" y="142"/>
                    <a:pt x="25" y="142"/>
                  </a:cubicBezTo>
                  <a:cubicBezTo>
                    <a:pt x="25" y="142"/>
                    <a:pt x="25" y="142"/>
                    <a:pt x="25" y="142"/>
                  </a:cubicBezTo>
                  <a:cubicBezTo>
                    <a:pt x="46" y="142"/>
                    <a:pt x="46" y="142"/>
                    <a:pt x="46" y="142"/>
                  </a:cubicBezTo>
                  <a:cubicBezTo>
                    <a:pt x="48" y="142"/>
                    <a:pt x="50" y="144"/>
                    <a:pt x="50" y="146"/>
                  </a:cubicBezTo>
                  <a:cubicBezTo>
                    <a:pt x="50" y="173"/>
                    <a:pt x="50" y="173"/>
                    <a:pt x="50" y="173"/>
                  </a:cubicBezTo>
                  <a:cubicBezTo>
                    <a:pt x="83" y="143"/>
                    <a:pt x="83" y="143"/>
                    <a:pt x="83" y="143"/>
                  </a:cubicBezTo>
                  <a:cubicBezTo>
                    <a:pt x="83" y="143"/>
                    <a:pt x="84" y="142"/>
                    <a:pt x="85" y="142"/>
                  </a:cubicBezTo>
                  <a:cubicBezTo>
                    <a:pt x="185" y="142"/>
                    <a:pt x="185" y="142"/>
                    <a:pt x="185" y="142"/>
                  </a:cubicBezTo>
                  <a:cubicBezTo>
                    <a:pt x="185" y="25"/>
                    <a:pt x="185" y="25"/>
                    <a:pt x="185" y="25"/>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367">
              <a:extLst>
                <a:ext uri="{FF2B5EF4-FFF2-40B4-BE49-F238E27FC236}">
                  <a16:creationId xmlns:a16="http://schemas.microsoft.com/office/drawing/2014/main" id="{4A9FF645-5F21-8244-82AC-F118E4300CDC}"/>
                </a:ext>
              </a:extLst>
            </p:cNvPr>
            <p:cNvSpPr>
              <a:spLocks noEditPoints="1"/>
            </p:cNvSpPr>
            <p:nvPr/>
          </p:nvSpPr>
          <p:spPr bwMode="auto">
            <a:xfrm>
              <a:off x="1852" y="4726"/>
              <a:ext cx="63" cy="63"/>
            </a:xfrm>
            <a:custGeom>
              <a:avLst/>
              <a:gdLst>
                <a:gd name="T0" fmla="*/ 10 w 21"/>
                <a:gd name="T1" fmla="*/ 21 h 21"/>
                <a:gd name="T2" fmla="*/ 0 w 21"/>
                <a:gd name="T3" fmla="*/ 11 h 21"/>
                <a:gd name="T4" fmla="*/ 10 w 21"/>
                <a:gd name="T5" fmla="*/ 0 h 21"/>
                <a:gd name="T6" fmla="*/ 21 w 21"/>
                <a:gd name="T7" fmla="*/ 11 h 21"/>
                <a:gd name="T8" fmla="*/ 10 w 21"/>
                <a:gd name="T9" fmla="*/ 21 h 21"/>
                <a:gd name="T10" fmla="*/ 10 w 21"/>
                <a:gd name="T11" fmla="*/ 7 h 21"/>
                <a:gd name="T12" fmla="*/ 7 w 21"/>
                <a:gd name="T13" fmla="*/ 11 h 21"/>
                <a:gd name="T14" fmla="*/ 10 w 21"/>
                <a:gd name="T15" fmla="*/ 14 h 21"/>
                <a:gd name="T16" fmla="*/ 14 w 21"/>
                <a:gd name="T17" fmla="*/ 11 h 21"/>
                <a:gd name="T18" fmla="*/ 10 w 21"/>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21"/>
                  </a:moveTo>
                  <a:cubicBezTo>
                    <a:pt x="4" y="21"/>
                    <a:pt x="0" y="17"/>
                    <a:pt x="0" y="11"/>
                  </a:cubicBezTo>
                  <a:cubicBezTo>
                    <a:pt x="0" y="5"/>
                    <a:pt x="4" y="0"/>
                    <a:pt x="10" y="0"/>
                  </a:cubicBezTo>
                  <a:cubicBezTo>
                    <a:pt x="16" y="0"/>
                    <a:pt x="21" y="5"/>
                    <a:pt x="21" y="11"/>
                  </a:cubicBezTo>
                  <a:cubicBezTo>
                    <a:pt x="21" y="17"/>
                    <a:pt x="16" y="21"/>
                    <a:pt x="10" y="21"/>
                  </a:cubicBezTo>
                  <a:close/>
                  <a:moveTo>
                    <a:pt x="10" y="7"/>
                  </a:moveTo>
                  <a:cubicBezTo>
                    <a:pt x="8" y="7"/>
                    <a:pt x="7" y="9"/>
                    <a:pt x="7" y="11"/>
                  </a:cubicBezTo>
                  <a:cubicBezTo>
                    <a:pt x="7" y="13"/>
                    <a:pt x="8" y="14"/>
                    <a:pt x="10" y="14"/>
                  </a:cubicBezTo>
                  <a:cubicBezTo>
                    <a:pt x="12" y="14"/>
                    <a:pt x="14" y="13"/>
                    <a:pt x="14" y="11"/>
                  </a:cubicBezTo>
                  <a:cubicBezTo>
                    <a:pt x="14" y="9"/>
                    <a:pt x="12"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Freeform 368">
              <a:extLst>
                <a:ext uri="{FF2B5EF4-FFF2-40B4-BE49-F238E27FC236}">
                  <a16:creationId xmlns:a16="http://schemas.microsoft.com/office/drawing/2014/main" id="{96621ABC-CA58-DD41-8170-AC10F8C95DC8}"/>
                </a:ext>
              </a:extLst>
            </p:cNvPr>
            <p:cNvSpPr>
              <a:spLocks noEditPoints="1"/>
            </p:cNvSpPr>
            <p:nvPr/>
          </p:nvSpPr>
          <p:spPr bwMode="auto">
            <a:xfrm>
              <a:off x="1957" y="4726"/>
              <a:ext cx="65" cy="63"/>
            </a:xfrm>
            <a:custGeom>
              <a:avLst/>
              <a:gdLst>
                <a:gd name="T0" fmla="*/ 11 w 22"/>
                <a:gd name="T1" fmla="*/ 21 h 21"/>
                <a:gd name="T2" fmla="*/ 0 w 22"/>
                <a:gd name="T3" fmla="*/ 11 h 21"/>
                <a:gd name="T4" fmla="*/ 11 w 22"/>
                <a:gd name="T5" fmla="*/ 0 h 21"/>
                <a:gd name="T6" fmla="*/ 22 w 22"/>
                <a:gd name="T7" fmla="*/ 11 h 21"/>
                <a:gd name="T8" fmla="*/ 11 w 22"/>
                <a:gd name="T9" fmla="*/ 21 h 21"/>
                <a:gd name="T10" fmla="*/ 11 w 22"/>
                <a:gd name="T11" fmla="*/ 7 h 21"/>
                <a:gd name="T12" fmla="*/ 7 w 22"/>
                <a:gd name="T13" fmla="*/ 11 h 21"/>
                <a:gd name="T14" fmla="*/ 11 w 22"/>
                <a:gd name="T15" fmla="*/ 14 h 21"/>
                <a:gd name="T16" fmla="*/ 14 w 22"/>
                <a:gd name="T17" fmla="*/ 11 h 21"/>
                <a:gd name="T18" fmla="*/ 11 w 22"/>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1">
                  <a:moveTo>
                    <a:pt x="11" y="21"/>
                  </a:moveTo>
                  <a:cubicBezTo>
                    <a:pt x="5" y="21"/>
                    <a:pt x="0" y="17"/>
                    <a:pt x="0" y="11"/>
                  </a:cubicBezTo>
                  <a:cubicBezTo>
                    <a:pt x="0" y="5"/>
                    <a:pt x="5" y="0"/>
                    <a:pt x="11" y="0"/>
                  </a:cubicBezTo>
                  <a:cubicBezTo>
                    <a:pt x="17" y="0"/>
                    <a:pt x="22" y="5"/>
                    <a:pt x="22" y="11"/>
                  </a:cubicBezTo>
                  <a:cubicBezTo>
                    <a:pt x="22" y="17"/>
                    <a:pt x="17" y="21"/>
                    <a:pt x="11" y="21"/>
                  </a:cubicBezTo>
                  <a:close/>
                  <a:moveTo>
                    <a:pt x="11" y="7"/>
                  </a:moveTo>
                  <a:cubicBezTo>
                    <a:pt x="9" y="7"/>
                    <a:pt x="7" y="9"/>
                    <a:pt x="7" y="11"/>
                  </a:cubicBezTo>
                  <a:cubicBezTo>
                    <a:pt x="7" y="13"/>
                    <a:pt x="9" y="14"/>
                    <a:pt x="11" y="14"/>
                  </a:cubicBezTo>
                  <a:cubicBezTo>
                    <a:pt x="13" y="14"/>
                    <a:pt x="14" y="13"/>
                    <a:pt x="14" y="11"/>
                  </a:cubicBezTo>
                  <a:cubicBezTo>
                    <a:pt x="14" y="9"/>
                    <a:pt x="13" y="7"/>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1" name="Freeform 369">
              <a:extLst>
                <a:ext uri="{FF2B5EF4-FFF2-40B4-BE49-F238E27FC236}">
                  <a16:creationId xmlns:a16="http://schemas.microsoft.com/office/drawing/2014/main" id="{C59346C7-445D-E44E-BF9F-36C088BC27F9}"/>
                </a:ext>
              </a:extLst>
            </p:cNvPr>
            <p:cNvSpPr>
              <a:spLocks noEditPoints="1"/>
            </p:cNvSpPr>
            <p:nvPr/>
          </p:nvSpPr>
          <p:spPr bwMode="auto">
            <a:xfrm>
              <a:off x="2064" y="4726"/>
              <a:ext cx="63" cy="63"/>
            </a:xfrm>
            <a:custGeom>
              <a:avLst/>
              <a:gdLst>
                <a:gd name="T0" fmla="*/ 10 w 21"/>
                <a:gd name="T1" fmla="*/ 21 h 21"/>
                <a:gd name="T2" fmla="*/ 0 w 21"/>
                <a:gd name="T3" fmla="*/ 11 h 21"/>
                <a:gd name="T4" fmla="*/ 10 w 21"/>
                <a:gd name="T5" fmla="*/ 0 h 21"/>
                <a:gd name="T6" fmla="*/ 21 w 21"/>
                <a:gd name="T7" fmla="*/ 11 h 21"/>
                <a:gd name="T8" fmla="*/ 10 w 21"/>
                <a:gd name="T9" fmla="*/ 21 h 21"/>
                <a:gd name="T10" fmla="*/ 10 w 21"/>
                <a:gd name="T11" fmla="*/ 7 h 21"/>
                <a:gd name="T12" fmla="*/ 7 w 21"/>
                <a:gd name="T13" fmla="*/ 11 h 21"/>
                <a:gd name="T14" fmla="*/ 10 w 21"/>
                <a:gd name="T15" fmla="*/ 14 h 21"/>
                <a:gd name="T16" fmla="*/ 14 w 21"/>
                <a:gd name="T17" fmla="*/ 11 h 21"/>
                <a:gd name="T18" fmla="*/ 10 w 21"/>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21"/>
                  </a:moveTo>
                  <a:cubicBezTo>
                    <a:pt x="5" y="21"/>
                    <a:pt x="0" y="17"/>
                    <a:pt x="0" y="11"/>
                  </a:cubicBezTo>
                  <a:cubicBezTo>
                    <a:pt x="0" y="5"/>
                    <a:pt x="5" y="0"/>
                    <a:pt x="10" y="0"/>
                  </a:cubicBezTo>
                  <a:cubicBezTo>
                    <a:pt x="16" y="0"/>
                    <a:pt x="21" y="5"/>
                    <a:pt x="21" y="11"/>
                  </a:cubicBezTo>
                  <a:cubicBezTo>
                    <a:pt x="21" y="17"/>
                    <a:pt x="16" y="21"/>
                    <a:pt x="10" y="21"/>
                  </a:cubicBezTo>
                  <a:close/>
                  <a:moveTo>
                    <a:pt x="10" y="7"/>
                  </a:moveTo>
                  <a:cubicBezTo>
                    <a:pt x="9" y="7"/>
                    <a:pt x="7" y="9"/>
                    <a:pt x="7" y="11"/>
                  </a:cubicBezTo>
                  <a:cubicBezTo>
                    <a:pt x="7" y="13"/>
                    <a:pt x="9" y="14"/>
                    <a:pt x="10" y="14"/>
                  </a:cubicBezTo>
                  <a:cubicBezTo>
                    <a:pt x="12" y="14"/>
                    <a:pt x="14" y="13"/>
                    <a:pt x="14" y="11"/>
                  </a:cubicBezTo>
                  <a:cubicBezTo>
                    <a:pt x="14" y="9"/>
                    <a:pt x="12"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62" name="Group 295" title="Checklist icon">
            <a:extLst>
              <a:ext uri="{FF2B5EF4-FFF2-40B4-BE49-F238E27FC236}">
                <a16:creationId xmlns:a16="http://schemas.microsoft.com/office/drawing/2014/main" id="{62AB3ED9-ADA7-A442-A0F4-F92DBDEDA968}"/>
              </a:ext>
            </a:extLst>
          </p:cNvPr>
          <p:cNvGrpSpPr>
            <a:grpSpLocks noChangeAspect="1"/>
          </p:cNvGrpSpPr>
          <p:nvPr/>
        </p:nvGrpSpPr>
        <p:grpSpPr bwMode="auto">
          <a:xfrm>
            <a:off x="1343780" y="4313927"/>
            <a:ext cx="429851" cy="490048"/>
            <a:chOff x="5536" y="3511"/>
            <a:chExt cx="507" cy="578"/>
          </a:xfrm>
          <a:solidFill>
            <a:schemeClr val="accent1"/>
          </a:solidFill>
        </p:grpSpPr>
        <p:sp>
          <p:nvSpPr>
            <p:cNvPr id="63" name="Freeform 296">
              <a:extLst>
                <a:ext uri="{FF2B5EF4-FFF2-40B4-BE49-F238E27FC236}">
                  <a16:creationId xmlns:a16="http://schemas.microsoft.com/office/drawing/2014/main" id="{AA2AA791-A548-904B-9955-A79787208FBB}"/>
                </a:ext>
              </a:extLst>
            </p:cNvPr>
            <p:cNvSpPr>
              <a:spLocks/>
            </p:cNvSpPr>
            <p:nvPr/>
          </p:nvSpPr>
          <p:spPr bwMode="auto">
            <a:xfrm>
              <a:off x="5536" y="3511"/>
              <a:ext cx="387" cy="509"/>
            </a:xfrm>
            <a:custGeom>
              <a:avLst/>
              <a:gdLst>
                <a:gd name="T0" fmla="*/ 55 w 129"/>
                <a:gd name="T1" fmla="*/ 170 h 170"/>
                <a:gd name="T2" fmla="*/ 24 w 129"/>
                <a:gd name="T3" fmla="*/ 170 h 170"/>
                <a:gd name="T4" fmla="*/ 0 w 129"/>
                <a:gd name="T5" fmla="*/ 147 h 170"/>
                <a:gd name="T6" fmla="*/ 0 w 129"/>
                <a:gd name="T7" fmla="*/ 142 h 170"/>
                <a:gd name="T8" fmla="*/ 0 w 129"/>
                <a:gd name="T9" fmla="*/ 3 h 170"/>
                <a:gd name="T10" fmla="*/ 3 w 129"/>
                <a:gd name="T11" fmla="*/ 0 h 170"/>
                <a:gd name="T12" fmla="*/ 88 w 129"/>
                <a:gd name="T13" fmla="*/ 0 h 170"/>
                <a:gd name="T14" fmla="*/ 91 w 129"/>
                <a:gd name="T15" fmla="*/ 1 h 170"/>
                <a:gd name="T16" fmla="*/ 128 w 129"/>
                <a:gd name="T17" fmla="*/ 39 h 170"/>
                <a:gd name="T18" fmla="*/ 129 w 129"/>
                <a:gd name="T19" fmla="*/ 41 h 170"/>
                <a:gd name="T20" fmla="*/ 129 w 129"/>
                <a:gd name="T21" fmla="*/ 140 h 170"/>
                <a:gd name="T22" fmla="*/ 126 w 129"/>
                <a:gd name="T23" fmla="*/ 144 h 170"/>
                <a:gd name="T24" fmla="*/ 122 w 129"/>
                <a:gd name="T25" fmla="*/ 140 h 170"/>
                <a:gd name="T26" fmla="*/ 122 w 129"/>
                <a:gd name="T27" fmla="*/ 42 h 170"/>
                <a:gd name="T28" fmla="*/ 87 w 129"/>
                <a:gd name="T29" fmla="*/ 7 h 170"/>
                <a:gd name="T30" fmla="*/ 6 w 129"/>
                <a:gd name="T31" fmla="*/ 7 h 170"/>
                <a:gd name="T32" fmla="*/ 7 w 129"/>
                <a:gd name="T33" fmla="*/ 147 h 170"/>
                <a:gd name="T34" fmla="*/ 24 w 129"/>
                <a:gd name="T35" fmla="*/ 164 h 170"/>
                <a:gd name="T36" fmla="*/ 28 w 129"/>
                <a:gd name="T37" fmla="*/ 164 h 170"/>
                <a:gd name="T38" fmla="*/ 55 w 129"/>
                <a:gd name="T39" fmla="*/ 164 h 170"/>
                <a:gd name="T40" fmla="*/ 59 w 129"/>
                <a:gd name="T41" fmla="*/ 167 h 170"/>
                <a:gd name="T42" fmla="*/ 55 w 129"/>
                <a:gd name="T43"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70">
                  <a:moveTo>
                    <a:pt x="55" y="170"/>
                  </a:moveTo>
                  <a:cubicBezTo>
                    <a:pt x="24" y="170"/>
                    <a:pt x="24" y="170"/>
                    <a:pt x="24" y="170"/>
                  </a:cubicBezTo>
                  <a:cubicBezTo>
                    <a:pt x="11" y="170"/>
                    <a:pt x="0" y="160"/>
                    <a:pt x="0" y="147"/>
                  </a:cubicBezTo>
                  <a:cubicBezTo>
                    <a:pt x="0" y="142"/>
                    <a:pt x="0" y="142"/>
                    <a:pt x="0" y="142"/>
                  </a:cubicBezTo>
                  <a:cubicBezTo>
                    <a:pt x="0" y="3"/>
                    <a:pt x="0" y="3"/>
                    <a:pt x="0" y="3"/>
                  </a:cubicBezTo>
                  <a:cubicBezTo>
                    <a:pt x="0" y="2"/>
                    <a:pt x="1" y="0"/>
                    <a:pt x="3" y="0"/>
                  </a:cubicBezTo>
                  <a:cubicBezTo>
                    <a:pt x="88" y="0"/>
                    <a:pt x="88" y="0"/>
                    <a:pt x="88" y="0"/>
                  </a:cubicBezTo>
                  <a:cubicBezTo>
                    <a:pt x="89" y="0"/>
                    <a:pt x="90" y="0"/>
                    <a:pt x="91" y="1"/>
                  </a:cubicBezTo>
                  <a:cubicBezTo>
                    <a:pt x="128" y="39"/>
                    <a:pt x="128" y="39"/>
                    <a:pt x="128" y="39"/>
                  </a:cubicBezTo>
                  <a:cubicBezTo>
                    <a:pt x="129" y="39"/>
                    <a:pt x="129" y="40"/>
                    <a:pt x="129" y="41"/>
                  </a:cubicBezTo>
                  <a:cubicBezTo>
                    <a:pt x="129" y="140"/>
                    <a:pt x="129" y="140"/>
                    <a:pt x="129" y="140"/>
                  </a:cubicBezTo>
                  <a:cubicBezTo>
                    <a:pt x="129" y="142"/>
                    <a:pt x="128" y="144"/>
                    <a:pt x="126" y="144"/>
                  </a:cubicBezTo>
                  <a:cubicBezTo>
                    <a:pt x="124" y="144"/>
                    <a:pt x="122" y="142"/>
                    <a:pt x="122" y="140"/>
                  </a:cubicBezTo>
                  <a:cubicBezTo>
                    <a:pt x="122" y="42"/>
                    <a:pt x="122" y="42"/>
                    <a:pt x="122" y="42"/>
                  </a:cubicBezTo>
                  <a:cubicBezTo>
                    <a:pt x="87" y="7"/>
                    <a:pt x="87" y="7"/>
                    <a:pt x="87" y="7"/>
                  </a:cubicBezTo>
                  <a:cubicBezTo>
                    <a:pt x="6" y="7"/>
                    <a:pt x="6" y="7"/>
                    <a:pt x="6" y="7"/>
                  </a:cubicBezTo>
                  <a:cubicBezTo>
                    <a:pt x="7" y="147"/>
                    <a:pt x="7" y="147"/>
                    <a:pt x="7" y="147"/>
                  </a:cubicBezTo>
                  <a:cubicBezTo>
                    <a:pt x="7" y="156"/>
                    <a:pt x="14" y="164"/>
                    <a:pt x="24" y="164"/>
                  </a:cubicBezTo>
                  <a:cubicBezTo>
                    <a:pt x="28" y="164"/>
                    <a:pt x="28" y="164"/>
                    <a:pt x="28" y="164"/>
                  </a:cubicBezTo>
                  <a:cubicBezTo>
                    <a:pt x="55" y="164"/>
                    <a:pt x="55" y="164"/>
                    <a:pt x="55" y="164"/>
                  </a:cubicBezTo>
                  <a:cubicBezTo>
                    <a:pt x="57" y="164"/>
                    <a:pt x="59" y="165"/>
                    <a:pt x="59" y="167"/>
                  </a:cubicBezTo>
                  <a:cubicBezTo>
                    <a:pt x="59" y="169"/>
                    <a:pt x="57" y="170"/>
                    <a:pt x="55"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4" name="Freeform 297">
              <a:extLst>
                <a:ext uri="{FF2B5EF4-FFF2-40B4-BE49-F238E27FC236}">
                  <a16:creationId xmlns:a16="http://schemas.microsoft.com/office/drawing/2014/main" id="{AF1B2C12-3D93-3748-8D34-D24C1A1732B6}"/>
                </a:ext>
              </a:extLst>
            </p:cNvPr>
            <p:cNvSpPr>
              <a:spLocks/>
            </p:cNvSpPr>
            <p:nvPr/>
          </p:nvSpPr>
          <p:spPr bwMode="auto">
            <a:xfrm>
              <a:off x="5779" y="3511"/>
              <a:ext cx="144" cy="144"/>
            </a:xfrm>
            <a:custGeom>
              <a:avLst/>
              <a:gdLst>
                <a:gd name="T0" fmla="*/ 45 w 48"/>
                <a:gd name="T1" fmla="*/ 48 h 48"/>
                <a:gd name="T2" fmla="*/ 25 w 48"/>
                <a:gd name="T3" fmla="*/ 48 h 48"/>
                <a:gd name="T4" fmla="*/ 1 w 48"/>
                <a:gd name="T5" fmla="*/ 24 h 48"/>
                <a:gd name="T6" fmla="*/ 0 w 48"/>
                <a:gd name="T7" fmla="*/ 15 h 48"/>
                <a:gd name="T8" fmla="*/ 0 w 48"/>
                <a:gd name="T9" fmla="*/ 3 h 48"/>
                <a:gd name="T10" fmla="*/ 4 w 48"/>
                <a:gd name="T11" fmla="*/ 0 h 48"/>
                <a:gd name="T12" fmla="*/ 7 w 48"/>
                <a:gd name="T13" fmla="*/ 3 h 48"/>
                <a:gd name="T14" fmla="*/ 7 w 48"/>
                <a:gd name="T15" fmla="*/ 24 h 48"/>
                <a:gd name="T16" fmla="*/ 25 w 48"/>
                <a:gd name="T17" fmla="*/ 41 h 48"/>
                <a:gd name="T18" fmla="*/ 45 w 48"/>
                <a:gd name="T19" fmla="*/ 41 h 48"/>
                <a:gd name="T20" fmla="*/ 48 w 48"/>
                <a:gd name="T21" fmla="*/ 44 h 48"/>
                <a:gd name="T22" fmla="*/ 45 w 48"/>
                <a:gd name="T2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8">
                  <a:moveTo>
                    <a:pt x="45" y="48"/>
                  </a:moveTo>
                  <a:cubicBezTo>
                    <a:pt x="25" y="48"/>
                    <a:pt x="25" y="48"/>
                    <a:pt x="25" y="48"/>
                  </a:cubicBezTo>
                  <a:cubicBezTo>
                    <a:pt x="12" y="48"/>
                    <a:pt x="1" y="37"/>
                    <a:pt x="1" y="24"/>
                  </a:cubicBezTo>
                  <a:cubicBezTo>
                    <a:pt x="0" y="15"/>
                    <a:pt x="0" y="15"/>
                    <a:pt x="0" y="15"/>
                  </a:cubicBezTo>
                  <a:cubicBezTo>
                    <a:pt x="0" y="3"/>
                    <a:pt x="0" y="3"/>
                    <a:pt x="0" y="3"/>
                  </a:cubicBezTo>
                  <a:cubicBezTo>
                    <a:pt x="0" y="2"/>
                    <a:pt x="2" y="0"/>
                    <a:pt x="4" y="0"/>
                  </a:cubicBezTo>
                  <a:cubicBezTo>
                    <a:pt x="6" y="0"/>
                    <a:pt x="7" y="2"/>
                    <a:pt x="7" y="3"/>
                  </a:cubicBezTo>
                  <a:cubicBezTo>
                    <a:pt x="7" y="24"/>
                    <a:pt x="7" y="24"/>
                    <a:pt x="7" y="24"/>
                  </a:cubicBezTo>
                  <a:cubicBezTo>
                    <a:pt x="7" y="33"/>
                    <a:pt x="15" y="41"/>
                    <a:pt x="25" y="41"/>
                  </a:cubicBezTo>
                  <a:cubicBezTo>
                    <a:pt x="45" y="41"/>
                    <a:pt x="45" y="41"/>
                    <a:pt x="45" y="41"/>
                  </a:cubicBezTo>
                  <a:cubicBezTo>
                    <a:pt x="47" y="41"/>
                    <a:pt x="48" y="42"/>
                    <a:pt x="48" y="44"/>
                  </a:cubicBezTo>
                  <a:cubicBezTo>
                    <a:pt x="48" y="46"/>
                    <a:pt x="47" y="48"/>
                    <a:pt x="4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5" name="Freeform 298">
              <a:extLst>
                <a:ext uri="{FF2B5EF4-FFF2-40B4-BE49-F238E27FC236}">
                  <a16:creationId xmlns:a16="http://schemas.microsoft.com/office/drawing/2014/main" id="{F06AB1CF-EC7F-1548-B1F6-B23D47F2AF8A}"/>
                </a:ext>
              </a:extLst>
            </p:cNvPr>
            <p:cNvSpPr>
              <a:spLocks noEditPoints="1"/>
            </p:cNvSpPr>
            <p:nvPr/>
          </p:nvSpPr>
          <p:spPr bwMode="auto">
            <a:xfrm>
              <a:off x="5593" y="3586"/>
              <a:ext cx="72" cy="75"/>
            </a:xfrm>
            <a:custGeom>
              <a:avLst/>
              <a:gdLst>
                <a:gd name="T0" fmla="*/ 12 w 24"/>
                <a:gd name="T1" fmla="*/ 25 h 25"/>
                <a:gd name="T2" fmla="*/ 0 w 24"/>
                <a:gd name="T3" fmla="*/ 13 h 25"/>
                <a:gd name="T4" fmla="*/ 12 w 24"/>
                <a:gd name="T5" fmla="*/ 0 h 25"/>
                <a:gd name="T6" fmla="*/ 24 w 24"/>
                <a:gd name="T7" fmla="*/ 13 h 25"/>
                <a:gd name="T8" fmla="*/ 12 w 24"/>
                <a:gd name="T9" fmla="*/ 25 h 25"/>
                <a:gd name="T10" fmla="*/ 12 w 24"/>
                <a:gd name="T11" fmla="*/ 7 h 25"/>
                <a:gd name="T12" fmla="*/ 7 w 24"/>
                <a:gd name="T13" fmla="*/ 13 h 25"/>
                <a:gd name="T14" fmla="*/ 12 w 24"/>
                <a:gd name="T15" fmla="*/ 18 h 25"/>
                <a:gd name="T16" fmla="*/ 17 w 24"/>
                <a:gd name="T17" fmla="*/ 13 h 25"/>
                <a:gd name="T18" fmla="*/ 12 w 24"/>
                <a:gd name="T19"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25"/>
                  </a:moveTo>
                  <a:cubicBezTo>
                    <a:pt x="5" y="25"/>
                    <a:pt x="0" y="19"/>
                    <a:pt x="0" y="13"/>
                  </a:cubicBezTo>
                  <a:cubicBezTo>
                    <a:pt x="0" y="6"/>
                    <a:pt x="5" y="0"/>
                    <a:pt x="12" y="0"/>
                  </a:cubicBezTo>
                  <a:cubicBezTo>
                    <a:pt x="19" y="0"/>
                    <a:pt x="24" y="6"/>
                    <a:pt x="24" y="13"/>
                  </a:cubicBezTo>
                  <a:cubicBezTo>
                    <a:pt x="24" y="19"/>
                    <a:pt x="19" y="25"/>
                    <a:pt x="12" y="25"/>
                  </a:cubicBezTo>
                  <a:close/>
                  <a:moveTo>
                    <a:pt x="12" y="7"/>
                  </a:moveTo>
                  <a:cubicBezTo>
                    <a:pt x="9" y="7"/>
                    <a:pt x="7" y="10"/>
                    <a:pt x="7" y="13"/>
                  </a:cubicBezTo>
                  <a:cubicBezTo>
                    <a:pt x="7" y="15"/>
                    <a:pt x="9" y="18"/>
                    <a:pt x="12" y="18"/>
                  </a:cubicBezTo>
                  <a:cubicBezTo>
                    <a:pt x="15" y="18"/>
                    <a:pt x="17" y="15"/>
                    <a:pt x="17" y="13"/>
                  </a:cubicBezTo>
                  <a:cubicBezTo>
                    <a:pt x="17" y="10"/>
                    <a:pt x="15"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6" name="Freeform 299">
              <a:extLst>
                <a:ext uri="{FF2B5EF4-FFF2-40B4-BE49-F238E27FC236}">
                  <a16:creationId xmlns:a16="http://schemas.microsoft.com/office/drawing/2014/main" id="{76013D7C-6D9E-CF45-AB5E-8DE589030C3A}"/>
                </a:ext>
              </a:extLst>
            </p:cNvPr>
            <p:cNvSpPr>
              <a:spLocks noEditPoints="1"/>
            </p:cNvSpPr>
            <p:nvPr/>
          </p:nvSpPr>
          <p:spPr bwMode="auto">
            <a:xfrm>
              <a:off x="5593" y="3730"/>
              <a:ext cx="72" cy="72"/>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7 h 24"/>
                <a:gd name="T12" fmla="*/ 7 w 24"/>
                <a:gd name="T13" fmla="*/ 12 h 24"/>
                <a:gd name="T14" fmla="*/ 12 w 24"/>
                <a:gd name="T15" fmla="*/ 18 h 24"/>
                <a:gd name="T16" fmla="*/ 17 w 24"/>
                <a:gd name="T17" fmla="*/ 12 h 24"/>
                <a:gd name="T18" fmla="*/ 12 w 24"/>
                <a:gd name="T1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6"/>
                    <a:pt x="5" y="0"/>
                    <a:pt x="12" y="0"/>
                  </a:cubicBezTo>
                  <a:cubicBezTo>
                    <a:pt x="19" y="0"/>
                    <a:pt x="24" y="6"/>
                    <a:pt x="24" y="12"/>
                  </a:cubicBezTo>
                  <a:cubicBezTo>
                    <a:pt x="24" y="19"/>
                    <a:pt x="19" y="24"/>
                    <a:pt x="12" y="24"/>
                  </a:cubicBezTo>
                  <a:close/>
                  <a:moveTo>
                    <a:pt x="12" y="7"/>
                  </a:moveTo>
                  <a:cubicBezTo>
                    <a:pt x="9" y="7"/>
                    <a:pt x="7" y="9"/>
                    <a:pt x="7" y="12"/>
                  </a:cubicBezTo>
                  <a:cubicBezTo>
                    <a:pt x="7" y="15"/>
                    <a:pt x="9" y="18"/>
                    <a:pt x="12" y="18"/>
                  </a:cubicBezTo>
                  <a:cubicBezTo>
                    <a:pt x="15" y="18"/>
                    <a:pt x="17" y="15"/>
                    <a:pt x="17" y="12"/>
                  </a:cubicBezTo>
                  <a:cubicBezTo>
                    <a:pt x="17" y="9"/>
                    <a:pt x="15"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7" name="Freeform 300">
              <a:extLst>
                <a:ext uri="{FF2B5EF4-FFF2-40B4-BE49-F238E27FC236}">
                  <a16:creationId xmlns:a16="http://schemas.microsoft.com/office/drawing/2014/main" id="{C9DCC2EA-933E-724A-ACD4-9B80AACEB8D0}"/>
                </a:ext>
              </a:extLst>
            </p:cNvPr>
            <p:cNvSpPr>
              <a:spLocks noEditPoints="1"/>
            </p:cNvSpPr>
            <p:nvPr/>
          </p:nvSpPr>
          <p:spPr bwMode="auto">
            <a:xfrm>
              <a:off x="5593" y="3873"/>
              <a:ext cx="72" cy="72"/>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7 h 24"/>
                <a:gd name="T12" fmla="*/ 7 w 24"/>
                <a:gd name="T13" fmla="*/ 12 h 24"/>
                <a:gd name="T14" fmla="*/ 12 w 24"/>
                <a:gd name="T15" fmla="*/ 17 h 24"/>
                <a:gd name="T16" fmla="*/ 17 w 24"/>
                <a:gd name="T17" fmla="*/ 12 h 24"/>
                <a:gd name="T18" fmla="*/ 12 w 24"/>
                <a:gd name="T19"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close/>
                  <a:moveTo>
                    <a:pt x="12" y="7"/>
                  </a:moveTo>
                  <a:cubicBezTo>
                    <a:pt x="9" y="7"/>
                    <a:pt x="7" y="9"/>
                    <a:pt x="7" y="12"/>
                  </a:cubicBezTo>
                  <a:cubicBezTo>
                    <a:pt x="7" y="15"/>
                    <a:pt x="9" y="17"/>
                    <a:pt x="12" y="17"/>
                  </a:cubicBezTo>
                  <a:cubicBezTo>
                    <a:pt x="15" y="17"/>
                    <a:pt x="17" y="15"/>
                    <a:pt x="17" y="12"/>
                  </a:cubicBezTo>
                  <a:cubicBezTo>
                    <a:pt x="17" y="9"/>
                    <a:pt x="15"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8" name="Freeform 301">
              <a:extLst>
                <a:ext uri="{FF2B5EF4-FFF2-40B4-BE49-F238E27FC236}">
                  <a16:creationId xmlns:a16="http://schemas.microsoft.com/office/drawing/2014/main" id="{E9ACDB7A-992A-8549-A2E0-0FAC1877EE1D}"/>
                </a:ext>
              </a:extLst>
            </p:cNvPr>
            <p:cNvSpPr>
              <a:spLocks/>
            </p:cNvSpPr>
            <p:nvPr/>
          </p:nvSpPr>
          <p:spPr bwMode="auto">
            <a:xfrm>
              <a:off x="5725" y="3873"/>
              <a:ext cx="318" cy="216"/>
            </a:xfrm>
            <a:custGeom>
              <a:avLst/>
              <a:gdLst>
                <a:gd name="T0" fmla="*/ 38 w 106"/>
                <a:gd name="T1" fmla="*/ 72 h 72"/>
                <a:gd name="T2" fmla="*/ 38 w 106"/>
                <a:gd name="T3" fmla="*/ 72 h 72"/>
                <a:gd name="T4" fmla="*/ 35 w 106"/>
                <a:gd name="T5" fmla="*/ 71 h 72"/>
                <a:gd name="T6" fmla="*/ 2 w 106"/>
                <a:gd name="T7" fmla="*/ 38 h 72"/>
                <a:gd name="T8" fmla="*/ 2 w 106"/>
                <a:gd name="T9" fmla="*/ 33 h 72"/>
                <a:gd name="T10" fmla="*/ 7 w 106"/>
                <a:gd name="T11" fmla="*/ 33 h 72"/>
                <a:gd name="T12" fmla="*/ 38 w 106"/>
                <a:gd name="T13" fmla="*/ 64 h 72"/>
                <a:gd name="T14" fmla="*/ 100 w 106"/>
                <a:gd name="T15" fmla="*/ 1 h 72"/>
                <a:gd name="T16" fmla="*/ 105 w 106"/>
                <a:gd name="T17" fmla="*/ 1 h 72"/>
                <a:gd name="T18" fmla="*/ 105 w 106"/>
                <a:gd name="T19" fmla="*/ 6 h 72"/>
                <a:gd name="T20" fmla="*/ 40 w 106"/>
                <a:gd name="T21" fmla="*/ 71 h 72"/>
                <a:gd name="T22" fmla="*/ 38 w 106"/>
                <a:gd name="T2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72">
                  <a:moveTo>
                    <a:pt x="38" y="72"/>
                  </a:moveTo>
                  <a:cubicBezTo>
                    <a:pt x="38" y="72"/>
                    <a:pt x="38" y="72"/>
                    <a:pt x="38" y="72"/>
                  </a:cubicBezTo>
                  <a:cubicBezTo>
                    <a:pt x="37" y="72"/>
                    <a:pt x="36" y="72"/>
                    <a:pt x="35" y="71"/>
                  </a:cubicBezTo>
                  <a:cubicBezTo>
                    <a:pt x="2" y="38"/>
                    <a:pt x="2" y="38"/>
                    <a:pt x="2" y="38"/>
                  </a:cubicBezTo>
                  <a:cubicBezTo>
                    <a:pt x="0" y="37"/>
                    <a:pt x="0" y="34"/>
                    <a:pt x="2" y="33"/>
                  </a:cubicBezTo>
                  <a:cubicBezTo>
                    <a:pt x="3" y="32"/>
                    <a:pt x="5" y="32"/>
                    <a:pt x="7" y="33"/>
                  </a:cubicBezTo>
                  <a:cubicBezTo>
                    <a:pt x="38" y="64"/>
                    <a:pt x="38" y="64"/>
                    <a:pt x="38" y="64"/>
                  </a:cubicBezTo>
                  <a:cubicBezTo>
                    <a:pt x="100" y="1"/>
                    <a:pt x="100" y="1"/>
                    <a:pt x="100" y="1"/>
                  </a:cubicBezTo>
                  <a:cubicBezTo>
                    <a:pt x="102" y="0"/>
                    <a:pt x="104" y="0"/>
                    <a:pt x="105" y="1"/>
                  </a:cubicBezTo>
                  <a:cubicBezTo>
                    <a:pt x="106" y="3"/>
                    <a:pt x="106" y="5"/>
                    <a:pt x="105" y="6"/>
                  </a:cubicBezTo>
                  <a:cubicBezTo>
                    <a:pt x="40" y="71"/>
                    <a:pt x="40" y="71"/>
                    <a:pt x="40" y="71"/>
                  </a:cubicBezTo>
                  <a:cubicBezTo>
                    <a:pt x="39" y="72"/>
                    <a:pt x="38" y="72"/>
                    <a:pt x="3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69" name="Group 122" title="Website Error icon">
            <a:extLst>
              <a:ext uri="{FF2B5EF4-FFF2-40B4-BE49-F238E27FC236}">
                <a16:creationId xmlns:a16="http://schemas.microsoft.com/office/drawing/2014/main" id="{9EDD5DF5-2616-7740-BAF5-CDED1CA4F499}"/>
              </a:ext>
            </a:extLst>
          </p:cNvPr>
          <p:cNvGrpSpPr>
            <a:grpSpLocks noChangeAspect="1"/>
          </p:cNvGrpSpPr>
          <p:nvPr/>
        </p:nvGrpSpPr>
        <p:grpSpPr bwMode="auto">
          <a:xfrm>
            <a:off x="6740739" y="2594078"/>
            <a:ext cx="454907" cy="401992"/>
            <a:chOff x="748" y="2459"/>
            <a:chExt cx="576" cy="509"/>
          </a:xfrm>
          <a:solidFill>
            <a:schemeClr val="accent1"/>
          </a:solidFill>
        </p:grpSpPr>
        <p:sp>
          <p:nvSpPr>
            <p:cNvPr id="70" name="Freeform 123">
              <a:extLst>
                <a:ext uri="{FF2B5EF4-FFF2-40B4-BE49-F238E27FC236}">
                  <a16:creationId xmlns:a16="http://schemas.microsoft.com/office/drawing/2014/main" id="{C05A6ED0-499A-214C-8210-91AC0B37CE84}"/>
                </a:ext>
              </a:extLst>
            </p:cNvPr>
            <p:cNvSpPr>
              <a:spLocks/>
            </p:cNvSpPr>
            <p:nvPr/>
          </p:nvSpPr>
          <p:spPr bwMode="auto">
            <a:xfrm>
              <a:off x="748" y="2564"/>
              <a:ext cx="576" cy="21"/>
            </a:xfrm>
            <a:custGeom>
              <a:avLst/>
              <a:gdLst>
                <a:gd name="T0" fmla="*/ 188 w 192"/>
                <a:gd name="T1" fmla="*/ 7 h 7"/>
                <a:gd name="T2" fmla="*/ 4 w 192"/>
                <a:gd name="T3" fmla="*/ 7 h 7"/>
                <a:gd name="T4" fmla="*/ 0 w 192"/>
                <a:gd name="T5" fmla="*/ 4 h 7"/>
                <a:gd name="T6" fmla="*/ 4 w 192"/>
                <a:gd name="T7" fmla="*/ 0 h 7"/>
                <a:gd name="T8" fmla="*/ 188 w 192"/>
                <a:gd name="T9" fmla="*/ 0 h 7"/>
                <a:gd name="T10" fmla="*/ 192 w 192"/>
                <a:gd name="T11" fmla="*/ 4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6"/>
                    <a:pt x="0" y="4"/>
                  </a:cubicBezTo>
                  <a:cubicBezTo>
                    <a:pt x="0" y="2"/>
                    <a:pt x="2" y="0"/>
                    <a:pt x="4" y="0"/>
                  </a:cubicBezTo>
                  <a:cubicBezTo>
                    <a:pt x="188" y="0"/>
                    <a:pt x="188" y="0"/>
                    <a:pt x="188" y="0"/>
                  </a:cubicBezTo>
                  <a:cubicBezTo>
                    <a:pt x="190" y="0"/>
                    <a:pt x="192" y="2"/>
                    <a:pt x="192" y="4"/>
                  </a:cubicBezTo>
                  <a:cubicBezTo>
                    <a:pt x="192" y="6"/>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1" name="Freeform 124">
              <a:extLst>
                <a:ext uri="{FF2B5EF4-FFF2-40B4-BE49-F238E27FC236}">
                  <a16:creationId xmlns:a16="http://schemas.microsoft.com/office/drawing/2014/main" id="{6CF81D0B-5CF1-7C4D-A362-2ECA923FA72B}"/>
                </a:ext>
              </a:extLst>
            </p:cNvPr>
            <p:cNvSpPr>
              <a:spLocks noEditPoints="1"/>
            </p:cNvSpPr>
            <p:nvPr/>
          </p:nvSpPr>
          <p:spPr bwMode="auto">
            <a:xfrm>
              <a:off x="748" y="2459"/>
              <a:ext cx="576" cy="509"/>
            </a:xfrm>
            <a:custGeom>
              <a:avLst/>
              <a:gdLst>
                <a:gd name="T0" fmla="*/ 188 w 192"/>
                <a:gd name="T1" fmla="*/ 170 h 170"/>
                <a:gd name="T2" fmla="*/ 25 w 192"/>
                <a:gd name="T3" fmla="*/ 170 h 170"/>
                <a:gd name="T4" fmla="*/ 0 w 192"/>
                <a:gd name="T5" fmla="*/ 146 h 170"/>
                <a:gd name="T6" fmla="*/ 0 w 192"/>
                <a:gd name="T7" fmla="*/ 142 h 170"/>
                <a:gd name="T8" fmla="*/ 0 w 192"/>
                <a:gd name="T9" fmla="*/ 3 h 170"/>
                <a:gd name="T10" fmla="*/ 4 w 192"/>
                <a:gd name="T11" fmla="*/ 0 h 170"/>
                <a:gd name="T12" fmla="*/ 167 w 192"/>
                <a:gd name="T13" fmla="*/ 0 h 170"/>
                <a:gd name="T14" fmla="*/ 192 w 192"/>
                <a:gd name="T15" fmla="*/ 24 h 170"/>
                <a:gd name="T16" fmla="*/ 192 w 192"/>
                <a:gd name="T17" fmla="*/ 28 h 170"/>
                <a:gd name="T18" fmla="*/ 192 w 192"/>
                <a:gd name="T19" fmla="*/ 167 h 170"/>
                <a:gd name="T20" fmla="*/ 188 w 192"/>
                <a:gd name="T21" fmla="*/ 170 h 170"/>
                <a:gd name="T22" fmla="*/ 7 w 192"/>
                <a:gd name="T23" fmla="*/ 7 h 170"/>
                <a:gd name="T24" fmla="*/ 7 w 192"/>
                <a:gd name="T25" fmla="*/ 146 h 170"/>
                <a:gd name="T26" fmla="*/ 25 w 192"/>
                <a:gd name="T27" fmla="*/ 163 h 170"/>
                <a:gd name="T28" fmla="*/ 185 w 192"/>
                <a:gd name="T29" fmla="*/ 163 h 170"/>
                <a:gd name="T30" fmla="*/ 185 w 192"/>
                <a:gd name="T31" fmla="*/ 24 h 170"/>
                <a:gd name="T32" fmla="*/ 167 w 192"/>
                <a:gd name="T33" fmla="*/ 7 h 170"/>
                <a:gd name="T34" fmla="*/ 7 w 192"/>
                <a:gd name="T35"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0">
                  <a:moveTo>
                    <a:pt x="188" y="170"/>
                  </a:moveTo>
                  <a:cubicBezTo>
                    <a:pt x="25" y="170"/>
                    <a:pt x="25" y="170"/>
                    <a:pt x="25" y="170"/>
                  </a:cubicBezTo>
                  <a:cubicBezTo>
                    <a:pt x="12" y="170"/>
                    <a:pt x="0" y="159"/>
                    <a:pt x="0" y="146"/>
                  </a:cubicBezTo>
                  <a:cubicBezTo>
                    <a:pt x="0" y="142"/>
                    <a:pt x="0" y="142"/>
                    <a:pt x="0" y="142"/>
                  </a:cubicBezTo>
                  <a:cubicBezTo>
                    <a:pt x="0" y="3"/>
                    <a:pt x="0" y="3"/>
                    <a:pt x="0" y="3"/>
                  </a:cubicBezTo>
                  <a:cubicBezTo>
                    <a:pt x="0" y="1"/>
                    <a:pt x="2" y="0"/>
                    <a:pt x="4" y="0"/>
                  </a:cubicBezTo>
                  <a:cubicBezTo>
                    <a:pt x="167" y="0"/>
                    <a:pt x="167" y="0"/>
                    <a:pt x="167" y="0"/>
                  </a:cubicBezTo>
                  <a:cubicBezTo>
                    <a:pt x="180" y="0"/>
                    <a:pt x="192" y="11"/>
                    <a:pt x="192" y="24"/>
                  </a:cubicBezTo>
                  <a:cubicBezTo>
                    <a:pt x="192" y="28"/>
                    <a:pt x="192" y="28"/>
                    <a:pt x="192" y="28"/>
                  </a:cubicBezTo>
                  <a:cubicBezTo>
                    <a:pt x="192" y="167"/>
                    <a:pt x="192" y="167"/>
                    <a:pt x="192" y="167"/>
                  </a:cubicBezTo>
                  <a:cubicBezTo>
                    <a:pt x="192" y="169"/>
                    <a:pt x="190" y="170"/>
                    <a:pt x="188" y="170"/>
                  </a:cubicBezTo>
                  <a:close/>
                  <a:moveTo>
                    <a:pt x="7" y="7"/>
                  </a:moveTo>
                  <a:cubicBezTo>
                    <a:pt x="7" y="146"/>
                    <a:pt x="7" y="146"/>
                    <a:pt x="7" y="146"/>
                  </a:cubicBezTo>
                  <a:cubicBezTo>
                    <a:pt x="7" y="155"/>
                    <a:pt x="15" y="163"/>
                    <a:pt x="25" y="163"/>
                  </a:cubicBezTo>
                  <a:cubicBezTo>
                    <a:pt x="185" y="163"/>
                    <a:pt x="185" y="163"/>
                    <a:pt x="185" y="163"/>
                  </a:cubicBezTo>
                  <a:cubicBezTo>
                    <a:pt x="185" y="24"/>
                    <a:pt x="185" y="24"/>
                    <a:pt x="185" y="24"/>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2" name="Freeform 125">
              <a:extLst>
                <a:ext uri="{FF2B5EF4-FFF2-40B4-BE49-F238E27FC236}">
                  <a16:creationId xmlns:a16="http://schemas.microsoft.com/office/drawing/2014/main" id="{E0E7C0A4-1CF8-364E-BE29-9A1A930D41D9}"/>
                </a:ext>
              </a:extLst>
            </p:cNvPr>
            <p:cNvSpPr>
              <a:spLocks noEditPoints="1"/>
            </p:cNvSpPr>
            <p:nvPr/>
          </p:nvSpPr>
          <p:spPr bwMode="auto">
            <a:xfrm>
              <a:off x="940" y="2501"/>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3" name="Freeform 126">
              <a:extLst>
                <a:ext uri="{FF2B5EF4-FFF2-40B4-BE49-F238E27FC236}">
                  <a16:creationId xmlns:a16="http://schemas.microsoft.com/office/drawing/2014/main" id="{FA19D475-1C9D-2B47-9731-93EF37E453DC}"/>
                </a:ext>
              </a:extLst>
            </p:cNvPr>
            <p:cNvSpPr>
              <a:spLocks noEditPoints="1"/>
            </p:cNvSpPr>
            <p:nvPr/>
          </p:nvSpPr>
          <p:spPr bwMode="auto">
            <a:xfrm>
              <a:off x="877" y="2501"/>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4" name="Freeform 127">
              <a:extLst>
                <a:ext uri="{FF2B5EF4-FFF2-40B4-BE49-F238E27FC236}">
                  <a16:creationId xmlns:a16="http://schemas.microsoft.com/office/drawing/2014/main" id="{B0094FB7-8AC5-EB4F-B1EB-4E52F2D0AD1A}"/>
                </a:ext>
              </a:extLst>
            </p:cNvPr>
            <p:cNvSpPr>
              <a:spLocks noEditPoints="1"/>
            </p:cNvSpPr>
            <p:nvPr/>
          </p:nvSpPr>
          <p:spPr bwMode="auto">
            <a:xfrm>
              <a:off x="811" y="2501"/>
              <a:ext cx="45" cy="42"/>
            </a:xfrm>
            <a:custGeom>
              <a:avLst/>
              <a:gdLst>
                <a:gd name="T0" fmla="*/ 7 w 15"/>
                <a:gd name="T1" fmla="*/ 14 h 14"/>
                <a:gd name="T2" fmla="*/ 0 w 15"/>
                <a:gd name="T3" fmla="*/ 7 h 14"/>
                <a:gd name="T4" fmla="*/ 7 w 15"/>
                <a:gd name="T5" fmla="*/ 0 h 14"/>
                <a:gd name="T6" fmla="*/ 15 w 15"/>
                <a:gd name="T7" fmla="*/ 7 h 14"/>
                <a:gd name="T8" fmla="*/ 7 w 15"/>
                <a:gd name="T9" fmla="*/ 14 h 14"/>
                <a:gd name="T10" fmla="*/ 7 w 15"/>
                <a:gd name="T11" fmla="*/ 7 h 14"/>
                <a:gd name="T12" fmla="*/ 7 w 15"/>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7" y="14"/>
                  </a:moveTo>
                  <a:cubicBezTo>
                    <a:pt x="4" y="14"/>
                    <a:pt x="0" y="11"/>
                    <a:pt x="0" y="7"/>
                  </a:cubicBezTo>
                  <a:cubicBezTo>
                    <a:pt x="0" y="3"/>
                    <a:pt x="4" y="0"/>
                    <a:pt x="7" y="0"/>
                  </a:cubicBezTo>
                  <a:cubicBezTo>
                    <a:pt x="11" y="0"/>
                    <a:pt x="15" y="3"/>
                    <a:pt x="15" y="7"/>
                  </a:cubicBezTo>
                  <a:cubicBezTo>
                    <a:pt x="15"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5" name="Freeform 128">
              <a:extLst>
                <a:ext uri="{FF2B5EF4-FFF2-40B4-BE49-F238E27FC236}">
                  <a16:creationId xmlns:a16="http://schemas.microsoft.com/office/drawing/2014/main" id="{53F6B1F2-0B08-BF4E-AF6E-D22B440D23E9}"/>
                </a:ext>
              </a:extLst>
            </p:cNvPr>
            <p:cNvSpPr>
              <a:spLocks/>
            </p:cNvSpPr>
            <p:nvPr/>
          </p:nvSpPr>
          <p:spPr bwMode="auto">
            <a:xfrm>
              <a:off x="961" y="2693"/>
              <a:ext cx="150" cy="149"/>
            </a:xfrm>
            <a:custGeom>
              <a:avLst/>
              <a:gdLst>
                <a:gd name="T0" fmla="*/ 4 w 50"/>
                <a:gd name="T1" fmla="*/ 50 h 50"/>
                <a:gd name="T2" fmla="*/ 1 w 50"/>
                <a:gd name="T3" fmla="*/ 49 h 50"/>
                <a:gd name="T4" fmla="*/ 1 w 50"/>
                <a:gd name="T5" fmla="*/ 44 h 50"/>
                <a:gd name="T6" fmla="*/ 44 w 50"/>
                <a:gd name="T7" fmla="*/ 1 h 50"/>
                <a:gd name="T8" fmla="*/ 49 w 50"/>
                <a:gd name="T9" fmla="*/ 1 h 50"/>
                <a:gd name="T10" fmla="*/ 49 w 50"/>
                <a:gd name="T11" fmla="*/ 6 h 50"/>
                <a:gd name="T12" fmla="*/ 6 w 50"/>
                <a:gd name="T13" fmla="*/ 49 h 50"/>
                <a:gd name="T14" fmla="*/ 4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 y="50"/>
                  </a:moveTo>
                  <a:cubicBezTo>
                    <a:pt x="3" y="50"/>
                    <a:pt x="2" y="49"/>
                    <a:pt x="1" y="49"/>
                  </a:cubicBezTo>
                  <a:cubicBezTo>
                    <a:pt x="0" y="47"/>
                    <a:pt x="0" y="45"/>
                    <a:pt x="1" y="44"/>
                  </a:cubicBezTo>
                  <a:cubicBezTo>
                    <a:pt x="44" y="1"/>
                    <a:pt x="44" y="1"/>
                    <a:pt x="44" y="1"/>
                  </a:cubicBezTo>
                  <a:cubicBezTo>
                    <a:pt x="45" y="0"/>
                    <a:pt x="47" y="0"/>
                    <a:pt x="49" y="1"/>
                  </a:cubicBezTo>
                  <a:cubicBezTo>
                    <a:pt x="50" y="2"/>
                    <a:pt x="50" y="5"/>
                    <a:pt x="49" y="6"/>
                  </a:cubicBezTo>
                  <a:cubicBezTo>
                    <a:pt x="6" y="49"/>
                    <a:pt x="6" y="49"/>
                    <a:pt x="6" y="49"/>
                  </a:cubicBezTo>
                  <a:cubicBezTo>
                    <a:pt x="5" y="49"/>
                    <a:pt x="5" y="50"/>
                    <a:pt x="4"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6" name="Freeform 129">
              <a:extLst>
                <a:ext uri="{FF2B5EF4-FFF2-40B4-BE49-F238E27FC236}">
                  <a16:creationId xmlns:a16="http://schemas.microsoft.com/office/drawing/2014/main" id="{C854C270-F22F-9A43-8C05-E414746F3632}"/>
                </a:ext>
              </a:extLst>
            </p:cNvPr>
            <p:cNvSpPr>
              <a:spLocks/>
            </p:cNvSpPr>
            <p:nvPr/>
          </p:nvSpPr>
          <p:spPr bwMode="auto">
            <a:xfrm>
              <a:off x="961" y="2693"/>
              <a:ext cx="150" cy="149"/>
            </a:xfrm>
            <a:custGeom>
              <a:avLst/>
              <a:gdLst>
                <a:gd name="T0" fmla="*/ 46 w 50"/>
                <a:gd name="T1" fmla="*/ 50 h 50"/>
                <a:gd name="T2" fmla="*/ 44 w 50"/>
                <a:gd name="T3" fmla="*/ 49 h 50"/>
                <a:gd name="T4" fmla="*/ 1 w 50"/>
                <a:gd name="T5" fmla="*/ 6 h 50"/>
                <a:gd name="T6" fmla="*/ 1 w 50"/>
                <a:gd name="T7" fmla="*/ 1 h 50"/>
                <a:gd name="T8" fmla="*/ 6 w 50"/>
                <a:gd name="T9" fmla="*/ 1 h 50"/>
                <a:gd name="T10" fmla="*/ 49 w 50"/>
                <a:gd name="T11" fmla="*/ 44 h 50"/>
                <a:gd name="T12" fmla="*/ 49 w 50"/>
                <a:gd name="T13" fmla="*/ 49 h 50"/>
                <a:gd name="T14" fmla="*/ 46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6" y="50"/>
                  </a:moveTo>
                  <a:cubicBezTo>
                    <a:pt x="45" y="50"/>
                    <a:pt x="45" y="49"/>
                    <a:pt x="44" y="49"/>
                  </a:cubicBezTo>
                  <a:cubicBezTo>
                    <a:pt x="1" y="6"/>
                    <a:pt x="1" y="6"/>
                    <a:pt x="1" y="6"/>
                  </a:cubicBezTo>
                  <a:cubicBezTo>
                    <a:pt x="0" y="5"/>
                    <a:pt x="0" y="2"/>
                    <a:pt x="1" y="1"/>
                  </a:cubicBezTo>
                  <a:cubicBezTo>
                    <a:pt x="3" y="0"/>
                    <a:pt x="5" y="0"/>
                    <a:pt x="6" y="1"/>
                  </a:cubicBezTo>
                  <a:cubicBezTo>
                    <a:pt x="49" y="44"/>
                    <a:pt x="49" y="44"/>
                    <a:pt x="49" y="44"/>
                  </a:cubicBezTo>
                  <a:cubicBezTo>
                    <a:pt x="50" y="45"/>
                    <a:pt x="50" y="47"/>
                    <a:pt x="49" y="49"/>
                  </a:cubicBezTo>
                  <a:cubicBezTo>
                    <a:pt x="48" y="49"/>
                    <a:pt x="47" y="50"/>
                    <a:pt x="4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99" name="Group 98">
            <a:extLst>
              <a:ext uri="{FF2B5EF4-FFF2-40B4-BE49-F238E27FC236}">
                <a16:creationId xmlns:a16="http://schemas.microsoft.com/office/drawing/2014/main" id="{3588D7E7-031C-C34F-B873-C11D5AA8FAB1}"/>
              </a:ext>
            </a:extLst>
          </p:cNvPr>
          <p:cNvGrpSpPr/>
          <p:nvPr/>
        </p:nvGrpSpPr>
        <p:grpSpPr>
          <a:xfrm>
            <a:off x="6740741" y="1789473"/>
            <a:ext cx="454908" cy="516850"/>
            <a:chOff x="6882552" y="959506"/>
            <a:chExt cx="518679" cy="480594"/>
          </a:xfrm>
        </p:grpSpPr>
        <p:grpSp>
          <p:nvGrpSpPr>
            <p:cNvPr id="85" name="Group 59" title="Mac Monitor Mouse icon">
              <a:extLst>
                <a:ext uri="{FF2B5EF4-FFF2-40B4-BE49-F238E27FC236}">
                  <a16:creationId xmlns:a16="http://schemas.microsoft.com/office/drawing/2014/main" id="{57AA4B9E-F5C6-4442-8872-D6FFDE4595E1}"/>
                </a:ext>
              </a:extLst>
            </p:cNvPr>
            <p:cNvGrpSpPr>
              <a:grpSpLocks noChangeAspect="1"/>
            </p:cNvGrpSpPr>
            <p:nvPr/>
          </p:nvGrpSpPr>
          <p:grpSpPr bwMode="auto">
            <a:xfrm>
              <a:off x="6882552" y="959506"/>
              <a:ext cx="518679" cy="480594"/>
              <a:chOff x="6466" y="1409"/>
              <a:chExt cx="572" cy="530"/>
            </a:xfrm>
            <a:solidFill>
              <a:schemeClr val="accent1"/>
            </a:solidFill>
          </p:grpSpPr>
          <p:sp>
            <p:nvSpPr>
              <p:cNvPr id="86" name="Freeform 60">
                <a:extLst>
                  <a:ext uri="{FF2B5EF4-FFF2-40B4-BE49-F238E27FC236}">
                    <a16:creationId xmlns:a16="http://schemas.microsoft.com/office/drawing/2014/main" id="{829336E0-F270-C64A-8345-7185DBB2BA87}"/>
                  </a:ext>
                </a:extLst>
              </p:cNvPr>
              <p:cNvSpPr>
                <a:spLocks/>
              </p:cNvSpPr>
              <p:nvPr/>
            </p:nvSpPr>
            <p:spPr bwMode="auto">
              <a:xfrm>
                <a:off x="6698" y="1918"/>
                <a:ext cx="108" cy="21"/>
              </a:xfrm>
              <a:custGeom>
                <a:avLst/>
                <a:gdLst>
                  <a:gd name="T0" fmla="*/ 32 w 36"/>
                  <a:gd name="T1" fmla="*/ 7 h 7"/>
                  <a:gd name="T2" fmla="*/ 4 w 36"/>
                  <a:gd name="T3" fmla="*/ 7 h 7"/>
                  <a:gd name="T4" fmla="*/ 0 w 36"/>
                  <a:gd name="T5" fmla="*/ 3 h 7"/>
                  <a:gd name="T6" fmla="*/ 4 w 36"/>
                  <a:gd name="T7" fmla="*/ 0 h 7"/>
                  <a:gd name="T8" fmla="*/ 32 w 36"/>
                  <a:gd name="T9" fmla="*/ 0 h 7"/>
                  <a:gd name="T10" fmla="*/ 36 w 36"/>
                  <a:gd name="T11" fmla="*/ 3 h 7"/>
                  <a:gd name="T12" fmla="*/ 32 w 3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36" h="7">
                    <a:moveTo>
                      <a:pt x="32" y="7"/>
                    </a:moveTo>
                    <a:cubicBezTo>
                      <a:pt x="4" y="7"/>
                      <a:pt x="4" y="7"/>
                      <a:pt x="4" y="7"/>
                    </a:cubicBezTo>
                    <a:cubicBezTo>
                      <a:pt x="2" y="7"/>
                      <a:pt x="0" y="5"/>
                      <a:pt x="0" y="3"/>
                    </a:cubicBezTo>
                    <a:cubicBezTo>
                      <a:pt x="0" y="1"/>
                      <a:pt x="2" y="0"/>
                      <a:pt x="4" y="0"/>
                    </a:cubicBezTo>
                    <a:cubicBezTo>
                      <a:pt x="32" y="0"/>
                      <a:pt x="32" y="0"/>
                      <a:pt x="32" y="0"/>
                    </a:cubicBezTo>
                    <a:cubicBezTo>
                      <a:pt x="34" y="0"/>
                      <a:pt x="36" y="1"/>
                      <a:pt x="36" y="3"/>
                    </a:cubicBezTo>
                    <a:cubicBezTo>
                      <a:pt x="36" y="5"/>
                      <a:pt x="34" y="7"/>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7" name="Freeform 61">
                <a:extLst>
                  <a:ext uri="{FF2B5EF4-FFF2-40B4-BE49-F238E27FC236}">
                    <a16:creationId xmlns:a16="http://schemas.microsoft.com/office/drawing/2014/main" id="{3A514E0B-819B-E94A-BC62-3BC2655C3FCF}"/>
                  </a:ext>
                </a:extLst>
              </p:cNvPr>
              <p:cNvSpPr>
                <a:spLocks/>
              </p:cNvSpPr>
              <p:nvPr/>
            </p:nvSpPr>
            <p:spPr bwMode="auto">
              <a:xfrm>
                <a:off x="6678" y="1853"/>
                <a:ext cx="32" cy="65"/>
              </a:xfrm>
              <a:custGeom>
                <a:avLst/>
                <a:gdLst>
                  <a:gd name="T0" fmla="*/ 4 w 11"/>
                  <a:gd name="T1" fmla="*/ 22 h 22"/>
                  <a:gd name="T2" fmla="*/ 3 w 11"/>
                  <a:gd name="T3" fmla="*/ 22 h 22"/>
                  <a:gd name="T4" fmla="*/ 0 w 11"/>
                  <a:gd name="T5" fmla="*/ 17 h 22"/>
                  <a:gd name="T6" fmla="*/ 4 w 11"/>
                  <a:gd name="T7" fmla="*/ 3 h 22"/>
                  <a:gd name="T8" fmla="*/ 8 w 11"/>
                  <a:gd name="T9" fmla="*/ 0 h 22"/>
                  <a:gd name="T10" fmla="*/ 11 w 11"/>
                  <a:gd name="T11" fmla="*/ 5 h 22"/>
                  <a:gd name="T12" fmla="*/ 7 w 11"/>
                  <a:gd name="T13" fmla="*/ 19 h 22"/>
                  <a:gd name="T14" fmla="*/ 4 w 11"/>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2">
                    <a:moveTo>
                      <a:pt x="4" y="22"/>
                    </a:moveTo>
                    <a:cubicBezTo>
                      <a:pt x="3" y="22"/>
                      <a:pt x="3" y="22"/>
                      <a:pt x="3" y="22"/>
                    </a:cubicBezTo>
                    <a:cubicBezTo>
                      <a:pt x="1" y="21"/>
                      <a:pt x="0" y="19"/>
                      <a:pt x="0" y="17"/>
                    </a:cubicBezTo>
                    <a:cubicBezTo>
                      <a:pt x="4" y="3"/>
                      <a:pt x="4" y="3"/>
                      <a:pt x="4" y="3"/>
                    </a:cubicBezTo>
                    <a:cubicBezTo>
                      <a:pt x="4" y="1"/>
                      <a:pt x="6" y="0"/>
                      <a:pt x="8" y="0"/>
                    </a:cubicBezTo>
                    <a:cubicBezTo>
                      <a:pt x="10" y="1"/>
                      <a:pt x="11" y="3"/>
                      <a:pt x="11" y="5"/>
                    </a:cubicBezTo>
                    <a:cubicBezTo>
                      <a:pt x="7" y="19"/>
                      <a:pt x="7" y="19"/>
                      <a:pt x="7" y="19"/>
                    </a:cubicBezTo>
                    <a:cubicBezTo>
                      <a:pt x="7" y="21"/>
                      <a:pt x="5" y="2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8" name="Freeform 62">
                <a:extLst>
                  <a:ext uri="{FF2B5EF4-FFF2-40B4-BE49-F238E27FC236}">
                    <a16:creationId xmlns:a16="http://schemas.microsoft.com/office/drawing/2014/main" id="{0A13795D-7988-644E-838E-E28C8426061B}"/>
                  </a:ext>
                </a:extLst>
              </p:cNvPr>
              <p:cNvSpPr>
                <a:spLocks/>
              </p:cNvSpPr>
              <p:nvPr/>
            </p:nvSpPr>
            <p:spPr bwMode="auto">
              <a:xfrm>
                <a:off x="6794" y="1853"/>
                <a:ext cx="32" cy="65"/>
              </a:xfrm>
              <a:custGeom>
                <a:avLst/>
                <a:gdLst>
                  <a:gd name="T0" fmla="*/ 7 w 11"/>
                  <a:gd name="T1" fmla="*/ 22 h 22"/>
                  <a:gd name="T2" fmla="*/ 4 w 11"/>
                  <a:gd name="T3" fmla="*/ 19 h 22"/>
                  <a:gd name="T4" fmla="*/ 0 w 11"/>
                  <a:gd name="T5" fmla="*/ 5 h 22"/>
                  <a:gd name="T6" fmla="*/ 3 w 11"/>
                  <a:gd name="T7" fmla="*/ 0 h 22"/>
                  <a:gd name="T8" fmla="*/ 7 w 11"/>
                  <a:gd name="T9" fmla="*/ 3 h 22"/>
                  <a:gd name="T10" fmla="*/ 11 w 11"/>
                  <a:gd name="T11" fmla="*/ 17 h 22"/>
                  <a:gd name="T12" fmla="*/ 8 w 11"/>
                  <a:gd name="T13" fmla="*/ 22 h 22"/>
                  <a:gd name="T14" fmla="*/ 7 w 11"/>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2">
                    <a:moveTo>
                      <a:pt x="7" y="22"/>
                    </a:moveTo>
                    <a:cubicBezTo>
                      <a:pt x="6" y="22"/>
                      <a:pt x="4" y="21"/>
                      <a:pt x="4" y="19"/>
                    </a:cubicBezTo>
                    <a:cubicBezTo>
                      <a:pt x="0" y="5"/>
                      <a:pt x="0" y="5"/>
                      <a:pt x="0" y="5"/>
                    </a:cubicBezTo>
                    <a:cubicBezTo>
                      <a:pt x="0" y="3"/>
                      <a:pt x="1" y="1"/>
                      <a:pt x="3" y="0"/>
                    </a:cubicBezTo>
                    <a:cubicBezTo>
                      <a:pt x="5" y="0"/>
                      <a:pt x="7" y="1"/>
                      <a:pt x="7" y="3"/>
                    </a:cubicBezTo>
                    <a:cubicBezTo>
                      <a:pt x="11" y="17"/>
                      <a:pt x="11" y="17"/>
                      <a:pt x="11" y="17"/>
                    </a:cubicBezTo>
                    <a:cubicBezTo>
                      <a:pt x="11" y="19"/>
                      <a:pt x="10" y="21"/>
                      <a:pt x="8" y="22"/>
                    </a:cubicBezTo>
                    <a:cubicBezTo>
                      <a:pt x="8" y="22"/>
                      <a:pt x="8" y="2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9" name="Freeform 63">
                <a:extLst>
                  <a:ext uri="{FF2B5EF4-FFF2-40B4-BE49-F238E27FC236}">
                    <a16:creationId xmlns:a16="http://schemas.microsoft.com/office/drawing/2014/main" id="{1DC407E1-63B0-D248-BF16-B1ECD3A455AB}"/>
                  </a:ext>
                </a:extLst>
              </p:cNvPr>
              <p:cNvSpPr>
                <a:spLocks/>
              </p:cNvSpPr>
              <p:nvPr/>
            </p:nvSpPr>
            <p:spPr bwMode="auto">
              <a:xfrm>
                <a:off x="6466" y="1707"/>
                <a:ext cx="572" cy="21"/>
              </a:xfrm>
              <a:custGeom>
                <a:avLst/>
                <a:gdLst>
                  <a:gd name="T0" fmla="*/ 188 w 192"/>
                  <a:gd name="T1" fmla="*/ 7 h 7"/>
                  <a:gd name="T2" fmla="*/ 4 w 192"/>
                  <a:gd name="T3" fmla="*/ 7 h 7"/>
                  <a:gd name="T4" fmla="*/ 0 w 192"/>
                  <a:gd name="T5" fmla="*/ 3 h 7"/>
                  <a:gd name="T6" fmla="*/ 4 w 192"/>
                  <a:gd name="T7" fmla="*/ 0 h 7"/>
                  <a:gd name="T8" fmla="*/ 188 w 192"/>
                  <a:gd name="T9" fmla="*/ 0 h 7"/>
                  <a:gd name="T10" fmla="*/ 192 w 192"/>
                  <a:gd name="T11" fmla="*/ 3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5"/>
                      <a:pt x="0" y="3"/>
                    </a:cubicBezTo>
                    <a:cubicBezTo>
                      <a:pt x="0" y="1"/>
                      <a:pt x="2" y="0"/>
                      <a:pt x="4" y="0"/>
                    </a:cubicBezTo>
                    <a:cubicBezTo>
                      <a:pt x="188" y="0"/>
                      <a:pt x="188" y="0"/>
                      <a:pt x="188" y="0"/>
                    </a:cubicBezTo>
                    <a:cubicBezTo>
                      <a:pt x="190" y="0"/>
                      <a:pt x="192" y="1"/>
                      <a:pt x="192" y="3"/>
                    </a:cubicBezTo>
                    <a:cubicBezTo>
                      <a:pt x="192" y="5"/>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0" name="Freeform 64">
                <a:extLst>
                  <a:ext uri="{FF2B5EF4-FFF2-40B4-BE49-F238E27FC236}">
                    <a16:creationId xmlns:a16="http://schemas.microsoft.com/office/drawing/2014/main" id="{6E816DC3-8160-0443-B24C-EA52E42B0A0A}"/>
                  </a:ext>
                </a:extLst>
              </p:cNvPr>
              <p:cNvSpPr>
                <a:spLocks noEditPoints="1"/>
              </p:cNvSpPr>
              <p:nvPr/>
            </p:nvSpPr>
            <p:spPr bwMode="auto">
              <a:xfrm>
                <a:off x="6731" y="1748"/>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1" name="Freeform 65">
                <a:extLst>
                  <a:ext uri="{FF2B5EF4-FFF2-40B4-BE49-F238E27FC236}">
                    <a16:creationId xmlns:a16="http://schemas.microsoft.com/office/drawing/2014/main" id="{9D6D6B24-FD46-6943-A134-BC8736E6070B}"/>
                  </a:ext>
                </a:extLst>
              </p:cNvPr>
              <p:cNvSpPr>
                <a:spLocks/>
              </p:cNvSpPr>
              <p:nvPr/>
            </p:nvSpPr>
            <p:spPr bwMode="auto">
              <a:xfrm>
                <a:off x="6678" y="1897"/>
                <a:ext cx="41" cy="42"/>
              </a:xfrm>
              <a:custGeom>
                <a:avLst/>
                <a:gdLst>
                  <a:gd name="T0" fmla="*/ 11 w 14"/>
                  <a:gd name="T1" fmla="*/ 14 h 14"/>
                  <a:gd name="T2" fmla="*/ 0 w 14"/>
                  <a:gd name="T3" fmla="*/ 3 h 14"/>
                  <a:gd name="T4" fmla="*/ 4 w 14"/>
                  <a:gd name="T5" fmla="*/ 0 h 14"/>
                  <a:gd name="T6" fmla="*/ 7 w 14"/>
                  <a:gd name="T7" fmla="*/ 3 h 14"/>
                  <a:gd name="T8" fmla="*/ 11 w 14"/>
                  <a:gd name="T9" fmla="*/ 7 h 14"/>
                  <a:gd name="T10" fmla="*/ 14 w 14"/>
                  <a:gd name="T11" fmla="*/ 1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5" y="14"/>
                      <a:pt x="0" y="9"/>
                      <a:pt x="0" y="3"/>
                    </a:cubicBezTo>
                    <a:cubicBezTo>
                      <a:pt x="0" y="1"/>
                      <a:pt x="2" y="0"/>
                      <a:pt x="4" y="0"/>
                    </a:cubicBezTo>
                    <a:cubicBezTo>
                      <a:pt x="6" y="0"/>
                      <a:pt x="7" y="1"/>
                      <a:pt x="7" y="3"/>
                    </a:cubicBezTo>
                    <a:cubicBezTo>
                      <a:pt x="7" y="5"/>
                      <a:pt x="9" y="7"/>
                      <a:pt x="11" y="7"/>
                    </a:cubicBezTo>
                    <a:cubicBezTo>
                      <a:pt x="13" y="7"/>
                      <a:pt x="14" y="8"/>
                      <a:pt x="14" y="10"/>
                    </a:cubicBezTo>
                    <a:cubicBezTo>
                      <a:pt x="14" y="12"/>
                      <a:pt x="13" y="14"/>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2" name="Freeform 66">
                <a:extLst>
                  <a:ext uri="{FF2B5EF4-FFF2-40B4-BE49-F238E27FC236}">
                    <a16:creationId xmlns:a16="http://schemas.microsoft.com/office/drawing/2014/main" id="{EB3826FE-D7BC-D248-A070-BA3CAD9D9ED8}"/>
                  </a:ext>
                </a:extLst>
              </p:cNvPr>
              <p:cNvSpPr>
                <a:spLocks/>
              </p:cNvSpPr>
              <p:nvPr/>
            </p:nvSpPr>
            <p:spPr bwMode="auto">
              <a:xfrm>
                <a:off x="6785" y="1897"/>
                <a:ext cx="41" cy="42"/>
              </a:xfrm>
              <a:custGeom>
                <a:avLst/>
                <a:gdLst>
                  <a:gd name="T0" fmla="*/ 3 w 14"/>
                  <a:gd name="T1" fmla="*/ 14 h 14"/>
                  <a:gd name="T2" fmla="*/ 0 w 14"/>
                  <a:gd name="T3" fmla="*/ 10 h 14"/>
                  <a:gd name="T4" fmla="*/ 3 w 14"/>
                  <a:gd name="T5" fmla="*/ 7 h 14"/>
                  <a:gd name="T6" fmla="*/ 7 w 14"/>
                  <a:gd name="T7" fmla="*/ 3 h 14"/>
                  <a:gd name="T8" fmla="*/ 10 w 14"/>
                  <a:gd name="T9" fmla="*/ 0 h 14"/>
                  <a:gd name="T10" fmla="*/ 14 w 14"/>
                  <a:gd name="T11" fmla="*/ 3 h 14"/>
                  <a:gd name="T12" fmla="*/ 3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3" y="14"/>
                    </a:moveTo>
                    <a:cubicBezTo>
                      <a:pt x="1" y="14"/>
                      <a:pt x="0" y="12"/>
                      <a:pt x="0" y="10"/>
                    </a:cubicBezTo>
                    <a:cubicBezTo>
                      <a:pt x="0" y="8"/>
                      <a:pt x="1" y="7"/>
                      <a:pt x="3" y="7"/>
                    </a:cubicBezTo>
                    <a:cubicBezTo>
                      <a:pt x="5" y="7"/>
                      <a:pt x="7" y="5"/>
                      <a:pt x="7" y="3"/>
                    </a:cubicBezTo>
                    <a:cubicBezTo>
                      <a:pt x="7" y="1"/>
                      <a:pt x="8" y="0"/>
                      <a:pt x="10" y="0"/>
                    </a:cubicBezTo>
                    <a:cubicBezTo>
                      <a:pt x="12" y="0"/>
                      <a:pt x="14" y="1"/>
                      <a:pt x="14" y="3"/>
                    </a:cubicBezTo>
                    <a:cubicBezTo>
                      <a:pt x="14" y="9"/>
                      <a:pt x="9" y="14"/>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3" name="Freeform 67">
                <a:extLst>
                  <a:ext uri="{FF2B5EF4-FFF2-40B4-BE49-F238E27FC236}">
                    <a16:creationId xmlns:a16="http://schemas.microsoft.com/office/drawing/2014/main" id="{67A7C8BE-DFC2-5247-AB38-AA9CC0C82660}"/>
                  </a:ext>
                </a:extLst>
              </p:cNvPr>
              <p:cNvSpPr>
                <a:spLocks noEditPoints="1"/>
              </p:cNvSpPr>
              <p:nvPr/>
            </p:nvSpPr>
            <p:spPr bwMode="auto">
              <a:xfrm>
                <a:off x="6466" y="1409"/>
                <a:ext cx="572" cy="423"/>
              </a:xfrm>
              <a:custGeom>
                <a:avLst/>
                <a:gdLst>
                  <a:gd name="T0" fmla="*/ 187 w 192"/>
                  <a:gd name="T1" fmla="*/ 142 h 142"/>
                  <a:gd name="T2" fmla="*/ 25 w 192"/>
                  <a:gd name="T3" fmla="*/ 142 h 142"/>
                  <a:gd name="T4" fmla="*/ 0 w 192"/>
                  <a:gd name="T5" fmla="*/ 118 h 142"/>
                  <a:gd name="T6" fmla="*/ 0 w 192"/>
                  <a:gd name="T7" fmla="*/ 107 h 142"/>
                  <a:gd name="T8" fmla="*/ 0 w 192"/>
                  <a:gd name="T9" fmla="*/ 5 h 142"/>
                  <a:gd name="T10" fmla="*/ 5 w 192"/>
                  <a:gd name="T11" fmla="*/ 0 h 142"/>
                  <a:gd name="T12" fmla="*/ 167 w 192"/>
                  <a:gd name="T13" fmla="*/ 0 h 142"/>
                  <a:gd name="T14" fmla="*/ 192 w 192"/>
                  <a:gd name="T15" fmla="*/ 25 h 142"/>
                  <a:gd name="T16" fmla="*/ 192 w 192"/>
                  <a:gd name="T17" fmla="*/ 34 h 142"/>
                  <a:gd name="T18" fmla="*/ 192 w 192"/>
                  <a:gd name="T19" fmla="*/ 137 h 142"/>
                  <a:gd name="T20" fmla="*/ 187 w 192"/>
                  <a:gd name="T21" fmla="*/ 142 h 142"/>
                  <a:gd name="T22" fmla="*/ 7 w 192"/>
                  <a:gd name="T23" fmla="*/ 7 h 142"/>
                  <a:gd name="T24" fmla="*/ 7 w 192"/>
                  <a:gd name="T25" fmla="*/ 118 h 142"/>
                  <a:gd name="T26" fmla="*/ 25 w 192"/>
                  <a:gd name="T27" fmla="*/ 135 h 142"/>
                  <a:gd name="T28" fmla="*/ 185 w 192"/>
                  <a:gd name="T29" fmla="*/ 135 h 142"/>
                  <a:gd name="T30" fmla="*/ 185 w 192"/>
                  <a:gd name="T31" fmla="*/ 25 h 142"/>
                  <a:gd name="T32" fmla="*/ 167 w 192"/>
                  <a:gd name="T33" fmla="*/ 7 h 142"/>
                  <a:gd name="T34" fmla="*/ 7 w 192"/>
                  <a:gd name="T35"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42">
                    <a:moveTo>
                      <a:pt x="187" y="142"/>
                    </a:moveTo>
                    <a:cubicBezTo>
                      <a:pt x="25" y="142"/>
                      <a:pt x="25" y="142"/>
                      <a:pt x="25" y="142"/>
                    </a:cubicBezTo>
                    <a:cubicBezTo>
                      <a:pt x="12" y="142"/>
                      <a:pt x="0" y="131"/>
                      <a:pt x="0" y="118"/>
                    </a:cubicBezTo>
                    <a:cubicBezTo>
                      <a:pt x="0" y="107"/>
                      <a:pt x="0" y="107"/>
                      <a:pt x="0" y="107"/>
                    </a:cubicBezTo>
                    <a:cubicBezTo>
                      <a:pt x="0" y="5"/>
                      <a:pt x="0" y="5"/>
                      <a:pt x="0" y="5"/>
                    </a:cubicBezTo>
                    <a:cubicBezTo>
                      <a:pt x="0" y="2"/>
                      <a:pt x="2" y="0"/>
                      <a:pt x="5" y="0"/>
                    </a:cubicBezTo>
                    <a:cubicBezTo>
                      <a:pt x="167" y="0"/>
                      <a:pt x="167" y="0"/>
                      <a:pt x="167" y="0"/>
                    </a:cubicBezTo>
                    <a:cubicBezTo>
                      <a:pt x="180" y="0"/>
                      <a:pt x="192" y="11"/>
                      <a:pt x="192" y="25"/>
                    </a:cubicBezTo>
                    <a:cubicBezTo>
                      <a:pt x="192" y="34"/>
                      <a:pt x="192" y="34"/>
                      <a:pt x="192" y="34"/>
                    </a:cubicBezTo>
                    <a:cubicBezTo>
                      <a:pt x="192" y="137"/>
                      <a:pt x="192" y="137"/>
                      <a:pt x="192" y="137"/>
                    </a:cubicBezTo>
                    <a:cubicBezTo>
                      <a:pt x="192" y="140"/>
                      <a:pt x="190" y="142"/>
                      <a:pt x="187" y="142"/>
                    </a:cubicBezTo>
                    <a:close/>
                    <a:moveTo>
                      <a:pt x="7" y="7"/>
                    </a:moveTo>
                    <a:cubicBezTo>
                      <a:pt x="7" y="118"/>
                      <a:pt x="7" y="118"/>
                      <a:pt x="7" y="118"/>
                    </a:cubicBezTo>
                    <a:cubicBezTo>
                      <a:pt x="7" y="127"/>
                      <a:pt x="15" y="135"/>
                      <a:pt x="25" y="135"/>
                    </a:cubicBezTo>
                    <a:cubicBezTo>
                      <a:pt x="185" y="135"/>
                      <a:pt x="185" y="135"/>
                      <a:pt x="185" y="135"/>
                    </a:cubicBezTo>
                    <a:cubicBezTo>
                      <a:pt x="185" y="25"/>
                      <a:pt x="185" y="25"/>
                      <a:pt x="185" y="25"/>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96" name="Freeform 129">
              <a:extLst>
                <a:ext uri="{FF2B5EF4-FFF2-40B4-BE49-F238E27FC236}">
                  <a16:creationId xmlns:a16="http://schemas.microsoft.com/office/drawing/2014/main" id="{8F62872C-AED9-E04E-8AF1-F62A5D33E792}"/>
                </a:ext>
              </a:extLst>
            </p:cNvPr>
            <p:cNvSpPr>
              <a:spLocks/>
            </p:cNvSpPr>
            <p:nvPr/>
          </p:nvSpPr>
          <p:spPr bwMode="auto">
            <a:xfrm>
              <a:off x="7080869" y="1052354"/>
              <a:ext cx="122043" cy="121230"/>
            </a:xfrm>
            <a:custGeom>
              <a:avLst/>
              <a:gdLst>
                <a:gd name="T0" fmla="*/ 46 w 50"/>
                <a:gd name="T1" fmla="*/ 50 h 50"/>
                <a:gd name="T2" fmla="*/ 44 w 50"/>
                <a:gd name="T3" fmla="*/ 49 h 50"/>
                <a:gd name="T4" fmla="*/ 1 w 50"/>
                <a:gd name="T5" fmla="*/ 6 h 50"/>
                <a:gd name="T6" fmla="*/ 1 w 50"/>
                <a:gd name="T7" fmla="*/ 1 h 50"/>
                <a:gd name="T8" fmla="*/ 6 w 50"/>
                <a:gd name="T9" fmla="*/ 1 h 50"/>
                <a:gd name="T10" fmla="*/ 49 w 50"/>
                <a:gd name="T11" fmla="*/ 44 h 50"/>
                <a:gd name="T12" fmla="*/ 49 w 50"/>
                <a:gd name="T13" fmla="*/ 49 h 50"/>
                <a:gd name="T14" fmla="*/ 46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6" y="50"/>
                  </a:moveTo>
                  <a:cubicBezTo>
                    <a:pt x="45" y="50"/>
                    <a:pt x="45" y="49"/>
                    <a:pt x="44" y="49"/>
                  </a:cubicBezTo>
                  <a:cubicBezTo>
                    <a:pt x="1" y="6"/>
                    <a:pt x="1" y="6"/>
                    <a:pt x="1" y="6"/>
                  </a:cubicBezTo>
                  <a:cubicBezTo>
                    <a:pt x="0" y="5"/>
                    <a:pt x="0" y="2"/>
                    <a:pt x="1" y="1"/>
                  </a:cubicBezTo>
                  <a:cubicBezTo>
                    <a:pt x="3" y="0"/>
                    <a:pt x="5" y="0"/>
                    <a:pt x="6" y="1"/>
                  </a:cubicBezTo>
                  <a:cubicBezTo>
                    <a:pt x="49" y="44"/>
                    <a:pt x="49" y="44"/>
                    <a:pt x="49" y="44"/>
                  </a:cubicBezTo>
                  <a:cubicBezTo>
                    <a:pt x="50" y="45"/>
                    <a:pt x="50" y="47"/>
                    <a:pt x="49" y="49"/>
                  </a:cubicBezTo>
                  <a:cubicBezTo>
                    <a:pt x="48" y="49"/>
                    <a:pt x="47" y="50"/>
                    <a:pt x="46"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8" name="Freeform 129">
              <a:extLst>
                <a:ext uri="{FF2B5EF4-FFF2-40B4-BE49-F238E27FC236}">
                  <a16:creationId xmlns:a16="http://schemas.microsoft.com/office/drawing/2014/main" id="{8F7B2CAA-703B-6844-B71B-2E1F80E0718D}"/>
                </a:ext>
              </a:extLst>
            </p:cNvPr>
            <p:cNvSpPr>
              <a:spLocks/>
            </p:cNvSpPr>
            <p:nvPr/>
          </p:nvSpPr>
          <p:spPr bwMode="auto">
            <a:xfrm rot="5400000">
              <a:off x="7077617" y="1055726"/>
              <a:ext cx="122043" cy="121230"/>
            </a:xfrm>
            <a:custGeom>
              <a:avLst/>
              <a:gdLst>
                <a:gd name="T0" fmla="*/ 46 w 50"/>
                <a:gd name="T1" fmla="*/ 50 h 50"/>
                <a:gd name="T2" fmla="*/ 44 w 50"/>
                <a:gd name="T3" fmla="*/ 49 h 50"/>
                <a:gd name="T4" fmla="*/ 1 w 50"/>
                <a:gd name="T5" fmla="*/ 6 h 50"/>
                <a:gd name="T6" fmla="*/ 1 w 50"/>
                <a:gd name="T7" fmla="*/ 1 h 50"/>
                <a:gd name="T8" fmla="*/ 6 w 50"/>
                <a:gd name="T9" fmla="*/ 1 h 50"/>
                <a:gd name="T10" fmla="*/ 49 w 50"/>
                <a:gd name="T11" fmla="*/ 44 h 50"/>
                <a:gd name="T12" fmla="*/ 49 w 50"/>
                <a:gd name="T13" fmla="*/ 49 h 50"/>
                <a:gd name="T14" fmla="*/ 46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6" y="50"/>
                  </a:moveTo>
                  <a:cubicBezTo>
                    <a:pt x="45" y="50"/>
                    <a:pt x="45" y="49"/>
                    <a:pt x="44" y="49"/>
                  </a:cubicBezTo>
                  <a:cubicBezTo>
                    <a:pt x="1" y="6"/>
                    <a:pt x="1" y="6"/>
                    <a:pt x="1" y="6"/>
                  </a:cubicBezTo>
                  <a:cubicBezTo>
                    <a:pt x="0" y="5"/>
                    <a:pt x="0" y="2"/>
                    <a:pt x="1" y="1"/>
                  </a:cubicBezTo>
                  <a:cubicBezTo>
                    <a:pt x="3" y="0"/>
                    <a:pt x="5" y="0"/>
                    <a:pt x="6" y="1"/>
                  </a:cubicBezTo>
                  <a:cubicBezTo>
                    <a:pt x="49" y="44"/>
                    <a:pt x="49" y="44"/>
                    <a:pt x="49" y="44"/>
                  </a:cubicBezTo>
                  <a:cubicBezTo>
                    <a:pt x="50" y="45"/>
                    <a:pt x="50" y="47"/>
                    <a:pt x="49" y="49"/>
                  </a:cubicBezTo>
                  <a:cubicBezTo>
                    <a:pt x="48" y="49"/>
                    <a:pt x="47" y="50"/>
                    <a:pt x="46"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77" name="Footer Placeholder 3">
            <a:extLst>
              <a:ext uri="{FF2B5EF4-FFF2-40B4-BE49-F238E27FC236}">
                <a16:creationId xmlns:a16="http://schemas.microsoft.com/office/drawing/2014/main" id="{C2783B90-FA8A-AE40-B5E9-96CABBD24B25}"/>
              </a:ext>
            </a:extLst>
          </p:cNvPr>
          <p:cNvSpPr>
            <a:spLocks noGrp="1"/>
          </p:cNvSpPr>
          <p:nvPr>
            <p:ph type="ftr" sz="quarter" idx="20"/>
          </p:nvPr>
        </p:nvSpPr>
        <p:spPr>
          <a:xfrm>
            <a:off x="685800" y="6320970"/>
            <a:ext cx="9918192" cy="304800"/>
          </a:xfrm>
        </p:spPr>
        <p:txBody>
          <a:bodyPr/>
          <a:lstStyle/>
          <a:p>
            <a:r>
              <a:rPr lang="en-US"/>
              <a:t>For agent use only. Confidential and proprietary. Do not distribute.</a:t>
            </a:r>
          </a:p>
        </p:txBody>
      </p:sp>
    </p:spTree>
    <p:extLst>
      <p:ext uri="{BB962C8B-B14F-4D97-AF65-F5344CB8AC3E}">
        <p14:creationId xmlns:p14="http://schemas.microsoft.com/office/powerpoint/2010/main" val="177341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Placeholder 37">
            <a:extLst>
              <a:ext uri="{FF2B5EF4-FFF2-40B4-BE49-F238E27FC236}">
                <a16:creationId xmlns:a16="http://schemas.microsoft.com/office/drawing/2014/main" id="{F238F858-4AC4-484C-B3FF-58549AAD2617}"/>
              </a:ext>
            </a:extLst>
          </p:cNvPr>
          <p:cNvSpPr>
            <a:spLocks noGrp="1"/>
          </p:cNvSpPr>
          <p:nvPr>
            <p:ph type="body" sz="quarter" idx="15"/>
          </p:nvPr>
        </p:nvSpPr>
        <p:spPr>
          <a:xfrm>
            <a:off x="1281775" y="1724332"/>
            <a:ext cx="4547526" cy="329757"/>
          </a:xfrm>
        </p:spPr>
        <p:txBody>
          <a:bodyPr anchor="t">
            <a:normAutofit fontScale="92500" lnSpcReduction="10000"/>
          </a:bodyPr>
          <a:lstStyle/>
          <a:p>
            <a:r>
              <a:rPr lang="en-US" b="1">
                <a:solidFill>
                  <a:srgbClr val="5C9A1B"/>
                </a:solidFill>
              </a:rPr>
              <a:t>DO</a:t>
            </a:r>
          </a:p>
        </p:txBody>
      </p:sp>
      <p:sp>
        <p:nvSpPr>
          <p:cNvPr id="39" name="Text Placeholder 38">
            <a:extLst>
              <a:ext uri="{FF2B5EF4-FFF2-40B4-BE49-F238E27FC236}">
                <a16:creationId xmlns:a16="http://schemas.microsoft.com/office/drawing/2014/main" id="{33CD1C13-FB95-A547-AD95-260E16AD7EA4}"/>
              </a:ext>
            </a:extLst>
          </p:cNvPr>
          <p:cNvSpPr>
            <a:spLocks noGrp="1"/>
          </p:cNvSpPr>
          <p:nvPr>
            <p:ph type="body" sz="quarter" idx="17"/>
          </p:nvPr>
        </p:nvSpPr>
        <p:spPr>
          <a:xfrm>
            <a:off x="6682436" y="1724332"/>
            <a:ext cx="4087743" cy="329757"/>
          </a:xfrm>
        </p:spPr>
        <p:txBody>
          <a:bodyPr anchor="t">
            <a:normAutofit fontScale="92500" lnSpcReduction="10000"/>
          </a:bodyPr>
          <a:lstStyle/>
          <a:p>
            <a:pPr lvl="1">
              <a:spcBef>
                <a:spcPts val="0"/>
              </a:spcBef>
            </a:pPr>
            <a:r>
              <a:rPr lang="en-US" sz="2400" b="1">
                <a:solidFill>
                  <a:srgbClr val="5C9A1B"/>
                </a:solidFill>
              </a:rPr>
              <a:t>DON’T</a:t>
            </a:r>
          </a:p>
        </p:txBody>
      </p:sp>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a:solidFill>
                  <a:srgbClr val="5C9A1B"/>
                </a:solidFill>
              </a:rPr>
              <a:t>Compliance reminders: Email</a:t>
            </a: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9"/>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6</a:t>
            </a:fld>
            <a:endParaRPr lang="en-US">
              <a:solidFill>
                <a:schemeClr val="tx1"/>
              </a:solidFill>
            </a:endParaRPr>
          </a:p>
        </p:txBody>
      </p:sp>
      <p:sp>
        <p:nvSpPr>
          <p:cNvPr id="8" name="Text Placeholder 37">
            <a:extLst>
              <a:ext uri="{FF2B5EF4-FFF2-40B4-BE49-F238E27FC236}">
                <a16:creationId xmlns:a16="http://schemas.microsoft.com/office/drawing/2014/main" id="{603CB72A-20F2-364B-B8F4-CB87E66CCB00}"/>
              </a:ext>
            </a:extLst>
          </p:cNvPr>
          <p:cNvSpPr txBox="1">
            <a:spLocks/>
          </p:cNvSpPr>
          <p:nvPr/>
        </p:nvSpPr>
        <p:spPr>
          <a:xfrm>
            <a:off x="1983739" y="2222392"/>
            <a:ext cx="3936032" cy="3038721"/>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l"/>
            <a:r>
              <a:rPr lang="en-US" sz="1600"/>
              <a:t>Leverage the MRC to share ready-to-use, customizable emails.</a:t>
            </a:r>
          </a:p>
          <a:p>
            <a:pPr algn="l"/>
            <a:endParaRPr lang="en-US" sz="1600"/>
          </a:p>
          <a:p>
            <a:pPr algn="l"/>
            <a:r>
              <a:rPr lang="en-US" sz="1600"/>
              <a:t>Use required opt-out language on every communication. (Included on MRC assets.)</a:t>
            </a:r>
          </a:p>
          <a:p>
            <a:pPr algn="l"/>
            <a:endParaRPr lang="en-US" sz="1600"/>
          </a:p>
          <a:p>
            <a:pPr algn="l"/>
            <a:r>
              <a:rPr lang="en-US" sz="1600"/>
              <a:t>Remove clients from email lists who opt out of future communications.</a:t>
            </a:r>
          </a:p>
          <a:p>
            <a:pPr algn="l"/>
            <a:endParaRPr lang="en-US" sz="1600"/>
          </a:p>
          <a:p>
            <a:pPr algn="l"/>
            <a:endParaRPr lang="en-US" sz="1600"/>
          </a:p>
        </p:txBody>
      </p:sp>
      <p:sp>
        <p:nvSpPr>
          <p:cNvPr id="9" name="Text Placeholder 37">
            <a:extLst>
              <a:ext uri="{FF2B5EF4-FFF2-40B4-BE49-F238E27FC236}">
                <a16:creationId xmlns:a16="http://schemas.microsoft.com/office/drawing/2014/main" id="{71BB4596-75CB-6644-BF8F-AA044EF0CF20}"/>
              </a:ext>
            </a:extLst>
          </p:cNvPr>
          <p:cNvSpPr txBox="1">
            <a:spLocks/>
          </p:cNvSpPr>
          <p:nvPr/>
        </p:nvSpPr>
        <p:spPr>
          <a:xfrm>
            <a:off x="7453452" y="2222392"/>
            <a:ext cx="3350685" cy="2839940"/>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l"/>
            <a:r>
              <a:rPr lang="en-US" sz="1600"/>
              <a:t>Send messages to prospective clients from the MRC.</a:t>
            </a:r>
          </a:p>
          <a:p>
            <a:pPr algn="l"/>
            <a:endParaRPr lang="en-US" sz="1600"/>
          </a:p>
          <a:p>
            <a:pPr algn="l"/>
            <a:r>
              <a:rPr lang="en-US" sz="1600"/>
              <a:t>Continue to email clients or prospects who have opted out of such communications.</a:t>
            </a:r>
          </a:p>
          <a:p>
            <a:pPr algn="l"/>
            <a:endParaRPr lang="en-US" sz="1600"/>
          </a:p>
        </p:txBody>
      </p:sp>
      <p:grpSp>
        <p:nvGrpSpPr>
          <p:cNvPr id="15" name="Group 290" title="Check Box icon">
            <a:extLst>
              <a:ext uri="{FF2B5EF4-FFF2-40B4-BE49-F238E27FC236}">
                <a16:creationId xmlns:a16="http://schemas.microsoft.com/office/drawing/2014/main" id="{DF7CA9A6-8F20-9142-B8E4-AFF426E4CBE4}"/>
              </a:ext>
            </a:extLst>
          </p:cNvPr>
          <p:cNvGrpSpPr>
            <a:grpSpLocks noChangeAspect="1"/>
          </p:cNvGrpSpPr>
          <p:nvPr/>
        </p:nvGrpSpPr>
        <p:grpSpPr bwMode="auto">
          <a:xfrm>
            <a:off x="1324933" y="3016819"/>
            <a:ext cx="451155" cy="368987"/>
            <a:chOff x="4558" y="3530"/>
            <a:chExt cx="582" cy="476"/>
          </a:xfrm>
          <a:solidFill>
            <a:schemeClr val="accent1"/>
          </a:solidFill>
        </p:grpSpPr>
        <p:sp>
          <p:nvSpPr>
            <p:cNvPr id="16" name="Freeform 291">
              <a:extLst>
                <a:ext uri="{FF2B5EF4-FFF2-40B4-BE49-F238E27FC236}">
                  <a16:creationId xmlns:a16="http://schemas.microsoft.com/office/drawing/2014/main" id="{AD30D544-0D6F-0045-9522-D900CAA4AB5D}"/>
                </a:ext>
              </a:extLst>
            </p:cNvPr>
            <p:cNvSpPr>
              <a:spLocks/>
            </p:cNvSpPr>
            <p:nvPr/>
          </p:nvSpPr>
          <p:spPr bwMode="auto">
            <a:xfrm>
              <a:off x="4558" y="3530"/>
              <a:ext cx="479" cy="476"/>
            </a:xfrm>
            <a:custGeom>
              <a:avLst/>
              <a:gdLst>
                <a:gd name="T0" fmla="*/ 154 w 158"/>
                <a:gd name="T1" fmla="*/ 157 h 157"/>
                <a:gd name="T2" fmla="*/ 24 w 158"/>
                <a:gd name="T3" fmla="*/ 157 h 157"/>
                <a:gd name="T4" fmla="*/ 0 w 158"/>
                <a:gd name="T5" fmla="*/ 134 h 157"/>
                <a:gd name="T6" fmla="*/ 0 w 158"/>
                <a:gd name="T7" fmla="*/ 130 h 157"/>
                <a:gd name="T8" fmla="*/ 0 w 158"/>
                <a:gd name="T9" fmla="*/ 3 h 157"/>
                <a:gd name="T10" fmla="*/ 3 w 158"/>
                <a:gd name="T11" fmla="*/ 0 h 157"/>
                <a:gd name="T12" fmla="*/ 133 w 158"/>
                <a:gd name="T13" fmla="*/ 0 h 157"/>
                <a:gd name="T14" fmla="*/ 158 w 158"/>
                <a:gd name="T15" fmla="*/ 23 h 157"/>
                <a:gd name="T16" fmla="*/ 158 w 158"/>
                <a:gd name="T17" fmla="*/ 27 h 157"/>
                <a:gd name="T18" fmla="*/ 154 w 158"/>
                <a:gd name="T19" fmla="*/ 31 h 157"/>
                <a:gd name="T20" fmla="*/ 151 w 158"/>
                <a:gd name="T21" fmla="*/ 27 h 157"/>
                <a:gd name="T22" fmla="*/ 151 w 158"/>
                <a:gd name="T23" fmla="*/ 23 h 157"/>
                <a:gd name="T24" fmla="*/ 133 w 158"/>
                <a:gd name="T25" fmla="*/ 7 h 157"/>
                <a:gd name="T26" fmla="*/ 7 w 158"/>
                <a:gd name="T27" fmla="*/ 7 h 157"/>
                <a:gd name="T28" fmla="*/ 7 w 158"/>
                <a:gd name="T29" fmla="*/ 134 h 157"/>
                <a:gd name="T30" fmla="*/ 24 w 158"/>
                <a:gd name="T31" fmla="*/ 151 h 157"/>
                <a:gd name="T32" fmla="*/ 151 w 158"/>
                <a:gd name="T33" fmla="*/ 151 h 157"/>
                <a:gd name="T34" fmla="*/ 151 w 158"/>
                <a:gd name="T35" fmla="*/ 61 h 157"/>
                <a:gd name="T36" fmla="*/ 154 w 158"/>
                <a:gd name="T37" fmla="*/ 58 h 157"/>
                <a:gd name="T38" fmla="*/ 158 w 158"/>
                <a:gd name="T39" fmla="*/ 61 h 157"/>
                <a:gd name="T40" fmla="*/ 158 w 158"/>
                <a:gd name="T41" fmla="*/ 154 h 157"/>
                <a:gd name="T42" fmla="*/ 154 w 158"/>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57">
                  <a:moveTo>
                    <a:pt x="154" y="157"/>
                  </a:moveTo>
                  <a:cubicBezTo>
                    <a:pt x="24" y="157"/>
                    <a:pt x="24" y="157"/>
                    <a:pt x="24" y="157"/>
                  </a:cubicBezTo>
                  <a:cubicBezTo>
                    <a:pt x="11" y="157"/>
                    <a:pt x="0" y="147"/>
                    <a:pt x="0" y="134"/>
                  </a:cubicBezTo>
                  <a:cubicBezTo>
                    <a:pt x="0" y="130"/>
                    <a:pt x="0" y="130"/>
                    <a:pt x="0" y="130"/>
                  </a:cubicBezTo>
                  <a:cubicBezTo>
                    <a:pt x="0" y="3"/>
                    <a:pt x="0" y="3"/>
                    <a:pt x="0" y="3"/>
                  </a:cubicBezTo>
                  <a:cubicBezTo>
                    <a:pt x="0" y="1"/>
                    <a:pt x="2" y="0"/>
                    <a:pt x="3" y="0"/>
                  </a:cubicBezTo>
                  <a:cubicBezTo>
                    <a:pt x="133" y="0"/>
                    <a:pt x="133" y="0"/>
                    <a:pt x="133" y="0"/>
                  </a:cubicBezTo>
                  <a:cubicBezTo>
                    <a:pt x="147" y="0"/>
                    <a:pt x="158" y="11"/>
                    <a:pt x="158" y="23"/>
                  </a:cubicBezTo>
                  <a:cubicBezTo>
                    <a:pt x="158" y="27"/>
                    <a:pt x="158" y="27"/>
                    <a:pt x="158" y="27"/>
                  </a:cubicBezTo>
                  <a:cubicBezTo>
                    <a:pt x="158" y="29"/>
                    <a:pt x="156" y="31"/>
                    <a:pt x="154" y="31"/>
                  </a:cubicBezTo>
                  <a:cubicBezTo>
                    <a:pt x="152" y="31"/>
                    <a:pt x="151" y="29"/>
                    <a:pt x="151" y="27"/>
                  </a:cubicBezTo>
                  <a:cubicBezTo>
                    <a:pt x="151" y="23"/>
                    <a:pt x="151" y="23"/>
                    <a:pt x="151" y="23"/>
                  </a:cubicBezTo>
                  <a:cubicBezTo>
                    <a:pt x="151" y="14"/>
                    <a:pt x="143" y="7"/>
                    <a:pt x="133" y="7"/>
                  </a:cubicBezTo>
                  <a:cubicBezTo>
                    <a:pt x="7" y="7"/>
                    <a:pt x="7" y="7"/>
                    <a:pt x="7" y="7"/>
                  </a:cubicBezTo>
                  <a:cubicBezTo>
                    <a:pt x="7" y="134"/>
                    <a:pt x="7" y="134"/>
                    <a:pt x="7" y="134"/>
                  </a:cubicBezTo>
                  <a:cubicBezTo>
                    <a:pt x="7" y="143"/>
                    <a:pt x="15" y="151"/>
                    <a:pt x="24" y="151"/>
                  </a:cubicBezTo>
                  <a:cubicBezTo>
                    <a:pt x="151" y="151"/>
                    <a:pt x="151" y="151"/>
                    <a:pt x="151" y="151"/>
                  </a:cubicBezTo>
                  <a:cubicBezTo>
                    <a:pt x="151" y="61"/>
                    <a:pt x="151" y="61"/>
                    <a:pt x="151" y="61"/>
                  </a:cubicBezTo>
                  <a:cubicBezTo>
                    <a:pt x="151" y="59"/>
                    <a:pt x="152" y="58"/>
                    <a:pt x="154" y="58"/>
                  </a:cubicBezTo>
                  <a:cubicBezTo>
                    <a:pt x="156" y="58"/>
                    <a:pt x="158" y="59"/>
                    <a:pt x="158" y="61"/>
                  </a:cubicBezTo>
                  <a:cubicBezTo>
                    <a:pt x="158" y="154"/>
                    <a:pt x="158" y="154"/>
                    <a:pt x="158" y="154"/>
                  </a:cubicBezTo>
                  <a:cubicBezTo>
                    <a:pt x="158" y="156"/>
                    <a:pt x="156" y="157"/>
                    <a:pt x="154"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Freeform 292">
              <a:extLst>
                <a:ext uri="{FF2B5EF4-FFF2-40B4-BE49-F238E27FC236}">
                  <a16:creationId xmlns:a16="http://schemas.microsoft.com/office/drawing/2014/main" id="{79C121EA-02EC-414F-A1CF-9B69C00A6239}"/>
                </a:ext>
              </a:extLst>
            </p:cNvPr>
            <p:cNvSpPr>
              <a:spLocks/>
            </p:cNvSpPr>
            <p:nvPr/>
          </p:nvSpPr>
          <p:spPr bwMode="auto">
            <a:xfrm>
              <a:off x="4682" y="3548"/>
              <a:ext cx="458" cy="355"/>
            </a:xfrm>
            <a:custGeom>
              <a:avLst/>
              <a:gdLst>
                <a:gd name="T0" fmla="*/ 38 w 151"/>
                <a:gd name="T1" fmla="*/ 117 h 117"/>
                <a:gd name="T2" fmla="*/ 35 w 151"/>
                <a:gd name="T3" fmla="*/ 116 h 117"/>
                <a:gd name="T4" fmla="*/ 1 w 151"/>
                <a:gd name="T5" fmla="*/ 82 h 117"/>
                <a:gd name="T6" fmla="*/ 1 w 151"/>
                <a:gd name="T7" fmla="*/ 77 h 117"/>
                <a:gd name="T8" fmla="*/ 6 w 151"/>
                <a:gd name="T9" fmla="*/ 77 h 117"/>
                <a:gd name="T10" fmla="*/ 38 w 151"/>
                <a:gd name="T11" fmla="*/ 109 h 117"/>
                <a:gd name="T12" fmla="*/ 145 w 151"/>
                <a:gd name="T13" fmla="*/ 2 h 117"/>
                <a:gd name="T14" fmla="*/ 150 w 151"/>
                <a:gd name="T15" fmla="*/ 2 h 117"/>
                <a:gd name="T16" fmla="*/ 150 w 151"/>
                <a:gd name="T17" fmla="*/ 6 h 117"/>
                <a:gd name="T18" fmla="*/ 40 w 151"/>
                <a:gd name="T19" fmla="*/ 116 h 117"/>
                <a:gd name="T20" fmla="*/ 38 w 151"/>
                <a:gd name="T21"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17">
                  <a:moveTo>
                    <a:pt x="38" y="117"/>
                  </a:moveTo>
                  <a:cubicBezTo>
                    <a:pt x="37" y="117"/>
                    <a:pt x="36" y="117"/>
                    <a:pt x="35" y="116"/>
                  </a:cubicBezTo>
                  <a:cubicBezTo>
                    <a:pt x="1" y="82"/>
                    <a:pt x="1" y="82"/>
                    <a:pt x="1" y="82"/>
                  </a:cubicBezTo>
                  <a:cubicBezTo>
                    <a:pt x="0" y="80"/>
                    <a:pt x="0" y="78"/>
                    <a:pt x="1" y="77"/>
                  </a:cubicBezTo>
                  <a:cubicBezTo>
                    <a:pt x="2" y="76"/>
                    <a:pt x="5" y="76"/>
                    <a:pt x="6" y="77"/>
                  </a:cubicBezTo>
                  <a:cubicBezTo>
                    <a:pt x="38" y="109"/>
                    <a:pt x="38" y="109"/>
                    <a:pt x="38" y="109"/>
                  </a:cubicBezTo>
                  <a:cubicBezTo>
                    <a:pt x="145" y="2"/>
                    <a:pt x="145" y="2"/>
                    <a:pt x="145" y="2"/>
                  </a:cubicBezTo>
                  <a:cubicBezTo>
                    <a:pt x="146" y="0"/>
                    <a:pt x="149" y="0"/>
                    <a:pt x="150" y="2"/>
                  </a:cubicBezTo>
                  <a:cubicBezTo>
                    <a:pt x="151" y="3"/>
                    <a:pt x="151" y="5"/>
                    <a:pt x="150" y="6"/>
                  </a:cubicBezTo>
                  <a:cubicBezTo>
                    <a:pt x="40" y="116"/>
                    <a:pt x="40" y="116"/>
                    <a:pt x="40" y="116"/>
                  </a:cubicBezTo>
                  <a:cubicBezTo>
                    <a:pt x="40" y="117"/>
                    <a:pt x="39" y="117"/>
                    <a:pt x="38"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0" name="Group 122" title="Website Error icon">
            <a:extLst>
              <a:ext uri="{FF2B5EF4-FFF2-40B4-BE49-F238E27FC236}">
                <a16:creationId xmlns:a16="http://schemas.microsoft.com/office/drawing/2014/main" id="{94028A9A-8E45-5143-968D-2650B8019EB1}"/>
              </a:ext>
            </a:extLst>
          </p:cNvPr>
          <p:cNvGrpSpPr>
            <a:grpSpLocks noChangeAspect="1"/>
          </p:cNvGrpSpPr>
          <p:nvPr/>
        </p:nvGrpSpPr>
        <p:grpSpPr bwMode="auto">
          <a:xfrm>
            <a:off x="1304151" y="3725931"/>
            <a:ext cx="417558" cy="368988"/>
            <a:chOff x="748" y="2459"/>
            <a:chExt cx="576" cy="509"/>
          </a:xfrm>
          <a:solidFill>
            <a:schemeClr val="accent1"/>
          </a:solidFill>
        </p:grpSpPr>
        <p:sp>
          <p:nvSpPr>
            <p:cNvPr id="21" name="Freeform 123">
              <a:extLst>
                <a:ext uri="{FF2B5EF4-FFF2-40B4-BE49-F238E27FC236}">
                  <a16:creationId xmlns:a16="http://schemas.microsoft.com/office/drawing/2014/main" id="{E3F0FA49-968D-7C4A-93CE-35A419885621}"/>
                </a:ext>
              </a:extLst>
            </p:cNvPr>
            <p:cNvSpPr>
              <a:spLocks/>
            </p:cNvSpPr>
            <p:nvPr/>
          </p:nvSpPr>
          <p:spPr bwMode="auto">
            <a:xfrm>
              <a:off x="748" y="2564"/>
              <a:ext cx="576" cy="21"/>
            </a:xfrm>
            <a:custGeom>
              <a:avLst/>
              <a:gdLst>
                <a:gd name="T0" fmla="*/ 188 w 192"/>
                <a:gd name="T1" fmla="*/ 7 h 7"/>
                <a:gd name="T2" fmla="*/ 4 w 192"/>
                <a:gd name="T3" fmla="*/ 7 h 7"/>
                <a:gd name="T4" fmla="*/ 0 w 192"/>
                <a:gd name="T5" fmla="*/ 4 h 7"/>
                <a:gd name="T6" fmla="*/ 4 w 192"/>
                <a:gd name="T7" fmla="*/ 0 h 7"/>
                <a:gd name="T8" fmla="*/ 188 w 192"/>
                <a:gd name="T9" fmla="*/ 0 h 7"/>
                <a:gd name="T10" fmla="*/ 192 w 192"/>
                <a:gd name="T11" fmla="*/ 4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6"/>
                    <a:pt x="0" y="4"/>
                  </a:cubicBezTo>
                  <a:cubicBezTo>
                    <a:pt x="0" y="2"/>
                    <a:pt x="2" y="0"/>
                    <a:pt x="4" y="0"/>
                  </a:cubicBezTo>
                  <a:cubicBezTo>
                    <a:pt x="188" y="0"/>
                    <a:pt x="188" y="0"/>
                    <a:pt x="188" y="0"/>
                  </a:cubicBezTo>
                  <a:cubicBezTo>
                    <a:pt x="190" y="0"/>
                    <a:pt x="192" y="2"/>
                    <a:pt x="192" y="4"/>
                  </a:cubicBezTo>
                  <a:cubicBezTo>
                    <a:pt x="192" y="6"/>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2" name="Freeform 124">
              <a:extLst>
                <a:ext uri="{FF2B5EF4-FFF2-40B4-BE49-F238E27FC236}">
                  <a16:creationId xmlns:a16="http://schemas.microsoft.com/office/drawing/2014/main" id="{BA3E7097-47BB-E448-9614-9F68C71C5B70}"/>
                </a:ext>
              </a:extLst>
            </p:cNvPr>
            <p:cNvSpPr>
              <a:spLocks noEditPoints="1"/>
            </p:cNvSpPr>
            <p:nvPr/>
          </p:nvSpPr>
          <p:spPr bwMode="auto">
            <a:xfrm>
              <a:off x="748" y="2459"/>
              <a:ext cx="576" cy="509"/>
            </a:xfrm>
            <a:custGeom>
              <a:avLst/>
              <a:gdLst>
                <a:gd name="T0" fmla="*/ 188 w 192"/>
                <a:gd name="T1" fmla="*/ 170 h 170"/>
                <a:gd name="T2" fmla="*/ 25 w 192"/>
                <a:gd name="T3" fmla="*/ 170 h 170"/>
                <a:gd name="T4" fmla="*/ 0 w 192"/>
                <a:gd name="T5" fmla="*/ 146 h 170"/>
                <a:gd name="T6" fmla="*/ 0 w 192"/>
                <a:gd name="T7" fmla="*/ 142 h 170"/>
                <a:gd name="T8" fmla="*/ 0 w 192"/>
                <a:gd name="T9" fmla="*/ 3 h 170"/>
                <a:gd name="T10" fmla="*/ 4 w 192"/>
                <a:gd name="T11" fmla="*/ 0 h 170"/>
                <a:gd name="T12" fmla="*/ 167 w 192"/>
                <a:gd name="T13" fmla="*/ 0 h 170"/>
                <a:gd name="T14" fmla="*/ 192 w 192"/>
                <a:gd name="T15" fmla="*/ 24 h 170"/>
                <a:gd name="T16" fmla="*/ 192 w 192"/>
                <a:gd name="T17" fmla="*/ 28 h 170"/>
                <a:gd name="T18" fmla="*/ 192 w 192"/>
                <a:gd name="T19" fmla="*/ 167 h 170"/>
                <a:gd name="T20" fmla="*/ 188 w 192"/>
                <a:gd name="T21" fmla="*/ 170 h 170"/>
                <a:gd name="T22" fmla="*/ 7 w 192"/>
                <a:gd name="T23" fmla="*/ 7 h 170"/>
                <a:gd name="T24" fmla="*/ 7 w 192"/>
                <a:gd name="T25" fmla="*/ 146 h 170"/>
                <a:gd name="T26" fmla="*/ 25 w 192"/>
                <a:gd name="T27" fmla="*/ 163 h 170"/>
                <a:gd name="T28" fmla="*/ 185 w 192"/>
                <a:gd name="T29" fmla="*/ 163 h 170"/>
                <a:gd name="T30" fmla="*/ 185 w 192"/>
                <a:gd name="T31" fmla="*/ 24 h 170"/>
                <a:gd name="T32" fmla="*/ 167 w 192"/>
                <a:gd name="T33" fmla="*/ 7 h 170"/>
                <a:gd name="T34" fmla="*/ 7 w 192"/>
                <a:gd name="T35"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0">
                  <a:moveTo>
                    <a:pt x="188" y="170"/>
                  </a:moveTo>
                  <a:cubicBezTo>
                    <a:pt x="25" y="170"/>
                    <a:pt x="25" y="170"/>
                    <a:pt x="25" y="170"/>
                  </a:cubicBezTo>
                  <a:cubicBezTo>
                    <a:pt x="12" y="170"/>
                    <a:pt x="0" y="159"/>
                    <a:pt x="0" y="146"/>
                  </a:cubicBezTo>
                  <a:cubicBezTo>
                    <a:pt x="0" y="142"/>
                    <a:pt x="0" y="142"/>
                    <a:pt x="0" y="142"/>
                  </a:cubicBezTo>
                  <a:cubicBezTo>
                    <a:pt x="0" y="3"/>
                    <a:pt x="0" y="3"/>
                    <a:pt x="0" y="3"/>
                  </a:cubicBezTo>
                  <a:cubicBezTo>
                    <a:pt x="0" y="1"/>
                    <a:pt x="2" y="0"/>
                    <a:pt x="4" y="0"/>
                  </a:cubicBezTo>
                  <a:cubicBezTo>
                    <a:pt x="167" y="0"/>
                    <a:pt x="167" y="0"/>
                    <a:pt x="167" y="0"/>
                  </a:cubicBezTo>
                  <a:cubicBezTo>
                    <a:pt x="180" y="0"/>
                    <a:pt x="192" y="11"/>
                    <a:pt x="192" y="24"/>
                  </a:cubicBezTo>
                  <a:cubicBezTo>
                    <a:pt x="192" y="28"/>
                    <a:pt x="192" y="28"/>
                    <a:pt x="192" y="28"/>
                  </a:cubicBezTo>
                  <a:cubicBezTo>
                    <a:pt x="192" y="167"/>
                    <a:pt x="192" y="167"/>
                    <a:pt x="192" y="167"/>
                  </a:cubicBezTo>
                  <a:cubicBezTo>
                    <a:pt x="192" y="169"/>
                    <a:pt x="190" y="170"/>
                    <a:pt x="188" y="170"/>
                  </a:cubicBezTo>
                  <a:close/>
                  <a:moveTo>
                    <a:pt x="7" y="7"/>
                  </a:moveTo>
                  <a:cubicBezTo>
                    <a:pt x="7" y="146"/>
                    <a:pt x="7" y="146"/>
                    <a:pt x="7" y="146"/>
                  </a:cubicBezTo>
                  <a:cubicBezTo>
                    <a:pt x="7" y="155"/>
                    <a:pt x="15" y="163"/>
                    <a:pt x="25" y="163"/>
                  </a:cubicBezTo>
                  <a:cubicBezTo>
                    <a:pt x="185" y="163"/>
                    <a:pt x="185" y="163"/>
                    <a:pt x="185" y="163"/>
                  </a:cubicBezTo>
                  <a:cubicBezTo>
                    <a:pt x="185" y="24"/>
                    <a:pt x="185" y="24"/>
                    <a:pt x="185" y="24"/>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3" name="Freeform 125">
              <a:extLst>
                <a:ext uri="{FF2B5EF4-FFF2-40B4-BE49-F238E27FC236}">
                  <a16:creationId xmlns:a16="http://schemas.microsoft.com/office/drawing/2014/main" id="{D0E7EAAA-9362-714B-A3EC-32E55BB54080}"/>
                </a:ext>
              </a:extLst>
            </p:cNvPr>
            <p:cNvSpPr>
              <a:spLocks noEditPoints="1"/>
            </p:cNvSpPr>
            <p:nvPr/>
          </p:nvSpPr>
          <p:spPr bwMode="auto">
            <a:xfrm>
              <a:off x="940" y="2501"/>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126">
              <a:extLst>
                <a:ext uri="{FF2B5EF4-FFF2-40B4-BE49-F238E27FC236}">
                  <a16:creationId xmlns:a16="http://schemas.microsoft.com/office/drawing/2014/main" id="{E93C0FFB-B0E7-D847-8201-4122359B567E}"/>
                </a:ext>
              </a:extLst>
            </p:cNvPr>
            <p:cNvSpPr>
              <a:spLocks noEditPoints="1"/>
            </p:cNvSpPr>
            <p:nvPr/>
          </p:nvSpPr>
          <p:spPr bwMode="auto">
            <a:xfrm>
              <a:off x="877" y="2501"/>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127">
              <a:extLst>
                <a:ext uri="{FF2B5EF4-FFF2-40B4-BE49-F238E27FC236}">
                  <a16:creationId xmlns:a16="http://schemas.microsoft.com/office/drawing/2014/main" id="{984811C6-25B5-0A47-A8BF-51234824808E}"/>
                </a:ext>
              </a:extLst>
            </p:cNvPr>
            <p:cNvSpPr>
              <a:spLocks noEditPoints="1"/>
            </p:cNvSpPr>
            <p:nvPr/>
          </p:nvSpPr>
          <p:spPr bwMode="auto">
            <a:xfrm>
              <a:off x="811" y="2501"/>
              <a:ext cx="45" cy="42"/>
            </a:xfrm>
            <a:custGeom>
              <a:avLst/>
              <a:gdLst>
                <a:gd name="T0" fmla="*/ 7 w 15"/>
                <a:gd name="T1" fmla="*/ 14 h 14"/>
                <a:gd name="T2" fmla="*/ 0 w 15"/>
                <a:gd name="T3" fmla="*/ 7 h 14"/>
                <a:gd name="T4" fmla="*/ 7 w 15"/>
                <a:gd name="T5" fmla="*/ 0 h 14"/>
                <a:gd name="T6" fmla="*/ 15 w 15"/>
                <a:gd name="T7" fmla="*/ 7 h 14"/>
                <a:gd name="T8" fmla="*/ 7 w 15"/>
                <a:gd name="T9" fmla="*/ 14 h 14"/>
                <a:gd name="T10" fmla="*/ 7 w 15"/>
                <a:gd name="T11" fmla="*/ 7 h 14"/>
                <a:gd name="T12" fmla="*/ 7 w 15"/>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7" y="14"/>
                  </a:moveTo>
                  <a:cubicBezTo>
                    <a:pt x="4" y="14"/>
                    <a:pt x="0" y="11"/>
                    <a:pt x="0" y="7"/>
                  </a:cubicBezTo>
                  <a:cubicBezTo>
                    <a:pt x="0" y="3"/>
                    <a:pt x="4" y="0"/>
                    <a:pt x="7" y="0"/>
                  </a:cubicBezTo>
                  <a:cubicBezTo>
                    <a:pt x="11" y="0"/>
                    <a:pt x="15" y="3"/>
                    <a:pt x="15" y="7"/>
                  </a:cubicBezTo>
                  <a:cubicBezTo>
                    <a:pt x="15"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128">
              <a:extLst>
                <a:ext uri="{FF2B5EF4-FFF2-40B4-BE49-F238E27FC236}">
                  <a16:creationId xmlns:a16="http://schemas.microsoft.com/office/drawing/2014/main" id="{8C74D919-D12E-5A44-8CA7-0CDE56E71455}"/>
                </a:ext>
              </a:extLst>
            </p:cNvPr>
            <p:cNvSpPr>
              <a:spLocks/>
            </p:cNvSpPr>
            <p:nvPr/>
          </p:nvSpPr>
          <p:spPr bwMode="auto">
            <a:xfrm>
              <a:off x="961" y="2693"/>
              <a:ext cx="150" cy="149"/>
            </a:xfrm>
            <a:custGeom>
              <a:avLst/>
              <a:gdLst>
                <a:gd name="T0" fmla="*/ 4 w 50"/>
                <a:gd name="T1" fmla="*/ 50 h 50"/>
                <a:gd name="T2" fmla="*/ 1 w 50"/>
                <a:gd name="T3" fmla="*/ 49 h 50"/>
                <a:gd name="T4" fmla="*/ 1 w 50"/>
                <a:gd name="T5" fmla="*/ 44 h 50"/>
                <a:gd name="T6" fmla="*/ 44 w 50"/>
                <a:gd name="T7" fmla="*/ 1 h 50"/>
                <a:gd name="T8" fmla="*/ 49 w 50"/>
                <a:gd name="T9" fmla="*/ 1 h 50"/>
                <a:gd name="T10" fmla="*/ 49 w 50"/>
                <a:gd name="T11" fmla="*/ 6 h 50"/>
                <a:gd name="T12" fmla="*/ 6 w 50"/>
                <a:gd name="T13" fmla="*/ 49 h 50"/>
                <a:gd name="T14" fmla="*/ 4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 y="50"/>
                  </a:moveTo>
                  <a:cubicBezTo>
                    <a:pt x="3" y="50"/>
                    <a:pt x="2" y="49"/>
                    <a:pt x="1" y="49"/>
                  </a:cubicBezTo>
                  <a:cubicBezTo>
                    <a:pt x="0" y="47"/>
                    <a:pt x="0" y="45"/>
                    <a:pt x="1" y="44"/>
                  </a:cubicBezTo>
                  <a:cubicBezTo>
                    <a:pt x="44" y="1"/>
                    <a:pt x="44" y="1"/>
                    <a:pt x="44" y="1"/>
                  </a:cubicBezTo>
                  <a:cubicBezTo>
                    <a:pt x="45" y="0"/>
                    <a:pt x="47" y="0"/>
                    <a:pt x="49" y="1"/>
                  </a:cubicBezTo>
                  <a:cubicBezTo>
                    <a:pt x="50" y="2"/>
                    <a:pt x="50" y="5"/>
                    <a:pt x="49" y="6"/>
                  </a:cubicBezTo>
                  <a:cubicBezTo>
                    <a:pt x="6" y="49"/>
                    <a:pt x="6" y="49"/>
                    <a:pt x="6" y="49"/>
                  </a:cubicBezTo>
                  <a:cubicBezTo>
                    <a:pt x="5" y="49"/>
                    <a:pt x="5" y="50"/>
                    <a:pt x="4"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129">
              <a:extLst>
                <a:ext uri="{FF2B5EF4-FFF2-40B4-BE49-F238E27FC236}">
                  <a16:creationId xmlns:a16="http://schemas.microsoft.com/office/drawing/2014/main" id="{6AFF725A-7AF3-AF43-A96B-C4CF3C8B62B0}"/>
                </a:ext>
              </a:extLst>
            </p:cNvPr>
            <p:cNvSpPr>
              <a:spLocks/>
            </p:cNvSpPr>
            <p:nvPr/>
          </p:nvSpPr>
          <p:spPr bwMode="auto">
            <a:xfrm>
              <a:off x="961" y="2693"/>
              <a:ext cx="150" cy="149"/>
            </a:xfrm>
            <a:custGeom>
              <a:avLst/>
              <a:gdLst>
                <a:gd name="T0" fmla="*/ 46 w 50"/>
                <a:gd name="T1" fmla="*/ 50 h 50"/>
                <a:gd name="T2" fmla="*/ 44 w 50"/>
                <a:gd name="T3" fmla="*/ 49 h 50"/>
                <a:gd name="T4" fmla="*/ 1 w 50"/>
                <a:gd name="T5" fmla="*/ 6 h 50"/>
                <a:gd name="T6" fmla="*/ 1 w 50"/>
                <a:gd name="T7" fmla="*/ 1 h 50"/>
                <a:gd name="T8" fmla="*/ 6 w 50"/>
                <a:gd name="T9" fmla="*/ 1 h 50"/>
                <a:gd name="T10" fmla="*/ 49 w 50"/>
                <a:gd name="T11" fmla="*/ 44 h 50"/>
                <a:gd name="T12" fmla="*/ 49 w 50"/>
                <a:gd name="T13" fmla="*/ 49 h 50"/>
                <a:gd name="T14" fmla="*/ 46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6" y="50"/>
                  </a:moveTo>
                  <a:cubicBezTo>
                    <a:pt x="45" y="50"/>
                    <a:pt x="45" y="49"/>
                    <a:pt x="44" y="49"/>
                  </a:cubicBezTo>
                  <a:cubicBezTo>
                    <a:pt x="1" y="6"/>
                    <a:pt x="1" y="6"/>
                    <a:pt x="1" y="6"/>
                  </a:cubicBezTo>
                  <a:cubicBezTo>
                    <a:pt x="0" y="5"/>
                    <a:pt x="0" y="2"/>
                    <a:pt x="1" y="1"/>
                  </a:cubicBezTo>
                  <a:cubicBezTo>
                    <a:pt x="3" y="0"/>
                    <a:pt x="5" y="0"/>
                    <a:pt x="6" y="1"/>
                  </a:cubicBezTo>
                  <a:cubicBezTo>
                    <a:pt x="49" y="44"/>
                    <a:pt x="49" y="44"/>
                    <a:pt x="49" y="44"/>
                  </a:cubicBezTo>
                  <a:cubicBezTo>
                    <a:pt x="50" y="45"/>
                    <a:pt x="50" y="47"/>
                    <a:pt x="49" y="49"/>
                  </a:cubicBezTo>
                  <a:cubicBezTo>
                    <a:pt x="48" y="49"/>
                    <a:pt x="47" y="50"/>
                    <a:pt x="4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8" name="Group 196" title="Sent icon">
            <a:extLst>
              <a:ext uri="{FF2B5EF4-FFF2-40B4-BE49-F238E27FC236}">
                <a16:creationId xmlns:a16="http://schemas.microsoft.com/office/drawing/2014/main" id="{3EC633E4-D38B-C44A-94A6-00596B40A30A}"/>
              </a:ext>
            </a:extLst>
          </p:cNvPr>
          <p:cNvGrpSpPr>
            <a:grpSpLocks noChangeAspect="1"/>
          </p:cNvGrpSpPr>
          <p:nvPr/>
        </p:nvGrpSpPr>
        <p:grpSpPr bwMode="auto">
          <a:xfrm>
            <a:off x="1132857" y="2293653"/>
            <a:ext cx="596479" cy="316449"/>
            <a:chOff x="10176" y="2519"/>
            <a:chExt cx="737" cy="391"/>
          </a:xfrm>
          <a:solidFill>
            <a:schemeClr val="accent1"/>
          </a:solidFill>
        </p:grpSpPr>
        <p:sp>
          <p:nvSpPr>
            <p:cNvPr id="29" name="Freeform 197">
              <a:extLst>
                <a:ext uri="{FF2B5EF4-FFF2-40B4-BE49-F238E27FC236}">
                  <a16:creationId xmlns:a16="http://schemas.microsoft.com/office/drawing/2014/main" id="{3AB468E7-339C-DC45-8336-0CA912CD4CA3}"/>
                </a:ext>
              </a:extLst>
            </p:cNvPr>
            <p:cNvSpPr>
              <a:spLocks noEditPoints="1"/>
            </p:cNvSpPr>
            <p:nvPr/>
          </p:nvSpPr>
          <p:spPr bwMode="auto">
            <a:xfrm>
              <a:off x="10385" y="2519"/>
              <a:ext cx="528" cy="391"/>
            </a:xfrm>
            <a:custGeom>
              <a:avLst/>
              <a:gdLst>
                <a:gd name="T0" fmla="*/ 168 w 172"/>
                <a:gd name="T1" fmla="*/ 127 h 127"/>
                <a:gd name="T2" fmla="*/ 26 w 172"/>
                <a:gd name="T3" fmla="*/ 127 h 127"/>
                <a:gd name="T4" fmla="*/ 0 w 172"/>
                <a:gd name="T5" fmla="*/ 101 h 127"/>
                <a:gd name="T6" fmla="*/ 0 w 172"/>
                <a:gd name="T7" fmla="*/ 97 h 127"/>
                <a:gd name="T8" fmla="*/ 0 w 172"/>
                <a:gd name="T9" fmla="*/ 4 h 127"/>
                <a:gd name="T10" fmla="*/ 3 w 172"/>
                <a:gd name="T11" fmla="*/ 0 h 127"/>
                <a:gd name="T12" fmla="*/ 145 w 172"/>
                <a:gd name="T13" fmla="*/ 0 h 127"/>
                <a:gd name="T14" fmla="*/ 172 w 172"/>
                <a:gd name="T15" fmla="*/ 26 h 127"/>
                <a:gd name="T16" fmla="*/ 172 w 172"/>
                <a:gd name="T17" fmla="*/ 30 h 127"/>
                <a:gd name="T18" fmla="*/ 172 w 172"/>
                <a:gd name="T19" fmla="*/ 124 h 127"/>
                <a:gd name="T20" fmla="*/ 168 w 172"/>
                <a:gd name="T21" fmla="*/ 127 h 127"/>
                <a:gd name="T22" fmla="*/ 7 w 172"/>
                <a:gd name="T23" fmla="*/ 7 h 127"/>
                <a:gd name="T24" fmla="*/ 7 w 172"/>
                <a:gd name="T25" fmla="*/ 101 h 127"/>
                <a:gd name="T26" fmla="*/ 26 w 172"/>
                <a:gd name="T27" fmla="*/ 120 h 127"/>
                <a:gd name="T28" fmla="*/ 165 w 172"/>
                <a:gd name="T29" fmla="*/ 120 h 127"/>
                <a:gd name="T30" fmla="*/ 164 w 172"/>
                <a:gd name="T31" fmla="*/ 26 h 127"/>
                <a:gd name="T32" fmla="*/ 145 w 172"/>
                <a:gd name="T33" fmla="*/ 7 h 127"/>
                <a:gd name="T34" fmla="*/ 7 w 172"/>
                <a:gd name="T35" fmla="*/ 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127">
                  <a:moveTo>
                    <a:pt x="168" y="127"/>
                  </a:moveTo>
                  <a:cubicBezTo>
                    <a:pt x="26" y="127"/>
                    <a:pt x="26" y="127"/>
                    <a:pt x="26" y="127"/>
                  </a:cubicBezTo>
                  <a:cubicBezTo>
                    <a:pt x="12" y="127"/>
                    <a:pt x="0" y="116"/>
                    <a:pt x="0" y="101"/>
                  </a:cubicBezTo>
                  <a:cubicBezTo>
                    <a:pt x="0" y="97"/>
                    <a:pt x="0" y="97"/>
                    <a:pt x="0" y="97"/>
                  </a:cubicBezTo>
                  <a:cubicBezTo>
                    <a:pt x="0" y="4"/>
                    <a:pt x="0" y="4"/>
                    <a:pt x="0" y="4"/>
                  </a:cubicBezTo>
                  <a:cubicBezTo>
                    <a:pt x="0" y="2"/>
                    <a:pt x="1" y="0"/>
                    <a:pt x="3" y="0"/>
                  </a:cubicBezTo>
                  <a:cubicBezTo>
                    <a:pt x="145" y="0"/>
                    <a:pt x="145" y="0"/>
                    <a:pt x="145" y="0"/>
                  </a:cubicBezTo>
                  <a:cubicBezTo>
                    <a:pt x="160" y="0"/>
                    <a:pt x="172" y="12"/>
                    <a:pt x="172" y="26"/>
                  </a:cubicBezTo>
                  <a:cubicBezTo>
                    <a:pt x="172" y="30"/>
                    <a:pt x="172" y="30"/>
                    <a:pt x="172" y="30"/>
                  </a:cubicBezTo>
                  <a:cubicBezTo>
                    <a:pt x="172" y="124"/>
                    <a:pt x="172" y="124"/>
                    <a:pt x="172" y="124"/>
                  </a:cubicBezTo>
                  <a:cubicBezTo>
                    <a:pt x="172" y="126"/>
                    <a:pt x="170" y="127"/>
                    <a:pt x="168" y="127"/>
                  </a:cubicBezTo>
                  <a:close/>
                  <a:moveTo>
                    <a:pt x="7" y="7"/>
                  </a:moveTo>
                  <a:cubicBezTo>
                    <a:pt x="7" y="101"/>
                    <a:pt x="7" y="101"/>
                    <a:pt x="7" y="101"/>
                  </a:cubicBezTo>
                  <a:cubicBezTo>
                    <a:pt x="7" y="111"/>
                    <a:pt x="16" y="120"/>
                    <a:pt x="26" y="120"/>
                  </a:cubicBezTo>
                  <a:cubicBezTo>
                    <a:pt x="165" y="120"/>
                    <a:pt x="165" y="120"/>
                    <a:pt x="165" y="120"/>
                  </a:cubicBezTo>
                  <a:cubicBezTo>
                    <a:pt x="164" y="26"/>
                    <a:pt x="164" y="26"/>
                    <a:pt x="164" y="26"/>
                  </a:cubicBezTo>
                  <a:cubicBezTo>
                    <a:pt x="164" y="16"/>
                    <a:pt x="156" y="7"/>
                    <a:pt x="145"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198">
              <a:extLst>
                <a:ext uri="{FF2B5EF4-FFF2-40B4-BE49-F238E27FC236}">
                  <a16:creationId xmlns:a16="http://schemas.microsoft.com/office/drawing/2014/main" id="{7B69FE42-A78E-7946-A64B-ADBEA19B987C}"/>
                </a:ext>
              </a:extLst>
            </p:cNvPr>
            <p:cNvSpPr>
              <a:spLocks/>
            </p:cNvSpPr>
            <p:nvPr/>
          </p:nvSpPr>
          <p:spPr bwMode="auto">
            <a:xfrm>
              <a:off x="10394" y="2525"/>
              <a:ext cx="494" cy="243"/>
            </a:xfrm>
            <a:custGeom>
              <a:avLst/>
              <a:gdLst>
                <a:gd name="T0" fmla="*/ 83 w 161"/>
                <a:gd name="T1" fmla="*/ 79 h 79"/>
                <a:gd name="T2" fmla="*/ 72 w 161"/>
                <a:gd name="T3" fmla="*/ 74 h 79"/>
                <a:gd name="T4" fmla="*/ 1 w 161"/>
                <a:gd name="T5" fmla="*/ 7 h 79"/>
                <a:gd name="T6" fmla="*/ 1 w 161"/>
                <a:gd name="T7" fmla="*/ 2 h 79"/>
                <a:gd name="T8" fmla="*/ 6 w 161"/>
                <a:gd name="T9" fmla="*/ 2 h 79"/>
                <a:gd name="T10" fmla="*/ 77 w 161"/>
                <a:gd name="T11" fmla="*/ 69 h 79"/>
                <a:gd name="T12" fmla="*/ 88 w 161"/>
                <a:gd name="T13" fmla="*/ 69 h 79"/>
                <a:gd name="T14" fmla="*/ 154 w 161"/>
                <a:gd name="T15" fmla="*/ 6 h 79"/>
                <a:gd name="T16" fmla="*/ 160 w 161"/>
                <a:gd name="T17" fmla="*/ 6 h 79"/>
                <a:gd name="T18" fmla="*/ 159 w 161"/>
                <a:gd name="T19" fmla="*/ 11 h 79"/>
                <a:gd name="T20" fmla="*/ 93 w 161"/>
                <a:gd name="T21" fmla="*/ 74 h 79"/>
                <a:gd name="T22" fmla="*/ 83 w 161"/>
                <a:gd name="T23"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79">
                  <a:moveTo>
                    <a:pt x="83" y="79"/>
                  </a:moveTo>
                  <a:cubicBezTo>
                    <a:pt x="79" y="79"/>
                    <a:pt x="75" y="77"/>
                    <a:pt x="72" y="74"/>
                  </a:cubicBezTo>
                  <a:cubicBezTo>
                    <a:pt x="1" y="7"/>
                    <a:pt x="1" y="7"/>
                    <a:pt x="1" y="7"/>
                  </a:cubicBezTo>
                  <a:cubicBezTo>
                    <a:pt x="0" y="6"/>
                    <a:pt x="0" y="4"/>
                    <a:pt x="1" y="2"/>
                  </a:cubicBezTo>
                  <a:cubicBezTo>
                    <a:pt x="3" y="1"/>
                    <a:pt x="5" y="0"/>
                    <a:pt x="6" y="2"/>
                  </a:cubicBezTo>
                  <a:cubicBezTo>
                    <a:pt x="77" y="69"/>
                    <a:pt x="77" y="69"/>
                    <a:pt x="77" y="69"/>
                  </a:cubicBezTo>
                  <a:cubicBezTo>
                    <a:pt x="80" y="72"/>
                    <a:pt x="85" y="72"/>
                    <a:pt x="88" y="69"/>
                  </a:cubicBezTo>
                  <a:cubicBezTo>
                    <a:pt x="154" y="6"/>
                    <a:pt x="154" y="6"/>
                    <a:pt x="154" y="6"/>
                  </a:cubicBezTo>
                  <a:cubicBezTo>
                    <a:pt x="156" y="5"/>
                    <a:pt x="158" y="5"/>
                    <a:pt x="160" y="6"/>
                  </a:cubicBezTo>
                  <a:cubicBezTo>
                    <a:pt x="161" y="8"/>
                    <a:pt x="161" y="10"/>
                    <a:pt x="159" y="11"/>
                  </a:cubicBezTo>
                  <a:cubicBezTo>
                    <a:pt x="93" y="74"/>
                    <a:pt x="93" y="74"/>
                    <a:pt x="93" y="74"/>
                  </a:cubicBezTo>
                  <a:cubicBezTo>
                    <a:pt x="90" y="77"/>
                    <a:pt x="86" y="79"/>
                    <a:pt x="8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199">
              <a:extLst>
                <a:ext uri="{FF2B5EF4-FFF2-40B4-BE49-F238E27FC236}">
                  <a16:creationId xmlns:a16="http://schemas.microsoft.com/office/drawing/2014/main" id="{6F4F6B3A-67C0-9C48-9564-CDC771561768}"/>
                </a:ext>
              </a:extLst>
            </p:cNvPr>
            <p:cNvSpPr>
              <a:spLocks/>
            </p:cNvSpPr>
            <p:nvPr/>
          </p:nvSpPr>
          <p:spPr bwMode="auto">
            <a:xfrm>
              <a:off x="10176" y="2611"/>
              <a:ext cx="184" cy="22"/>
            </a:xfrm>
            <a:custGeom>
              <a:avLst/>
              <a:gdLst>
                <a:gd name="T0" fmla="*/ 56 w 60"/>
                <a:gd name="T1" fmla="*/ 7 h 7"/>
                <a:gd name="T2" fmla="*/ 4 w 60"/>
                <a:gd name="T3" fmla="*/ 7 h 7"/>
                <a:gd name="T4" fmla="*/ 0 w 60"/>
                <a:gd name="T5" fmla="*/ 4 h 7"/>
                <a:gd name="T6" fmla="*/ 4 w 60"/>
                <a:gd name="T7" fmla="*/ 0 h 7"/>
                <a:gd name="T8" fmla="*/ 56 w 60"/>
                <a:gd name="T9" fmla="*/ 0 h 7"/>
                <a:gd name="T10" fmla="*/ 60 w 60"/>
                <a:gd name="T11" fmla="*/ 4 h 7"/>
                <a:gd name="T12" fmla="*/ 56 w 6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0" h="7">
                  <a:moveTo>
                    <a:pt x="56" y="7"/>
                  </a:moveTo>
                  <a:cubicBezTo>
                    <a:pt x="4" y="7"/>
                    <a:pt x="4" y="7"/>
                    <a:pt x="4" y="7"/>
                  </a:cubicBezTo>
                  <a:cubicBezTo>
                    <a:pt x="2" y="7"/>
                    <a:pt x="0" y="6"/>
                    <a:pt x="0" y="4"/>
                  </a:cubicBezTo>
                  <a:cubicBezTo>
                    <a:pt x="0" y="2"/>
                    <a:pt x="2" y="0"/>
                    <a:pt x="4" y="0"/>
                  </a:cubicBezTo>
                  <a:cubicBezTo>
                    <a:pt x="56" y="0"/>
                    <a:pt x="56" y="0"/>
                    <a:pt x="56" y="0"/>
                  </a:cubicBezTo>
                  <a:cubicBezTo>
                    <a:pt x="58" y="0"/>
                    <a:pt x="60" y="2"/>
                    <a:pt x="60" y="4"/>
                  </a:cubicBezTo>
                  <a:cubicBezTo>
                    <a:pt x="60" y="6"/>
                    <a:pt x="58" y="7"/>
                    <a:pt x="5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200">
              <a:extLst>
                <a:ext uri="{FF2B5EF4-FFF2-40B4-BE49-F238E27FC236}">
                  <a16:creationId xmlns:a16="http://schemas.microsoft.com/office/drawing/2014/main" id="{40B9529C-A4D5-164A-A54B-B15B5EC474EC}"/>
                </a:ext>
              </a:extLst>
            </p:cNvPr>
            <p:cNvSpPr>
              <a:spLocks/>
            </p:cNvSpPr>
            <p:nvPr/>
          </p:nvSpPr>
          <p:spPr bwMode="auto">
            <a:xfrm>
              <a:off x="10176" y="2704"/>
              <a:ext cx="184" cy="21"/>
            </a:xfrm>
            <a:custGeom>
              <a:avLst/>
              <a:gdLst>
                <a:gd name="T0" fmla="*/ 56 w 60"/>
                <a:gd name="T1" fmla="*/ 7 h 7"/>
                <a:gd name="T2" fmla="*/ 4 w 60"/>
                <a:gd name="T3" fmla="*/ 7 h 7"/>
                <a:gd name="T4" fmla="*/ 0 w 60"/>
                <a:gd name="T5" fmla="*/ 4 h 7"/>
                <a:gd name="T6" fmla="*/ 4 w 60"/>
                <a:gd name="T7" fmla="*/ 0 h 7"/>
                <a:gd name="T8" fmla="*/ 56 w 60"/>
                <a:gd name="T9" fmla="*/ 0 h 7"/>
                <a:gd name="T10" fmla="*/ 60 w 60"/>
                <a:gd name="T11" fmla="*/ 4 h 7"/>
                <a:gd name="T12" fmla="*/ 56 w 6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0" h="7">
                  <a:moveTo>
                    <a:pt x="56" y="7"/>
                  </a:moveTo>
                  <a:cubicBezTo>
                    <a:pt x="4" y="7"/>
                    <a:pt x="4" y="7"/>
                    <a:pt x="4" y="7"/>
                  </a:cubicBezTo>
                  <a:cubicBezTo>
                    <a:pt x="2" y="7"/>
                    <a:pt x="0" y="6"/>
                    <a:pt x="0" y="4"/>
                  </a:cubicBezTo>
                  <a:cubicBezTo>
                    <a:pt x="0" y="2"/>
                    <a:pt x="2" y="0"/>
                    <a:pt x="4" y="0"/>
                  </a:cubicBezTo>
                  <a:cubicBezTo>
                    <a:pt x="56" y="0"/>
                    <a:pt x="56" y="0"/>
                    <a:pt x="56" y="0"/>
                  </a:cubicBezTo>
                  <a:cubicBezTo>
                    <a:pt x="58" y="0"/>
                    <a:pt x="60" y="2"/>
                    <a:pt x="60" y="4"/>
                  </a:cubicBezTo>
                  <a:cubicBezTo>
                    <a:pt x="60" y="6"/>
                    <a:pt x="58" y="7"/>
                    <a:pt x="5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201">
              <a:extLst>
                <a:ext uri="{FF2B5EF4-FFF2-40B4-BE49-F238E27FC236}">
                  <a16:creationId xmlns:a16="http://schemas.microsoft.com/office/drawing/2014/main" id="{0329DB5E-13CD-E045-A8FD-819A0C8A501C}"/>
                </a:ext>
              </a:extLst>
            </p:cNvPr>
            <p:cNvSpPr>
              <a:spLocks/>
            </p:cNvSpPr>
            <p:nvPr/>
          </p:nvSpPr>
          <p:spPr bwMode="auto">
            <a:xfrm>
              <a:off x="10176" y="2796"/>
              <a:ext cx="184" cy="22"/>
            </a:xfrm>
            <a:custGeom>
              <a:avLst/>
              <a:gdLst>
                <a:gd name="T0" fmla="*/ 56 w 60"/>
                <a:gd name="T1" fmla="*/ 7 h 7"/>
                <a:gd name="T2" fmla="*/ 4 w 60"/>
                <a:gd name="T3" fmla="*/ 7 h 7"/>
                <a:gd name="T4" fmla="*/ 0 w 60"/>
                <a:gd name="T5" fmla="*/ 4 h 7"/>
                <a:gd name="T6" fmla="*/ 4 w 60"/>
                <a:gd name="T7" fmla="*/ 0 h 7"/>
                <a:gd name="T8" fmla="*/ 56 w 60"/>
                <a:gd name="T9" fmla="*/ 0 h 7"/>
                <a:gd name="T10" fmla="*/ 60 w 60"/>
                <a:gd name="T11" fmla="*/ 4 h 7"/>
                <a:gd name="T12" fmla="*/ 56 w 6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0" h="7">
                  <a:moveTo>
                    <a:pt x="56" y="7"/>
                  </a:moveTo>
                  <a:cubicBezTo>
                    <a:pt x="4" y="7"/>
                    <a:pt x="4" y="7"/>
                    <a:pt x="4" y="7"/>
                  </a:cubicBezTo>
                  <a:cubicBezTo>
                    <a:pt x="2" y="7"/>
                    <a:pt x="0" y="6"/>
                    <a:pt x="0" y="4"/>
                  </a:cubicBezTo>
                  <a:cubicBezTo>
                    <a:pt x="0" y="2"/>
                    <a:pt x="2" y="0"/>
                    <a:pt x="4" y="0"/>
                  </a:cubicBezTo>
                  <a:cubicBezTo>
                    <a:pt x="56" y="0"/>
                    <a:pt x="56" y="0"/>
                    <a:pt x="56" y="0"/>
                  </a:cubicBezTo>
                  <a:cubicBezTo>
                    <a:pt x="58" y="0"/>
                    <a:pt x="60" y="2"/>
                    <a:pt x="60" y="4"/>
                  </a:cubicBezTo>
                  <a:cubicBezTo>
                    <a:pt x="60" y="6"/>
                    <a:pt x="58" y="7"/>
                    <a:pt x="5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6" name="Group 122" title="Website Error icon">
            <a:extLst>
              <a:ext uri="{FF2B5EF4-FFF2-40B4-BE49-F238E27FC236}">
                <a16:creationId xmlns:a16="http://schemas.microsoft.com/office/drawing/2014/main" id="{AF0F1750-C02A-8949-9B4E-A4F2B7DCED67}"/>
              </a:ext>
            </a:extLst>
          </p:cNvPr>
          <p:cNvGrpSpPr>
            <a:grpSpLocks noChangeAspect="1"/>
          </p:cNvGrpSpPr>
          <p:nvPr/>
        </p:nvGrpSpPr>
        <p:grpSpPr bwMode="auto">
          <a:xfrm>
            <a:off x="6741842" y="3029013"/>
            <a:ext cx="442428" cy="390965"/>
            <a:chOff x="748" y="2459"/>
            <a:chExt cx="576" cy="509"/>
          </a:xfrm>
          <a:solidFill>
            <a:schemeClr val="accent1"/>
          </a:solidFill>
        </p:grpSpPr>
        <p:sp>
          <p:nvSpPr>
            <p:cNvPr id="57" name="Freeform 123">
              <a:extLst>
                <a:ext uri="{FF2B5EF4-FFF2-40B4-BE49-F238E27FC236}">
                  <a16:creationId xmlns:a16="http://schemas.microsoft.com/office/drawing/2014/main" id="{AE3353B7-6504-074F-BF60-52AA541008EF}"/>
                </a:ext>
              </a:extLst>
            </p:cNvPr>
            <p:cNvSpPr>
              <a:spLocks/>
            </p:cNvSpPr>
            <p:nvPr/>
          </p:nvSpPr>
          <p:spPr bwMode="auto">
            <a:xfrm>
              <a:off x="748" y="2564"/>
              <a:ext cx="576" cy="21"/>
            </a:xfrm>
            <a:custGeom>
              <a:avLst/>
              <a:gdLst>
                <a:gd name="T0" fmla="*/ 188 w 192"/>
                <a:gd name="T1" fmla="*/ 7 h 7"/>
                <a:gd name="T2" fmla="*/ 4 w 192"/>
                <a:gd name="T3" fmla="*/ 7 h 7"/>
                <a:gd name="T4" fmla="*/ 0 w 192"/>
                <a:gd name="T5" fmla="*/ 4 h 7"/>
                <a:gd name="T6" fmla="*/ 4 w 192"/>
                <a:gd name="T7" fmla="*/ 0 h 7"/>
                <a:gd name="T8" fmla="*/ 188 w 192"/>
                <a:gd name="T9" fmla="*/ 0 h 7"/>
                <a:gd name="T10" fmla="*/ 192 w 192"/>
                <a:gd name="T11" fmla="*/ 4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6"/>
                    <a:pt x="0" y="4"/>
                  </a:cubicBezTo>
                  <a:cubicBezTo>
                    <a:pt x="0" y="2"/>
                    <a:pt x="2" y="0"/>
                    <a:pt x="4" y="0"/>
                  </a:cubicBezTo>
                  <a:cubicBezTo>
                    <a:pt x="188" y="0"/>
                    <a:pt x="188" y="0"/>
                    <a:pt x="188" y="0"/>
                  </a:cubicBezTo>
                  <a:cubicBezTo>
                    <a:pt x="190" y="0"/>
                    <a:pt x="192" y="2"/>
                    <a:pt x="192" y="4"/>
                  </a:cubicBezTo>
                  <a:cubicBezTo>
                    <a:pt x="192" y="6"/>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124">
              <a:extLst>
                <a:ext uri="{FF2B5EF4-FFF2-40B4-BE49-F238E27FC236}">
                  <a16:creationId xmlns:a16="http://schemas.microsoft.com/office/drawing/2014/main" id="{7C6D0207-1FEC-2E48-89E9-0F65F536F2B8}"/>
                </a:ext>
              </a:extLst>
            </p:cNvPr>
            <p:cNvSpPr>
              <a:spLocks noEditPoints="1"/>
            </p:cNvSpPr>
            <p:nvPr/>
          </p:nvSpPr>
          <p:spPr bwMode="auto">
            <a:xfrm>
              <a:off x="748" y="2459"/>
              <a:ext cx="576" cy="509"/>
            </a:xfrm>
            <a:custGeom>
              <a:avLst/>
              <a:gdLst>
                <a:gd name="T0" fmla="*/ 188 w 192"/>
                <a:gd name="T1" fmla="*/ 170 h 170"/>
                <a:gd name="T2" fmla="*/ 25 w 192"/>
                <a:gd name="T3" fmla="*/ 170 h 170"/>
                <a:gd name="T4" fmla="*/ 0 w 192"/>
                <a:gd name="T5" fmla="*/ 146 h 170"/>
                <a:gd name="T6" fmla="*/ 0 w 192"/>
                <a:gd name="T7" fmla="*/ 142 h 170"/>
                <a:gd name="T8" fmla="*/ 0 w 192"/>
                <a:gd name="T9" fmla="*/ 3 h 170"/>
                <a:gd name="T10" fmla="*/ 4 w 192"/>
                <a:gd name="T11" fmla="*/ 0 h 170"/>
                <a:gd name="T12" fmla="*/ 167 w 192"/>
                <a:gd name="T13" fmla="*/ 0 h 170"/>
                <a:gd name="T14" fmla="*/ 192 w 192"/>
                <a:gd name="T15" fmla="*/ 24 h 170"/>
                <a:gd name="T16" fmla="*/ 192 w 192"/>
                <a:gd name="T17" fmla="*/ 28 h 170"/>
                <a:gd name="T18" fmla="*/ 192 w 192"/>
                <a:gd name="T19" fmla="*/ 167 h 170"/>
                <a:gd name="T20" fmla="*/ 188 w 192"/>
                <a:gd name="T21" fmla="*/ 170 h 170"/>
                <a:gd name="T22" fmla="*/ 7 w 192"/>
                <a:gd name="T23" fmla="*/ 7 h 170"/>
                <a:gd name="T24" fmla="*/ 7 w 192"/>
                <a:gd name="T25" fmla="*/ 146 h 170"/>
                <a:gd name="T26" fmla="*/ 25 w 192"/>
                <a:gd name="T27" fmla="*/ 163 h 170"/>
                <a:gd name="T28" fmla="*/ 185 w 192"/>
                <a:gd name="T29" fmla="*/ 163 h 170"/>
                <a:gd name="T30" fmla="*/ 185 w 192"/>
                <a:gd name="T31" fmla="*/ 24 h 170"/>
                <a:gd name="T32" fmla="*/ 167 w 192"/>
                <a:gd name="T33" fmla="*/ 7 h 170"/>
                <a:gd name="T34" fmla="*/ 7 w 192"/>
                <a:gd name="T35"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0">
                  <a:moveTo>
                    <a:pt x="188" y="170"/>
                  </a:moveTo>
                  <a:cubicBezTo>
                    <a:pt x="25" y="170"/>
                    <a:pt x="25" y="170"/>
                    <a:pt x="25" y="170"/>
                  </a:cubicBezTo>
                  <a:cubicBezTo>
                    <a:pt x="12" y="170"/>
                    <a:pt x="0" y="159"/>
                    <a:pt x="0" y="146"/>
                  </a:cubicBezTo>
                  <a:cubicBezTo>
                    <a:pt x="0" y="142"/>
                    <a:pt x="0" y="142"/>
                    <a:pt x="0" y="142"/>
                  </a:cubicBezTo>
                  <a:cubicBezTo>
                    <a:pt x="0" y="3"/>
                    <a:pt x="0" y="3"/>
                    <a:pt x="0" y="3"/>
                  </a:cubicBezTo>
                  <a:cubicBezTo>
                    <a:pt x="0" y="1"/>
                    <a:pt x="2" y="0"/>
                    <a:pt x="4" y="0"/>
                  </a:cubicBezTo>
                  <a:cubicBezTo>
                    <a:pt x="167" y="0"/>
                    <a:pt x="167" y="0"/>
                    <a:pt x="167" y="0"/>
                  </a:cubicBezTo>
                  <a:cubicBezTo>
                    <a:pt x="180" y="0"/>
                    <a:pt x="192" y="11"/>
                    <a:pt x="192" y="24"/>
                  </a:cubicBezTo>
                  <a:cubicBezTo>
                    <a:pt x="192" y="28"/>
                    <a:pt x="192" y="28"/>
                    <a:pt x="192" y="28"/>
                  </a:cubicBezTo>
                  <a:cubicBezTo>
                    <a:pt x="192" y="167"/>
                    <a:pt x="192" y="167"/>
                    <a:pt x="192" y="167"/>
                  </a:cubicBezTo>
                  <a:cubicBezTo>
                    <a:pt x="192" y="169"/>
                    <a:pt x="190" y="170"/>
                    <a:pt x="188" y="170"/>
                  </a:cubicBezTo>
                  <a:close/>
                  <a:moveTo>
                    <a:pt x="7" y="7"/>
                  </a:moveTo>
                  <a:cubicBezTo>
                    <a:pt x="7" y="146"/>
                    <a:pt x="7" y="146"/>
                    <a:pt x="7" y="146"/>
                  </a:cubicBezTo>
                  <a:cubicBezTo>
                    <a:pt x="7" y="155"/>
                    <a:pt x="15" y="163"/>
                    <a:pt x="25" y="163"/>
                  </a:cubicBezTo>
                  <a:cubicBezTo>
                    <a:pt x="185" y="163"/>
                    <a:pt x="185" y="163"/>
                    <a:pt x="185" y="163"/>
                  </a:cubicBezTo>
                  <a:cubicBezTo>
                    <a:pt x="185" y="24"/>
                    <a:pt x="185" y="24"/>
                    <a:pt x="185" y="24"/>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125">
              <a:extLst>
                <a:ext uri="{FF2B5EF4-FFF2-40B4-BE49-F238E27FC236}">
                  <a16:creationId xmlns:a16="http://schemas.microsoft.com/office/drawing/2014/main" id="{C6887DEC-9613-A54B-9608-9D6C89F9184B}"/>
                </a:ext>
              </a:extLst>
            </p:cNvPr>
            <p:cNvSpPr>
              <a:spLocks noEditPoints="1"/>
            </p:cNvSpPr>
            <p:nvPr/>
          </p:nvSpPr>
          <p:spPr bwMode="auto">
            <a:xfrm>
              <a:off x="940" y="2501"/>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Freeform 126">
              <a:extLst>
                <a:ext uri="{FF2B5EF4-FFF2-40B4-BE49-F238E27FC236}">
                  <a16:creationId xmlns:a16="http://schemas.microsoft.com/office/drawing/2014/main" id="{9EDA12C7-3699-0145-99A3-D450738E07C9}"/>
                </a:ext>
              </a:extLst>
            </p:cNvPr>
            <p:cNvSpPr>
              <a:spLocks noEditPoints="1"/>
            </p:cNvSpPr>
            <p:nvPr/>
          </p:nvSpPr>
          <p:spPr bwMode="auto">
            <a:xfrm>
              <a:off x="877" y="2501"/>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1" name="Freeform 127">
              <a:extLst>
                <a:ext uri="{FF2B5EF4-FFF2-40B4-BE49-F238E27FC236}">
                  <a16:creationId xmlns:a16="http://schemas.microsoft.com/office/drawing/2014/main" id="{C0C908DD-14A9-8049-8696-0374DBD5830F}"/>
                </a:ext>
              </a:extLst>
            </p:cNvPr>
            <p:cNvSpPr>
              <a:spLocks noEditPoints="1"/>
            </p:cNvSpPr>
            <p:nvPr/>
          </p:nvSpPr>
          <p:spPr bwMode="auto">
            <a:xfrm>
              <a:off x="811" y="2501"/>
              <a:ext cx="45" cy="42"/>
            </a:xfrm>
            <a:custGeom>
              <a:avLst/>
              <a:gdLst>
                <a:gd name="T0" fmla="*/ 7 w 15"/>
                <a:gd name="T1" fmla="*/ 14 h 14"/>
                <a:gd name="T2" fmla="*/ 0 w 15"/>
                <a:gd name="T3" fmla="*/ 7 h 14"/>
                <a:gd name="T4" fmla="*/ 7 w 15"/>
                <a:gd name="T5" fmla="*/ 0 h 14"/>
                <a:gd name="T6" fmla="*/ 15 w 15"/>
                <a:gd name="T7" fmla="*/ 7 h 14"/>
                <a:gd name="T8" fmla="*/ 7 w 15"/>
                <a:gd name="T9" fmla="*/ 14 h 14"/>
                <a:gd name="T10" fmla="*/ 7 w 15"/>
                <a:gd name="T11" fmla="*/ 7 h 14"/>
                <a:gd name="T12" fmla="*/ 7 w 15"/>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7" y="14"/>
                  </a:moveTo>
                  <a:cubicBezTo>
                    <a:pt x="4" y="14"/>
                    <a:pt x="0" y="11"/>
                    <a:pt x="0" y="7"/>
                  </a:cubicBezTo>
                  <a:cubicBezTo>
                    <a:pt x="0" y="3"/>
                    <a:pt x="4" y="0"/>
                    <a:pt x="7" y="0"/>
                  </a:cubicBezTo>
                  <a:cubicBezTo>
                    <a:pt x="11" y="0"/>
                    <a:pt x="15" y="3"/>
                    <a:pt x="15" y="7"/>
                  </a:cubicBezTo>
                  <a:cubicBezTo>
                    <a:pt x="15"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2" name="Freeform 128">
              <a:extLst>
                <a:ext uri="{FF2B5EF4-FFF2-40B4-BE49-F238E27FC236}">
                  <a16:creationId xmlns:a16="http://schemas.microsoft.com/office/drawing/2014/main" id="{AF2AC4AB-C352-FF40-91F1-47E0F1589136}"/>
                </a:ext>
              </a:extLst>
            </p:cNvPr>
            <p:cNvSpPr>
              <a:spLocks/>
            </p:cNvSpPr>
            <p:nvPr/>
          </p:nvSpPr>
          <p:spPr bwMode="auto">
            <a:xfrm>
              <a:off x="961" y="2693"/>
              <a:ext cx="150" cy="149"/>
            </a:xfrm>
            <a:custGeom>
              <a:avLst/>
              <a:gdLst>
                <a:gd name="T0" fmla="*/ 4 w 50"/>
                <a:gd name="T1" fmla="*/ 50 h 50"/>
                <a:gd name="T2" fmla="*/ 1 w 50"/>
                <a:gd name="T3" fmla="*/ 49 h 50"/>
                <a:gd name="T4" fmla="*/ 1 w 50"/>
                <a:gd name="T5" fmla="*/ 44 h 50"/>
                <a:gd name="T6" fmla="*/ 44 w 50"/>
                <a:gd name="T7" fmla="*/ 1 h 50"/>
                <a:gd name="T8" fmla="*/ 49 w 50"/>
                <a:gd name="T9" fmla="*/ 1 h 50"/>
                <a:gd name="T10" fmla="*/ 49 w 50"/>
                <a:gd name="T11" fmla="*/ 6 h 50"/>
                <a:gd name="T12" fmla="*/ 6 w 50"/>
                <a:gd name="T13" fmla="*/ 49 h 50"/>
                <a:gd name="T14" fmla="*/ 4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 y="50"/>
                  </a:moveTo>
                  <a:cubicBezTo>
                    <a:pt x="3" y="50"/>
                    <a:pt x="2" y="49"/>
                    <a:pt x="1" y="49"/>
                  </a:cubicBezTo>
                  <a:cubicBezTo>
                    <a:pt x="0" y="47"/>
                    <a:pt x="0" y="45"/>
                    <a:pt x="1" y="44"/>
                  </a:cubicBezTo>
                  <a:cubicBezTo>
                    <a:pt x="44" y="1"/>
                    <a:pt x="44" y="1"/>
                    <a:pt x="44" y="1"/>
                  </a:cubicBezTo>
                  <a:cubicBezTo>
                    <a:pt x="45" y="0"/>
                    <a:pt x="47" y="0"/>
                    <a:pt x="49" y="1"/>
                  </a:cubicBezTo>
                  <a:cubicBezTo>
                    <a:pt x="50" y="2"/>
                    <a:pt x="50" y="5"/>
                    <a:pt x="49" y="6"/>
                  </a:cubicBezTo>
                  <a:cubicBezTo>
                    <a:pt x="6" y="49"/>
                    <a:pt x="6" y="49"/>
                    <a:pt x="6" y="49"/>
                  </a:cubicBezTo>
                  <a:cubicBezTo>
                    <a:pt x="5" y="49"/>
                    <a:pt x="5" y="50"/>
                    <a:pt x="4"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3" name="Freeform 129">
              <a:extLst>
                <a:ext uri="{FF2B5EF4-FFF2-40B4-BE49-F238E27FC236}">
                  <a16:creationId xmlns:a16="http://schemas.microsoft.com/office/drawing/2014/main" id="{DD397A9B-571A-644E-A037-5285E5D94C0A}"/>
                </a:ext>
              </a:extLst>
            </p:cNvPr>
            <p:cNvSpPr>
              <a:spLocks/>
            </p:cNvSpPr>
            <p:nvPr/>
          </p:nvSpPr>
          <p:spPr bwMode="auto">
            <a:xfrm>
              <a:off x="961" y="2693"/>
              <a:ext cx="150" cy="149"/>
            </a:xfrm>
            <a:custGeom>
              <a:avLst/>
              <a:gdLst>
                <a:gd name="T0" fmla="*/ 46 w 50"/>
                <a:gd name="T1" fmla="*/ 50 h 50"/>
                <a:gd name="T2" fmla="*/ 44 w 50"/>
                <a:gd name="T3" fmla="*/ 49 h 50"/>
                <a:gd name="T4" fmla="*/ 1 w 50"/>
                <a:gd name="T5" fmla="*/ 6 h 50"/>
                <a:gd name="T6" fmla="*/ 1 w 50"/>
                <a:gd name="T7" fmla="*/ 1 h 50"/>
                <a:gd name="T8" fmla="*/ 6 w 50"/>
                <a:gd name="T9" fmla="*/ 1 h 50"/>
                <a:gd name="T10" fmla="*/ 49 w 50"/>
                <a:gd name="T11" fmla="*/ 44 h 50"/>
                <a:gd name="T12" fmla="*/ 49 w 50"/>
                <a:gd name="T13" fmla="*/ 49 h 50"/>
                <a:gd name="T14" fmla="*/ 46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6" y="50"/>
                  </a:moveTo>
                  <a:cubicBezTo>
                    <a:pt x="45" y="50"/>
                    <a:pt x="45" y="49"/>
                    <a:pt x="44" y="49"/>
                  </a:cubicBezTo>
                  <a:cubicBezTo>
                    <a:pt x="1" y="6"/>
                    <a:pt x="1" y="6"/>
                    <a:pt x="1" y="6"/>
                  </a:cubicBezTo>
                  <a:cubicBezTo>
                    <a:pt x="0" y="5"/>
                    <a:pt x="0" y="2"/>
                    <a:pt x="1" y="1"/>
                  </a:cubicBezTo>
                  <a:cubicBezTo>
                    <a:pt x="3" y="0"/>
                    <a:pt x="5" y="0"/>
                    <a:pt x="6" y="1"/>
                  </a:cubicBezTo>
                  <a:cubicBezTo>
                    <a:pt x="49" y="44"/>
                    <a:pt x="49" y="44"/>
                    <a:pt x="49" y="44"/>
                  </a:cubicBezTo>
                  <a:cubicBezTo>
                    <a:pt x="50" y="45"/>
                    <a:pt x="50" y="47"/>
                    <a:pt x="49" y="49"/>
                  </a:cubicBezTo>
                  <a:cubicBezTo>
                    <a:pt x="48" y="49"/>
                    <a:pt x="47" y="50"/>
                    <a:pt x="4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64" name="Group 63">
            <a:extLst>
              <a:ext uri="{FF2B5EF4-FFF2-40B4-BE49-F238E27FC236}">
                <a16:creationId xmlns:a16="http://schemas.microsoft.com/office/drawing/2014/main" id="{FE3A5342-8050-1744-B66E-CBE354BAC7B9}"/>
              </a:ext>
            </a:extLst>
          </p:cNvPr>
          <p:cNvGrpSpPr/>
          <p:nvPr/>
        </p:nvGrpSpPr>
        <p:grpSpPr>
          <a:xfrm>
            <a:off x="6721061" y="2293653"/>
            <a:ext cx="468646" cy="441168"/>
            <a:chOff x="6882552" y="959506"/>
            <a:chExt cx="518679" cy="480594"/>
          </a:xfrm>
        </p:grpSpPr>
        <p:grpSp>
          <p:nvGrpSpPr>
            <p:cNvPr id="65" name="Group 59" title="Mac Monitor Mouse icon">
              <a:extLst>
                <a:ext uri="{FF2B5EF4-FFF2-40B4-BE49-F238E27FC236}">
                  <a16:creationId xmlns:a16="http://schemas.microsoft.com/office/drawing/2014/main" id="{894D3392-23AD-4B44-B0F5-58625659AD48}"/>
                </a:ext>
              </a:extLst>
            </p:cNvPr>
            <p:cNvGrpSpPr>
              <a:grpSpLocks noChangeAspect="1"/>
            </p:cNvGrpSpPr>
            <p:nvPr/>
          </p:nvGrpSpPr>
          <p:grpSpPr bwMode="auto">
            <a:xfrm>
              <a:off x="6882552" y="959506"/>
              <a:ext cx="518679" cy="480594"/>
              <a:chOff x="6466" y="1409"/>
              <a:chExt cx="572" cy="530"/>
            </a:xfrm>
            <a:solidFill>
              <a:schemeClr val="accent1"/>
            </a:solidFill>
          </p:grpSpPr>
          <p:sp>
            <p:nvSpPr>
              <p:cNvPr id="68" name="Freeform 60">
                <a:extLst>
                  <a:ext uri="{FF2B5EF4-FFF2-40B4-BE49-F238E27FC236}">
                    <a16:creationId xmlns:a16="http://schemas.microsoft.com/office/drawing/2014/main" id="{D1C27828-7488-7345-B78C-29F95C12C9A7}"/>
                  </a:ext>
                </a:extLst>
              </p:cNvPr>
              <p:cNvSpPr>
                <a:spLocks/>
              </p:cNvSpPr>
              <p:nvPr/>
            </p:nvSpPr>
            <p:spPr bwMode="auto">
              <a:xfrm>
                <a:off x="6698" y="1918"/>
                <a:ext cx="108" cy="21"/>
              </a:xfrm>
              <a:custGeom>
                <a:avLst/>
                <a:gdLst>
                  <a:gd name="T0" fmla="*/ 32 w 36"/>
                  <a:gd name="T1" fmla="*/ 7 h 7"/>
                  <a:gd name="T2" fmla="*/ 4 w 36"/>
                  <a:gd name="T3" fmla="*/ 7 h 7"/>
                  <a:gd name="T4" fmla="*/ 0 w 36"/>
                  <a:gd name="T5" fmla="*/ 3 h 7"/>
                  <a:gd name="T6" fmla="*/ 4 w 36"/>
                  <a:gd name="T7" fmla="*/ 0 h 7"/>
                  <a:gd name="T8" fmla="*/ 32 w 36"/>
                  <a:gd name="T9" fmla="*/ 0 h 7"/>
                  <a:gd name="T10" fmla="*/ 36 w 36"/>
                  <a:gd name="T11" fmla="*/ 3 h 7"/>
                  <a:gd name="T12" fmla="*/ 32 w 3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36" h="7">
                    <a:moveTo>
                      <a:pt x="32" y="7"/>
                    </a:moveTo>
                    <a:cubicBezTo>
                      <a:pt x="4" y="7"/>
                      <a:pt x="4" y="7"/>
                      <a:pt x="4" y="7"/>
                    </a:cubicBezTo>
                    <a:cubicBezTo>
                      <a:pt x="2" y="7"/>
                      <a:pt x="0" y="5"/>
                      <a:pt x="0" y="3"/>
                    </a:cubicBezTo>
                    <a:cubicBezTo>
                      <a:pt x="0" y="1"/>
                      <a:pt x="2" y="0"/>
                      <a:pt x="4" y="0"/>
                    </a:cubicBezTo>
                    <a:cubicBezTo>
                      <a:pt x="32" y="0"/>
                      <a:pt x="32" y="0"/>
                      <a:pt x="32" y="0"/>
                    </a:cubicBezTo>
                    <a:cubicBezTo>
                      <a:pt x="34" y="0"/>
                      <a:pt x="36" y="1"/>
                      <a:pt x="36" y="3"/>
                    </a:cubicBezTo>
                    <a:cubicBezTo>
                      <a:pt x="36" y="5"/>
                      <a:pt x="34" y="7"/>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9" name="Freeform 61">
                <a:extLst>
                  <a:ext uri="{FF2B5EF4-FFF2-40B4-BE49-F238E27FC236}">
                    <a16:creationId xmlns:a16="http://schemas.microsoft.com/office/drawing/2014/main" id="{441EB7BF-63B7-C649-9697-7A20D652763E}"/>
                  </a:ext>
                </a:extLst>
              </p:cNvPr>
              <p:cNvSpPr>
                <a:spLocks/>
              </p:cNvSpPr>
              <p:nvPr/>
            </p:nvSpPr>
            <p:spPr bwMode="auto">
              <a:xfrm>
                <a:off x="6678" y="1853"/>
                <a:ext cx="32" cy="65"/>
              </a:xfrm>
              <a:custGeom>
                <a:avLst/>
                <a:gdLst>
                  <a:gd name="T0" fmla="*/ 4 w 11"/>
                  <a:gd name="T1" fmla="*/ 22 h 22"/>
                  <a:gd name="T2" fmla="*/ 3 w 11"/>
                  <a:gd name="T3" fmla="*/ 22 h 22"/>
                  <a:gd name="T4" fmla="*/ 0 w 11"/>
                  <a:gd name="T5" fmla="*/ 17 h 22"/>
                  <a:gd name="T6" fmla="*/ 4 w 11"/>
                  <a:gd name="T7" fmla="*/ 3 h 22"/>
                  <a:gd name="T8" fmla="*/ 8 w 11"/>
                  <a:gd name="T9" fmla="*/ 0 h 22"/>
                  <a:gd name="T10" fmla="*/ 11 w 11"/>
                  <a:gd name="T11" fmla="*/ 5 h 22"/>
                  <a:gd name="T12" fmla="*/ 7 w 11"/>
                  <a:gd name="T13" fmla="*/ 19 h 22"/>
                  <a:gd name="T14" fmla="*/ 4 w 11"/>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2">
                    <a:moveTo>
                      <a:pt x="4" y="22"/>
                    </a:moveTo>
                    <a:cubicBezTo>
                      <a:pt x="3" y="22"/>
                      <a:pt x="3" y="22"/>
                      <a:pt x="3" y="22"/>
                    </a:cubicBezTo>
                    <a:cubicBezTo>
                      <a:pt x="1" y="21"/>
                      <a:pt x="0" y="19"/>
                      <a:pt x="0" y="17"/>
                    </a:cubicBezTo>
                    <a:cubicBezTo>
                      <a:pt x="4" y="3"/>
                      <a:pt x="4" y="3"/>
                      <a:pt x="4" y="3"/>
                    </a:cubicBezTo>
                    <a:cubicBezTo>
                      <a:pt x="4" y="1"/>
                      <a:pt x="6" y="0"/>
                      <a:pt x="8" y="0"/>
                    </a:cubicBezTo>
                    <a:cubicBezTo>
                      <a:pt x="10" y="1"/>
                      <a:pt x="11" y="3"/>
                      <a:pt x="11" y="5"/>
                    </a:cubicBezTo>
                    <a:cubicBezTo>
                      <a:pt x="7" y="19"/>
                      <a:pt x="7" y="19"/>
                      <a:pt x="7" y="19"/>
                    </a:cubicBezTo>
                    <a:cubicBezTo>
                      <a:pt x="7" y="21"/>
                      <a:pt x="5" y="2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0" name="Freeform 62">
                <a:extLst>
                  <a:ext uri="{FF2B5EF4-FFF2-40B4-BE49-F238E27FC236}">
                    <a16:creationId xmlns:a16="http://schemas.microsoft.com/office/drawing/2014/main" id="{03ECC505-A23A-B047-B5F5-ED7C6FCBFD1D}"/>
                  </a:ext>
                </a:extLst>
              </p:cNvPr>
              <p:cNvSpPr>
                <a:spLocks/>
              </p:cNvSpPr>
              <p:nvPr/>
            </p:nvSpPr>
            <p:spPr bwMode="auto">
              <a:xfrm>
                <a:off x="6794" y="1853"/>
                <a:ext cx="32" cy="65"/>
              </a:xfrm>
              <a:custGeom>
                <a:avLst/>
                <a:gdLst>
                  <a:gd name="T0" fmla="*/ 7 w 11"/>
                  <a:gd name="T1" fmla="*/ 22 h 22"/>
                  <a:gd name="T2" fmla="*/ 4 w 11"/>
                  <a:gd name="T3" fmla="*/ 19 h 22"/>
                  <a:gd name="T4" fmla="*/ 0 w 11"/>
                  <a:gd name="T5" fmla="*/ 5 h 22"/>
                  <a:gd name="T6" fmla="*/ 3 w 11"/>
                  <a:gd name="T7" fmla="*/ 0 h 22"/>
                  <a:gd name="T8" fmla="*/ 7 w 11"/>
                  <a:gd name="T9" fmla="*/ 3 h 22"/>
                  <a:gd name="T10" fmla="*/ 11 w 11"/>
                  <a:gd name="T11" fmla="*/ 17 h 22"/>
                  <a:gd name="T12" fmla="*/ 8 w 11"/>
                  <a:gd name="T13" fmla="*/ 22 h 22"/>
                  <a:gd name="T14" fmla="*/ 7 w 11"/>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2">
                    <a:moveTo>
                      <a:pt x="7" y="22"/>
                    </a:moveTo>
                    <a:cubicBezTo>
                      <a:pt x="6" y="22"/>
                      <a:pt x="4" y="21"/>
                      <a:pt x="4" y="19"/>
                    </a:cubicBezTo>
                    <a:cubicBezTo>
                      <a:pt x="0" y="5"/>
                      <a:pt x="0" y="5"/>
                      <a:pt x="0" y="5"/>
                    </a:cubicBezTo>
                    <a:cubicBezTo>
                      <a:pt x="0" y="3"/>
                      <a:pt x="1" y="1"/>
                      <a:pt x="3" y="0"/>
                    </a:cubicBezTo>
                    <a:cubicBezTo>
                      <a:pt x="5" y="0"/>
                      <a:pt x="7" y="1"/>
                      <a:pt x="7" y="3"/>
                    </a:cubicBezTo>
                    <a:cubicBezTo>
                      <a:pt x="11" y="17"/>
                      <a:pt x="11" y="17"/>
                      <a:pt x="11" y="17"/>
                    </a:cubicBezTo>
                    <a:cubicBezTo>
                      <a:pt x="11" y="19"/>
                      <a:pt x="10" y="21"/>
                      <a:pt x="8" y="22"/>
                    </a:cubicBezTo>
                    <a:cubicBezTo>
                      <a:pt x="8" y="22"/>
                      <a:pt x="8" y="2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1" name="Freeform 63">
                <a:extLst>
                  <a:ext uri="{FF2B5EF4-FFF2-40B4-BE49-F238E27FC236}">
                    <a16:creationId xmlns:a16="http://schemas.microsoft.com/office/drawing/2014/main" id="{271ED344-B880-774C-92F1-46D9790D53FC}"/>
                  </a:ext>
                </a:extLst>
              </p:cNvPr>
              <p:cNvSpPr>
                <a:spLocks/>
              </p:cNvSpPr>
              <p:nvPr/>
            </p:nvSpPr>
            <p:spPr bwMode="auto">
              <a:xfrm>
                <a:off x="6466" y="1707"/>
                <a:ext cx="572" cy="21"/>
              </a:xfrm>
              <a:custGeom>
                <a:avLst/>
                <a:gdLst>
                  <a:gd name="T0" fmla="*/ 188 w 192"/>
                  <a:gd name="T1" fmla="*/ 7 h 7"/>
                  <a:gd name="T2" fmla="*/ 4 w 192"/>
                  <a:gd name="T3" fmla="*/ 7 h 7"/>
                  <a:gd name="T4" fmla="*/ 0 w 192"/>
                  <a:gd name="T5" fmla="*/ 3 h 7"/>
                  <a:gd name="T6" fmla="*/ 4 w 192"/>
                  <a:gd name="T7" fmla="*/ 0 h 7"/>
                  <a:gd name="T8" fmla="*/ 188 w 192"/>
                  <a:gd name="T9" fmla="*/ 0 h 7"/>
                  <a:gd name="T10" fmla="*/ 192 w 192"/>
                  <a:gd name="T11" fmla="*/ 3 h 7"/>
                  <a:gd name="T12" fmla="*/ 188 w 19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92" h="7">
                    <a:moveTo>
                      <a:pt x="188" y="7"/>
                    </a:moveTo>
                    <a:cubicBezTo>
                      <a:pt x="4" y="7"/>
                      <a:pt x="4" y="7"/>
                      <a:pt x="4" y="7"/>
                    </a:cubicBezTo>
                    <a:cubicBezTo>
                      <a:pt x="2" y="7"/>
                      <a:pt x="0" y="5"/>
                      <a:pt x="0" y="3"/>
                    </a:cubicBezTo>
                    <a:cubicBezTo>
                      <a:pt x="0" y="1"/>
                      <a:pt x="2" y="0"/>
                      <a:pt x="4" y="0"/>
                    </a:cubicBezTo>
                    <a:cubicBezTo>
                      <a:pt x="188" y="0"/>
                      <a:pt x="188" y="0"/>
                      <a:pt x="188" y="0"/>
                    </a:cubicBezTo>
                    <a:cubicBezTo>
                      <a:pt x="190" y="0"/>
                      <a:pt x="192" y="1"/>
                      <a:pt x="192" y="3"/>
                    </a:cubicBezTo>
                    <a:cubicBezTo>
                      <a:pt x="192" y="5"/>
                      <a:pt x="190" y="7"/>
                      <a:pt x="18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2" name="Freeform 64">
                <a:extLst>
                  <a:ext uri="{FF2B5EF4-FFF2-40B4-BE49-F238E27FC236}">
                    <a16:creationId xmlns:a16="http://schemas.microsoft.com/office/drawing/2014/main" id="{B0C5B2E3-DA5E-F340-9DDA-155096AB9CC4}"/>
                  </a:ext>
                </a:extLst>
              </p:cNvPr>
              <p:cNvSpPr>
                <a:spLocks noEditPoints="1"/>
              </p:cNvSpPr>
              <p:nvPr/>
            </p:nvSpPr>
            <p:spPr bwMode="auto">
              <a:xfrm>
                <a:off x="6731" y="1748"/>
                <a:ext cx="42" cy="42"/>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3" name="Freeform 65">
                <a:extLst>
                  <a:ext uri="{FF2B5EF4-FFF2-40B4-BE49-F238E27FC236}">
                    <a16:creationId xmlns:a16="http://schemas.microsoft.com/office/drawing/2014/main" id="{41FAAF5E-4B6E-4C49-9173-47BBD4A00D64}"/>
                  </a:ext>
                </a:extLst>
              </p:cNvPr>
              <p:cNvSpPr>
                <a:spLocks/>
              </p:cNvSpPr>
              <p:nvPr/>
            </p:nvSpPr>
            <p:spPr bwMode="auto">
              <a:xfrm>
                <a:off x="6678" y="1897"/>
                <a:ext cx="41" cy="42"/>
              </a:xfrm>
              <a:custGeom>
                <a:avLst/>
                <a:gdLst>
                  <a:gd name="T0" fmla="*/ 11 w 14"/>
                  <a:gd name="T1" fmla="*/ 14 h 14"/>
                  <a:gd name="T2" fmla="*/ 0 w 14"/>
                  <a:gd name="T3" fmla="*/ 3 h 14"/>
                  <a:gd name="T4" fmla="*/ 4 w 14"/>
                  <a:gd name="T5" fmla="*/ 0 h 14"/>
                  <a:gd name="T6" fmla="*/ 7 w 14"/>
                  <a:gd name="T7" fmla="*/ 3 h 14"/>
                  <a:gd name="T8" fmla="*/ 11 w 14"/>
                  <a:gd name="T9" fmla="*/ 7 h 14"/>
                  <a:gd name="T10" fmla="*/ 14 w 14"/>
                  <a:gd name="T11" fmla="*/ 1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5" y="14"/>
                      <a:pt x="0" y="9"/>
                      <a:pt x="0" y="3"/>
                    </a:cubicBezTo>
                    <a:cubicBezTo>
                      <a:pt x="0" y="1"/>
                      <a:pt x="2" y="0"/>
                      <a:pt x="4" y="0"/>
                    </a:cubicBezTo>
                    <a:cubicBezTo>
                      <a:pt x="6" y="0"/>
                      <a:pt x="7" y="1"/>
                      <a:pt x="7" y="3"/>
                    </a:cubicBezTo>
                    <a:cubicBezTo>
                      <a:pt x="7" y="5"/>
                      <a:pt x="9" y="7"/>
                      <a:pt x="11" y="7"/>
                    </a:cubicBezTo>
                    <a:cubicBezTo>
                      <a:pt x="13" y="7"/>
                      <a:pt x="14" y="8"/>
                      <a:pt x="14" y="10"/>
                    </a:cubicBezTo>
                    <a:cubicBezTo>
                      <a:pt x="14" y="12"/>
                      <a:pt x="13" y="14"/>
                      <a:pt x="1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4" name="Freeform 66">
                <a:extLst>
                  <a:ext uri="{FF2B5EF4-FFF2-40B4-BE49-F238E27FC236}">
                    <a16:creationId xmlns:a16="http://schemas.microsoft.com/office/drawing/2014/main" id="{BBD9F2F2-366B-7045-9B13-693F1833D9AC}"/>
                  </a:ext>
                </a:extLst>
              </p:cNvPr>
              <p:cNvSpPr>
                <a:spLocks/>
              </p:cNvSpPr>
              <p:nvPr/>
            </p:nvSpPr>
            <p:spPr bwMode="auto">
              <a:xfrm>
                <a:off x="6785" y="1897"/>
                <a:ext cx="41" cy="42"/>
              </a:xfrm>
              <a:custGeom>
                <a:avLst/>
                <a:gdLst>
                  <a:gd name="T0" fmla="*/ 3 w 14"/>
                  <a:gd name="T1" fmla="*/ 14 h 14"/>
                  <a:gd name="T2" fmla="*/ 0 w 14"/>
                  <a:gd name="T3" fmla="*/ 10 h 14"/>
                  <a:gd name="T4" fmla="*/ 3 w 14"/>
                  <a:gd name="T5" fmla="*/ 7 h 14"/>
                  <a:gd name="T6" fmla="*/ 7 w 14"/>
                  <a:gd name="T7" fmla="*/ 3 h 14"/>
                  <a:gd name="T8" fmla="*/ 10 w 14"/>
                  <a:gd name="T9" fmla="*/ 0 h 14"/>
                  <a:gd name="T10" fmla="*/ 14 w 14"/>
                  <a:gd name="T11" fmla="*/ 3 h 14"/>
                  <a:gd name="T12" fmla="*/ 3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3" y="14"/>
                    </a:moveTo>
                    <a:cubicBezTo>
                      <a:pt x="1" y="14"/>
                      <a:pt x="0" y="12"/>
                      <a:pt x="0" y="10"/>
                    </a:cubicBezTo>
                    <a:cubicBezTo>
                      <a:pt x="0" y="8"/>
                      <a:pt x="1" y="7"/>
                      <a:pt x="3" y="7"/>
                    </a:cubicBezTo>
                    <a:cubicBezTo>
                      <a:pt x="5" y="7"/>
                      <a:pt x="7" y="5"/>
                      <a:pt x="7" y="3"/>
                    </a:cubicBezTo>
                    <a:cubicBezTo>
                      <a:pt x="7" y="1"/>
                      <a:pt x="8" y="0"/>
                      <a:pt x="10" y="0"/>
                    </a:cubicBezTo>
                    <a:cubicBezTo>
                      <a:pt x="12" y="0"/>
                      <a:pt x="14" y="1"/>
                      <a:pt x="14" y="3"/>
                    </a:cubicBezTo>
                    <a:cubicBezTo>
                      <a:pt x="14" y="9"/>
                      <a:pt x="9" y="14"/>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5" name="Freeform 67">
                <a:extLst>
                  <a:ext uri="{FF2B5EF4-FFF2-40B4-BE49-F238E27FC236}">
                    <a16:creationId xmlns:a16="http://schemas.microsoft.com/office/drawing/2014/main" id="{94C2B62B-9DCE-1B4E-A0AC-3317A3E4BB08}"/>
                  </a:ext>
                </a:extLst>
              </p:cNvPr>
              <p:cNvSpPr>
                <a:spLocks noEditPoints="1"/>
              </p:cNvSpPr>
              <p:nvPr/>
            </p:nvSpPr>
            <p:spPr bwMode="auto">
              <a:xfrm>
                <a:off x="6466" y="1409"/>
                <a:ext cx="572" cy="423"/>
              </a:xfrm>
              <a:custGeom>
                <a:avLst/>
                <a:gdLst>
                  <a:gd name="T0" fmla="*/ 187 w 192"/>
                  <a:gd name="T1" fmla="*/ 142 h 142"/>
                  <a:gd name="T2" fmla="*/ 25 w 192"/>
                  <a:gd name="T3" fmla="*/ 142 h 142"/>
                  <a:gd name="T4" fmla="*/ 0 w 192"/>
                  <a:gd name="T5" fmla="*/ 118 h 142"/>
                  <a:gd name="T6" fmla="*/ 0 w 192"/>
                  <a:gd name="T7" fmla="*/ 107 h 142"/>
                  <a:gd name="T8" fmla="*/ 0 w 192"/>
                  <a:gd name="T9" fmla="*/ 5 h 142"/>
                  <a:gd name="T10" fmla="*/ 5 w 192"/>
                  <a:gd name="T11" fmla="*/ 0 h 142"/>
                  <a:gd name="T12" fmla="*/ 167 w 192"/>
                  <a:gd name="T13" fmla="*/ 0 h 142"/>
                  <a:gd name="T14" fmla="*/ 192 w 192"/>
                  <a:gd name="T15" fmla="*/ 25 h 142"/>
                  <a:gd name="T16" fmla="*/ 192 w 192"/>
                  <a:gd name="T17" fmla="*/ 34 h 142"/>
                  <a:gd name="T18" fmla="*/ 192 w 192"/>
                  <a:gd name="T19" fmla="*/ 137 h 142"/>
                  <a:gd name="T20" fmla="*/ 187 w 192"/>
                  <a:gd name="T21" fmla="*/ 142 h 142"/>
                  <a:gd name="T22" fmla="*/ 7 w 192"/>
                  <a:gd name="T23" fmla="*/ 7 h 142"/>
                  <a:gd name="T24" fmla="*/ 7 w 192"/>
                  <a:gd name="T25" fmla="*/ 118 h 142"/>
                  <a:gd name="T26" fmla="*/ 25 w 192"/>
                  <a:gd name="T27" fmla="*/ 135 h 142"/>
                  <a:gd name="T28" fmla="*/ 185 w 192"/>
                  <a:gd name="T29" fmla="*/ 135 h 142"/>
                  <a:gd name="T30" fmla="*/ 185 w 192"/>
                  <a:gd name="T31" fmla="*/ 25 h 142"/>
                  <a:gd name="T32" fmla="*/ 167 w 192"/>
                  <a:gd name="T33" fmla="*/ 7 h 142"/>
                  <a:gd name="T34" fmla="*/ 7 w 192"/>
                  <a:gd name="T35"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42">
                    <a:moveTo>
                      <a:pt x="187" y="142"/>
                    </a:moveTo>
                    <a:cubicBezTo>
                      <a:pt x="25" y="142"/>
                      <a:pt x="25" y="142"/>
                      <a:pt x="25" y="142"/>
                    </a:cubicBezTo>
                    <a:cubicBezTo>
                      <a:pt x="12" y="142"/>
                      <a:pt x="0" y="131"/>
                      <a:pt x="0" y="118"/>
                    </a:cubicBezTo>
                    <a:cubicBezTo>
                      <a:pt x="0" y="107"/>
                      <a:pt x="0" y="107"/>
                      <a:pt x="0" y="107"/>
                    </a:cubicBezTo>
                    <a:cubicBezTo>
                      <a:pt x="0" y="5"/>
                      <a:pt x="0" y="5"/>
                      <a:pt x="0" y="5"/>
                    </a:cubicBezTo>
                    <a:cubicBezTo>
                      <a:pt x="0" y="2"/>
                      <a:pt x="2" y="0"/>
                      <a:pt x="5" y="0"/>
                    </a:cubicBezTo>
                    <a:cubicBezTo>
                      <a:pt x="167" y="0"/>
                      <a:pt x="167" y="0"/>
                      <a:pt x="167" y="0"/>
                    </a:cubicBezTo>
                    <a:cubicBezTo>
                      <a:pt x="180" y="0"/>
                      <a:pt x="192" y="11"/>
                      <a:pt x="192" y="25"/>
                    </a:cubicBezTo>
                    <a:cubicBezTo>
                      <a:pt x="192" y="34"/>
                      <a:pt x="192" y="34"/>
                      <a:pt x="192" y="34"/>
                    </a:cubicBezTo>
                    <a:cubicBezTo>
                      <a:pt x="192" y="137"/>
                      <a:pt x="192" y="137"/>
                      <a:pt x="192" y="137"/>
                    </a:cubicBezTo>
                    <a:cubicBezTo>
                      <a:pt x="192" y="140"/>
                      <a:pt x="190" y="142"/>
                      <a:pt x="187" y="142"/>
                    </a:cubicBezTo>
                    <a:close/>
                    <a:moveTo>
                      <a:pt x="7" y="7"/>
                    </a:moveTo>
                    <a:cubicBezTo>
                      <a:pt x="7" y="118"/>
                      <a:pt x="7" y="118"/>
                      <a:pt x="7" y="118"/>
                    </a:cubicBezTo>
                    <a:cubicBezTo>
                      <a:pt x="7" y="127"/>
                      <a:pt x="15" y="135"/>
                      <a:pt x="25" y="135"/>
                    </a:cubicBezTo>
                    <a:cubicBezTo>
                      <a:pt x="185" y="135"/>
                      <a:pt x="185" y="135"/>
                      <a:pt x="185" y="135"/>
                    </a:cubicBezTo>
                    <a:cubicBezTo>
                      <a:pt x="185" y="25"/>
                      <a:pt x="185" y="25"/>
                      <a:pt x="185" y="25"/>
                    </a:cubicBezTo>
                    <a:cubicBezTo>
                      <a:pt x="185" y="15"/>
                      <a:pt x="177" y="7"/>
                      <a:pt x="167" y="7"/>
                    </a:cubicBezTo>
                    <a:lnTo>
                      <a:pt x="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66" name="Freeform 129">
              <a:extLst>
                <a:ext uri="{FF2B5EF4-FFF2-40B4-BE49-F238E27FC236}">
                  <a16:creationId xmlns:a16="http://schemas.microsoft.com/office/drawing/2014/main" id="{1D957775-EEBC-334D-A520-FB558D653A34}"/>
                </a:ext>
              </a:extLst>
            </p:cNvPr>
            <p:cNvSpPr>
              <a:spLocks/>
            </p:cNvSpPr>
            <p:nvPr/>
          </p:nvSpPr>
          <p:spPr bwMode="auto">
            <a:xfrm>
              <a:off x="7080869" y="1052354"/>
              <a:ext cx="122043" cy="121230"/>
            </a:xfrm>
            <a:custGeom>
              <a:avLst/>
              <a:gdLst>
                <a:gd name="T0" fmla="*/ 46 w 50"/>
                <a:gd name="T1" fmla="*/ 50 h 50"/>
                <a:gd name="T2" fmla="*/ 44 w 50"/>
                <a:gd name="T3" fmla="*/ 49 h 50"/>
                <a:gd name="T4" fmla="*/ 1 w 50"/>
                <a:gd name="T5" fmla="*/ 6 h 50"/>
                <a:gd name="T6" fmla="*/ 1 w 50"/>
                <a:gd name="T7" fmla="*/ 1 h 50"/>
                <a:gd name="T8" fmla="*/ 6 w 50"/>
                <a:gd name="T9" fmla="*/ 1 h 50"/>
                <a:gd name="T10" fmla="*/ 49 w 50"/>
                <a:gd name="T11" fmla="*/ 44 h 50"/>
                <a:gd name="T12" fmla="*/ 49 w 50"/>
                <a:gd name="T13" fmla="*/ 49 h 50"/>
                <a:gd name="T14" fmla="*/ 46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6" y="50"/>
                  </a:moveTo>
                  <a:cubicBezTo>
                    <a:pt x="45" y="50"/>
                    <a:pt x="45" y="49"/>
                    <a:pt x="44" y="49"/>
                  </a:cubicBezTo>
                  <a:cubicBezTo>
                    <a:pt x="1" y="6"/>
                    <a:pt x="1" y="6"/>
                    <a:pt x="1" y="6"/>
                  </a:cubicBezTo>
                  <a:cubicBezTo>
                    <a:pt x="0" y="5"/>
                    <a:pt x="0" y="2"/>
                    <a:pt x="1" y="1"/>
                  </a:cubicBezTo>
                  <a:cubicBezTo>
                    <a:pt x="3" y="0"/>
                    <a:pt x="5" y="0"/>
                    <a:pt x="6" y="1"/>
                  </a:cubicBezTo>
                  <a:cubicBezTo>
                    <a:pt x="49" y="44"/>
                    <a:pt x="49" y="44"/>
                    <a:pt x="49" y="44"/>
                  </a:cubicBezTo>
                  <a:cubicBezTo>
                    <a:pt x="50" y="45"/>
                    <a:pt x="50" y="47"/>
                    <a:pt x="49" y="49"/>
                  </a:cubicBezTo>
                  <a:cubicBezTo>
                    <a:pt x="48" y="49"/>
                    <a:pt x="47" y="50"/>
                    <a:pt x="46"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7" name="Freeform 129">
              <a:extLst>
                <a:ext uri="{FF2B5EF4-FFF2-40B4-BE49-F238E27FC236}">
                  <a16:creationId xmlns:a16="http://schemas.microsoft.com/office/drawing/2014/main" id="{12C71B6B-2579-4A47-97C3-00772111067F}"/>
                </a:ext>
              </a:extLst>
            </p:cNvPr>
            <p:cNvSpPr>
              <a:spLocks/>
            </p:cNvSpPr>
            <p:nvPr/>
          </p:nvSpPr>
          <p:spPr bwMode="auto">
            <a:xfrm rot="5400000">
              <a:off x="7077617" y="1055726"/>
              <a:ext cx="122043" cy="121230"/>
            </a:xfrm>
            <a:custGeom>
              <a:avLst/>
              <a:gdLst>
                <a:gd name="T0" fmla="*/ 46 w 50"/>
                <a:gd name="T1" fmla="*/ 50 h 50"/>
                <a:gd name="T2" fmla="*/ 44 w 50"/>
                <a:gd name="T3" fmla="*/ 49 h 50"/>
                <a:gd name="T4" fmla="*/ 1 w 50"/>
                <a:gd name="T5" fmla="*/ 6 h 50"/>
                <a:gd name="T6" fmla="*/ 1 w 50"/>
                <a:gd name="T7" fmla="*/ 1 h 50"/>
                <a:gd name="T8" fmla="*/ 6 w 50"/>
                <a:gd name="T9" fmla="*/ 1 h 50"/>
                <a:gd name="T10" fmla="*/ 49 w 50"/>
                <a:gd name="T11" fmla="*/ 44 h 50"/>
                <a:gd name="T12" fmla="*/ 49 w 50"/>
                <a:gd name="T13" fmla="*/ 49 h 50"/>
                <a:gd name="T14" fmla="*/ 46 w 50"/>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0">
                  <a:moveTo>
                    <a:pt x="46" y="50"/>
                  </a:moveTo>
                  <a:cubicBezTo>
                    <a:pt x="45" y="50"/>
                    <a:pt x="45" y="49"/>
                    <a:pt x="44" y="49"/>
                  </a:cubicBezTo>
                  <a:cubicBezTo>
                    <a:pt x="1" y="6"/>
                    <a:pt x="1" y="6"/>
                    <a:pt x="1" y="6"/>
                  </a:cubicBezTo>
                  <a:cubicBezTo>
                    <a:pt x="0" y="5"/>
                    <a:pt x="0" y="2"/>
                    <a:pt x="1" y="1"/>
                  </a:cubicBezTo>
                  <a:cubicBezTo>
                    <a:pt x="3" y="0"/>
                    <a:pt x="5" y="0"/>
                    <a:pt x="6" y="1"/>
                  </a:cubicBezTo>
                  <a:cubicBezTo>
                    <a:pt x="49" y="44"/>
                    <a:pt x="49" y="44"/>
                    <a:pt x="49" y="44"/>
                  </a:cubicBezTo>
                  <a:cubicBezTo>
                    <a:pt x="50" y="45"/>
                    <a:pt x="50" y="47"/>
                    <a:pt x="49" y="49"/>
                  </a:cubicBezTo>
                  <a:cubicBezTo>
                    <a:pt x="48" y="49"/>
                    <a:pt x="47" y="50"/>
                    <a:pt x="46"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49" name="Footer Placeholder 3">
            <a:extLst>
              <a:ext uri="{FF2B5EF4-FFF2-40B4-BE49-F238E27FC236}">
                <a16:creationId xmlns:a16="http://schemas.microsoft.com/office/drawing/2014/main" id="{B7FCAE24-B275-3D4C-ABFA-F877A25D552C}"/>
              </a:ext>
            </a:extLst>
          </p:cNvPr>
          <p:cNvSpPr>
            <a:spLocks noGrp="1"/>
          </p:cNvSpPr>
          <p:nvPr>
            <p:ph type="ftr" sz="quarter" idx="20"/>
          </p:nvPr>
        </p:nvSpPr>
        <p:spPr>
          <a:xfrm>
            <a:off x="685800" y="6320970"/>
            <a:ext cx="9918192" cy="304800"/>
          </a:xfrm>
        </p:spPr>
        <p:txBody>
          <a:bodyPr/>
          <a:lstStyle/>
          <a:p>
            <a:r>
              <a:rPr lang="en-US"/>
              <a:t>For agent use only. Confidential and proprietary. Do not distribute.</a:t>
            </a:r>
          </a:p>
        </p:txBody>
      </p:sp>
    </p:spTree>
    <p:extLst>
      <p:ext uri="{BB962C8B-B14F-4D97-AF65-F5344CB8AC3E}">
        <p14:creationId xmlns:p14="http://schemas.microsoft.com/office/powerpoint/2010/main" val="1872603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0764A-BFD3-2D4A-AA1A-F8D04F88DA7B}"/>
              </a:ext>
            </a:extLst>
          </p:cNvPr>
          <p:cNvSpPr>
            <a:spLocks noGrp="1"/>
          </p:cNvSpPr>
          <p:nvPr>
            <p:ph type="title"/>
          </p:nvPr>
        </p:nvSpPr>
        <p:spPr/>
        <p:txBody>
          <a:bodyPr/>
          <a:lstStyle/>
          <a:p>
            <a:r>
              <a:rPr lang="en-US">
                <a:solidFill>
                  <a:srgbClr val="5C9A1B"/>
                </a:solidFill>
              </a:rPr>
              <a:t>Poll question:</a:t>
            </a:r>
          </a:p>
        </p:txBody>
      </p:sp>
      <p:sp>
        <p:nvSpPr>
          <p:cNvPr id="7" name="Slide Number Placeholder 6">
            <a:extLst>
              <a:ext uri="{FF2B5EF4-FFF2-40B4-BE49-F238E27FC236}">
                <a16:creationId xmlns:a16="http://schemas.microsoft.com/office/drawing/2014/main" id="{A859107C-F384-A449-8F8F-F3B1E2ECA950}"/>
              </a:ext>
            </a:extLst>
          </p:cNvPr>
          <p:cNvSpPr>
            <a:spLocks noGrp="1"/>
          </p:cNvSpPr>
          <p:nvPr>
            <p:ph type="sldNum" sz="quarter" idx="11"/>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7</a:t>
            </a:fld>
            <a:endParaRPr lang="en-US">
              <a:solidFill>
                <a:schemeClr val="tx1"/>
              </a:solidFill>
            </a:endParaRPr>
          </a:p>
        </p:txBody>
      </p:sp>
      <p:sp>
        <p:nvSpPr>
          <p:cNvPr id="13" name="Footer Placeholder 3">
            <a:extLst>
              <a:ext uri="{FF2B5EF4-FFF2-40B4-BE49-F238E27FC236}">
                <a16:creationId xmlns:a16="http://schemas.microsoft.com/office/drawing/2014/main" id="{EA126EF0-57CC-4846-BD05-4496C6D67BA5}"/>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grpSp>
        <p:nvGrpSpPr>
          <p:cNvPr id="6" name="Group 5">
            <a:extLst>
              <a:ext uri="{FF2B5EF4-FFF2-40B4-BE49-F238E27FC236}">
                <a16:creationId xmlns:a16="http://schemas.microsoft.com/office/drawing/2014/main" id="{A003256C-D9D6-6740-9442-E4BA80BA31F2}"/>
              </a:ext>
            </a:extLst>
          </p:cNvPr>
          <p:cNvGrpSpPr/>
          <p:nvPr/>
        </p:nvGrpSpPr>
        <p:grpSpPr>
          <a:xfrm>
            <a:off x="-1" y="0"/>
            <a:ext cx="320041" cy="6858000"/>
            <a:chOff x="-1" y="0"/>
            <a:chExt cx="320041" cy="6858000"/>
          </a:xfrm>
        </p:grpSpPr>
        <p:sp>
          <p:nvSpPr>
            <p:cNvPr id="8" name="Rectangle 7">
              <a:extLst>
                <a:ext uri="{FF2B5EF4-FFF2-40B4-BE49-F238E27FC236}">
                  <a16:creationId xmlns:a16="http://schemas.microsoft.com/office/drawing/2014/main" id="{FC12F016-6151-5C41-B205-34772DCC732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DA08DA2-93B3-9946-AFC3-4832429B2BD3}"/>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5D966A7-9DFA-8140-8D58-C0D372C9C7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0375108-D674-8D47-AC75-BCBEEFE92A17}"/>
                  </a:ext>
                </a:extLst>
              </p:cNvPr>
              <p:cNvPicPr>
                <a:picLocks noChangeAspect="1"/>
              </p:cNvPicPr>
              <p:nvPr userDrawn="1"/>
            </p:nvPicPr>
            <p:blipFill rotWithShape="1">
              <a:blip r:embed="rId3">
                <a:alphaModFix amt="25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l="28739" t="5000" r="57317" b="5000"/>
              <a:stretch/>
            </p:blipFill>
            <p:spPr>
              <a:xfrm>
                <a:off x="0" y="0"/>
                <a:ext cx="320040" cy="6172200"/>
              </a:xfrm>
              <a:prstGeom prst="rect">
                <a:avLst/>
              </a:prstGeom>
            </p:spPr>
          </p:pic>
        </p:grpSp>
      </p:grpSp>
      <p:pic>
        <p:nvPicPr>
          <p:cNvPr id="3" name="Picture 3" descr="Icon&#10;&#10;Description automatically generated">
            <a:extLst>
              <a:ext uri="{FF2B5EF4-FFF2-40B4-BE49-F238E27FC236}">
                <a16:creationId xmlns:a16="http://schemas.microsoft.com/office/drawing/2014/main" id="{3A23D178-2E0C-53AE-5F34-26E4B552BAD9}"/>
              </a:ext>
            </a:extLst>
          </p:cNvPr>
          <p:cNvPicPr>
            <a:picLocks noChangeAspect="1"/>
          </p:cNvPicPr>
          <p:nvPr/>
        </p:nvPicPr>
        <p:blipFill>
          <a:blip r:embed="rId5"/>
          <a:stretch>
            <a:fillRect/>
          </a:stretch>
        </p:blipFill>
        <p:spPr>
          <a:xfrm>
            <a:off x="10026120" y="368300"/>
            <a:ext cx="1675341" cy="1655233"/>
          </a:xfrm>
          <a:prstGeom prst="rect">
            <a:avLst/>
          </a:prstGeom>
        </p:spPr>
      </p:pic>
      <p:sp>
        <p:nvSpPr>
          <p:cNvPr id="15" name="TextBox 14">
            <a:extLst>
              <a:ext uri="{FF2B5EF4-FFF2-40B4-BE49-F238E27FC236}">
                <a16:creationId xmlns:a16="http://schemas.microsoft.com/office/drawing/2014/main" id="{4B07C6E4-67D1-2BF4-9F3D-3B5D93FFB197}"/>
              </a:ext>
            </a:extLst>
          </p:cNvPr>
          <p:cNvSpPr txBox="1"/>
          <p:nvPr/>
        </p:nvSpPr>
        <p:spPr>
          <a:xfrm>
            <a:off x="696283" y="1963535"/>
            <a:ext cx="4955689" cy="3170099"/>
          </a:xfrm>
          <a:prstGeom prst="rect">
            <a:avLst/>
          </a:prstGeom>
          <a:noFill/>
        </p:spPr>
        <p:txBody>
          <a:bodyPr wrap="square" lIns="91440" tIns="45720" rIns="91440" bIns="45720" rtlCol="0" anchor="t">
            <a:spAutoFit/>
          </a:bodyPr>
          <a:lstStyle/>
          <a:p>
            <a:r>
              <a:rPr lang="en-US" sz="4400" dirty="0">
                <a:solidFill>
                  <a:schemeClr val="accent2"/>
                </a:solidFill>
              </a:rPr>
              <a:t>Do you currently use Facebook as part of your lead generation and sales strategies?</a:t>
            </a:r>
            <a:endParaRPr lang="en-US" sz="4400" dirty="0">
              <a:solidFill>
                <a:schemeClr val="accent2"/>
              </a:solidFill>
              <a:cs typeface="Calibri"/>
            </a:endParaRPr>
          </a:p>
          <a:p>
            <a:pPr marL="457200" indent="-457200">
              <a:buAutoNum type="alphaLcPeriod"/>
            </a:pPr>
            <a:endParaRPr lang="en-US" sz="2400">
              <a:solidFill>
                <a:schemeClr val="tx2"/>
              </a:solidFill>
              <a:cs typeface="Calibri"/>
            </a:endParaRPr>
          </a:p>
        </p:txBody>
      </p:sp>
      <p:cxnSp>
        <p:nvCxnSpPr>
          <p:cNvPr id="12" name="Straight Connector 11">
            <a:extLst>
              <a:ext uri="{FF2B5EF4-FFF2-40B4-BE49-F238E27FC236}">
                <a16:creationId xmlns:a16="http://schemas.microsoft.com/office/drawing/2014/main" id="{BE283400-642F-3A72-D40C-954DBBF1B8D0}"/>
              </a:ext>
            </a:extLst>
          </p:cNvPr>
          <p:cNvCxnSpPr>
            <a:cxnSpLocks/>
          </p:cNvCxnSpPr>
          <p:nvPr/>
        </p:nvCxnSpPr>
        <p:spPr>
          <a:xfrm flipH="1">
            <a:off x="6381708" y="1439476"/>
            <a:ext cx="10584" cy="394758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5" descr="Icon&#10;&#10;Description automatically generated">
            <a:extLst>
              <a:ext uri="{FF2B5EF4-FFF2-40B4-BE49-F238E27FC236}">
                <a16:creationId xmlns:a16="http://schemas.microsoft.com/office/drawing/2014/main" id="{19B47BD7-02CB-BC74-F59B-92424C56E96F}"/>
              </a:ext>
            </a:extLst>
          </p:cNvPr>
          <p:cNvPicPr>
            <a:picLocks noChangeAspect="1"/>
          </p:cNvPicPr>
          <p:nvPr/>
        </p:nvPicPr>
        <p:blipFill>
          <a:blip r:embed="rId6"/>
          <a:stretch>
            <a:fillRect/>
          </a:stretch>
        </p:blipFill>
        <p:spPr>
          <a:xfrm>
            <a:off x="7183987" y="2518834"/>
            <a:ext cx="762000" cy="910166"/>
          </a:xfrm>
          <a:prstGeom prst="rect">
            <a:avLst/>
          </a:prstGeom>
        </p:spPr>
      </p:pic>
      <p:pic>
        <p:nvPicPr>
          <p:cNvPr id="16" name="Picture 16">
            <a:extLst>
              <a:ext uri="{FF2B5EF4-FFF2-40B4-BE49-F238E27FC236}">
                <a16:creationId xmlns:a16="http://schemas.microsoft.com/office/drawing/2014/main" id="{3FDC3147-EF19-C3C4-A0DC-080DC9BA21CC}"/>
              </a:ext>
            </a:extLst>
          </p:cNvPr>
          <p:cNvPicPr>
            <a:picLocks noChangeAspect="1"/>
          </p:cNvPicPr>
          <p:nvPr/>
        </p:nvPicPr>
        <p:blipFill>
          <a:blip r:embed="rId7"/>
          <a:stretch>
            <a:fillRect/>
          </a:stretch>
        </p:blipFill>
        <p:spPr>
          <a:xfrm>
            <a:off x="7188749" y="3454931"/>
            <a:ext cx="741891" cy="921807"/>
          </a:xfrm>
          <a:prstGeom prst="rect">
            <a:avLst/>
          </a:prstGeom>
        </p:spPr>
      </p:pic>
      <p:sp>
        <p:nvSpPr>
          <p:cNvPr id="18" name="Text Placeholder 37">
            <a:extLst>
              <a:ext uri="{FF2B5EF4-FFF2-40B4-BE49-F238E27FC236}">
                <a16:creationId xmlns:a16="http://schemas.microsoft.com/office/drawing/2014/main" id="{A1583A36-26DF-DB47-C137-2C9EFFDCFE8A}"/>
              </a:ext>
            </a:extLst>
          </p:cNvPr>
          <p:cNvSpPr txBox="1">
            <a:spLocks/>
          </p:cNvSpPr>
          <p:nvPr/>
        </p:nvSpPr>
        <p:spPr>
          <a:xfrm>
            <a:off x="8178184" y="2740975"/>
            <a:ext cx="1385449" cy="445805"/>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l"/>
            <a:r>
              <a:rPr lang="en-US" sz="2600" dirty="0"/>
              <a:t>Yes</a:t>
            </a:r>
          </a:p>
          <a:p>
            <a:pPr algn="l"/>
            <a:endParaRPr lang="en-US" sz="1600"/>
          </a:p>
          <a:p>
            <a:pPr algn="l"/>
            <a:endParaRPr lang="en-US" sz="1600"/>
          </a:p>
        </p:txBody>
      </p:sp>
      <p:sp>
        <p:nvSpPr>
          <p:cNvPr id="19" name="Text Placeholder 37">
            <a:extLst>
              <a:ext uri="{FF2B5EF4-FFF2-40B4-BE49-F238E27FC236}">
                <a16:creationId xmlns:a16="http://schemas.microsoft.com/office/drawing/2014/main" id="{18AE31AD-302F-7AEB-C2E4-381790C09E90}"/>
              </a:ext>
            </a:extLst>
          </p:cNvPr>
          <p:cNvSpPr txBox="1">
            <a:spLocks/>
          </p:cNvSpPr>
          <p:nvPr/>
        </p:nvSpPr>
        <p:spPr>
          <a:xfrm>
            <a:off x="8178183" y="3672309"/>
            <a:ext cx="1385449" cy="445805"/>
          </a:xfrm>
          <a:prstGeom prst="rect">
            <a:avLst/>
          </a:prstGeom>
        </p:spPr>
        <p:txBody>
          <a:bodyPr vert="horz" lIns="0" tIns="0" rIns="0" bIns="0" rtlCol="0" anchor="t">
            <a:noAutofit/>
          </a:bodyPr>
          <a:lstStyle>
            <a:lvl1pPr marL="0" indent="0" algn="ctr"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0" indent="0" algn="ctr" defTabSz="914446" rtl="0" eaLnBrk="1" latinLnBrk="0" hangingPunct="1">
              <a:lnSpc>
                <a:spcPct val="100000"/>
              </a:lnSpc>
              <a:spcBef>
                <a:spcPts val="400"/>
              </a:spcBef>
              <a:spcAft>
                <a:spcPts val="400"/>
              </a:spcAft>
              <a:buClr>
                <a:schemeClr val="accent1"/>
              </a:buClr>
              <a:buFont typeface="Arial" panose="020B0604020202020204" pitchFamily="34" charset="0"/>
              <a:buNone/>
              <a:defRPr sz="1600" kern="1200">
                <a:solidFill>
                  <a:schemeClr val="tx1"/>
                </a:solidFill>
                <a:latin typeface="+mn-lt"/>
                <a:ea typeface="+mn-ea"/>
                <a:cs typeface="+mn-cs"/>
              </a:defRPr>
            </a:lvl2pPr>
            <a:lvl3pPr marL="365778"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ctr"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a:lstStyle>
          <a:p>
            <a:pPr algn="l"/>
            <a:r>
              <a:rPr lang="en-US" sz="2600" dirty="0">
                <a:cs typeface="Calibri"/>
              </a:rPr>
              <a:t>No</a:t>
            </a:r>
          </a:p>
          <a:p>
            <a:pPr algn="l"/>
            <a:endParaRPr lang="en-US" sz="1600"/>
          </a:p>
          <a:p>
            <a:pPr algn="l"/>
            <a:endParaRPr lang="en-US" sz="1600"/>
          </a:p>
        </p:txBody>
      </p:sp>
    </p:spTree>
    <p:extLst>
      <p:ext uri="{BB962C8B-B14F-4D97-AF65-F5344CB8AC3E}">
        <p14:creationId xmlns:p14="http://schemas.microsoft.com/office/powerpoint/2010/main" val="20398400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4943" r="17731"/>
          <a:stretch/>
        </p:blipFill>
        <p:spPr>
          <a:xfrm>
            <a:off x="7326351" y="0"/>
            <a:ext cx="4862512" cy="6858000"/>
          </a:xfrm>
        </p:spPr>
      </p:pic>
      <p:sp>
        <p:nvSpPr>
          <p:cNvPr id="14" name="Text Placeholder 6">
            <a:extLst>
              <a:ext uri="{FF2B5EF4-FFF2-40B4-BE49-F238E27FC236}">
                <a16:creationId xmlns:a16="http://schemas.microsoft.com/office/drawing/2014/main" id="{DDD9A7C3-273F-9D48-B928-899857F30280}"/>
              </a:ext>
            </a:extLst>
          </p:cNvPr>
          <p:cNvSpPr>
            <a:spLocks noGrp="1"/>
          </p:cNvSpPr>
          <p:nvPr>
            <p:ph type="body" sz="quarter" idx="12"/>
          </p:nvPr>
        </p:nvSpPr>
        <p:spPr>
          <a:xfrm>
            <a:off x="914399" y="914399"/>
            <a:ext cx="5500687" cy="5029199"/>
          </a:xfrm>
        </p:spPr>
        <p:txBody>
          <a:bodyPr/>
          <a:lstStyle/>
          <a:p>
            <a:r>
              <a:rPr lang="en-US" sz="5400">
                <a:solidFill>
                  <a:schemeClr val="accent1"/>
                </a:solidFill>
              </a:rPr>
              <a:t>Facebook functionality updates</a:t>
            </a:r>
          </a:p>
        </p:txBody>
      </p:sp>
    </p:spTree>
    <p:extLst>
      <p:ext uri="{BB962C8B-B14F-4D97-AF65-F5344CB8AC3E}">
        <p14:creationId xmlns:p14="http://schemas.microsoft.com/office/powerpoint/2010/main" val="3765707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a:solidFill>
                  <a:srgbClr val="5C9A1B"/>
                </a:solidFill>
              </a:rPr>
              <a:t>Meet Meta Business Suite</a:t>
            </a:r>
            <a:endParaRPr lang="uk-UA">
              <a:solidFill>
                <a:srgbClr val="5C9A1B"/>
              </a:solidFill>
            </a:endParaRPr>
          </a:p>
        </p:txBody>
      </p:sp>
      <p:sp>
        <p:nvSpPr>
          <p:cNvPr id="7" name="Slide Number Placeholder 6">
            <a:extLst>
              <a:ext uri="{FF2B5EF4-FFF2-40B4-BE49-F238E27FC236}">
                <a16:creationId xmlns:a16="http://schemas.microsoft.com/office/drawing/2014/main" id="{B567C177-CD6F-F348-B656-E0B225D66008}"/>
              </a:ext>
            </a:extLst>
          </p:cNvPr>
          <p:cNvSpPr>
            <a:spLocks noGrp="1"/>
          </p:cNvSpPr>
          <p:nvPr>
            <p:ph type="sldNum" sz="quarter" idx="11"/>
          </p:nvPr>
        </p:nvSpPr>
        <p:spPr>
          <a:xfrm>
            <a:off x="10603992" y="632097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9</a:t>
            </a:fld>
            <a:endParaRPr lang="en-US">
              <a:solidFill>
                <a:schemeClr val="tx1"/>
              </a:solidFill>
            </a:endParaRPr>
          </a:p>
        </p:txBody>
      </p:sp>
      <p:sp>
        <p:nvSpPr>
          <p:cNvPr id="10" name="Footer Placeholder 3">
            <a:extLst>
              <a:ext uri="{FF2B5EF4-FFF2-40B4-BE49-F238E27FC236}">
                <a16:creationId xmlns:a16="http://schemas.microsoft.com/office/drawing/2014/main" id="{4DF56520-3052-0749-A114-8EAC2EF3D944}"/>
              </a:ext>
            </a:extLst>
          </p:cNvPr>
          <p:cNvSpPr txBox="1">
            <a:spLocks/>
          </p:cNvSpPr>
          <p:nvPr/>
        </p:nvSpPr>
        <p:spPr>
          <a:xfrm>
            <a:off x="598716" y="6335484"/>
            <a:ext cx="9918192" cy="304800"/>
          </a:xfrm>
          <a:prstGeom prst="rect">
            <a:avLst/>
          </a:prstGeom>
        </p:spPr>
        <p:txBody>
          <a:bodyPr/>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For agent use only. Confidential and proprietary. Do not distribute.</a:t>
            </a:r>
          </a:p>
        </p:txBody>
      </p:sp>
      <p:pic>
        <p:nvPicPr>
          <p:cNvPr id="6" name="Picture 5" descr="Graphical user interface, application&#10;&#10;Description automatically generated">
            <a:extLst>
              <a:ext uri="{FF2B5EF4-FFF2-40B4-BE49-F238E27FC236}">
                <a16:creationId xmlns:a16="http://schemas.microsoft.com/office/drawing/2014/main" id="{DA7C1025-791F-1141-838E-7C9EE49EF2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643892"/>
            <a:ext cx="6651071" cy="5033530"/>
          </a:xfrm>
          <a:prstGeom prst="rect">
            <a:avLst/>
          </a:prstGeom>
        </p:spPr>
      </p:pic>
      <p:sp>
        <p:nvSpPr>
          <p:cNvPr id="13" name="Rectangle 12">
            <a:extLst>
              <a:ext uri="{FF2B5EF4-FFF2-40B4-BE49-F238E27FC236}">
                <a16:creationId xmlns:a16="http://schemas.microsoft.com/office/drawing/2014/main" id="{6157489C-C47C-1547-829C-F2673CA961F4}"/>
              </a:ext>
            </a:extLst>
          </p:cNvPr>
          <p:cNvSpPr/>
          <p:nvPr/>
        </p:nvSpPr>
        <p:spPr>
          <a:xfrm>
            <a:off x="1512479" y="2662332"/>
            <a:ext cx="4109739" cy="2535057"/>
          </a:xfrm>
          <a:prstGeom prst="rect">
            <a:avLst/>
          </a:prstGeom>
          <a:solidFill>
            <a:schemeClr val="bg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 name="Picture 3" descr="Graphical user interface, website&#10;&#10;Description automatically generated">
            <a:extLst>
              <a:ext uri="{FF2B5EF4-FFF2-40B4-BE49-F238E27FC236}">
                <a16:creationId xmlns:a16="http://schemas.microsoft.com/office/drawing/2014/main" id="{CBD95CAA-0EEB-C7DA-1C2E-31F9519DF836}"/>
              </a:ext>
            </a:extLst>
          </p:cNvPr>
          <p:cNvPicPr>
            <a:picLocks noChangeAspect="1"/>
          </p:cNvPicPr>
          <p:nvPr/>
        </p:nvPicPr>
        <p:blipFill>
          <a:blip r:embed="rId4"/>
          <a:stretch>
            <a:fillRect/>
          </a:stretch>
        </p:blipFill>
        <p:spPr>
          <a:xfrm>
            <a:off x="1474076" y="2652439"/>
            <a:ext cx="4178643" cy="2584957"/>
          </a:xfrm>
          <a:prstGeom prst="rect">
            <a:avLst/>
          </a:prstGeom>
        </p:spPr>
      </p:pic>
      <p:pic>
        <p:nvPicPr>
          <p:cNvPr id="9" name="Picture 10" descr="Graphical user interface, application&#10;&#10;Description automatically generated">
            <a:extLst>
              <a:ext uri="{FF2B5EF4-FFF2-40B4-BE49-F238E27FC236}">
                <a16:creationId xmlns:a16="http://schemas.microsoft.com/office/drawing/2014/main" id="{D8D5CE2B-1D24-B7B4-5F0C-93C7B165A922}"/>
              </a:ext>
            </a:extLst>
          </p:cNvPr>
          <p:cNvPicPr>
            <a:picLocks noChangeAspect="1"/>
          </p:cNvPicPr>
          <p:nvPr/>
        </p:nvPicPr>
        <p:blipFill>
          <a:blip r:embed="rId5"/>
          <a:stretch>
            <a:fillRect/>
          </a:stretch>
        </p:blipFill>
        <p:spPr>
          <a:xfrm>
            <a:off x="5895008" y="1020217"/>
            <a:ext cx="5459895" cy="2962262"/>
          </a:xfrm>
          <a:prstGeom prst="rect">
            <a:avLst/>
          </a:prstGeom>
          <a:ln>
            <a:solidFill>
              <a:schemeClr val="tx1">
                <a:lumMod val="20000"/>
                <a:lumOff val="80000"/>
              </a:schemeClr>
            </a:solidFill>
          </a:ln>
        </p:spPr>
      </p:pic>
    </p:spTree>
    <p:extLst>
      <p:ext uri="{BB962C8B-B14F-4D97-AF65-F5344CB8AC3E}">
        <p14:creationId xmlns:p14="http://schemas.microsoft.com/office/powerpoint/2010/main" val="4265586029"/>
      </p:ext>
    </p:extLst>
  </p:cSld>
  <p:clrMapOvr>
    <a:masterClrMapping/>
  </p:clrMapOvr>
</p:sld>
</file>

<file path=ppt/theme/theme1.xml><?xml version="1.0" encoding="utf-8"?>
<a:theme xmlns:a="http://schemas.openxmlformats.org/drawingml/2006/main" name="HUMANA - TITLE SLIDES - WHITE">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umana_Enterprise_Template_4.1" id="{805B4C97-D61A-A442-81F7-7462D216A0E2}" vid="{4B16B5A2-40B3-DB44-807F-B1C494A870B4}"/>
    </a:ext>
  </a:extLst>
</a:theme>
</file>

<file path=ppt/theme/theme2.xml><?xml version="1.0" encoding="utf-8"?>
<a:theme xmlns:a="http://schemas.openxmlformats.org/drawingml/2006/main" name="2022_HUMANA MASTER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8D479CF1-E2F2-174B-8686-CF7D0ED42796}"/>
    </a:ext>
  </a:extLst>
</a:theme>
</file>

<file path=ppt/theme/theme3.xml><?xml version="1.0" encoding="utf-8"?>
<a:theme xmlns:a="http://schemas.openxmlformats.org/drawingml/2006/main" name="2022_HUMANA - SECTION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E91DC2A6-CCC5-B140-AD25-B1C5895F404D}"/>
    </a:ext>
  </a:extLst>
</a:theme>
</file>

<file path=ppt/theme/theme4.xml><?xml version="1.0" encoding="utf-8"?>
<a:theme xmlns:a="http://schemas.openxmlformats.org/drawingml/2006/main" name="2022_HUMANA - SOLID BACKGROUND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5D749829-1C3C-564D-9D6C-257A49D97B15}"/>
    </a:ext>
  </a:extLst>
</a:theme>
</file>

<file path=ppt/theme/theme5.xml><?xml version="1.0" encoding="utf-8"?>
<a:theme xmlns:a="http://schemas.openxmlformats.org/drawingml/2006/main" name="BLANK">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4722F25F-C21B-324B-9717-FF91AF4FFD7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9d0e43e-15cf-4af3-8a13-c3883c332804">
      <UserInfo>
        <DisplayName>Shari Rodriguez</DisplayName>
        <AccountId>2475</AccountId>
        <AccountType/>
      </UserInfo>
    </SharedWithUsers>
    <TaxCatchAll xmlns="09d0e43e-15cf-4af3-8a13-c3883c332804" xsi:nil="true"/>
    <lcf76f155ced4ddcb4097134ff3c332f xmlns="e4e07194-0b75-4e7a-9826-68e4c98ce647">
      <Terms xmlns="http://schemas.microsoft.com/office/infopath/2007/PartnerControls"/>
    </lcf76f155ced4ddcb4097134ff3c332f>
    <Notes xmlns="e4e07194-0b75-4e7a-9826-68e4c98ce64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4D5C4F7DAED8441AF5A2C8D5C0EE792" ma:contentTypeVersion="17" ma:contentTypeDescription="Create a new document." ma:contentTypeScope="" ma:versionID="94791c756e75198e53567be5e4aff05d">
  <xsd:schema xmlns:xsd="http://www.w3.org/2001/XMLSchema" xmlns:xs="http://www.w3.org/2001/XMLSchema" xmlns:p="http://schemas.microsoft.com/office/2006/metadata/properties" xmlns:ns2="e4e07194-0b75-4e7a-9826-68e4c98ce647" xmlns:ns3="09d0e43e-15cf-4af3-8a13-c3883c332804" targetNamespace="http://schemas.microsoft.com/office/2006/metadata/properties" ma:root="true" ma:fieldsID="cf6ae9b3d4e02ae26b106b1ea53d40df" ns2:_="" ns3:_="">
    <xsd:import namespace="e4e07194-0b75-4e7a-9826-68e4c98ce647"/>
    <xsd:import namespace="09d0e43e-15cf-4af3-8a13-c3883c33280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e07194-0b75-4e7a-9826-68e4c98ce6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Notes" ma:index="21" nillable="true" ma:displayName="Notes" ma:format="Dropdown" ma:internalName="Notes">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44bbcb2-350f-4b93-a4c0-28e88dbf27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d0e43e-15cf-4af3-8a13-c3883c33280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5346fbb-b4f5-4711-ab6b-3e5a1c77a146}" ma:internalName="TaxCatchAll" ma:showField="CatchAllData" ma:web="09d0e43e-15cf-4af3-8a13-c3883c332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FD38D66-407A-4708-B471-4EE3C8E0866F}">
  <ds:schemaRefs>
    <ds:schemaRef ds:uri="02d0f90e-ae5d-4307-b2dc-e0f93d283c07"/>
    <ds:schemaRef ds:uri="09d0e43e-15cf-4af3-8a13-c3883c332804"/>
    <ds:schemaRef ds:uri="e4e07194-0b75-4e7a-9826-68e4c98ce647"/>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89C66B8-297E-4955-9AEA-AA6EA4B13781}">
  <ds:schemaRefs>
    <ds:schemaRef ds:uri="09d0e43e-15cf-4af3-8a13-c3883c332804"/>
    <ds:schemaRef ds:uri="e4e07194-0b75-4e7a-9826-68e4c98ce64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73F29D3-19B7-4CDF-814A-B6DA6AAF5C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HUMANA - TITLE SLIDES - WHITE</Template>
  <TotalTime>21</TotalTime>
  <Words>5914</Words>
  <Application>Microsoft Office PowerPoint</Application>
  <PresentationFormat>Widescreen</PresentationFormat>
  <Paragraphs>355</Paragraphs>
  <Slides>35</Slides>
  <Notes>35</Notes>
  <HiddenSlides>0</HiddenSlides>
  <MMClips>0</MMClips>
  <ScaleCrop>false</ScaleCrop>
  <HeadingPairs>
    <vt:vector size="4" baseType="variant">
      <vt:variant>
        <vt:lpstr>Theme</vt:lpstr>
      </vt:variant>
      <vt:variant>
        <vt:i4>5</vt:i4>
      </vt:variant>
      <vt:variant>
        <vt:lpstr>Slide Titles</vt:lpstr>
      </vt:variant>
      <vt:variant>
        <vt:i4>35</vt:i4>
      </vt:variant>
    </vt:vector>
  </HeadingPairs>
  <TitlesOfParts>
    <vt:vector size="40" baseType="lpstr">
      <vt:lpstr>HUMANA - TITLE SLIDES - WHITE</vt:lpstr>
      <vt:lpstr>2022_HUMANA MASTER SLIDES</vt:lpstr>
      <vt:lpstr>2022_HUMANA - SECTION SLIDES</vt:lpstr>
      <vt:lpstr>2022_HUMANA - SOLID BACKGROUNDS</vt:lpstr>
      <vt:lpstr>BLANK</vt:lpstr>
      <vt:lpstr>PowerPoint Presentation</vt:lpstr>
      <vt:lpstr>Agenda</vt:lpstr>
      <vt:lpstr>Speaker slide</vt:lpstr>
      <vt:lpstr>PowerPoint Presentation</vt:lpstr>
      <vt:lpstr>Compliance reminders: Social media</vt:lpstr>
      <vt:lpstr>Compliance reminders: Email</vt:lpstr>
      <vt:lpstr>Poll question:</vt:lpstr>
      <vt:lpstr>PowerPoint Presentation</vt:lpstr>
      <vt:lpstr>Meet Meta Business Suite</vt:lpstr>
      <vt:lpstr>What’s new with Pages?</vt:lpstr>
      <vt:lpstr>What makes good Facebook content?</vt:lpstr>
      <vt:lpstr>Real-world Facebook content examples</vt:lpstr>
      <vt:lpstr>Create engaging “about me” posts with Canva</vt:lpstr>
      <vt:lpstr>See what’s working with Facebook Audience Insights</vt:lpstr>
      <vt:lpstr>Why use hashtags?</vt:lpstr>
      <vt:lpstr>Hashtag How-tos</vt:lpstr>
      <vt:lpstr>Poll question:</vt:lpstr>
      <vt:lpstr>PowerPoint Presentation</vt:lpstr>
      <vt:lpstr>Reach your audience with email newsletters</vt:lpstr>
      <vt:lpstr>What makes good email content?</vt:lpstr>
      <vt:lpstr>Leverage high-quality email templates from the MRC</vt:lpstr>
      <vt:lpstr>PowerPoint Presentation</vt:lpstr>
      <vt:lpstr>Stay organized with a content calendar</vt:lpstr>
      <vt:lpstr>Check out these popular scheduling tools:</vt:lpstr>
      <vt:lpstr>Boost posts with Meta Ads Manager</vt:lpstr>
      <vt:lpstr>Boost your posts in 7 easy steps</vt:lpstr>
      <vt:lpstr>Email automation can help you:</vt:lpstr>
      <vt:lpstr>Check out these popular automation tools:</vt:lpstr>
      <vt:lpstr>PowerPoint Presentation</vt:lpstr>
      <vt:lpstr>IgniteWithHumana.com</vt:lpstr>
      <vt:lpstr>Discover more training</vt:lpstr>
      <vt:lpstr>Must-know MRC materials</vt:lpstr>
      <vt:lpstr>PowerPoint Presentation</vt:lpstr>
      <vt:lpstr>PowerPoint Presentation</vt:lpstr>
      <vt:lpstr>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Dane Moreland</dc:creator>
  <cp:lastModifiedBy>Dane Moreland</cp:lastModifiedBy>
  <cp:revision>311</cp:revision>
  <cp:lastPrinted>2019-10-21T19:04:23Z</cp:lastPrinted>
  <dcterms:created xsi:type="dcterms:W3CDTF">2023-04-27T17:23:28Z</dcterms:created>
  <dcterms:modified xsi:type="dcterms:W3CDTF">2023-06-20T18:45:25Z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4e6a6d12-8428-4797-a8df-e09fa98f5449</vt:lpwstr>
  </property>
  <property fmtid="{D5CDD505-2E9C-101B-9397-08002B2CF9AE}" pid="3" name="HumanaClassification">
    <vt:lpwstr>I</vt:lpwstr>
  </property>
  <property fmtid="{D5CDD505-2E9C-101B-9397-08002B2CF9AE}" pid="4" name="ContentTypeId">
    <vt:lpwstr>0x01010094D5C4F7DAED8441AF5A2C8D5C0EE792</vt:lpwstr>
  </property>
  <property fmtid="{D5CDD505-2E9C-101B-9397-08002B2CF9AE}" pid="5" name="MediaServiceImageTags">
    <vt:lpwstr/>
  </property>
</Properties>
</file>