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3.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4.xml" ContentType="application/vnd.openxmlformats-officedocument.theme+xml"/>
  <Override PartName="/ppt/slideLayouts/slideLayout9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5" r:id="rId4"/>
    <p:sldMasterId id="2147483689" r:id="rId5"/>
    <p:sldMasterId id="2147483740" r:id="rId6"/>
    <p:sldMasterId id="2147483764" r:id="rId7"/>
    <p:sldMasterId id="2147483771" r:id="rId8"/>
  </p:sldMasterIdLst>
  <p:notesMasterIdLst>
    <p:notesMasterId r:id="rId47"/>
  </p:notesMasterIdLst>
  <p:sldIdLst>
    <p:sldId id="3029" r:id="rId9"/>
    <p:sldId id="3028" r:id="rId10"/>
    <p:sldId id="3027" r:id="rId11"/>
    <p:sldId id="3030" r:id="rId12"/>
    <p:sldId id="3031" r:id="rId13"/>
    <p:sldId id="3032" r:id="rId14"/>
    <p:sldId id="3036" r:id="rId15"/>
    <p:sldId id="3034" r:id="rId16"/>
    <p:sldId id="3035" r:id="rId17"/>
    <p:sldId id="3037" r:id="rId18"/>
    <p:sldId id="2855" r:id="rId19"/>
    <p:sldId id="274" r:id="rId20"/>
    <p:sldId id="275" r:id="rId21"/>
    <p:sldId id="277" r:id="rId22"/>
    <p:sldId id="3038" r:id="rId23"/>
    <p:sldId id="3039" r:id="rId24"/>
    <p:sldId id="279" r:id="rId25"/>
    <p:sldId id="3040" r:id="rId26"/>
    <p:sldId id="3002" r:id="rId27"/>
    <p:sldId id="3052" r:id="rId28"/>
    <p:sldId id="281" r:id="rId29"/>
    <p:sldId id="293" r:id="rId30"/>
    <p:sldId id="2996" r:id="rId31"/>
    <p:sldId id="3054" r:id="rId32"/>
    <p:sldId id="3003" r:id="rId33"/>
    <p:sldId id="299" r:id="rId34"/>
    <p:sldId id="3056" r:id="rId35"/>
    <p:sldId id="3057" r:id="rId36"/>
    <p:sldId id="3058" r:id="rId37"/>
    <p:sldId id="303" r:id="rId38"/>
    <p:sldId id="2991" r:id="rId39"/>
    <p:sldId id="292" r:id="rId40"/>
    <p:sldId id="2985" r:id="rId41"/>
    <p:sldId id="2993" r:id="rId42"/>
    <p:sldId id="2995" r:id="rId43"/>
    <p:sldId id="3051" r:id="rId44"/>
    <p:sldId id="2997" r:id="rId45"/>
    <p:sldId id="2998"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E3CFA00-A53E-B4DA-0B93-109281FD07D2}" name="Lizzy Byrd" initials="LB" userId="S::lbyrd@heinrich.com::f7962849-6d74-49c6-9e42-b2bb433b3168" providerId="AD"/>
  <p188:author id="{BC6C9A0A-AFC1-0CC9-E7D2-3D94C8726829}" name="Mande Mischler" initials="MM" userId="S::mmischler@heinrich.com::64e7ba86-5f7b-4f4d-a2c4-3175a5490750" providerId="AD"/>
  <p188:author id="{7AF24681-415B-34E3-8104-B6DA412E0905}" name="Kristan Butler" initials="KB" userId="S::kbutler@heinrich.com::b6f795cb-18f0-4563-acd9-6da6d8ebf11b" providerId="AD"/>
  <p188:author id="{F628D684-892E-408F-AF97-02C6EA9197D9}" name="Nicole French" initials="NF" userId="S::nfrench@heinrich.com::5614fb44-b555-4441-8f39-1fa28f2069e3" providerId="AD"/>
  <p188:author id="{9F733D86-6F8B-B158-4520-2D87DB18A74F}" name="Deanne Gertner" initials="DG" userId="S::dgertner@heinrich.com::2f2da0be-a903-4ed0-b5a2-794436d01533" providerId="AD"/>
  <p188:author id="{3BB8A6A4-A25F-7DF9-0742-C74F3D0FC861}" name="Olivia Thomas" initials="OT" userId="S::othomas@heinrich.com::6a1b9532-4663-4b89-bae3-f478d655edb7" providerId="AD"/>
  <p188:author id="{758356C1-12E6-6DB8-010F-F0A45819DA15}" name="Dayna McTavish" initials="DM" userId="S::dmctavish@heinrich.com::72e2f25e-441d-4613-923b-10a56e04c020" providerId="AD"/>
  <p188:author id="{5346AFE5-3ECA-E70B-6CFF-D80D2431AF26}" name="Alex Becker" initials="AB" userId="S::abecker@heinrich.com::4ddfac86-0f0a-4e95-be17-43f166ade5fa" providerId="AD"/>
  <p188:author id="{B0E18FF6-F6C6-8758-EAA5-7D2A43E45D5F}" name="Brandon Munson" initials="BM" userId="S::bmunson@heinrich.com::5160aac1-d567-4add-a5d1-0d9df6a0eadc"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9F6684-4C62-BC4F-89F1-46B5D708B389}" v="2" dt="2023-05-10T22:28:44.684"/>
    <p1510:client id="{862BD89C-4B50-9899-971C-C415933AB2F7}" v="2" dt="2023-05-10T21:06:23.933"/>
    <p1510:client id="{B8D4163C-530D-A74B-96F4-A3D7BF1BA215}" v="868" dt="2023-05-10T22:04:33.161"/>
    <p1510:client id="{C419BD0C-1ED0-B84D-AC12-E7F23B4EB51F}" v="1" dt="2023-05-11T20:38:59.019"/>
    <p1510:client id="{D90550CE-512C-6549-8E29-039843339946}" v="9" dt="2023-05-10T21:57:27.421"/>
    <p1510:client id="{ECECE292-B55C-FB30-AF26-D0B8E8A5725E}" v="7" dt="2023-05-10T22:09:53.460"/>
    <p1510:client id="{F6EF6BF6-8832-69BC-BD97-45147B606C74}" v="1" dt="2023-05-10T21:51:19.4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77080"/>
  </p:normalViewPr>
  <p:slideViewPr>
    <p:cSldViewPr snapToGrid="0">
      <p:cViewPr varScale="1">
        <p:scale>
          <a:sx n="86" d="100"/>
          <a:sy n="86" d="100"/>
        </p:scale>
        <p:origin x="1592"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microsoft.com/office/2015/10/relationships/revisionInfo" Target="revisionInfo.xml"/><Relationship Id="rId5" Type="http://schemas.openxmlformats.org/officeDocument/2006/relationships/slideMaster" Target="slideMasters/slideMaster2.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0" Type="http://schemas.openxmlformats.org/officeDocument/2006/relationships/slide" Target="slides/slide12.xml"/><Relationship Id="rId41" Type="http://schemas.openxmlformats.org/officeDocument/2006/relationships/slide" Target="slides/slide33.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yna McTavish" userId="72e2f25e-441d-4613-923b-10a56e04c020" providerId="ADAL" clId="{D90550CE-512C-6549-8E29-039843339946}"/>
    <pc:docChg chg="modSld">
      <pc:chgData name="Dayna McTavish" userId="72e2f25e-441d-4613-923b-10a56e04c020" providerId="ADAL" clId="{D90550CE-512C-6549-8E29-039843339946}" dt="2023-05-10T21:57:27.421" v="6" actId="20577"/>
      <pc:docMkLst>
        <pc:docMk/>
      </pc:docMkLst>
      <pc:sldChg chg="modSp mod">
        <pc:chgData name="Dayna McTavish" userId="72e2f25e-441d-4613-923b-10a56e04c020" providerId="ADAL" clId="{D90550CE-512C-6549-8E29-039843339946}" dt="2023-05-10T21:57:27.421" v="6" actId="20577"/>
        <pc:sldMkLst>
          <pc:docMk/>
          <pc:sldMk cId="201443368" sldId="3002"/>
        </pc:sldMkLst>
        <pc:spChg chg="mod">
          <ac:chgData name="Dayna McTavish" userId="72e2f25e-441d-4613-923b-10a56e04c020" providerId="ADAL" clId="{D90550CE-512C-6549-8E29-039843339946}" dt="2023-05-10T21:57:27.421" v="6" actId="20577"/>
          <ac:spMkLst>
            <pc:docMk/>
            <pc:sldMk cId="201443368" sldId="3002"/>
            <ac:spMk id="9" creationId="{06733102-9B84-4DAE-F04D-41B02E6853D1}"/>
          </ac:spMkLst>
        </pc:spChg>
      </pc:sldChg>
    </pc:docChg>
  </pc:docChgLst>
  <pc:docChgLst>
    <pc:chgData name="Kristan Butler" userId="b6f795cb-18f0-4563-acd9-6da6d8ebf11b" providerId="ADAL" clId="{379F6684-4C62-BC4F-89F1-46B5D708B389}"/>
    <pc:docChg chg="undo custSel modSld">
      <pc:chgData name="Kristan Butler" userId="b6f795cb-18f0-4563-acd9-6da6d8ebf11b" providerId="ADAL" clId="{379F6684-4C62-BC4F-89F1-46B5D708B389}" dt="2023-05-10T22:31:38.949" v="25"/>
      <pc:docMkLst>
        <pc:docMk/>
      </pc:docMkLst>
      <pc:sldChg chg="delCm">
        <pc:chgData name="Kristan Butler" userId="b6f795cb-18f0-4563-acd9-6da6d8ebf11b" providerId="ADAL" clId="{379F6684-4C62-BC4F-89F1-46B5D708B389}" dt="2023-05-10T22:31:38.949" v="25"/>
        <pc:sldMkLst>
          <pc:docMk/>
          <pc:sldMk cId="1060503876" sldId="293"/>
        </pc:sldMkLst>
        <pc:extLst>
          <p:ext xmlns:p="http://schemas.openxmlformats.org/presentationml/2006/main" uri="{D6D511B9-2390-475A-947B-AFAB55BFBCF1}">
            <pc226:cmChg xmlns:pc226="http://schemas.microsoft.com/office/powerpoint/2022/06/main/command" chg="del">
              <pc226:chgData name="Kristan Butler" userId="b6f795cb-18f0-4563-acd9-6da6d8ebf11b" providerId="ADAL" clId="{379F6684-4C62-BC4F-89F1-46B5D708B389}" dt="2023-05-10T22:31:38.949" v="25"/>
              <pc2:cmMkLst xmlns:pc2="http://schemas.microsoft.com/office/powerpoint/2019/9/main/command">
                <pc:docMk/>
                <pc:sldMk cId="1060503876" sldId="293"/>
                <pc2:cmMk id="{BAA57C36-12F5-8F47-9747-E009567D0204}"/>
              </pc2:cmMkLst>
            </pc226:cmChg>
          </p:ext>
        </pc:extLst>
      </pc:sldChg>
      <pc:sldChg chg="delCm">
        <pc:chgData name="Kristan Butler" userId="b6f795cb-18f0-4563-acd9-6da6d8ebf11b" providerId="ADAL" clId="{379F6684-4C62-BC4F-89F1-46B5D708B389}" dt="2023-05-10T22:29:47.990" v="20"/>
        <pc:sldMkLst>
          <pc:docMk/>
          <pc:sldMk cId="1263531402" sldId="3027"/>
        </pc:sldMkLst>
        <pc:extLst>
          <p:ext xmlns:p="http://schemas.openxmlformats.org/presentationml/2006/main" uri="{D6D511B9-2390-475A-947B-AFAB55BFBCF1}">
            <pc226:cmChg xmlns:pc226="http://schemas.microsoft.com/office/powerpoint/2022/06/main/command" chg="del">
              <pc226:chgData name="Kristan Butler" userId="b6f795cb-18f0-4563-acd9-6da6d8ebf11b" providerId="ADAL" clId="{379F6684-4C62-BC4F-89F1-46B5D708B389}" dt="2023-05-10T22:29:47.990" v="20"/>
              <pc2:cmMkLst xmlns:pc2="http://schemas.microsoft.com/office/powerpoint/2019/9/main/command">
                <pc:docMk/>
                <pc:sldMk cId="1263531402" sldId="3027"/>
                <pc2:cmMk id="{CBE4C5B0-FB7C-3947-9968-0550009C2349}"/>
              </pc2:cmMkLst>
            </pc226:cmChg>
          </p:ext>
        </pc:extLst>
      </pc:sldChg>
      <pc:sldChg chg="addSp delSp modSp mod delCm modCm">
        <pc:chgData name="Kristan Butler" userId="b6f795cb-18f0-4563-acd9-6da6d8ebf11b" providerId="ADAL" clId="{379F6684-4C62-BC4F-89F1-46B5D708B389}" dt="2023-05-10T22:30:55.261" v="24"/>
        <pc:sldMkLst>
          <pc:docMk/>
          <pc:sldMk cId="631216016" sldId="3028"/>
        </pc:sldMkLst>
        <pc:spChg chg="add del mod">
          <ac:chgData name="Kristan Butler" userId="b6f795cb-18f0-4563-acd9-6da6d8ebf11b" providerId="ADAL" clId="{379F6684-4C62-BC4F-89F1-46B5D708B389}" dt="2023-05-10T22:28:34.999" v="8" actId="478"/>
          <ac:spMkLst>
            <pc:docMk/>
            <pc:sldMk cId="631216016" sldId="3028"/>
            <ac:spMk id="7" creationId="{B9D44CFD-6860-419B-4DE2-F9FE54BBC2B3}"/>
          </ac:spMkLst>
        </pc:spChg>
        <pc:spChg chg="add del mod">
          <ac:chgData name="Kristan Butler" userId="b6f795cb-18f0-4563-acd9-6da6d8ebf11b" providerId="ADAL" clId="{379F6684-4C62-BC4F-89F1-46B5D708B389}" dt="2023-05-10T22:28:38.672" v="10" actId="478"/>
          <ac:spMkLst>
            <pc:docMk/>
            <pc:sldMk cId="631216016" sldId="3028"/>
            <ac:spMk id="11" creationId="{6CA8B55E-1E37-D3B3-9744-5395C2338192}"/>
          </ac:spMkLst>
        </pc:spChg>
        <pc:spChg chg="add del mod">
          <ac:chgData name="Kristan Butler" userId="b6f795cb-18f0-4563-acd9-6da6d8ebf11b" providerId="ADAL" clId="{379F6684-4C62-BC4F-89F1-46B5D708B389}" dt="2023-05-10T22:29:03.819" v="18" actId="478"/>
          <ac:spMkLst>
            <pc:docMk/>
            <pc:sldMk cId="631216016" sldId="3028"/>
            <ac:spMk id="13" creationId="{12099FA5-58BD-0FCE-E54A-DDA56778AA6D}"/>
          </ac:spMkLst>
        </pc:spChg>
        <pc:spChg chg="mod">
          <ac:chgData name="Kristan Butler" userId="b6f795cb-18f0-4563-acd9-6da6d8ebf11b" providerId="ADAL" clId="{379F6684-4C62-BC4F-89F1-46B5D708B389}" dt="2023-05-10T22:28:51.187" v="14" actId="1076"/>
          <ac:spMkLst>
            <pc:docMk/>
            <pc:sldMk cId="631216016" sldId="3028"/>
            <ac:spMk id="17" creationId="{1770A6CC-C3EE-8FD5-1B69-02B396E2C542}"/>
          </ac:spMkLst>
        </pc:spChg>
        <pc:spChg chg="mod">
          <ac:chgData name="Kristan Butler" userId="b6f795cb-18f0-4563-acd9-6da6d8ebf11b" providerId="ADAL" clId="{379F6684-4C62-BC4F-89F1-46B5D708B389}" dt="2023-05-10T22:28:55.422" v="16" actId="1076"/>
          <ac:spMkLst>
            <pc:docMk/>
            <pc:sldMk cId="631216016" sldId="3028"/>
            <ac:spMk id="18" creationId="{CCDB9AAE-1BC4-6AA4-5BEA-C3BBE40492CA}"/>
          </ac:spMkLst>
        </pc:spChg>
        <pc:spChg chg="add del mod">
          <ac:chgData name="Kristan Butler" userId="b6f795cb-18f0-4563-acd9-6da6d8ebf11b" providerId="ADAL" clId="{379F6684-4C62-BC4F-89F1-46B5D708B389}" dt="2023-05-10T22:29:02.146" v="17" actId="478"/>
          <ac:spMkLst>
            <pc:docMk/>
            <pc:sldMk cId="631216016" sldId="3028"/>
            <ac:spMk id="19" creationId="{CA1F0021-CE22-FFE4-651D-6EBA460ACFC7}"/>
          </ac:spMkLst>
        </pc:spChg>
        <pc:picChg chg="add del mod">
          <ac:chgData name="Kristan Butler" userId="b6f795cb-18f0-4563-acd9-6da6d8ebf11b" providerId="ADAL" clId="{379F6684-4C62-BC4F-89F1-46B5D708B389}" dt="2023-05-10T22:28:21.103" v="5" actId="478"/>
          <ac:picMkLst>
            <pc:docMk/>
            <pc:sldMk cId="631216016" sldId="3028"/>
            <ac:picMk id="3" creationId="{11EA08E6-0647-EB3A-EC93-8282E1FB5A2F}"/>
          </ac:picMkLst>
        </pc:picChg>
        <pc:picChg chg="add del mod">
          <ac:chgData name="Kristan Butler" userId="b6f795cb-18f0-4563-acd9-6da6d8ebf11b" providerId="ADAL" clId="{379F6684-4C62-BC4F-89F1-46B5D708B389}" dt="2023-05-10T22:28:21.630" v="6" actId="478"/>
          <ac:picMkLst>
            <pc:docMk/>
            <pc:sldMk cId="631216016" sldId="3028"/>
            <ac:picMk id="4" creationId="{71C3F4B7-3E32-D443-3E2C-F58BF90592DE}"/>
          </ac:picMkLst>
        </pc:picChg>
        <pc:picChg chg="add del mod">
          <ac:chgData name="Kristan Butler" userId="b6f795cb-18f0-4563-acd9-6da6d8ebf11b" providerId="ADAL" clId="{379F6684-4C62-BC4F-89F1-46B5D708B389}" dt="2023-05-10T22:28:41.636" v="11" actId="21"/>
          <ac:picMkLst>
            <pc:docMk/>
            <pc:sldMk cId="631216016" sldId="3028"/>
            <ac:picMk id="9" creationId="{266D5CBF-A8D9-961D-EAC3-7B5BFDB81207}"/>
          </ac:picMkLst>
        </pc:picChg>
        <pc:picChg chg="add del mod">
          <ac:chgData name="Kristan Butler" userId="b6f795cb-18f0-4563-acd9-6da6d8ebf11b" providerId="ADAL" clId="{379F6684-4C62-BC4F-89F1-46B5D708B389}" dt="2023-05-10T22:28:41.636" v="11" actId="21"/>
          <ac:picMkLst>
            <pc:docMk/>
            <pc:sldMk cId="631216016" sldId="3028"/>
            <ac:picMk id="15" creationId="{FA49C64D-2A6B-C24A-9748-E7E2678A3017}"/>
          </ac:picMkLst>
        </pc:picChg>
        <pc:picChg chg="add mod">
          <ac:chgData name="Kristan Butler" userId="b6f795cb-18f0-4563-acd9-6da6d8ebf11b" providerId="ADAL" clId="{379F6684-4C62-BC4F-89F1-46B5D708B389}" dt="2023-05-10T22:28:55.422" v="16" actId="1076"/>
          <ac:picMkLst>
            <pc:docMk/>
            <pc:sldMk cId="631216016" sldId="3028"/>
            <ac:picMk id="20" creationId="{AA7516ED-B30E-6ED9-75F6-CEB3F04D49F5}"/>
          </ac:picMkLst>
        </pc:picChg>
        <pc:picChg chg="add mod">
          <ac:chgData name="Kristan Butler" userId="b6f795cb-18f0-4563-acd9-6da6d8ebf11b" providerId="ADAL" clId="{379F6684-4C62-BC4F-89F1-46B5D708B389}" dt="2023-05-10T22:28:51.187" v="14" actId="1076"/>
          <ac:picMkLst>
            <pc:docMk/>
            <pc:sldMk cId="631216016" sldId="3028"/>
            <ac:picMk id="21" creationId="{73DE5A33-36A8-A7C3-290C-ED83284922E7}"/>
          </ac:picMkLst>
        </pc:picChg>
        <pc:extLst>
          <p:ext xmlns:p="http://schemas.openxmlformats.org/presentationml/2006/main" uri="{D6D511B9-2390-475A-947B-AFAB55BFBCF1}">
            <pc226:cmChg xmlns:pc226="http://schemas.microsoft.com/office/powerpoint/2022/06/main/command" chg="del">
              <pc226:chgData name="Kristan Butler" userId="b6f795cb-18f0-4563-acd9-6da6d8ebf11b" providerId="ADAL" clId="{379F6684-4C62-BC4F-89F1-46B5D708B389}" dt="2023-05-10T22:30:55.261" v="24"/>
              <pc2:cmMkLst xmlns:pc2="http://schemas.microsoft.com/office/powerpoint/2019/9/main/command">
                <pc:docMk/>
                <pc:sldMk cId="631216016" sldId="3028"/>
                <pc2:cmMk id="{8EEF3CD7-A2CB-2B40-8090-AE955E08CCFB}"/>
              </pc2:cmMkLst>
              <pc226:cmRplyChg chg="add">
                <pc226:chgData name="Kristan Butler" userId="b6f795cb-18f0-4563-acd9-6da6d8ebf11b" providerId="ADAL" clId="{379F6684-4C62-BC4F-89F1-46B5D708B389}" dt="2023-05-10T22:29:42.898" v="19"/>
                <pc2:cmRplyMkLst xmlns:pc2="http://schemas.microsoft.com/office/powerpoint/2019/9/main/command">
                  <pc:docMk/>
                  <pc:sldMk cId="631216016" sldId="3028"/>
                  <pc2:cmMk id="{8EEF3CD7-A2CB-2B40-8090-AE955E08CCFB}"/>
                  <pc2:cmRplyMk id="{FE3F37B3-9B7A-0340-8D16-17BF20E63051}"/>
                </pc2:cmRplyMkLst>
              </pc226:cmRplyChg>
            </pc226:cmChg>
          </p:ext>
        </pc:extLst>
      </pc:sldChg>
      <pc:sldChg chg="delCm">
        <pc:chgData name="Kristan Butler" userId="b6f795cb-18f0-4563-acd9-6da6d8ebf11b" providerId="ADAL" clId="{379F6684-4C62-BC4F-89F1-46B5D708B389}" dt="2023-05-10T22:29:50.426" v="21"/>
        <pc:sldMkLst>
          <pc:docMk/>
          <pc:sldMk cId="2426920977" sldId="3030"/>
        </pc:sldMkLst>
        <pc:extLst>
          <p:ext xmlns:p="http://schemas.openxmlformats.org/presentationml/2006/main" uri="{D6D511B9-2390-475A-947B-AFAB55BFBCF1}">
            <pc226:cmChg xmlns:pc226="http://schemas.microsoft.com/office/powerpoint/2022/06/main/command" chg="del">
              <pc226:chgData name="Kristan Butler" userId="b6f795cb-18f0-4563-acd9-6da6d8ebf11b" providerId="ADAL" clId="{379F6684-4C62-BC4F-89F1-46B5D708B389}" dt="2023-05-10T22:29:50.426" v="21"/>
              <pc2:cmMkLst xmlns:pc2="http://schemas.microsoft.com/office/powerpoint/2019/9/main/command">
                <pc:docMk/>
                <pc:sldMk cId="2426920977" sldId="3030"/>
                <pc2:cmMk id="{863B0218-BD20-411B-A37F-5F60A6B35532}"/>
              </pc2:cmMkLst>
            </pc226:cmChg>
          </p:ext>
        </pc:extLst>
      </pc:sldChg>
      <pc:sldChg chg="delCm">
        <pc:chgData name="Kristan Butler" userId="b6f795cb-18f0-4563-acd9-6da6d8ebf11b" providerId="ADAL" clId="{379F6684-4C62-BC4F-89F1-46B5D708B389}" dt="2023-05-10T22:30:22.196" v="22"/>
        <pc:sldMkLst>
          <pc:docMk/>
          <pc:sldMk cId="3083570865" sldId="3039"/>
        </pc:sldMkLst>
        <pc:extLst>
          <p:ext xmlns:p="http://schemas.openxmlformats.org/presentationml/2006/main" uri="{D6D511B9-2390-475A-947B-AFAB55BFBCF1}">
            <pc226:cmChg xmlns:pc226="http://schemas.microsoft.com/office/powerpoint/2022/06/main/command" chg="del">
              <pc226:chgData name="Kristan Butler" userId="b6f795cb-18f0-4563-acd9-6da6d8ebf11b" providerId="ADAL" clId="{379F6684-4C62-BC4F-89F1-46B5D708B389}" dt="2023-05-10T22:30:22.196" v="22"/>
              <pc2:cmMkLst xmlns:pc2="http://schemas.microsoft.com/office/powerpoint/2019/9/main/command">
                <pc:docMk/>
                <pc:sldMk cId="3083570865" sldId="3039"/>
                <pc2:cmMk id="{EF3B52D0-CB95-4CEE-ADDE-5BC43DA0F2BC}"/>
              </pc2:cmMkLst>
            </pc226:cmChg>
          </p:ext>
        </pc:extLst>
      </pc:sldChg>
      <pc:sldChg chg="delCm">
        <pc:chgData name="Kristan Butler" userId="b6f795cb-18f0-4563-acd9-6da6d8ebf11b" providerId="ADAL" clId="{379F6684-4C62-BC4F-89F1-46B5D708B389}" dt="2023-05-10T22:30:35.489" v="23"/>
        <pc:sldMkLst>
          <pc:docMk/>
          <pc:sldMk cId="244400833" sldId="3056"/>
        </pc:sldMkLst>
        <pc:extLst>
          <p:ext xmlns:p="http://schemas.openxmlformats.org/presentationml/2006/main" uri="{D6D511B9-2390-475A-947B-AFAB55BFBCF1}">
            <pc226:cmChg xmlns:pc226="http://schemas.microsoft.com/office/powerpoint/2022/06/main/command" chg="del">
              <pc226:chgData name="Kristan Butler" userId="b6f795cb-18f0-4563-acd9-6da6d8ebf11b" providerId="ADAL" clId="{379F6684-4C62-BC4F-89F1-46B5D708B389}" dt="2023-05-10T22:30:35.489" v="23"/>
              <pc2:cmMkLst xmlns:pc2="http://schemas.microsoft.com/office/powerpoint/2019/9/main/command">
                <pc:docMk/>
                <pc:sldMk cId="244400833" sldId="3056"/>
                <pc2:cmMk id="{71180DE1-3E85-514F-A2E1-CD1AB11739EF}"/>
              </pc2:cmMkLst>
            </pc226:cmChg>
          </p:ext>
        </pc:extLst>
      </pc:sldChg>
    </pc:docChg>
  </pc:docChgLst>
  <pc:docChgLst>
    <pc:chgData name="Dayna McTavish" userId="72e2f25e-441d-4613-923b-10a56e04c020" providerId="ADAL" clId="{C419BD0C-1ED0-B84D-AC12-E7F23B4EB51F}"/>
    <pc:docChg chg="custSel modSld sldOrd">
      <pc:chgData name="Dayna McTavish" userId="72e2f25e-441d-4613-923b-10a56e04c020" providerId="ADAL" clId="{C419BD0C-1ED0-B84D-AC12-E7F23B4EB51F}" dt="2023-05-11T20:55:12.781" v="213" actId="14100"/>
      <pc:docMkLst>
        <pc:docMk/>
      </pc:docMkLst>
      <pc:sldChg chg="modSp mod modNotesTx">
        <pc:chgData name="Dayna McTavish" userId="72e2f25e-441d-4613-923b-10a56e04c020" providerId="ADAL" clId="{C419BD0C-1ED0-B84D-AC12-E7F23B4EB51F}" dt="2023-05-11T20:37:17.539" v="2" actId="33524"/>
        <pc:sldMkLst>
          <pc:docMk/>
          <pc:sldMk cId="3195914694" sldId="274"/>
        </pc:sldMkLst>
        <pc:spChg chg="mod">
          <ac:chgData name="Dayna McTavish" userId="72e2f25e-441d-4613-923b-10a56e04c020" providerId="ADAL" clId="{C419BD0C-1ED0-B84D-AC12-E7F23B4EB51F}" dt="2023-05-11T20:36:56.929" v="1" actId="20577"/>
          <ac:spMkLst>
            <pc:docMk/>
            <pc:sldMk cId="3195914694" sldId="274"/>
            <ac:spMk id="37" creationId="{0EE4F0A6-9C70-7FCD-CEF1-9802971DE721}"/>
          </ac:spMkLst>
        </pc:spChg>
      </pc:sldChg>
      <pc:sldChg chg="modSp mod">
        <pc:chgData name="Dayna McTavish" userId="72e2f25e-441d-4613-923b-10a56e04c020" providerId="ADAL" clId="{C419BD0C-1ED0-B84D-AC12-E7F23B4EB51F}" dt="2023-05-11T20:55:12.781" v="213" actId="14100"/>
        <pc:sldMkLst>
          <pc:docMk/>
          <pc:sldMk cId="1721984997" sldId="275"/>
        </pc:sldMkLst>
        <pc:spChg chg="mod">
          <ac:chgData name="Dayna McTavish" userId="72e2f25e-441d-4613-923b-10a56e04c020" providerId="ADAL" clId="{C419BD0C-1ED0-B84D-AC12-E7F23B4EB51F}" dt="2023-05-11T20:55:12.781" v="213" actId="14100"/>
          <ac:spMkLst>
            <pc:docMk/>
            <pc:sldMk cId="1721984997" sldId="275"/>
            <ac:spMk id="28" creationId="{78573389-F2EF-A64D-75E7-DEFEB51A3D94}"/>
          </ac:spMkLst>
        </pc:spChg>
      </pc:sldChg>
      <pc:sldChg chg="ord">
        <pc:chgData name="Dayna McTavish" userId="72e2f25e-441d-4613-923b-10a56e04c020" providerId="ADAL" clId="{C419BD0C-1ED0-B84D-AC12-E7F23B4EB51F}" dt="2023-05-11T20:39:40.030" v="13" actId="20578"/>
        <pc:sldMkLst>
          <pc:docMk/>
          <pc:sldMk cId="2431383957" sldId="277"/>
        </pc:sldMkLst>
      </pc:sldChg>
      <pc:sldChg chg="modSp mod">
        <pc:chgData name="Dayna McTavish" userId="72e2f25e-441d-4613-923b-10a56e04c020" providerId="ADAL" clId="{C419BD0C-1ED0-B84D-AC12-E7F23B4EB51F}" dt="2023-05-11T20:52:51.071" v="212"/>
        <pc:sldMkLst>
          <pc:docMk/>
          <pc:sldMk cId="2333962290" sldId="299"/>
        </pc:sldMkLst>
        <pc:spChg chg="mod">
          <ac:chgData name="Dayna McTavish" userId="72e2f25e-441d-4613-923b-10a56e04c020" providerId="ADAL" clId="{C419BD0C-1ED0-B84D-AC12-E7F23B4EB51F}" dt="2023-05-11T20:52:51.071" v="212"/>
          <ac:spMkLst>
            <pc:docMk/>
            <pc:sldMk cId="2333962290" sldId="299"/>
            <ac:spMk id="10" creationId="{27D89326-8D8D-1D7B-C75E-869E44D2F7F5}"/>
          </ac:spMkLst>
        </pc:spChg>
      </pc:sldChg>
      <pc:sldChg chg="modNotesTx">
        <pc:chgData name="Dayna McTavish" userId="72e2f25e-441d-4613-923b-10a56e04c020" providerId="ADAL" clId="{C419BD0C-1ED0-B84D-AC12-E7F23B4EB51F}" dt="2023-05-11T20:45:50.067" v="155" actId="20577"/>
        <pc:sldMkLst>
          <pc:docMk/>
          <pc:sldMk cId="1536537516" sldId="2993"/>
        </pc:sldMkLst>
      </pc:sldChg>
      <pc:sldChg chg="modNotesTx">
        <pc:chgData name="Dayna McTavish" userId="72e2f25e-441d-4613-923b-10a56e04c020" providerId="ADAL" clId="{C419BD0C-1ED0-B84D-AC12-E7F23B4EB51F}" dt="2023-05-11T20:41:38.930" v="131" actId="20577"/>
        <pc:sldMkLst>
          <pc:docMk/>
          <pc:sldMk cId="1500554512" sldId="2996"/>
        </pc:sldMkLst>
      </pc:sldChg>
      <pc:sldChg chg="modNotesTx">
        <pc:chgData name="Dayna McTavish" userId="72e2f25e-441d-4613-923b-10a56e04c020" providerId="ADAL" clId="{C419BD0C-1ED0-B84D-AC12-E7F23B4EB51F}" dt="2023-05-11T20:49:56.523" v="189" actId="20577"/>
        <pc:sldMkLst>
          <pc:docMk/>
          <pc:sldMk cId="1077306567" sldId="3032"/>
        </pc:sldMkLst>
      </pc:sldChg>
      <pc:sldChg chg="ord modNotesTx">
        <pc:chgData name="Dayna McTavish" userId="72e2f25e-441d-4613-923b-10a56e04c020" providerId="ADAL" clId="{C419BD0C-1ED0-B84D-AC12-E7F23B4EB51F}" dt="2023-05-11T20:40:19.038" v="116" actId="20577"/>
        <pc:sldMkLst>
          <pc:docMk/>
          <pc:sldMk cId="102982737" sldId="3038"/>
        </pc:sldMkLst>
      </pc:sldChg>
      <pc:sldChg chg="modNotesTx">
        <pc:chgData name="Dayna McTavish" userId="72e2f25e-441d-4613-923b-10a56e04c020" providerId="ADAL" clId="{C419BD0C-1ED0-B84D-AC12-E7F23B4EB51F}" dt="2023-05-11T20:48:28.745" v="188" actId="20577"/>
        <pc:sldMkLst>
          <pc:docMk/>
          <pc:sldMk cId="3410758218" sldId="3040"/>
        </pc:sldMkLst>
      </pc:sldChg>
      <pc:sldChg chg="modNotesTx">
        <pc:chgData name="Dayna McTavish" userId="72e2f25e-441d-4613-923b-10a56e04c020" providerId="ADAL" clId="{C419BD0C-1ED0-B84D-AC12-E7F23B4EB51F}" dt="2023-05-11T20:46:26.829" v="173" actId="113"/>
        <pc:sldMkLst>
          <pc:docMk/>
          <pc:sldMk cId="4113046603" sldId="3051"/>
        </pc:sldMkLst>
      </pc:sldChg>
      <pc:sldChg chg="modNotesTx">
        <pc:chgData name="Dayna McTavish" userId="72e2f25e-441d-4613-923b-10a56e04c020" providerId="ADAL" clId="{C419BD0C-1ED0-B84D-AC12-E7F23B4EB51F}" dt="2023-05-11T20:43:32.555" v="152" actId="20577"/>
        <pc:sldMkLst>
          <pc:docMk/>
          <pc:sldMk cId="244400833" sldId="3056"/>
        </pc:sldMkLst>
      </pc:sldChg>
      <pc:sldChg chg="delSp mod modNotesTx">
        <pc:chgData name="Dayna McTavish" userId="72e2f25e-441d-4613-923b-10a56e04c020" providerId="ADAL" clId="{C419BD0C-1ED0-B84D-AC12-E7F23B4EB51F}" dt="2023-05-11T20:44:14.110" v="154" actId="478"/>
        <pc:sldMkLst>
          <pc:docMk/>
          <pc:sldMk cId="1795649366" sldId="3057"/>
        </pc:sldMkLst>
        <pc:picChg chg="del">
          <ac:chgData name="Dayna McTavish" userId="72e2f25e-441d-4613-923b-10a56e04c020" providerId="ADAL" clId="{C419BD0C-1ED0-B84D-AC12-E7F23B4EB51F}" dt="2023-05-11T20:44:14.110" v="154" actId="478"/>
          <ac:picMkLst>
            <pc:docMk/>
            <pc:sldMk cId="1795649366" sldId="3057"/>
            <ac:picMk id="6" creationId="{7EC3E1A9-316F-DEF6-17FA-C403C9380E74}"/>
          </ac:picMkLst>
        </pc:picChg>
      </pc:sldChg>
    </pc:docChg>
  </pc:docChgLst>
  <pc:docChgLst>
    <pc:chgData name="Brandon Munson" userId="S::bmunson@heinrich.com::5160aac1-d567-4add-a5d1-0d9df6a0eadc" providerId="AD" clId="Web-{F6EF6BF6-8832-69BC-BD97-45147B606C74}"/>
    <pc:docChg chg="modSld">
      <pc:chgData name="Brandon Munson" userId="S::bmunson@heinrich.com::5160aac1-d567-4add-a5d1-0d9df6a0eadc" providerId="AD" clId="Web-{F6EF6BF6-8832-69BC-BD97-45147B606C74}" dt="2023-05-10T21:57:11.132" v="6"/>
      <pc:docMkLst>
        <pc:docMk/>
      </pc:docMkLst>
      <pc:sldChg chg="modCm modNotes">
        <pc:chgData name="Brandon Munson" userId="S::bmunson@heinrich.com::5160aac1-d567-4add-a5d1-0d9df6a0eadc" providerId="AD" clId="Web-{F6EF6BF6-8832-69BC-BD97-45147B606C74}" dt="2023-05-10T21:57:11.132" v="6"/>
        <pc:sldMkLst>
          <pc:docMk/>
          <pc:sldMk cId="631216016" sldId="3028"/>
        </pc:sldMkLst>
        <pc:extLst>
          <p:ext xmlns:p="http://schemas.openxmlformats.org/presentationml/2006/main" uri="{D6D511B9-2390-475A-947B-AFAB55BFBCF1}">
            <pc226:cmChg xmlns:pc226="http://schemas.microsoft.com/office/powerpoint/2022/06/main/command" chg="">
              <pc226:chgData name="Brandon Munson" userId="S::bmunson@heinrich.com::5160aac1-d567-4add-a5d1-0d9df6a0eadc" providerId="AD" clId="Web-{F6EF6BF6-8832-69BC-BD97-45147B606C74}" dt="2023-05-10T21:51:19.451" v="0"/>
              <pc2:cmMkLst xmlns:pc2="http://schemas.microsoft.com/office/powerpoint/2019/9/main/command">
                <pc:docMk/>
                <pc:sldMk cId="631216016" sldId="3028"/>
                <pc2:cmMk id="{8EEF3CD7-A2CB-2B40-8090-AE955E08CCFB}"/>
              </pc2:cmMkLst>
              <pc226:cmRplyChg chg="add">
                <pc226:chgData name="Brandon Munson" userId="S::bmunson@heinrich.com::5160aac1-d567-4add-a5d1-0d9df6a0eadc" providerId="AD" clId="Web-{F6EF6BF6-8832-69BC-BD97-45147B606C74}" dt="2023-05-10T21:51:19.451" v="0"/>
                <pc2:cmRplyMkLst xmlns:pc2="http://schemas.microsoft.com/office/powerpoint/2019/9/main/command">
                  <pc:docMk/>
                  <pc:sldMk cId="631216016" sldId="3028"/>
                  <pc2:cmMk id="{8EEF3CD7-A2CB-2B40-8090-AE955E08CCFB}"/>
                  <pc2:cmRplyMk id="{4463250E-9E73-4EF1-AC2C-7DE1C524C208}"/>
                </pc2:cmRplyMkLst>
              </pc226:cmRplyChg>
            </pc226:cmChg>
          </p:ext>
        </pc:extLst>
      </pc:sldChg>
    </pc:docChg>
  </pc:docChgLst>
  <pc:docChgLst>
    <pc:chgData name="Dayna McTavish" userId="S::dmctavish@heinrich.com::72e2f25e-441d-4613-923b-10a56e04c020" providerId="AD" clId="Web-{862BD89C-4B50-9899-971C-C415933AB2F7}"/>
    <pc:docChg chg="">
      <pc:chgData name="Dayna McTavish" userId="S::dmctavish@heinrich.com::72e2f25e-441d-4613-923b-10a56e04c020" providerId="AD" clId="Web-{862BD89C-4B50-9899-971C-C415933AB2F7}" dt="2023-05-10T21:06:23.933" v="1"/>
      <pc:docMkLst>
        <pc:docMk/>
      </pc:docMkLst>
      <pc:sldChg chg="modCm">
        <pc:chgData name="Dayna McTavish" userId="S::dmctavish@heinrich.com::72e2f25e-441d-4613-923b-10a56e04c020" providerId="AD" clId="Web-{862BD89C-4B50-9899-971C-C415933AB2F7}" dt="2023-05-10T21:06:23.933" v="1"/>
        <pc:sldMkLst>
          <pc:docMk/>
          <pc:sldMk cId="244400833" sldId="3056"/>
        </pc:sldMkLst>
        <pc:extLst>
          <p:ext xmlns:p="http://schemas.openxmlformats.org/presentationml/2006/main" uri="{D6D511B9-2390-475A-947B-AFAB55BFBCF1}">
            <pc226:cmChg xmlns:pc226="http://schemas.microsoft.com/office/powerpoint/2022/06/main/command" chg="mod">
              <pc226:chgData name="Dayna McTavish" userId="S::dmctavish@heinrich.com::72e2f25e-441d-4613-923b-10a56e04c020" providerId="AD" clId="Web-{862BD89C-4B50-9899-971C-C415933AB2F7}" dt="2023-05-10T21:06:23.933" v="1"/>
              <pc2:cmMkLst xmlns:pc2="http://schemas.microsoft.com/office/powerpoint/2019/9/main/command">
                <pc:docMk/>
                <pc:sldMk cId="244400833" sldId="3056"/>
                <pc2:cmMk id="{71180DE1-3E85-514F-A2E1-CD1AB11739EF}"/>
              </pc2:cmMkLst>
              <pc226:cmRplyChg chg="add">
                <pc226:chgData name="Dayna McTavish" userId="S::dmctavish@heinrich.com::72e2f25e-441d-4613-923b-10a56e04c020" providerId="AD" clId="Web-{862BD89C-4B50-9899-971C-C415933AB2F7}" dt="2023-05-10T21:06:14.323" v="0"/>
                <pc2:cmRplyMkLst xmlns:pc2="http://schemas.microsoft.com/office/powerpoint/2019/9/main/command">
                  <pc:docMk/>
                  <pc:sldMk cId="244400833" sldId="3056"/>
                  <pc2:cmMk id="{71180DE1-3E85-514F-A2E1-CD1AB11739EF}"/>
                  <pc2:cmRplyMk id="{04C6DF9E-1F13-45A5-889E-A89D033EE960}"/>
                </pc2:cmRplyMkLst>
              </pc226:cmRplyChg>
            </pc226:cmChg>
          </p:ext>
        </pc:extLst>
      </pc:sldChg>
    </pc:docChg>
  </pc:docChgLst>
  <pc:docChgLst>
    <pc:chgData name="Brandon Munson" userId="5160aac1-d567-4add-a5d1-0d9df6a0eadc" providerId="ADAL" clId="{B8D4163C-530D-A74B-96F4-A3D7BF1BA215}"/>
    <pc:docChg chg="undo custSel modSld">
      <pc:chgData name="Brandon Munson" userId="5160aac1-d567-4add-a5d1-0d9df6a0eadc" providerId="ADAL" clId="{B8D4163C-530D-A74B-96F4-A3D7BF1BA215}" dt="2023-05-10T22:04:33.161" v="865" actId="20577"/>
      <pc:docMkLst>
        <pc:docMk/>
      </pc:docMkLst>
      <pc:sldChg chg="modNotesTx">
        <pc:chgData name="Brandon Munson" userId="5160aac1-d567-4add-a5d1-0d9df6a0eadc" providerId="ADAL" clId="{B8D4163C-530D-A74B-96F4-A3D7BF1BA215}" dt="2023-05-10T22:01:02.139" v="350" actId="20577"/>
        <pc:sldMkLst>
          <pc:docMk/>
          <pc:sldMk cId="3195914694" sldId="274"/>
        </pc:sldMkLst>
      </pc:sldChg>
      <pc:sldChg chg="modNotesTx">
        <pc:chgData name="Brandon Munson" userId="5160aac1-d567-4add-a5d1-0d9df6a0eadc" providerId="ADAL" clId="{B8D4163C-530D-A74B-96F4-A3D7BF1BA215}" dt="2023-05-10T22:01:19.203" v="374" actId="20577"/>
        <pc:sldMkLst>
          <pc:docMk/>
          <pc:sldMk cId="1721984997" sldId="275"/>
        </pc:sldMkLst>
      </pc:sldChg>
      <pc:sldChg chg="modNotesTx">
        <pc:chgData name="Brandon Munson" userId="5160aac1-d567-4add-a5d1-0d9df6a0eadc" providerId="ADAL" clId="{B8D4163C-530D-A74B-96F4-A3D7BF1BA215}" dt="2023-05-10T22:01:27.875" v="400" actId="20577"/>
        <pc:sldMkLst>
          <pc:docMk/>
          <pc:sldMk cId="2431383957" sldId="277"/>
        </pc:sldMkLst>
      </pc:sldChg>
      <pc:sldChg chg="modNotesTx">
        <pc:chgData name="Brandon Munson" userId="5160aac1-d567-4add-a5d1-0d9df6a0eadc" providerId="ADAL" clId="{B8D4163C-530D-A74B-96F4-A3D7BF1BA215}" dt="2023-05-10T22:01:48.488" v="448" actId="20577"/>
        <pc:sldMkLst>
          <pc:docMk/>
          <pc:sldMk cId="2751676629" sldId="279"/>
        </pc:sldMkLst>
      </pc:sldChg>
      <pc:sldChg chg="modNotesTx">
        <pc:chgData name="Brandon Munson" userId="5160aac1-d567-4add-a5d1-0d9df6a0eadc" providerId="ADAL" clId="{B8D4163C-530D-A74B-96F4-A3D7BF1BA215}" dt="2023-05-10T22:02:22.935" v="515" actId="20577"/>
        <pc:sldMkLst>
          <pc:docMk/>
          <pc:sldMk cId="3770336786" sldId="281"/>
        </pc:sldMkLst>
      </pc:sldChg>
      <pc:sldChg chg="modNotesTx">
        <pc:chgData name="Brandon Munson" userId="5160aac1-d567-4add-a5d1-0d9df6a0eadc" providerId="ADAL" clId="{B8D4163C-530D-A74B-96F4-A3D7BF1BA215}" dt="2023-05-10T22:04:08.215" v="805" actId="20577"/>
        <pc:sldMkLst>
          <pc:docMk/>
          <pc:sldMk cId="3495533087" sldId="292"/>
        </pc:sldMkLst>
      </pc:sldChg>
      <pc:sldChg chg="modNotesTx">
        <pc:chgData name="Brandon Munson" userId="5160aac1-d567-4add-a5d1-0d9df6a0eadc" providerId="ADAL" clId="{B8D4163C-530D-A74B-96F4-A3D7BF1BA215}" dt="2023-05-10T22:02:32.214" v="539" actId="20577"/>
        <pc:sldMkLst>
          <pc:docMk/>
          <pc:sldMk cId="1060503876" sldId="293"/>
        </pc:sldMkLst>
      </pc:sldChg>
      <pc:sldChg chg="modNotesTx">
        <pc:chgData name="Brandon Munson" userId="5160aac1-d567-4add-a5d1-0d9df6a0eadc" providerId="ADAL" clId="{B8D4163C-530D-A74B-96F4-A3D7BF1BA215}" dt="2023-05-10T22:03:04.320" v="623" actId="20577"/>
        <pc:sldMkLst>
          <pc:docMk/>
          <pc:sldMk cId="2333962290" sldId="299"/>
        </pc:sldMkLst>
      </pc:sldChg>
      <pc:sldChg chg="modNotesTx">
        <pc:chgData name="Brandon Munson" userId="5160aac1-d567-4add-a5d1-0d9df6a0eadc" providerId="ADAL" clId="{B8D4163C-530D-A74B-96F4-A3D7BF1BA215}" dt="2023-05-10T22:03:50.700" v="759" actId="20577"/>
        <pc:sldMkLst>
          <pc:docMk/>
          <pc:sldMk cId="867823655" sldId="303"/>
        </pc:sldMkLst>
      </pc:sldChg>
      <pc:sldChg chg="modNotesTx">
        <pc:chgData name="Brandon Munson" userId="5160aac1-d567-4add-a5d1-0d9df6a0eadc" providerId="ADAL" clId="{B8D4163C-530D-A74B-96F4-A3D7BF1BA215}" dt="2023-05-10T22:00:53.215" v="326" actId="20577"/>
        <pc:sldMkLst>
          <pc:docMk/>
          <pc:sldMk cId="454233968" sldId="2855"/>
        </pc:sldMkLst>
      </pc:sldChg>
      <pc:sldChg chg="modNotesTx">
        <pc:chgData name="Brandon Munson" userId="5160aac1-d567-4add-a5d1-0d9df6a0eadc" providerId="ADAL" clId="{B8D4163C-530D-A74B-96F4-A3D7BF1BA215}" dt="2023-05-10T22:04:17.077" v="829" actId="20577"/>
        <pc:sldMkLst>
          <pc:docMk/>
          <pc:sldMk cId="2629446205" sldId="2985"/>
        </pc:sldMkLst>
      </pc:sldChg>
      <pc:sldChg chg="modNotesTx">
        <pc:chgData name="Brandon Munson" userId="5160aac1-d567-4add-a5d1-0d9df6a0eadc" providerId="ADAL" clId="{B8D4163C-530D-A74B-96F4-A3D7BF1BA215}" dt="2023-05-10T22:04:02.992" v="793" actId="20577"/>
        <pc:sldMkLst>
          <pc:docMk/>
          <pc:sldMk cId="254102663" sldId="2991"/>
        </pc:sldMkLst>
      </pc:sldChg>
      <pc:sldChg chg="modNotesTx">
        <pc:chgData name="Brandon Munson" userId="5160aac1-d567-4add-a5d1-0d9df6a0eadc" providerId="ADAL" clId="{B8D4163C-530D-A74B-96F4-A3D7BF1BA215}" dt="2023-05-10T22:04:28.635" v="853" actId="20577"/>
        <pc:sldMkLst>
          <pc:docMk/>
          <pc:sldMk cId="1536537516" sldId="2993"/>
        </pc:sldMkLst>
      </pc:sldChg>
      <pc:sldChg chg="modNotesTx">
        <pc:chgData name="Brandon Munson" userId="5160aac1-d567-4add-a5d1-0d9df6a0eadc" providerId="ADAL" clId="{B8D4163C-530D-A74B-96F4-A3D7BF1BA215}" dt="2023-05-10T22:04:33.161" v="865" actId="20577"/>
        <pc:sldMkLst>
          <pc:docMk/>
          <pc:sldMk cId="2300030827" sldId="2995"/>
        </pc:sldMkLst>
      </pc:sldChg>
      <pc:sldChg chg="modNotesTx">
        <pc:chgData name="Brandon Munson" userId="5160aac1-d567-4add-a5d1-0d9df6a0eadc" providerId="ADAL" clId="{B8D4163C-530D-A74B-96F4-A3D7BF1BA215}" dt="2023-05-10T22:02:40.680" v="563" actId="20577"/>
        <pc:sldMkLst>
          <pc:docMk/>
          <pc:sldMk cId="1500554512" sldId="2996"/>
        </pc:sldMkLst>
      </pc:sldChg>
      <pc:sldChg chg="modNotesTx">
        <pc:chgData name="Brandon Munson" userId="5160aac1-d567-4add-a5d1-0d9df6a0eadc" providerId="ADAL" clId="{B8D4163C-530D-A74B-96F4-A3D7BF1BA215}" dt="2023-05-10T22:02:06.189" v="467" actId="20577"/>
        <pc:sldMkLst>
          <pc:docMk/>
          <pc:sldMk cId="201443368" sldId="3002"/>
        </pc:sldMkLst>
      </pc:sldChg>
      <pc:sldChg chg="modNotesTx">
        <pc:chgData name="Brandon Munson" userId="5160aac1-d567-4add-a5d1-0d9df6a0eadc" providerId="ADAL" clId="{B8D4163C-530D-A74B-96F4-A3D7BF1BA215}" dt="2023-05-10T22:02:55.700" v="599" actId="20577"/>
        <pc:sldMkLst>
          <pc:docMk/>
          <pc:sldMk cId="3533339269" sldId="3003"/>
        </pc:sldMkLst>
      </pc:sldChg>
      <pc:sldChg chg="modNotesTx">
        <pc:chgData name="Brandon Munson" userId="5160aac1-d567-4add-a5d1-0d9df6a0eadc" providerId="ADAL" clId="{B8D4163C-530D-A74B-96F4-A3D7BF1BA215}" dt="2023-05-10T21:58:42.339" v="23" actId="20577"/>
        <pc:sldMkLst>
          <pc:docMk/>
          <pc:sldMk cId="1263531402" sldId="3027"/>
        </pc:sldMkLst>
      </pc:sldChg>
      <pc:sldChg chg="modCm modNotesTx">
        <pc:chgData name="Brandon Munson" userId="5160aac1-d567-4add-a5d1-0d9df6a0eadc" providerId="ADAL" clId="{B8D4163C-530D-A74B-96F4-A3D7BF1BA215}" dt="2023-05-10T21:58:37.067" v="18"/>
        <pc:sldMkLst>
          <pc:docMk/>
          <pc:sldMk cId="631216016" sldId="3028"/>
        </pc:sldMkLst>
        <pc:extLst>
          <p:ext xmlns:p="http://schemas.openxmlformats.org/presentationml/2006/main" uri="{D6D511B9-2390-475A-947B-AFAB55BFBCF1}">
            <pc226:cmChg xmlns:pc226="http://schemas.microsoft.com/office/powerpoint/2022/06/main/command" chg="">
              <pc226:chgData name="Brandon Munson" userId="5160aac1-d567-4add-a5d1-0d9df6a0eadc" providerId="ADAL" clId="{B8D4163C-530D-A74B-96F4-A3D7BF1BA215}" dt="2023-05-10T21:58:37.067" v="18"/>
              <pc2:cmMkLst xmlns:pc2="http://schemas.microsoft.com/office/powerpoint/2019/9/main/command">
                <pc:docMk/>
                <pc:sldMk cId="631216016" sldId="3028"/>
                <pc2:cmMk id="{8EEF3CD7-A2CB-2B40-8090-AE955E08CCFB}"/>
              </pc2:cmMkLst>
              <pc226:cmRplyChg chg="mod">
                <pc226:chgData name="Brandon Munson" userId="5160aac1-d567-4add-a5d1-0d9df6a0eadc" providerId="ADAL" clId="{B8D4163C-530D-A74B-96F4-A3D7BF1BA215}" dt="2023-05-10T21:58:37.067" v="18"/>
                <pc2:cmRplyMkLst xmlns:pc2="http://schemas.microsoft.com/office/powerpoint/2019/9/main/command">
                  <pc:docMk/>
                  <pc:sldMk cId="631216016" sldId="3028"/>
                  <pc2:cmMk id="{8EEF3CD7-A2CB-2B40-8090-AE955E08CCFB}"/>
                  <pc2:cmRplyMk id="{4463250E-9E73-4EF1-AC2C-7DE1C524C208}"/>
                </pc2:cmRplyMkLst>
              </pc226:cmRplyChg>
            </pc226:cmChg>
          </p:ext>
        </pc:extLst>
      </pc:sldChg>
      <pc:sldChg chg="modNotesTx">
        <pc:chgData name="Brandon Munson" userId="5160aac1-d567-4add-a5d1-0d9df6a0eadc" providerId="ADAL" clId="{B8D4163C-530D-A74B-96F4-A3D7BF1BA215}" dt="2023-05-10T21:58:57.329" v="31" actId="20577"/>
        <pc:sldMkLst>
          <pc:docMk/>
          <pc:sldMk cId="2426920977" sldId="3030"/>
        </pc:sldMkLst>
      </pc:sldChg>
      <pc:sldChg chg="modNotesTx">
        <pc:chgData name="Brandon Munson" userId="5160aac1-d567-4add-a5d1-0d9df6a0eadc" providerId="ADAL" clId="{B8D4163C-530D-A74B-96F4-A3D7BF1BA215}" dt="2023-05-10T21:59:12.199" v="69" actId="20577"/>
        <pc:sldMkLst>
          <pc:docMk/>
          <pc:sldMk cId="645978913" sldId="3031"/>
        </pc:sldMkLst>
      </pc:sldChg>
      <pc:sldChg chg="modNotesTx">
        <pc:chgData name="Brandon Munson" userId="5160aac1-d567-4add-a5d1-0d9df6a0eadc" providerId="ADAL" clId="{B8D4163C-530D-A74B-96F4-A3D7BF1BA215}" dt="2023-05-10T21:59:34.010" v="129" actId="20577"/>
        <pc:sldMkLst>
          <pc:docMk/>
          <pc:sldMk cId="1077306567" sldId="3032"/>
        </pc:sldMkLst>
      </pc:sldChg>
      <pc:sldChg chg="modNotesTx">
        <pc:chgData name="Brandon Munson" userId="5160aac1-d567-4add-a5d1-0d9df6a0eadc" providerId="ADAL" clId="{B8D4163C-530D-A74B-96F4-A3D7BF1BA215}" dt="2023-05-10T22:00:01.164" v="195" actId="20577"/>
        <pc:sldMkLst>
          <pc:docMk/>
          <pc:sldMk cId="3352701117" sldId="3034"/>
        </pc:sldMkLst>
      </pc:sldChg>
      <pc:sldChg chg="modNotesTx">
        <pc:chgData name="Brandon Munson" userId="5160aac1-d567-4add-a5d1-0d9df6a0eadc" providerId="ADAL" clId="{B8D4163C-530D-A74B-96F4-A3D7BF1BA215}" dt="2023-05-10T22:00:14.743" v="231" actId="20577"/>
        <pc:sldMkLst>
          <pc:docMk/>
          <pc:sldMk cId="904465590" sldId="3035"/>
        </pc:sldMkLst>
      </pc:sldChg>
      <pc:sldChg chg="modNotesTx">
        <pc:chgData name="Brandon Munson" userId="5160aac1-d567-4add-a5d1-0d9df6a0eadc" providerId="ADAL" clId="{B8D4163C-530D-A74B-96F4-A3D7BF1BA215}" dt="2023-05-10T21:59:40.984" v="141" actId="20577"/>
        <pc:sldMkLst>
          <pc:docMk/>
          <pc:sldMk cId="2035309289" sldId="3036"/>
        </pc:sldMkLst>
      </pc:sldChg>
      <pc:sldChg chg="modNotesTx">
        <pc:chgData name="Brandon Munson" userId="5160aac1-d567-4add-a5d1-0d9df6a0eadc" providerId="ADAL" clId="{B8D4163C-530D-A74B-96F4-A3D7BF1BA215}" dt="2023-05-10T22:00:19.812" v="243" actId="20577"/>
        <pc:sldMkLst>
          <pc:docMk/>
          <pc:sldMk cId="3084704733" sldId="3037"/>
        </pc:sldMkLst>
      </pc:sldChg>
      <pc:sldChg chg="modNotesTx">
        <pc:chgData name="Brandon Munson" userId="5160aac1-d567-4add-a5d1-0d9df6a0eadc" providerId="ADAL" clId="{B8D4163C-530D-A74B-96F4-A3D7BF1BA215}" dt="2023-05-10T22:01:33.516" v="412" actId="20577"/>
        <pc:sldMkLst>
          <pc:docMk/>
          <pc:sldMk cId="102982737" sldId="3038"/>
        </pc:sldMkLst>
      </pc:sldChg>
      <pc:sldChg chg="modNotesTx">
        <pc:chgData name="Brandon Munson" userId="5160aac1-d567-4add-a5d1-0d9df6a0eadc" providerId="ADAL" clId="{B8D4163C-530D-A74B-96F4-A3D7BF1BA215}" dt="2023-05-10T22:01:39.990" v="424" actId="20577"/>
        <pc:sldMkLst>
          <pc:docMk/>
          <pc:sldMk cId="3083570865" sldId="3039"/>
        </pc:sldMkLst>
      </pc:sldChg>
      <pc:sldChg chg="modNotesTx">
        <pc:chgData name="Brandon Munson" userId="5160aac1-d567-4add-a5d1-0d9df6a0eadc" providerId="ADAL" clId="{B8D4163C-530D-A74B-96F4-A3D7BF1BA215}" dt="2023-05-10T22:02:00.660" v="455" actId="20577"/>
        <pc:sldMkLst>
          <pc:docMk/>
          <pc:sldMk cId="3410758218" sldId="3040"/>
        </pc:sldMkLst>
      </pc:sldChg>
      <pc:sldChg chg="modNotesTx">
        <pc:chgData name="Brandon Munson" userId="5160aac1-d567-4add-a5d1-0d9df6a0eadc" providerId="ADAL" clId="{B8D4163C-530D-A74B-96F4-A3D7BF1BA215}" dt="2023-05-10T22:02:14.596" v="491" actId="20577"/>
        <pc:sldMkLst>
          <pc:docMk/>
          <pc:sldMk cId="2009829975" sldId="3052"/>
        </pc:sldMkLst>
      </pc:sldChg>
      <pc:sldChg chg="modNotesTx">
        <pc:chgData name="Brandon Munson" userId="5160aac1-d567-4add-a5d1-0d9df6a0eadc" providerId="ADAL" clId="{B8D4163C-530D-A74B-96F4-A3D7BF1BA215}" dt="2023-05-10T22:02:50.337" v="587" actId="20577"/>
        <pc:sldMkLst>
          <pc:docMk/>
          <pc:sldMk cId="1968134060" sldId="3054"/>
        </pc:sldMkLst>
      </pc:sldChg>
      <pc:sldChg chg="modNotesTx">
        <pc:chgData name="Brandon Munson" userId="5160aac1-d567-4add-a5d1-0d9df6a0eadc" providerId="ADAL" clId="{B8D4163C-530D-A74B-96F4-A3D7BF1BA215}" dt="2023-05-10T22:03:12.258" v="647" actId="20577"/>
        <pc:sldMkLst>
          <pc:docMk/>
          <pc:sldMk cId="244400833" sldId="3056"/>
        </pc:sldMkLst>
      </pc:sldChg>
      <pc:sldChg chg="modNotesTx">
        <pc:chgData name="Brandon Munson" userId="5160aac1-d567-4add-a5d1-0d9df6a0eadc" providerId="ADAL" clId="{B8D4163C-530D-A74B-96F4-A3D7BF1BA215}" dt="2023-05-10T22:03:28.220" v="697" actId="20577"/>
        <pc:sldMkLst>
          <pc:docMk/>
          <pc:sldMk cId="1795649366" sldId="3057"/>
        </pc:sldMkLst>
      </pc:sldChg>
      <pc:sldChg chg="modNotesTx">
        <pc:chgData name="Brandon Munson" userId="5160aac1-d567-4add-a5d1-0d9df6a0eadc" providerId="ADAL" clId="{B8D4163C-530D-A74B-96F4-A3D7BF1BA215}" dt="2023-05-10T22:03:37.021" v="723" actId="20577"/>
        <pc:sldMkLst>
          <pc:docMk/>
          <pc:sldMk cId="1586896675" sldId="3058"/>
        </pc:sldMkLst>
      </pc:sldChg>
    </pc:docChg>
  </pc:docChgLst>
  <pc:docChgLst>
    <pc:chgData name="Brandon Munson" userId="S::bmunson@heinrich.com::5160aac1-d567-4add-a5d1-0d9df6a0eadc" providerId="AD" clId="Web-{ECECE292-B55C-FB30-AF26-D0B8E8A5725E}"/>
    <pc:docChg chg="modSld">
      <pc:chgData name="Brandon Munson" userId="S::bmunson@heinrich.com::5160aac1-d567-4add-a5d1-0d9df6a0eadc" providerId="AD" clId="Web-{ECECE292-B55C-FB30-AF26-D0B8E8A5725E}" dt="2023-05-10T22:09:53.460" v="6"/>
      <pc:docMkLst>
        <pc:docMk/>
      </pc:docMkLst>
      <pc:sldChg chg="modSp modCm">
        <pc:chgData name="Brandon Munson" userId="S::bmunson@heinrich.com::5160aac1-d567-4add-a5d1-0d9df6a0eadc" providerId="AD" clId="Web-{ECECE292-B55C-FB30-AF26-D0B8E8A5725E}" dt="2023-05-10T22:09:53.460" v="6"/>
        <pc:sldMkLst>
          <pc:docMk/>
          <pc:sldMk cId="631216016" sldId="3028"/>
        </pc:sldMkLst>
        <pc:spChg chg="mod">
          <ac:chgData name="Brandon Munson" userId="S::bmunson@heinrich.com::5160aac1-d567-4add-a5d1-0d9df6a0eadc" providerId="AD" clId="Web-{ECECE292-B55C-FB30-AF26-D0B8E8A5725E}" dt="2023-05-10T22:09:24.850" v="3" actId="1076"/>
          <ac:spMkLst>
            <pc:docMk/>
            <pc:sldMk cId="631216016" sldId="3028"/>
            <ac:spMk id="17" creationId="{1770A6CC-C3EE-8FD5-1B69-02B396E2C542}"/>
          </ac:spMkLst>
        </pc:spChg>
        <pc:spChg chg="mod">
          <ac:chgData name="Brandon Munson" userId="S::bmunson@heinrich.com::5160aac1-d567-4add-a5d1-0d9df6a0eadc" providerId="AD" clId="Web-{ECECE292-B55C-FB30-AF26-D0B8E8A5725E}" dt="2023-05-10T22:09:29.444" v="5" actId="1076"/>
          <ac:spMkLst>
            <pc:docMk/>
            <pc:sldMk cId="631216016" sldId="3028"/>
            <ac:spMk id="18" creationId="{CCDB9AAE-1BC4-6AA4-5BEA-C3BBE40492CA}"/>
          </ac:spMkLst>
        </pc:spChg>
        <pc:picChg chg="mod">
          <ac:chgData name="Brandon Munson" userId="S::bmunson@heinrich.com::5160aac1-d567-4add-a5d1-0d9df6a0eadc" providerId="AD" clId="Web-{ECECE292-B55C-FB30-AF26-D0B8E8A5725E}" dt="2023-05-10T22:09:29.428" v="4" actId="1076"/>
          <ac:picMkLst>
            <pc:docMk/>
            <pc:sldMk cId="631216016" sldId="3028"/>
            <ac:picMk id="9" creationId="{266D5CBF-A8D9-961D-EAC3-7B5BFDB81207}"/>
          </ac:picMkLst>
        </pc:picChg>
        <pc:picChg chg="mod">
          <ac:chgData name="Brandon Munson" userId="S::bmunson@heinrich.com::5160aac1-d567-4add-a5d1-0d9df6a0eadc" providerId="AD" clId="Web-{ECECE292-B55C-FB30-AF26-D0B8E8A5725E}" dt="2023-05-10T22:09:24.835" v="2" actId="1076"/>
          <ac:picMkLst>
            <pc:docMk/>
            <pc:sldMk cId="631216016" sldId="3028"/>
            <ac:picMk id="15" creationId="{FA49C64D-2A6B-C24A-9748-E7E2678A3017}"/>
          </ac:picMkLst>
        </pc:picChg>
        <pc:extLst>
          <p:ext xmlns:p="http://schemas.openxmlformats.org/presentationml/2006/main" uri="{D6D511B9-2390-475A-947B-AFAB55BFBCF1}">
            <pc226:cmChg xmlns:pc226="http://schemas.microsoft.com/office/powerpoint/2022/06/main/command" chg="">
              <pc226:chgData name="Brandon Munson" userId="S::bmunson@heinrich.com::5160aac1-d567-4add-a5d1-0d9df6a0eadc" providerId="AD" clId="Web-{ECECE292-B55C-FB30-AF26-D0B8E8A5725E}" dt="2023-05-10T22:09:53.460" v="6"/>
              <pc2:cmMkLst xmlns:pc2="http://schemas.microsoft.com/office/powerpoint/2019/9/main/command">
                <pc:docMk/>
                <pc:sldMk cId="631216016" sldId="3028"/>
                <pc2:cmMk id="{8EEF3CD7-A2CB-2B40-8090-AE955E08CCFB}"/>
              </pc2:cmMkLst>
              <pc226:cmRplyChg chg="add">
                <pc226:chgData name="Brandon Munson" userId="S::bmunson@heinrich.com::5160aac1-d567-4add-a5d1-0d9df6a0eadc" providerId="AD" clId="Web-{ECECE292-B55C-FB30-AF26-D0B8E8A5725E}" dt="2023-05-10T22:09:53.460" v="6"/>
                <pc2:cmRplyMkLst xmlns:pc2="http://schemas.microsoft.com/office/powerpoint/2019/9/main/command">
                  <pc:docMk/>
                  <pc:sldMk cId="631216016" sldId="3028"/>
                  <pc2:cmMk id="{8EEF3CD7-A2CB-2B40-8090-AE955E08CCFB}"/>
                  <pc2:cmRplyMk id="{36D49FF1-3820-47FE-A09E-0DEE0A3AC4B8}"/>
                </pc2:cmRplyMkLst>
              </pc226:cmRplyChg>
            </pc226:cmChg>
          </p:ext>
        </pc:extLst>
      </pc:sldChg>
    </pc:docChg>
  </pc:docChgLst>
  <pc:docChgLst>
    <pc:chgData name="Alex Becker" userId="4ddfac86-0f0a-4e95-be17-43f166ade5fa" providerId="ADAL" clId="{02B86103-FCF1-4949-9512-5B42CC4E53C2}"/>
    <pc:docChg chg="modSld">
      <pc:chgData name="Alex Becker" userId="4ddfac86-0f0a-4e95-be17-43f166ade5fa" providerId="ADAL" clId="{02B86103-FCF1-4949-9512-5B42CC4E53C2}" dt="2023-05-10T20:55:18.552" v="180"/>
      <pc:docMkLst>
        <pc:docMk/>
      </pc:docMkLst>
      <pc:sldChg chg="delCm modNotes">
        <pc:chgData name="Alex Becker" userId="4ddfac86-0f0a-4e95-be17-43f166ade5fa" providerId="ADAL" clId="{02B86103-FCF1-4949-9512-5B42CC4E53C2}" dt="2023-05-10T20:52:09.433" v="166"/>
        <pc:sldMkLst>
          <pc:docMk/>
          <pc:sldMk cId="3195914694" sldId="274"/>
        </pc:sldMkLst>
        <pc:extLst>
          <p:ext xmlns:p="http://schemas.openxmlformats.org/presentationml/2006/main" uri="{D6D511B9-2390-475A-947B-AFAB55BFBCF1}">
            <pc226:cmChg xmlns:pc226="http://schemas.microsoft.com/office/powerpoint/2022/06/main/command" chg="del">
              <pc226:chgData name="Alex Becker" userId="4ddfac86-0f0a-4e95-be17-43f166ade5fa" providerId="ADAL" clId="{02B86103-FCF1-4949-9512-5B42CC4E53C2}" dt="2023-05-10T20:52:08.644" v="165"/>
              <pc2:cmMkLst xmlns:pc2="http://schemas.microsoft.com/office/powerpoint/2019/9/main/command">
                <pc:docMk/>
                <pc:sldMk cId="3195914694" sldId="274"/>
                <pc2:cmMk id="{0722F184-9876-4810-A54C-FE685968A6A1}"/>
              </pc2:cmMkLst>
            </pc226:cmChg>
            <pc226:cmChg xmlns:pc226="http://schemas.microsoft.com/office/powerpoint/2022/06/main/command" chg="del">
              <pc226:chgData name="Alex Becker" userId="4ddfac86-0f0a-4e95-be17-43f166ade5fa" providerId="ADAL" clId="{02B86103-FCF1-4949-9512-5B42CC4E53C2}" dt="2023-05-10T20:52:09.433" v="166"/>
              <pc2:cmMkLst xmlns:pc2="http://schemas.microsoft.com/office/powerpoint/2019/9/main/command">
                <pc:docMk/>
                <pc:sldMk cId="3195914694" sldId="274"/>
                <pc2:cmMk id="{0027E1EF-0426-4652-A37A-97140E9E8C0E}"/>
              </pc2:cmMkLst>
            </pc226:cmChg>
          </p:ext>
        </pc:extLst>
      </pc:sldChg>
      <pc:sldChg chg="delCm modNotes">
        <pc:chgData name="Alex Becker" userId="4ddfac86-0f0a-4e95-be17-43f166ade5fa" providerId="ADAL" clId="{02B86103-FCF1-4949-9512-5B42CC4E53C2}" dt="2023-05-10T20:52:15.033" v="167"/>
        <pc:sldMkLst>
          <pc:docMk/>
          <pc:sldMk cId="1721984997" sldId="275"/>
        </pc:sldMkLst>
        <pc:extLst>
          <p:ext xmlns:p="http://schemas.openxmlformats.org/presentationml/2006/main" uri="{D6D511B9-2390-475A-947B-AFAB55BFBCF1}">
            <pc226:cmChg xmlns:pc226="http://schemas.microsoft.com/office/powerpoint/2022/06/main/command" chg="del">
              <pc226:chgData name="Alex Becker" userId="4ddfac86-0f0a-4e95-be17-43f166ade5fa" providerId="ADAL" clId="{02B86103-FCF1-4949-9512-5B42CC4E53C2}" dt="2023-05-10T20:52:15.033" v="167"/>
              <pc2:cmMkLst xmlns:pc2="http://schemas.microsoft.com/office/powerpoint/2019/9/main/command">
                <pc:docMk/>
                <pc:sldMk cId="1721984997" sldId="275"/>
                <pc2:cmMk id="{C88768D0-7FA0-4E66-BEE3-0348BC805786}"/>
              </pc2:cmMkLst>
            </pc226:cmChg>
          </p:ext>
        </pc:extLst>
      </pc:sldChg>
      <pc:sldChg chg="delCm modNotes">
        <pc:chgData name="Alex Becker" userId="4ddfac86-0f0a-4e95-be17-43f166ade5fa" providerId="ADAL" clId="{02B86103-FCF1-4949-9512-5B42CC4E53C2}" dt="2023-05-10T20:52:20.053" v="168"/>
        <pc:sldMkLst>
          <pc:docMk/>
          <pc:sldMk cId="2431383957" sldId="277"/>
        </pc:sldMkLst>
        <pc:extLst>
          <p:ext xmlns:p="http://schemas.openxmlformats.org/presentationml/2006/main" uri="{D6D511B9-2390-475A-947B-AFAB55BFBCF1}">
            <pc226:cmChg xmlns:pc226="http://schemas.microsoft.com/office/powerpoint/2022/06/main/command" chg="del">
              <pc226:chgData name="Alex Becker" userId="4ddfac86-0f0a-4e95-be17-43f166ade5fa" providerId="ADAL" clId="{02B86103-FCF1-4949-9512-5B42CC4E53C2}" dt="2023-05-10T20:52:20.053" v="168"/>
              <pc2:cmMkLst xmlns:pc2="http://schemas.microsoft.com/office/powerpoint/2019/9/main/command">
                <pc:docMk/>
                <pc:sldMk cId="2431383957" sldId="277"/>
                <pc2:cmMk id="{586935BE-9597-4622-84AF-ED79C5EEE40D}"/>
              </pc2:cmMkLst>
            </pc226:cmChg>
          </p:ext>
        </pc:extLst>
      </pc:sldChg>
      <pc:sldChg chg="modNotes">
        <pc:chgData name="Alex Becker" userId="4ddfac86-0f0a-4e95-be17-43f166ade5fa" providerId="ADAL" clId="{02B86103-FCF1-4949-9512-5B42CC4E53C2}" dt="2023-05-10T20:48:03.910" v="2"/>
        <pc:sldMkLst>
          <pc:docMk/>
          <pc:sldMk cId="2751676629" sldId="279"/>
        </pc:sldMkLst>
      </pc:sldChg>
      <pc:sldChg chg="modNotes">
        <pc:chgData name="Alex Becker" userId="4ddfac86-0f0a-4e95-be17-43f166ade5fa" providerId="ADAL" clId="{02B86103-FCF1-4949-9512-5B42CC4E53C2}" dt="2023-05-10T20:48:03.910" v="2"/>
        <pc:sldMkLst>
          <pc:docMk/>
          <pc:sldMk cId="3770336786" sldId="281"/>
        </pc:sldMkLst>
      </pc:sldChg>
      <pc:sldChg chg="modNotes">
        <pc:chgData name="Alex Becker" userId="4ddfac86-0f0a-4e95-be17-43f166ade5fa" providerId="ADAL" clId="{02B86103-FCF1-4949-9512-5B42CC4E53C2}" dt="2023-05-10T20:47:55.514" v="1"/>
        <pc:sldMkLst>
          <pc:docMk/>
          <pc:sldMk cId="3495533087" sldId="292"/>
        </pc:sldMkLst>
      </pc:sldChg>
      <pc:sldChg chg="modNotes">
        <pc:chgData name="Alex Becker" userId="4ddfac86-0f0a-4e95-be17-43f166ade5fa" providerId="ADAL" clId="{02B86103-FCF1-4949-9512-5B42CC4E53C2}" dt="2023-05-10T20:48:03.910" v="2"/>
        <pc:sldMkLst>
          <pc:docMk/>
          <pc:sldMk cId="1060503876" sldId="293"/>
        </pc:sldMkLst>
      </pc:sldChg>
      <pc:sldChg chg="modNotes">
        <pc:chgData name="Alex Becker" userId="4ddfac86-0f0a-4e95-be17-43f166ade5fa" providerId="ADAL" clId="{02B86103-FCF1-4949-9512-5B42CC4E53C2}" dt="2023-05-10T20:48:03.910" v="2"/>
        <pc:sldMkLst>
          <pc:docMk/>
          <pc:sldMk cId="2333962290" sldId="299"/>
        </pc:sldMkLst>
      </pc:sldChg>
      <pc:sldChg chg="modNotes">
        <pc:chgData name="Alex Becker" userId="4ddfac86-0f0a-4e95-be17-43f166ade5fa" providerId="ADAL" clId="{02B86103-FCF1-4949-9512-5B42CC4E53C2}" dt="2023-05-10T20:48:03.910" v="2"/>
        <pc:sldMkLst>
          <pc:docMk/>
          <pc:sldMk cId="867823655" sldId="303"/>
        </pc:sldMkLst>
      </pc:sldChg>
      <pc:sldChg chg="delCm modNotes">
        <pc:chgData name="Alex Becker" userId="4ddfac86-0f0a-4e95-be17-43f166ade5fa" providerId="ADAL" clId="{02B86103-FCF1-4949-9512-5B42CC4E53C2}" dt="2023-05-10T20:52:05.419" v="164"/>
        <pc:sldMkLst>
          <pc:docMk/>
          <pc:sldMk cId="454233968" sldId="2855"/>
        </pc:sldMkLst>
        <pc:extLst>
          <p:ext xmlns:p="http://schemas.openxmlformats.org/presentationml/2006/main" uri="{D6D511B9-2390-475A-947B-AFAB55BFBCF1}">
            <pc226:cmChg xmlns:pc226="http://schemas.microsoft.com/office/powerpoint/2022/06/main/command" chg="del">
              <pc226:chgData name="Alex Becker" userId="4ddfac86-0f0a-4e95-be17-43f166ade5fa" providerId="ADAL" clId="{02B86103-FCF1-4949-9512-5B42CC4E53C2}" dt="2023-05-10T20:52:05.419" v="164"/>
              <pc2:cmMkLst xmlns:pc2="http://schemas.microsoft.com/office/powerpoint/2019/9/main/command">
                <pc:docMk/>
                <pc:sldMk cId="454233968" sldId="2855"/>
                <pc2:cmMk id="{01F1B09B-65BA-F442-B849-B615260FC496}"/>
              </pc2:cmMkLst>
            </pc226:cmChg>
          </p:ext>
        </pc:extLst>
      </pc:sldChg>
      <pc:sldChg chg="delCm modNotes">
        <pc:chgData name="Alex Becker" userId="4ddfac86-0f0a-4e95-be17-43f166ade5fa" providerId="ADAL" clId="{02B86103-FCF1-4949-9512-5B42CC4E53C2}" dt="2023-05-10T20:55:18.552" v="180"/>
        <pc:sldMkLst>
          <pc:docMk/>
          <pc:sldMk cId="2629446205" sldId="2985"/>
        </pc:sldMkLst>
        <pc:extLst>
          <p:ext xmlns:p="http://schemas.openxmlformats.org/presentationml/2006/main" uri="{D6D511B9-2390-475A-947B-AFAB55BFBCF1}">
            <pc226:cmChg xmlns:pc226="http://schemas.microsoft.com/office/powerpoint/2022/06/main/command" chg="del">
              <pc226:chgData name="Alex Becker" userId="4ddfac86-0f0a-4e95-be17-43f166ade5fa" providerId="ADAL" clId="{02B86103-FCF1-4949-9512-5B42CC4E53C2}" dt="2023-05-10T20:55:18.552" v="180"/>
              <pc2:cmMkLst xmlns:pc2="http://schemas.microsoft.com/office/powerpoint/2019/9/main/command">
                <pc:docMk/>
                <pc:sldMk cId="2629446205" sldId="2985"/>
                <pc2:cmMk id="{E25BDAFE-E5B1-4448-BDF9-E5B89DA0C00C}"/>
              </pc2:cmMkLst>
            </pc226:cmChg>
          </p:ext>
        </pc:extLst>
      </pc:sldChg>
      <pc:sldChg chg="delCm modNotes">
        <pc:chgData name="Alex Becker" userId="4ddfac86-0f0a-4e95-be17-43f166ade5fa" providerId="ADAL" clId="{02B86103-FCF1-4949-9512-5B42CC4E53C2}" dt="2023-05-10T20:55:07.650" v="179"/>
        <pc:sldMkLst>
          <pc:docMk/>
          <pc:sldMk cId="254102663" sldId="2991"/>
        </pc:sldMkLst>
        <pc:extLst>
          <p:ext xmlns:p="http://schemas.openxmlformats.org/presentationml/2006/main" uri="{D6D511B9-2390-475A-947B-AFAB55BFBCF1}">
            <pc226:cmChg xmlns:pc226="http://schemas.microsoft.com/office/powerpoint/2022/06/main/command" chg="del">
              <pc226:chgData name="Alex Becker" userId="4ddfac86-0f0a-4e95-be17-43f166ade5fa" providerId="ADAL" clId="{02B86103-FCF1-4949-9512-5B42CC4E53C2}" dt="2023-05-10T20:55:07.650" v="179"/>
              <pc2:cmMkLst xmlns:pc2="http://schemas.microsoft.com/office/powerpoint/2019/9/main/command">
                <pc:docMk/>
                <pc:sldMk cId="254102663" sldId="2991"/>
                <pc2:cmMk id="{B434442A-AC35-254C-A3DB-B7F3BE3B6394}"/>
              </pc2:cmMkLst>
            </pc226:cmChg>
          </p:ext>
        </pc:extLst>
      </pc:sldChg>
      <pc:sldChg chg="modNotes">
        <pc:chgData name="Alex Becker" userId="4ddfac86-0f0a-4e95-be17-43f166ade5fa" providerId="ADAL" clId="{02B86103-FCF1-4949-9512-5B42CC4E53C2}" dt="2023-05-10T20:48:03.910" v="2"/>
        <pc:sldMkLst>
          <pc:docMk/>
          <pc:sldMk cId="1536537516" sldId="2993"/>
        </pc:sldMkLst>
      </pc:sldChg>
      <pc:sldChg chg="modNotes">
        <pc:chgData name="Alex Becker" userId="4ddfac86-0f0a-4e95-be17-43f166ade5fa" providerId="ADAL" clId="{02B86103-FCF1-4949-9512-5B42CC4E53C2}" dt="2023-05-10T20:47:55.514" v="1"/>
        <pc:sldMkLst>
          <pc:docMk/>
          <pc:sldMk cId="2300030827" sldId="2995"/>
        </pc:sldMkLst>
      </pc:sldChg>
      <pc:sldChg chg="modNotes">
        <pc:chgData name="Alex Becker" userId="4ddfac86-0f0a-4e95-be17-43f166ade5fa" providerId="ADAL" clId="{02B86103-FCF1-4949-9512-5B42CC4E53C2}" dt="2023-05-10T20:48:03.910" v="2"/>
        <pc:sldMkLst>
          <pc:docMk/>
          <pc:sldMk cId="1500554512" sldId="2996"/>
        </pc:sldMkLst>
      </pc:sldChg>
      <pc:sldChg chg="modNotes">
        <pc:chgData name="Alex Becker" userId="4ddfac86-0f0a-4e95-be17-43f166ade5fa" providerId="ADAL" clId="{02B86103-FCF1-4949-9512-5B42CC4E53C2}" dt="2023-05-10T20:47:55.514" v="1"/>
        <pc:sldMkLst>
          <pc:docMk/>
          <pc:sldMk cId="201443368" sldId="3002"/>
        </pc:sldMkLst>
      </pc:sldChg>
      <pc:sldChg chg="modNotes">
        <pc:chgData name="Alex Becker" userId="4ddfac86-0f0a-4e95-be17-43f166ade5fa" providerId="ADAL" clId="{02B86103-FCF1-4949-9512-5B42CC4E53C2}" dt="2023-05-10T20:48:03.910" v="2"/>
        <pc:sldMkLst>
          <pc:docMk/>
          <pc:sldMk cId="3533339269" sldId="3003"/>
        </pc:sldMkLst>
      </pc:sldChg>
      <pc:sldChg chg="modNotes">
        <pc:chgData name="Alex Becker" userId="4ddfac86-0f0a-4e95-be17-43f166ade5fa" providerId="ADAL" clId="{02B86103-FCF1-4949-9512-5B42CC4E53C2}" dt="2023-05-10T20:47:55.514" v="1"/>
        <pc:sldMkLst>
          <pc:docMk/>
          <pc:sldMk cId="1263531402" sldId="3027"/>
        </pc:sldMkLst>
      </pc:sldChg>
      <pc:sldChg chg="modCm modNotes modNotesTx">
        <pc:chgData name="Alex Becker" userId="4ddfac86-0f0a-4e95-be17-43f166ade5fa" providerId="ADAL" clId="{02B86103-FCF1-4949-9512-5B42CC4E53C2}" dt="2023-05-10T20:49:39.961" v="154" actId="20577"/>
        <pc:sldMkLst>
          <pc:docMk/>
          <pc:sldMk cId="631216016" sldId="3028"/>
        </pc:sldMkLst>
        <pc:extLst>
          <p:ext xmlns:p="http://schemas.openxmlformats.org/presentationml/2006/main" uri="{D6D511B9-2390-475A-947B-AFAB55BFBCF1}">
            <pc226:cmChg xmlns:pc226="http://schemas.microsoft.com/office/powerpoint/2022/06/main/command" chg="">
              <pc226:chgData name="Alex Becker" userId="4ddfac86-0f0a-4e95-be17-43f166ade5fa" providerId="ADAL" clId="{02B86103-FCF1-4949-9512-5B42CC4E53C2}" dt="2023-05-10T20:48:41.269" v="3"/>
              <pc2:cmMkLst xmlns:pc2="http://schemas.microsoft.com/office/powerpoint/2019/9/main/command">
                <pc:docMk/>
                <pc:sldMk cId="631216016" sldId="3028"/>
                <pc2:cmMk id="{8EEF3CD7-A2CB-2B40-8090-AE955E08CCFB}"/>
              </pc2:cmMkLst>
              <pc226:cmRplyChg chg="add">
                <pc226:chgData name="Alex Becker" userId="4ddfac86-0f0a-4e95-be17-43f166ade5fa" providerId="ADAL" clId="{02B86103-FCF1-4949-9512-5B42CC4E53C2}" dt="2023-05-10T20:48:41.269" v="3"/>
                <pc2:cmRplyMkLst xmlns:pc2="http://schemas.microsoft.com/office/powerpoint/2019/9/main/command">
                  <pc:docMk/>
                  <pc:sldMk cId="631216016" sldId="3028"/>
                  <pc2:cmMk id="{8EEF3CD7-A2CB-2B40-8090-AE955E08CCFB}"/>
                  <pc2:cmRplyMk id="{B927742F-A9B8-A64E-BA18-0ED950F5BE70}"/>
                </pc2:cmRplyMkLst>
              </pc226:cmRplyChg>
            </pc226:cmChg>
          </p:ext>
        </pc:extLst>
      </pc:sldChg>
      <pc:sldChg chg="delCm modNotes">
        <pc:chgData name="Alex Becker" userId="4ddfac86-0f0a-4e95-be17-43f166ade5fa" providerId="ADAL" clId="{02B86103-FCF1-4949-9512-5B42CC4E53C2}" dt="2023-05-10T20:47:55.514" v="1"/>
        <pc:sldMkLst>
          <pc:docMk/>
          <pc:sldMk cId="828087297" sldId="3029"/>
        </pc:sldMkLst>
        <pc:extLst>
          <p:ext xmlns:p="http://schemas.openxmlformats.org/presentationml/2006/main" uri="{D6D511B9-2390-475A-947B-AFAB55BFBCF1}">
            <pc226:cmChg xmlns:pc226="http://schemas.microsoft.com/office/powerpoint/2022/06/main/command" chg="del">
              <pc226:chgData name="Alex Becker" userId="4ddfac86-0f0a-4e95-be17-43f166ade5fa" providerId="ADAL" clId="{02B86103-FCF1-4949-9512-5B42CC4E53C2}" dt="2023-05-10T20:47:10.445" v="0"/>
              <pc2:cmMkLst xmlns:pc2="http://schemas.microsoft.com/office/powerpoint/2019/9/main/command">
                <pc:docMk/>
                <pc:sldMk cId="828087297" sldId="3029"/>
                <pc2:cmMk id="{B3CC42DC-6337-450F-A8A5-A16309F45792}"/>
              </pc2:cmMkLst>
            </pc226:cmChg>
          </p:ext>
        </pc:extLst>
      </pc:sldChg>
      <pc:sldChg chg="modNotes">
        <pc:chgData name="Alex Becker" userId="4ddfac86-0f0a-4e95-be17-43f166ade5fa" providerId="ADAL" clId="{02B86103-FCF1-4949-9512-5B42CC4E53C2}" dt="2023-05-10T20:48:03.910" v="2"/>
        <pc:sldMkLst>
          <pc:docMk/>
          <pc:sldMk cId="2426920977" sldId="3030"/>
        </pc:sldMkLst>
      </pc:sldChg>
      <pc:sldChg chg="delCm modNotes">
        <pc:chgData name="Alex Becker" userId="4ddfac86-0f0a-4e95-be17-43f166ade5fa" providerId="ADAL" clId="{02B86103-FCF1-4949-9512-5B42CC4E53C2}" dt="2023-05-10T20:50:52.969" v="155"/>
        <pc:sldMkLst>
          <pc:docMk/>
          <pc:sldMk cId="645978913" sldId="3031"/>
        </pc:sldMkLst>
        <pc:extLst>
          <p:ext xmlns:p="http://schemas.openxmlformats.org/presentationml/2006/main" uri="{D6D511B9-2390-475A-947B-AFAB55BFBCF1}">
            <pc226:cmChg xmlns:pc226="http://schemas.microsoft.com/office/powerpoint/2022/06/main/command" chg="del">
              <pc226:chgData name="Alex Becker" userId="4ddfac86-0f0a-4e95-be17-43f166ade5fa" providerId="ADAL" clId="{02B86103-FCF1-4949-9512-5B42CC4E53C2}" dt="2023-05-10T20:50:52.969" v="155"/>
              <pc2:cmMkLst xmlns:pc2="http://schemas.microsoft.com/office/powerpoint/2019/9/main/command">
                <pc:docMk/>
                <pc:sldMk cId="645978913" sldId="3031"/>
                <pc2:cmMk id="{135A12CD-3038-47CA-90D9-0C6FAA78F82E}"/>
              </pc2:cmMkLst>
            </pc226:cmChg>
          </p:ext>
        </pc:extLst>
      </pc:sldChg>
      <pc:sldChg chg="delCm modNotes">
        <pc:chgData name="Alex Becker" userId="4ddfac86-0f0a-4e95-be17-43f166ade5fa" providerId="ADAL" clId="{02B86103-FCF1-4949-9512-5B42CC4E53C2}" dt="2023-05-10T20:51:03.394" v="157"/>
        <pc:sldMkLst>
          <pc:docMk/>
          <pc:sldMk cId="1077306567" sldId="3032"/>
        </pc:sldMkLst>
        <pc:extLst>
          <p:ext xmlns:p="http://schemas.openxmlformats.org/presentationml/2006/main" uri="{D6D511B9-2390-475A-947B-AFAB55BFBCF1}">
            <pc226:cmChg xmlns:pc226="http://schemas.microsoft.com/office/powerpoint/2022/06/main/command" chg="del">
              <pc226:chgData name="Alex Becker" userId="4ddfac86-0f0a-4e95-be17-43f166ade5fa" providerId="ADAL" clId="{02B86103-FCF1-4949-9512-5B42CC4E53C2}" dt="2023-05-10T20:51:01.391" v="156"/>
              <pc2:cmMkLst xmlns:pc2="http://schemas.microsoft.com/office/powerpoint/2019/9/main/command">
                <pc:docMk/>
                <pc:sldMk cId="1077306567" sldId="3032"/>
                <pc2:cmMk id="{45C7BCC0-76BB-4806-9715-833F6AC57F3B}"/>
              </pc2:cmMkLst>
            </pc226:cmChg>
            <pc226:cmChg xmlns:pc226="http://schemas.microsoft.com/office/powerpoint/2022/06/main/command" chg="del">
              <pc226:chgData name="Alex Becker" userId="4ddfac86-0f0a-4e95-be17-43f166ade5fa" providerId="ADAL" clId="{02B86103-FCF1-4949-9512-5B42CC4E53C2}" dt="2023-05-10T20:51:03.394" v="157"/>
              <pc2:cmMkLst xmlns:pc2="http://schemas.microsoft.com/office/powerpoint/2019/9/main/command">
                <pc:docMk/>
                <pc:sldMk cId="1077306567" sldId="3032"/>
                <pc2:cmMk id="{D64931DC-4041-488E-9D3B-91C61A62AE42}"/>
              </pc2:cmMkLst>
            </pc226:cmChg>
          </p:ext>
        </pc:extLst>
      </pc:sldChg>
      <pc:sldChg chg="delCm modNotes">
        <pc:chgData name="Alex Becker" userId="4ddfac86-0f0a-4e95-be17-43f166ade5fa" providerId="ADAL" clId="{02B86103-FCF1-4949-9512-5B42CC4E53C2}" dt="2023-05-10T20:51:55.783" v="163"/>
        <pc:sldMkLst>
          <pc:docMk/>
          <pc:sldMk cId="3352701117" sldId="3034"/>
        </pc:sldMkLst>
        <pc:extLst>
          <p:ext xmlns:p="http://schemas.openxmlformats.org/presentationml/2006/main" uri="{D6D511B9-2390-475A-947B-AFAB55BFBCF1}">
            <pc226:cmChg xmlns:pc226="http://schemas.microsoft.com/office/powerpoint/2022/06/main/command" chg="del">
              <pc226:chgData name="Alex Becker" userId="4ddfac86-0f0a-4e95-be17-43f166ade5fa" providerId="ADAL" clId="{02B86103-FCF1-4949-9512-5B42CC4E53C2}" dt="2023-05-10T20:51:55.783" v="163"/>
              <pc2:cmMkLst xmlns:pc2="http://schemas.microsoft.com/office/powerpoint/2019/9/main/command">
                <pc:docMk/>
                <pc:sldMk cId="3352701117" sldId="3034"/>
                <pc2:cmMk id="{E140FA01-EC67-48D0-9B76-E40F64068896}"/>
              </pc2:cmMkLst>
            </pc226:cmChg>
            <pc226:cmChg xmlns:pc226="http://schemas.microsoft.com/office/powerpoint/2022/06/main/command" chg="del">
              <pc226:chgData name="Alex Becker" userId="4ddfac86-0f0a-4e95-be17-43f166ade5fa" providerId="ADAL" clId="{02B86103-FCF1-4949-9512-5B42CC4E53C2}" dt="2023-05-10T20:51:55.032" v="162"/>
              <pc2:cmMkLst xmlns:pc2="http://schemas.microsoft.com/office/powerpoint/2019/9/main/command">
                <pc:docMk/>
                <pc:sldMk cId="3352701117" sldId="3034"/>
                <pc2:cmMk id="{CFD29927-CA91-415F-AFF9-377D3F9A0A6B}"/>
              </pc2:cmMkLst>
            </pc226:cmChg>
          </p:ext>
        </pc:extLst>
      </pc:sldChg>
      <pc:sldChg chg="delCm modNotes">
        <pc:chgData name="Alex Becker" userId="4ddfac86-0f0a-4e95-be17-43f166ade5fa" providerId="ADAL" clId="{02B86103-FCF1-4949-9512-5B42CC4E53C2}" dt="2023-05-10T20:51:47.836" v="161"/>
        <pc:sldMkLst>
          <pc:docMk/>
          <pc:sldMk cId="904465590" sldId="3035"/>
        </pc:sldMkLst>
        <pc:extLst>
          <p:ext xmlns:p="http://schemas.openxmlformats.org/presentationml/2006/main" uri="{D6D511B9-2390-475A-947B-AFAB55BFBCF1}">
            <pc226:cmChg xmlns:pc226="http://schemas.microsoft.com/office/powerpoint/2022/06/main/command" chg="del">
              <pc226:chgData name="Alex Becker" userId="4ddfac86-0f0a-4e95-be17-43f166ade5fa" providerId="ADAL" clId="{02B86103-FCF1-4949-9512-5B42CC4E53C2}" dt="2023-05-10T20:51:47.836" v="161"/>
              <pc2:cmMkLst xmlns:pc2="http://schemas.microsoft.com/office/powerpoint/2019/9/main/command">
                <pc:docMk/>
                <pc:sldMk cId="904465590" sldId="3035"/>
                <pc2:cmMk id="{BDFA1488-42E3-402A-81F6-F276287556C3}"/>
              </pc2:cmMkLst>
            </pc226:cmChg>
            <pc226:cmChg xmlns:pc226="http://schemas.microsoft.com/office/powerpoint/2022/06/main/command" chg="del">
              <pc226:chgData name="Alex Becker" userId="4ddfac86-0f0a-4e95-be17-43f166ade5fa" providerId="ADAL" clId="{02B86103-FCF1-4949-9512-5B42CC4E53C2}" dt="2023-05-10T20:51:43.151" v="160"/>
              <pc2:cmMkLst xmlns:pc2="http://schemas.microsoft.com/office/powerpoint/2019/9/main/command">
                <pc:docMk/>
                <pc:sldMk cId="904465590" sldId="3035"/>
                <pc2:cmMk id="{001651E6-5570-4193-867F-4ADC9F35DA61}"/>
              </pc2:cmMkLst>
            </pc226:cmChg>
          </p:ext>
        </pc:extLst>
      </pc:sldChg>
      <pc:sldChg chg="delCm modNotes">
        <pc:chgData name="Alex Becker" userId="4ddfac86-0f0a-4e95-be17-43f166ade5fa" providerId="ADAL" clId="{02B86103-FCF1-4949-9512-5B42CC4E53C2}" dt="2023-05-10T20:51:30.120" v="159"/>
        <pc:sldMkLst>
          <pc:docMk/>
          <pc:sldMk cId="2035309289" sldId="3036"/>
        </pc:sldMkLst>
        <pc:extLst>
          <p:ext xmlns:p="http://schemas.openxmlformats.org/presentationml/2006/main" uri="{D6D511B9-2390-475A-947B-AFAB55BFBCF1}">
            <pc226:cmChg xmlns:pc226="http://schemas.microsoft.com/office/powerpoint/2022/06/main/command" chg="del">
              <pc226:chgData name="Alex Becker" userId="4ddfac86-0f0a-4e95-be17-43f166ade5fa" providerId="ADAL" clId="{02B86103-FCF1-4949-9512-5B42CC4E53C2}" dt="2023-05-10T20:51:30.120" v="159"/>
              <pc2:cmMkLst xmlns:pc2="http://schemas.microsoft.com/office/powerpoint/2019/9/main/command">
                <pc:docMk/>
                <pc:sldMk cId="2035309289" sldId="3036"/>
                <pc2:cmMk id="{2B42CD42-11F4-AC4F-8635-05051C4229DF}"/>
              </pc2:cmMkLst>
            </pc226:cmChg>
            <pc226:cmChg xmlns:pc226="http://schemas.microsoft.com/office/powerpoint/2022/06/main/command" chg="del">
              <pc226:chgData name="Alex Becker" userId="4ddfac86-0f0a-4e95-be17-43f166ade5fa" providerId="ADAL" clId="{02B86103-FCF1-4949-9512-5B42CC4E53C2}" dt="2023-05-10T20:51:08.718" v="158"/>
              <pc2:cmMkLst xmlns:pc2="http://schemas.microsoft.com/office/powerpoint/2019/9/main/command">
                <pc:docMk/>
                <pc:sldMk cId="2035309289" sldId="3036"/>
                <pc2:cmMk id="{25C4B4A0-5AFE-48D8-9EEA-9579FB409BC8}"/>
              </pc2:cmMkLst>
            </pc226:cmChg>
          </p:ext>
        </pc:extLst>
      </pc:sldChg>
      <pc:sldChg chg="modNotes">
        <pc:chgData name="Alex Becker" userId="4ddfac86-0f0a-4e95-be17-43f166ade5fa" providerId="ADAL" clId="{02B86103-FCF1-4949-9512-5B42CC4E53C2}" dt="2023-05-10T20:48:03.910" v="2"/>
        <pc:sldMkLst>
          <pc:docMk/>
          <pc:sldMk cId="3084704733" sldId="3037"/>
        </pc:sldMkLst>
      </pc:sldChg>
      <pc:sldChg chg="delCm modNotes">
        <pc:chgData name="Alex Becker" userId="4ddfac86-0f0a-4e95-be17-43f166ade5fa" providerId="ADAL" clId="{02B86103-FCF1-4949-9512-5B42CC4E53C2}" dt="2023-05-10T20:52:38.988" v="171"/>
        <pc:sldMkLst>
          <pc:docMk/>
          <pc:sldMk cId="102982737" sldId="3038"/>
        </pc:sldMkLst>
        <pc:extLst>
          <p:ext xmlns:p="http://schemas.openxmlformats.org/presentationml/2006/main" uri="{D6D511B9-2390-475A-947B-AFAB55BFBCF1}">
            <pc226:cmChg xmlns:pc226="http://schemas.microsoft.com/office/powerpoint/2022/06/main/command" chg="del">
              <pc226:chgData name="Alex Becker" userId="4ddfac86-0f0a-4e95-be17-43f166ade5fa" providerId="ADAL" clId="{02B86103-FCF1-4949-9512-5B42CC4E53C2}" dt="2023-05-10T20:52:33.184" v="170"/>
              <pc2:cmMkLst xmlns:pc2="http://schemas.microsoft.com/office/powerpoint/2019/9/main/command">
                <pc:docMk/>
                <pc:sldMk cId="102982737" sldId="3038"/>
                <pc2:cmMk id="{34904F39-E26B-CE46-BCC0-23EA5C535D84}"/>
              </pc2:cmMkLst>
            </pc226:cmChg>
            <pc226:cmChg xmlns:pc226="http://schemas.microsoft.com/office/powerpoint/2022/06/main/command" chg="del">
              <pc226:chgData name="Alex Becker" userId="4ddfac86-0f0a-4e95-be17-43f166ade5fa" providerId="ADAL" clId="{02B86103-FCF1-4949-9512-5B42CC4E53C2}" dt="2023-05-10T20:52:38.988" v="171"/>
              <pc2:cmMkLst xmlns:pc2="http://schemas.microsoft.com/office/powerpoint/2019/9/main/command">
                <pc:docMk/>
                <pc:sldMk cId="102982737" sldId="3038"/>
                <pc2:cmMk id="{03387B47-C77C-40C3-A43D-1464F921D45D}"/>
              </pc2:cmMkLst>
            </pc226:cmChg>
            <pc226:cmChg xmlns:pc226="http://schemas.microsoft.com/office/powerpoint/2022/06/main/command" chg="del">
              <pc226:chgData name="Alex Becker" userId="4ddfac86-0f0a-4e95-be17-43f166ade5fa" providerId="ADAL" clId="{02B86103-FCF1-4949-9512-5B42CC4E53C2}" dt="2023-05-10T20:52:32.048" v="169"/>
              <pc2:cmMkLst xmlns:pc2="http://schemas.microsoft.com/office/powerpoint/2019/9/main/command">
                <pc:docMk/>
                <pc:sldMk cId="102982737" sldId="3038"/>
                <pc2:cmMk id="{18947259-FE3C-483F-B0C0-8632251E6BA8}"/>
              </pc2:cmMkLst>
            </pc226:cmChg>
          </p:ext>
        </pc:extLst>
      </pc:sldChg>
      <pc:sldChg chg="modNotes">
        <pc:chgData name="Alex Becker" userId="4ddfac86-0f0a-4e95-be17-43f166ade5fa" providerId="ADAL" clId="{02B86103-FCF1-4949-9512-5B42CC4E53C2}" dt="2023-05-10T20:48:03.910" v="2"/>
        <pc:sldMkLst>
          <pc:docMk/>
          <pc:sldMk cId="3083570865" sldId="3039"/>
        </pc:sldMkLst>
      </pc:sldChg>
      <pc:sldChg chg="delCm">
        <pc:chgData name="Alex Becker" userId="4ddfac86-0f0a-4e95-be17-43f166ade5fa" providerId="ADAL" clId="{02B86103-FCF1-4949-9512-5B42CC4E53C2}" dt="2023-05-10T20:53:04.185" v="174"/>
        <pc:sldMkLst>
          <pc:docMk/>
          <pc:sldMk cId="3410758218" sldId="3040"/>
        </pc:sldMkLst>
        <pc:extLst>
          <p:ext xmlns:p="http://schemas.openxmlformats.org/presentationml/2006/main" uri="{D6D511B9-2390-475A-947B-AFAB55BFBCF1}">
            <pc226:cmChg xmlns:pc226="http://schemas.microsoft.com/office/powerpoint/2022/06/main/command" chg="del">
              <pc226:chgData name="Alex Becker" userId="4ddfac86-0f0a-4e95-be17-43f166ade5fa" providerId="ADAL" clId="{02B86103-FCF1-4949-9512-5B42CC4E53C2}" dt="2023-05-10T20:52:57.931" v="172"/>
              <pc2:cmMkLst xmlns:pc2="http://schemas.microsoft.com/office/powerpoint/2019/9/main/command">
                <pc:docMk/>
                <pc:sldMk cId="3410758218" sldId="3040"/>
                <pc2:cmMk id="{58F7B477-A7EB-40EA-8646-265726A63F67}"/>
              </pc2:cmMkLst>
            </pc226:cmChg>
            <pc226:cmChg xmlns:pc226="http://schemas.microsoft.com/office/powerpoint/2022/06/main/command" chg="del">
              <pc226:chgData name="Alex Becker" userId="4ddfac86-0f0a-4e95-be17-43f166ade5fa" providerId="ADAL" clId="{02B86103-FCF1-4949-9512-5B42CC4E53C2}" dt="2023-05-10T20:53:04.185" v="174"/>
              <pc2:cmMkLst xmlns:pc2="http://schemas.microsoft.com/office/powerpoint/2019/9/main/command">
                <pc:docMk/>
                <pc:sldMk cId="3410758218" sldId="3040"/>
                <pc2:cmMk id="{7DA1C5DB-79F2-BA44-B165-4B890F36ABBF}"/>
              </pc2:cmMkLst>
            </pc226:cmChg>
            <pc226:cmChg xmlns:pc226="http://schemas.microsoft.com/office/powerpoint/2022/06/main/command" chg="del">
              <pc226:chgData name="Alex Becker" userId="4ddfac86-0f0a-4e95-be17-43f166ade5fa" providerId="ADAL" clId="{02B86103-FCF1-4949-9512-5B42CC4E53C2}" dt="2023-05-10T20:53:02.914" v="173"/>
              <pc2:cmMkLst xmlns:pc2="http://schemas.microsoft.com/office/powerpoint/2019/9/main/command">
                <pc:docMk/>
                <pc:sldMk cId="3410758218" sldId="3040"/>
                <pc2:cmMk id="{E8F971F4-ACBA-4937-90FF-62A8B9FE39DF}"/>
              </pc2:cmMkLst>
            </pc226:cmChg>
          </p:ext>
        </pc:extLst>
      </pc:sldChg>
      <pc:sldChg chg="modNotes">
        <pc:chgData name="Alex Becker" userId="4ddfac86-0f0a-4e95-be17-43f166ade5fa" providerId="ADAL" clId="{02B86103-FCF1-4949-9512-5B42CC4E53C2}" dt="2023-05-10T20:48:03.910" v="2"/>
        <pc:sldMkLst>
          <pc:docMk/>
          <pc:sldMk cId="2009829975" sldId="3052"/>
        </pc:sldMkLst>
      </pc:sldChg>
      <pc:sldChg chg="modNotes">
        <pc:chgData name="Alex Becker" userId="4ddfac86-0f0a-4e95-be17-43f166ade5fa" providerId="ADAL" clId="{02B86103-FCF1-4949-9512-5B42CC4E53C2}" dt="2023-05-10T20:48:03.910" v="2"/>
        <pc:sldMkLst>
          <pc:docMk/>
          <pc:sldMk cId="1968134060" sldId="3054"/>
        </pc:sldMkLst>
      </pc:sldChg>
      <pc:sldChg chg="delCm modCm modNotes">
        <pc:chgData name="Alex Becker" userId="4ddfac86-0f0a-4e95-be17-43f166ade5fa" providerId="ADAL" clId="{02B86103-FCF1-4949-9512-5B42CC4E53C2}" dt="2023-05-10T20:54:48.332" v="176"/>
        <pc:sldMkLst>
          <pc:docMk/>
          <pc:sldMk cId="244400833" sldId="3056"/>
        </pc:sldMkLst>
        <pc:extLst>
          <p:ext xmlns:p="http://schemas.openxmlformats.org/presentationml/2006/main" uri="{D6D511B9-2390-475A-947B-AFAB55BFBCF1}">
            <pc226:cmChg xmlns:pc226="http://schemas.microsoft.com/office/powerpoint/2022/06/main/command" chg="del">
              <pc226:chgData name="Alex Becker" userId="4ddfac86-0f0a-4e95-be17-43f166ade5fa" providerId="ADAL" clId="{02B86103-FCF1-4949-9512-5B42CC4E53C2}" dt="2023-05-10T20:54:17.395" v="175"/>
              <pc2:cmMkLst xmlns:pc2="http://schemas.microsoft.com/office/powerpoint/2019/9/main/command">
                <pc:docMk/>
                <pc:sldMk cId="244400833" sldId="3056"/>
                <pc2:cmMk id="{9DDEFB6A-2098-F84D-9D9D-B46CFB81A31B}"/>
              </pc2:cmMkLst>
            </pc226:cmChg>
            <pc226:cmChg xmlns:pc226="http://schemas.microsoft.com/office/powerpoint/2022/06/main/command" chg="">
              <pc226:chgData name="Alex Becker" userId="4ddfac86-0f0a-4e95-be17-43f166ade5fa" providerId="ADAL" clId="{02B86103-FCF1-4949-9512-5B42CC4E53C2}" dt="2023-05-10T20:54:48.332" v="176"/>
              <pc2:cmMkLst xmlns:pc2="http://schemas.microsoft.com/office/powerpoint/2019/9/main/command">
                <pc:docMk/>
                <pc:sldMk cId="244400833" sldId="3056"/>
                <pc2:cmMk id="{71180DE1-3E85-514F-A2E1-CD1AB11739EF}"/>
              </pc2:cmMkLst>
              <pc226:cmRplyChg chg="add">
                <pc226:chgData name="Alex Becker" userId="4ddfac86-0f0a-4e95-be17-43f166ade5fa" providerId="ADAL" clId="{02B86103-FCF1-4949-9512-5B42CC4E53C2}" dt="2023-05-10T20:54:48.332" v="176"/>
                <pc2:cmRplyMkLst xmlns:pc2="http://schemas.microsoft.com/office/powerpoint/2019/9/main/command">
                  <pc:docMk/>
                  <pc:sldMk cId="244400833" sldId="3056"/>
                  <pc2:cmMk id="{71180DE1-3E85-514F-A2E1-CD1AB11739EF}"/>
                  <pc2:cmRplyMk id="{55F57396-8522-854F-85DF-267C237CD371}"/>
                </pc2:cmRplyMkLst>
              </pc226:cmRplyChg>
            </pc226:cmChg>
          </p:ext>
        </pc:extLst>
      </pc:sldChg>
      <pc:sldChg chg="delCm modNotes">
        <pc:chgData name="Alex Becker" userId="4ddfac86-0f0a-4e95-be17-43f166ade5fa" providerId="ADAL" clId="{02B86103-FCF1-4949-9512-5B42CC4E53C2}" dt="2023-05-10T20:54:52.854" v="177"/>
        <pc:sldMkLst>
          <pc:docMk/>
          <pc:sldMk cId="1795649366" sldId="3057"/>
        </pc:sldMkLst>
        <pc:extLst>
          <p:ext xmlns:p="http://schemas.openxmlformats.org/presentationml/2006/main" uri="{D6D511B9-2390-475A-947B-AFAB55BFBCF1}">
            <pc226:cmChg xmlns:pc226="http://schemas.microsoft.com/office/powerpoint/2022/06/main/command" chg="del">
              <pc226:chgData name="Alex Becker" userId="4ddfac86-0f0a-4e95-be17-43f166ade5fa" providerId="ADAL" clId="{02B86103-FCF1-4949-9512-5B42CC4E53C2}" dt="2023-05-10T20:54:52.854" v="177"/>
              <pc2:cmMkLst xmlns:pc2="http://schemas.microsoft.com/office/powerpoint/2019/9/main/command">
                <pc:docMk/>
                <pc:sldMk cId="1795649366" sldId="3057"/>
                <pc2:cmMk id="{D4E8558A-DCDF-D641-94AB-51D23FCEF8AF}"/>
              </pc2:cmMkLst>
            </pc226:cmChg>
          </p:ext>
        </pc:extLst>
      </pc:sldChg>
      <pc:sldChg chg="delCm modNotes">
        <pc:chgData name="Alex Becker" userId="4ddfac86-0f0a-4e95-be17-43f166ade5fa" providerId="ADAL" clId="{02B86103-FCF1-4949-9512-5B42CC4E53C2}" dt="2023-05-10T20:54:55.682" v="178"/>
        <pc:sldMkLst>
          <pc:docMk/>
          <pc:sldMk cId="1586896675" sldId="3058"/>
        </pc:sldMkLst>
        <pc:extLst>
          <p:ext xmlns:p="http://schemas.openxmlformats.org/presentationml/2006/main" uri="{D6D511B9-2390-475A-947B-AFAB55BFBCF1}">
            <pc226:cmChg xmlns:pc226="http://schemas.microsoft.com/office/powerpoint/2022/06/main/command" chg="del">
              <pc226:chgData name="Alex Becker" userId="4ddfac86-0f0a-4e95-be17-43f166ade5fa" providerId="ADAL" clId="{02B86103-FCF1-4949-9512-5B42CC4E53C2}" dt="2023-05-10T20:54:55.682" v="178"/>
              <pc2:cmMkLst xmlns:pc2="http://schemas.microsoft.com/office/powerpoint/2019/9/main/command">
                <pc:docMk/>
                <pc:sldMk cId="1586896675" sldId="3058"/>
                <pc2:cmMk id="{C36E3385-15B8-4680-9110-95114E246897}"/>
              </pc2:cmMkLst>
            </pc226:cmChg>
          </p:ext>
        </pc:extLst>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2"/>
            </a:solidFill>
          </c:spPr>
          <c:dPt>
            <c:idx val="0"/>
            <c:bubble3D val="0"/>
            <c:spPr>
              <a:solidFill>
                <a:schemeClr val="accent3"/>
              </a:solidFill>
              <a:ln w="19050">
                <a:noFill/>
              </a:ln>
              <a:effectLst/>
            </c:spPr>
            <c:extLst>
              <c:ext xmlns:c16="http://schemas.microsoft.com/office/drawing/2014/chart" uri="{C3380CC4-5D6E-409C-BE32-E72D297353CC}">
                <c16:uniqueId val="{00000001-27CB-6A49-97E1-442B6B5E2943}"/>
              </c:ext>
            </c:extLst>
          </c:dPt>
          <c:dPt>
            <c:idx val="1"/>
            <c:bubble3D val="0"/>
            <c:spPr>
              <a:solidFill>
                <a:schemeClr val="accent3">
                  <a:lumMod val="25000"/>
                  <a:lumOff val="75000"/>
                  <a:alpha val="10000"/>
                </a:schemeClr>
              </a:solidFill>
              <a:ln w="19050">
                <a:noFill/>
              </a:ln>
              <a:effectLst/>
            </c:spPr>
            <c:extLst>
              <c:ext xmlns:c16="http://schemas.microsoft.com/office/drawing/2014/chart" uri="{C3380CC4-5D6E-409C-BE32-E72D297353CC}">
                <c16:uniqueId val="{00000003-27CB-6A49-97E1-442B6B5E2943}"/>
              </c:ext>
            </c:extLst>
          </c:dPt>
          <c:dPt>
            <c:idx val="2"/>
            <c:bubble3D val="0"/>
            <c:spPr>
              <a:solidFill>
                <a:schemeClr val="accent2"/>
              </a:solidFill>
              <a:ln w="19050">
                <a:solidFill>
                  <a:schemeClr val="lt1"/>
                </a:solidFill>
              </a:ln>
              <a:effectLst/>
            </c:spPr>
            <c:extLst>
              <c:ext xmlns:c16="http://schemas.microsoft.com/office/drawing/2014/chart" uri="{C3380CC4-5D6E-409C-BE32-E72D297353CC}">
                <c16:uniqueId val="{00000005-27CB-6A49-97E1-442B6B5E2943}"/>
              </c:ext>
            </c:extLst>
          </c:dPt>
          <c:dPt>
            <c:idx val="3"/>
            <c:bubble3D val="0"/>
            <c:spPr>
              <a:solidFill>
                <a:schemeClr val="accent2"/>
              </a:solidFill>
              <a:ln w="19050">
                <a:solidFill>
                  <a:schemeClr val="lt1"/>
                </a:solidFill>
              </a:ln>
              <a:effectLst/>
            </c:spPr>
            <c:extLst>
              <c:ext xmlns:c16="http://schemas.microsoft.com/office/drawing/2014/chart" uri="{C3380CC4-5D6E-409C-BE32-E72D297353CC}">
                <c16:uniqueId val="{00000007-27CB-6A49-97E1-442B6B5E2943}"/>
              </c:ext>
            </c:extLst>
          </c:dPt>
          <c:cat>
            <c:strRef>
              <c:f>Sheet1!$A$2:$A$5</c:f>
              <c:strCache>
                <c:ptCount val="2"/>
                <c:pt idx="0">
                  <c:v>1st Qtr</c:v>
                </c:pt>
                <c:pt idx="1">
                  <c:v>2nd Qtr</c:v>
                </c:pt>
              </c:strCache>
            </c:strRef>
          </c:cat>
          <c:val>
            <c:numRef>
              <c:f>Sheet1!$B$2:$B$5</c:f>
              <c:numCache>
                <c:formatCode>General</c:formatCode>
                <c:ptCount val="4"/>
                <c:pt idx="0">
                  <c:v>56</c:v>
                </c:pt>
                <c:pt idx="1">
                  <c:v>44</c:v>
                </c:pt>
              </c:numCache>
            </c:numRef>
          </c:val>
          <c:extLst>
            <c:ext xmlns:c16="http://schemas.microsoft.com/office/drawing/2014/chart" uri="{C3380CC4-5D6E-409C-BE32-E72D297353CC}">
              <c16:uniqueId val="{00000008-27CB-6A49-97E1-442B6B5E2943}"/>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4"/>
              </a:solidFill>
              <a:ln w="19050">
                <a:noFill/>
              </a:ln>
              <a:effectLst/>
            </c:spPr>
            <c:extLst>
              <c:ext xmlns:c16="http://schemas.microsoft.com/office/drawing/2014/chart" uri="{C3380CC4-5D6E-409C-BE32-E72D297353CC}">
                <c16:uniqueId val="{00000001-2EF2-9B4B-9691-4A678293FDA5}"/>
              </c:ext>
            </c:extLst>
          </c:dPt>
          <c:dPt>
            <c:idx val="1"/>
            <c:bubble3D val="0"/>
            <c:spPr>
              <a:solidFill>
                <a:schemeClr val="accent4">
                  <a:alpha val="10000"/>
                </a:schemeClr>
              </a:solidFill>
              <a:ln w="19050">
                <a:noFill/>
              </a:ln>
              <a:effectLst/>
            </c:spPr>
            <c:extLst>
              <c:ext xmlns:c16="http://schemas.microsoft.com/office/drawing/2014/chart" uri="{C3380CC4-5D6E-409C-BE32-E72D297353CC}">
                <c16:uniqueId val="{00000003-2EF2-9B4B-9691-4A678293FDA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2EF2-9B4B-9691-4A678293FDA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2EF2-9B4B-9691-4A678293FDA5}"/>
              </c:ext>
            </c:extLst>
          </c:dPt>
          <c:cat>
            <c:strRef>
              <c:f>Sheet1!$A$2:$A$5</c:f>
              <c:strCache>
                <c:ptCount val="2"/>
                <c:pt idx="0">
                  <c:v>1st Qtr</c:v>
                </c:pt>
                <c:pt idx="1">
                  <c:v>2nd Qtr</c:v>
                </c:pt>
              </c:strCache>
            </c:strRef>
          </c:cat>
          <c:val>
            <c:numRef>
              <c:f>Sheet1!$B$2:$B$5</c:f>
              <c:numCache>
                <c:formatCode>General</c:formatCode>
                <c:ptCount val="4"/>
                <c:pt idx="0">
                  <c:v>2</c:v>
                </c:pt>
                <c:pt idx="1">
                  <c:v>5</c:v>
                </c:pt>
              </c:numCache>
            </c:numRef>
          </c:val>
          <c:extLst>
            <c:ext xmlns:c16="http://schemas.microsoft.com/office/drawing/2014/chart" uri="{C3380CC4-5D6E-409C-BE32-E72D297353CC}">
              <c16:uniqueId val="{00000008-2EF2-9B4B-9691-4A678293FDA5}"/>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710B-EF4F-8731-C9147B5129C2}"/>
              </c:ext>
            </c:extLst>
          </c:dPt>
          <c:dPt>
            <c:idx val="1"/>
            <c:bubble3D val="0"/>
            <c:spPr>
              <a:solidFill>
                <a:schemeClr val="accent1">
                  <a:alpha val="10000"/>
                </a:schemeClr>
              </a:solidFill>
              <a:ln w="19050">
                <a:noFill/>
              </a:ln>
              <a:effectLst/>
            </c:spPr>
            <c:extLst>
              <c:ext xmlns:c16="http://schemas.microsoft.com/office/drawing/2014/chart" uri="{C3380CC4-5D6E-409C-BE32-E72D297353CC}">
                <c16:uniqueId val="{00000003-710B-EF4F-8731-C9147B5129C2}"/>
              </c:ext>
            </c:extLst>
          </c:dPt>
          <c:dPt>
            <c:idx val="2"/>
            <c:bubble3D val="0"/>
            <c:spPr>
              <a:solidFill>
                <a:schemeClr val="accent1"/>
              </a:solidFill>
              <a:ln w="19050">
                <a:noFill/>
              </a:ln>
              <a:effectLst/>
            </c:spPr>
            <c:extLst>
              <c:ext xmlns:c16="http://schemas.microsoft.com/office/drawing/2014/chart" uri="{C3380CC4-5D6E-409C-BE32-E72D297353CC}">
                <c16:uniqueId val="{00000005-710B-EF4F-8731-C9147B5129C2}"/>
              </c:ext>
            </c:extLst>
          </c:dPt>
          <c:dPt>
            <c:idx val="3"/>
            <c:bubble3D val="0"/>
            <c:spPr>
              <a:solidFill>
                <a:schemeClr val="accent4"/>
              </a:solidFill>
              <a:ln w="19050">
                <a:noFill/>
              </a:ln>
              <a:effectLst/>
            </c:spPr>
            <c:extLst>
              <c:ext xmlns:c16="http://schemas.microsoft.com/office/drawing/2014/chart" uri="{C3380CC4-5D6E-409C-BE32-E72D297353CC}">
                <c16:uniqueId val="{00000007-710B-EF4F-8731-C9147B5129C2}"/>
              </c:ext>
            </c:extLst>
          </c:dPt>
          <c:cat>
            <c:strRef>
              <c:f>Sheet1!$A$2:$A$5</c:f>
              <c:strCache>
                <c:ptCount val="3"/>
                <c:pt idx="0">
                  <c:v>1st Qtr</c:v>
                </c:pt>
                <c:pt idx="1">
                  <c:v>2nd Qtr</c:v>
                </c:pt>
                <c:pt idx="2">
                  <c:v>2nd Qtr</c:v>
                </c:pt>
              </c:strCache>
            </c:strRef>
          </c:cat>
          <c:val>
            <c:numRef>
              <c:f>Sheet1!$B$2:$B$5</c:f>
              <c:numCache>
                <c:formatCode>General</c:formatCode>
                <c:ptCount val="4"/>
                <c:pt idx="0">
                  <c:v>42</c:v>
                </c:pt>
                <c:pt idx="1">
                  <c:v>58</c:v>
                </c:pt>
              </c:numCache>
            </c:numRef>
          </c:val>
          <c:extLst>
            <c:ext xmlns:c16="http://schemas.microsoft.com/office/drawing/2014/chart" uri="{C3380CC4-5D6E-409C-BE32-E72D297353CC}">
              <c16:uniqueId val="{00000008-710B-EF4F-8731-C9147B5129C2}"/>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5D5CCBA-4AE4-8F43-96BD-394AB25A02E4}" type="doc">
      <dgm:prSet loTypeId="urn:microsoft.com/office/officeart/2009/layout/CircleArrowProcess" loCatId="" qsTypeId="urn:microsoft.com/office/officeart/2005/8/quickstyle/simple1" qsCatId="simple" csTypeId="urn:microsoft.com/office/officeart/2005/8/colors/accent1_2" csCatId="accent1" phldr="1"/>
      <dgm:spPr/>
      <dgm:t>
        <a:bodyPr/>
        <a:lstStyle/>
        <a:p>
          <a:endParaRPr lang="en-US"/>
        </a:p>
      </dgm:t>
    </dgm:pt>
    <dgm:pt modelId="{DC7B7617-0404-2842-A27E-952CDC713541}">
      <dgm:prSet phldrT="[Text]"/>
      <dgm:spPr/>
      <dgm:t>
        <a:bodyPr/>
        <a:lstStyle/>
        <a:p>
          <a:r>
            <a:rPr lang="en-US"/>
            <a:t>Always put </a:t>
          </a:r>
          <a:br>
            <a:rPr lang="en-US"/>
          </a:br>
          <a:r>
            <a:rPr lang="en-US"/>
            <a:t>your client’s needs first </a:t>
          </a:r>
        </a:p>
      </dgm:t>
    </dgm:pt>
    <dgm:pt modelId="{124F3FF2-6831-EB46-8F08-746B8F99E3F0}" type="parTrans" cxnId="{5250EF07-A9FB-3446-A0C6-9D64F97C64D0}">
      <dgm:prSet/>
      <dgm:spPr/>
      <dgm:t>
        <a:bodyPr/>
        <a:lstStyle/>
        <a:p>
          <a:endParaRPr lang="en-US"/>
        </a:p>
      </dgm:t>
    </dgm:pt>
    <dgm:pt modelId="{1913F7B3-01C3-254A-B42A-0C5429903A66}" type="sibTrans" cxnId="{5250EF07-A9FB-3446-A0C6-9D64F97C64D0}">
      <dgm:prSet/>
      <dgm:spPr/>
      <dgm:t>
        <a:bodyPr/>
        <a:lstStyle/>
        <a:p>
          <a:endParaRPr lang="en-US"/>
        </a:p>
      </dgm:t>
    </dgm:pt>
    <dgm:pt modelId="{EC835FAD-F0CE-FA47-9D62-57EAB865E85A}">
      <dgm:prSet phldrT="[Text]"/>
      <dgm:spPr/>
      <dgm:t>
        <a:bodyPr/>
        <a:lstStyle/>
        <a:p>
          <a:r>
            <a:rPr lang="en-US"/>
            <a:t>Be honest </a:t>
          </a:r>
          <a:br>
            <a:rPr lang="en-US"/>
          </a:br>
          <a:r>
            <a:rPr lang="en-US"/>
            <a:t>and open</a:t>
          </a:r>
        </a:p>
      </dgm:t>
    </dgm:pt>
    <dgm:pt modelId="{D7CA5CEB-8E4B-EF42-9967-0170503701CB}" type="parTrans" cxnId="{6DB570A6-02E3-0E44-A8A3-16F3461DB4AB}">
      <dgm:prSet/>
      <dgm:spPr/>
      <dgm:t>
        <a:bodyPr/>
        <a:lstStyle/>
        <a:p>
          <a:endParaRPr lang="en-US"/>
        </a:p>
      </dgm:t>
    </dgm:pt>
    <dgm:pt modelId="{0073DECA-66DC-004A-B431-0603F03D6601}" type="sibTrans" cxnId="{6DB570A6-02E3-0E44-A8A3-16F3461DB4AB}">
      <dgm:prSet/>
      <dgm:spPr/>
      <dgm:t>
        <a:bodyPr/>
        <a:lstStyle/>
        <a:p>
          <a:endParaRPr lang="en-US"/>
        </a:p>
      </dgm:t>
    </dgm:pt>
    <dgm:pt modelId="{6E5F202A-D656-3A4A-8767-665B77D016CD}">
      <dgm:prSet phldrT="[Text]"/>
      <dgm:spPr/>
      <dgm:t>
        <a:bodyPr/>
        <a:lstStyle/>
        <a:p>
          <a:r>
            <a:rPr lang="en-US"/>
            <a:t>Treat these relationships </a:t>
          </a:r>
          <a:br>
            <a:rPr lang="en-US"/>
          </a:br>
          <a:r>
            <a:rPr lang="en-US"/>
            <a:t>like gold </a:t>
          </a:r>
        </a:p>
      </dgm:t>
    </dgm:pt>
    <dgm:pt modelId="{03966C46-2540-334D-9EF9-D5C20B06BA07}" type="parTrans" cxnId="{352B876E-28AC-F440-8CD3-9FA9866B5DAB}">
      <dgm:prSet/>
      <dgm:spPr/>
      <dgm:t>
        <a:bodyPr/>
        <a:lstStyle/>
        <a:p>
          <a:endParaRPr lang="en-US"/>
        </a:p>
      </dgm:t>
    </dgm:pt>
    <dgm:pt modelId="{A5712857-05AF-5148-898F-BCD6C4EA208A}" type="sibTrans" cxnId="{352B876E-28AC-F440-8CD3-9FA9866B5DAB}">
      <dgm:prSet/>
      <dgm:spPr/>
      <dgm:t>
        <a:bodyPr/>
        <a:lstStyle/>
        <a:p>
          <a:endParaRPr lang="en-US"/>
        </a:p>
      </dgm:t>
    </dgm:pt>
    <dgm:pt modelId="{895D44D7-7310-BF4D-9DAE-FA92A0FCB650}" type="pres">
      <dgm:prSet presAssocID="{85D5CCBA-4AE4-8F43-96BD-394AB25A02E4}" presName="Name0" presStyleCnt="0">
        <dgm:presLayoutVars>
          <dgm:chMax val="7"/>
          <dgm:chPref val="7"/>
          <dgm:dir/>
          <dgm:animLvl val="lvl"/>
        </dgm:presLayoutVars>
      </dgm:prSet>
      <dgm:spPr/>
    </dgm:pt>
    <dgm:pt modelId="{9401B411-8430-5645-8FD0-4477A3A4FD9D}" type="pres">
      <dgm:prSet presAssocID="{DC7B7617-0404-2842-A27E-952CDC713541}" presName="Accent1" presStyleCnt="0"/>
      <dgm:spPr/>
    </dgm:pt>
    <dgm:pt modelId="{3C9DB946-2C51-2840-9D11-B6C84EB9EC6C}" type="pres">
      <dgm:prSet presAssocID="{DC7B7617-0404-2842-A27E-952CDC713541}" presName="Accent" presStyleLbl="node1" presStyleIdx="0" presStyleCnt="3"/>
      <dgm:spPr>
        <a:ln>
          <a:noFill/>
        </a:ln>
      </dgm:spPr>
    </dgm:pt>
    <dgm:pt modelId="{8EC587AC-E80C-AF46-8DA6-8D07F66E2BAD}" type="pres">
      <dgm:prSet presAssocID="{DC7B7617-0404-2842-A27E-952CDC713541}" presName="Parent1" presStyleLbl="revTx" presStyleIdx="0" presStyleCnt="3">
        <dgm:presLayoutVars>
          <dgm:chMax val="1"/>
          <dgm:chPref val="1"/>
          <dgm:bulletEnabled val="1"/>
        </dgm:presLayoutVars>
      </dgm:prSet>
      <dgm:spPr/>
    </dgm:pt>
    <dgm:pt modelId="{A58CAD2C-216A-8F43-9CC2-DEA0903DEF77}" type="pres">
      <dgm:prSet presAssocID="{EC835FAD-F0CE-FA47-9D62-57EAB865E85A}" presName="Accent2" presStyleCnt="0"/>
      <dgm:spPr/>
    </dgm:pt>
    <dgm:pt modelId="{939BE674-691C-D345-8058-B5ABCFE5457C}" type="pres">
      <dgm:prSet presAssocID="{EC835FAD-F0CE-FA47-9D62-57EAB865E85A}" presName="Accent" presStyleLbl="node1" presStyleIdx="1" presStyleCnt="3"/>
      <dgm:spPr>
        <a:solidFill>
          <a:schemeClr val="accent4"/>
        </a:solidFill>
        <a:ln>
          <a:noFill/>
        </a:ln>
      </dgm:spPr>
    </dgm:pt>
    <dgm:pt modelId="{9AB186AB-3769-EE47-BA31-FD1894B82801}" type="pres">
      <dgm:prSet presAssocID="{EC835FAD-F0CE-FA47-9D62-57EAB865E85A}" presName="Parent2" presStyleLbl="revTx" presStyleIdx="1" presStyleCnt="3">
        <dgm:presLayoutVars>
          <dgm:chMax val="1"/>
          <dgm:chPref val="1"/>
          <dgm:bulletEnabled val="1"/>
        </dgm:presLayoutVars>
      </dgm:prSet>
      <dgm:spPr/>
    </dgm:pt>
    <dgm:pt modelId="{400C044D-2055-B14D-AE94-BA9886249EA5}" type="pres">
      <dgm:prSet presAssocID="{6E5F202A-D656-3A4A-8767-665B77D016CD}" presName="Accent3" presStyleCnt="0"/>
      <dgm:spPr/>
    </dgm:pt>
    <dgm:pt modelId="{54AE1806-C57A-5641-A5BE-FBD8855D3EA8}" type="pres">
      <dgm:prSet presAssocID="{6E5F202A-D656-3A4A-8767-665B77D016CD}" presName="Accent" presStyleLbl="node1" presStyleIdx="2" presStyleCnt="3"/>
      <dgm:spPr>
        <a:solidFill>
          <a:schemeClr val="accent3"/>
        </a:solidFill>
        <a:ln>
          <a:noFill/>
        </a:ln>
      </dgm:spPr>
    </dgm:pt>
    <dgm:pt modelId="{5EF4324F-42C8-404A-A380-DF677078417E}" type="pres">
      <dgm:prSet presAssocID="{6E5F202A-D656-3A4A-8767-665B77D016CD}" presName="Parent3" presStyleLbl="revTx" presStyleIdx="2" presStyleCnt="3">
        <dgm:presLayoutVars>
          <dgm:chMax val="1"/>
          <dgm:chPref val="1"/>
          <dgm:bulletEnabled val="1"/>
        </dgm:presLayoutVars>
      </dgm:prSet>
      <dgm:spPr/>
    </dgm:pt>
  </dgm:ptLst>
  <dgm:cxnLst>
    <dgm:cxn modelId="{5250EF07-A9FB-3446-A0C6-9D64F97C64D0}" srcId="{85D5CCBA-4AE4-8F43-96BD-394AB25A02E4}" destId="{DC7B7617-0404-2842-A27E-952CDC713541}" srcOrd="0" destOrd="0" parTransId="{124F3FF2-6831-EB46-8F08-746B8F99E3F0}" sibTransId="{1913F7B3-01C3-254A-B42A-0C5429903A66}"/>
    <dgm:cxn modelId="{E9A73558-75FD-D743-92D4-96AB25E40197}" type="presOf" srcId="{85D5CCBA-4AE4-8F43-96BD-394AB25A02E4}" destId="{895D44D7-7310-BF4D-9DAE-FA92A0FCB650}" srcOrd="0" destOrd="0" presId="urn:microsoft.com/office/officeart/2009/layout/CircleArrowProcess"/>
    <dgm:cxn modelId="{352B876E-28AC-F440-8CD3-9FA9866B5DAB}" srcId="{85D5CCBA-4AE4-8F43-96BD-394AB25A02E4}" destId="{6E5F202A-D656-3A4A-8767-665B77D016CD}" srcOrd="2" destOrd="0" parTransId="{03966C46-2540-334D-9EF9-D5C20B06BA07}" sibTransId="{A5712857-05AF-5148-898F-BCD6C4EA208A}"/>
    <dgm:cxn modelId="{2859178B-24D4-3446-9F39-A5F05E3BEC93}" type="presOf" srcId="{EC835FAD-F0CE-FA47-9D62-57EAB865E85A}" destId="{9AB186AB-3769-EE47-BA31-FD1894B82801}" srcOrd="0" destOrd="0" presId="urn:microsoft.com/office/officeart/2009/layout/CircleArrowProcess"/>
    <dgm:cxn modelId="{6DB570A6-02E3-0E44-A8A3-16F3461DB4AB}" srcId="{85D5CCBA-4AE4-8F43-96BD-394AB25A02E4}" destId="{EC835FAD-F0CE-FA47-9D62-57EAB865E85A}" srcOrd="1" destOrd="0" parTransId="{D7CA5CEB-8E4B-EF42-9967-0170503701CB}" sibTransId="{0073DECA-66DC-004A-B431-0603F03D6601}"/>
    <dgm:cxn modelId="{B88A44E1-3E0B-AC4B-B46E-943876CDB496}" type="presOf" srcId="{6E5F202A-D656-3A4A-8767-665B77D016CD}" destId="{5EF4324F-42C8-404A-A380-DF677078417E}" srcOrd="0" destOrd="0" presId="urn:microsoft.com/office/officeart/2009/layout/CircleArrowProcess"/>
    <dgm:cxn modelId="{588EC7F3-0A76-104C-88A2-793856DCC69B}" type="presOf" srcId="{DC7B7617-0404-2842-A27E-952CDC713541}" destId="{8EC587AC-E80C-AF46-8DA6-8D07F66E2BAD}" srcOrd="0" destOrd="0" presId="urn:microsoft.com/office/officeart/2009/layout/CircleArrowProcess"/>
    <dgm:cxn modelId="{730DB6DA-B193-7547-AF2F-718C5508559B}" type="presParOf" srcId="{895D44D7-7310-BF4D-9DAE-FA92A0FCB650}" destId="{9401B411-8430-5645-8FD0-4477A3A4FD9D}" srcOrd="0" destOrd="0" presId="urn:microsoft.com/office/officeart/2009/layout/CircleArrowProcess"/>
    <dgm:cxn modelId="{5210188E-A675-0C42-BB65-B4E3D5A9018E}" type="presParOf" srcId="{9401B411-8430-5645-8FD0-4477A3A4FD9D}" destId="{3C9DB946-2C51-2840-9D11-B6C84EB9EC6C}" srcOrd="0" destOrd="0" presId="urn:microsoft.com/office/officeart/2009/layout/CircleArrowProcess"/>
    <dgm:cxn modelId="{C9831031-1F2A-7044-A054-60C579613500}" type="presParOf" srcId="{895D44D7-7310-BF4D-9DAE-FA92A0FCB650}" destId="{8EC587AC-E80C-AF46-8DA6-8D07F66E2BAD}" srcOrd="1" destOrd="0" presId="urn:microsoft.com/office/officeart/2009/layout/CircleArrowProcess"/>
    <dgm:cxn modelId="{81C5C847-5572-D94D-B24A-5E501D59B762}" type="presParOf" srcId="{895D44D7-7310-BF4D-9DAE-FA92A0FCB650}" destId="{A58CAD2C-216A-8F43-9CC2-DEA0903DEF77}" srcOrd="2" destOrd="0" presId="urn:microsoft.com/office/officeart/2009/layout/CircleArrowProcess"/>
    <dgm:cxn modelId="{A5FB6CF4-FB2F-0648-A465-A56C2BCEAFAC}" type="presParOf" srcId="{A58CAD2C-216A-8F43-9CC2-DEA0903DEF77}" destId="{939BE674-691C-D345-8058-B5ABCFE5457C}" srcOrd="0" destOrd="0" presId="urn:microsoft.com/office/officeart/2009/layout/CircleArrowProcess"/>
    <dgm:cxn modelId="{8411D91F-6594-3A45-AA38-07583DBB1F6B}" type="presParOf" srcId="{895D44D7-7310-BF4D-9DAE-FA92A0FCB650}" destId="{9AB186AB-3769-EE47-BA31-FD1894B82801}" srcOrd="3" destOrd="0" presId="urn:microsoft.com/office/officeart/2009/layout/CircleArrowProcess"/>
    <dgm:cxn modelId="{155497CE-C205-D648-BA39-F07CCA1660B6}" type="presParOf" srcId="{895D44D7-7310-BF4D-9DAE-FA92A0FCB650}" destId="{400C044D-2055-B14D-AE94-BA9886249EA5}" srcOrd="4" destOrd="0" presId="urn:microsoft.com/office/officeart/2009/layout/CircleArrowProcess"/>
    <dgm:cxn modelId="{EE44D42F-E9A5-9444-9ABD-869E5968DF38}" type="presParOf" srcId="{400C044D-2055-B14D-AE94-BA9886249EA5}" destId="{54AE1806-C57A-5641-A5BE-FBD8855D3EA8}" srcOrd="0" destOrd="0" presId="urn:microsoft.com/office/officeart/2009/layout/CircleArrowProcess"/>
    <dgm:cxn modelId="{BE0C7131-4259-E044-A258-2CAEA89BDA00}" type="presParOf" srcId="{895D44D7-7310-BF4D-9DAE-FA92A0FCB650}" destId="{5EF4324F-42C8-404A-A380-DF677078417E}"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C07CB65-D0EB-2942-98D4-CDF3F6C0FA73}" type="doc">
      <dgm:prSet loTypeId="urn:microsoft.com/office/officeart/2005/8/layout/chevron1" loCatId="" qsTypeId="urn:microsoft.com/office/officeart/2005/8/quickstyle/simple1" qsCatId="simple" csTypeId="urn:microsoft.com/office/officeart/2005/8/colors/accent1_2" csCatId="accent1" phldr="1"/>
      <dgm:spPr/>
    </dgm:pt>
    <dgm:pt modelId="{262F51D9-8155-1A44-BF82-B782D1AC943E}">
      <dgm:prSet phldrT="[Text]" custT="1"/>
      <dgm:spPr>
        <a:solidFill>
          <a:schemeClr val="accent2"/>
        </a:solidFill>
      </dgm:spPr>
      <dgm:t>
        <a:bodyPr/>
        <a:lstStyle/>
        <a:p>
          <a:r>
            <a:rPr lang="en-US" sz="1900">
              <a:solidFill>
                <a:schemeClr val="bg2"/>
              </a:solidFill>
            </a:rPr>
            <a:t>Ask the right questions, and pair them with the </a:t>
          </a:r>
          <a:br>
            <a:rPr lang="en-US" sz="1900">
              <a:solidFill>
                <a:schemeClr val="bg2"/>
              </a:solidFill>
            </a:rPr>
          </a:br>
          <a:r>
            <a:rPr lang="en-US" sz="1900">
              <a:solidFill>
                <a:schemeClr val="bg2"/>
              </a:solidFill>
            </a:rPr>
            <a:t>right plan </a:t>
          </a:r>
        </a:p>
      </dgm:t>
    </dgm:pt>
    <dgm:pt modelId="{5B9D7A4A-D214-8F4B-93B6-06174246B53F}" type="parTrans" cxnId="{BEF1F928-6394-8F43-A4F7-936BE36E5B1D}">
      <dgm:prSet/>
      <dgm:spPr/>
      <dgm:t>
        <a:bodyPr/>
        <a:lstStyle/>
        <a:p>
          <a:endParaRPr lang="en-US"/>
        </a:p>
      </dgm:t>
    </dgm:pt>
    <dgm:pt modelId="{3C7257D2-BE11-E44A-B578-C62C26862137}" type="sibTrans" cxnId="{BEF1F928-6394-8F43-A4F7-936BE36E5B1D}">
      <dgm:prSet/>
      <dgm:spPr/>
      <dgm:t>
        <a:bodyPr/>
        <a:lstStyle/>
        <a:p>
          <a:endParaRPr lang="en-US"/>
        </a:p>
      </dgm:t>
    </dgm:pt>
    <dgm:pt modelId="{A17C80C2-85FB-F24D-8ECB-CCC99A5D6392}">
      <dgm:prSet phldrT="[Text]" custT="1"/>
      <dgm:spPr>
        <a:solidFill>
          <a:schemeClr val="accent3"/>
        </a:solidFill>
      </dgm:spPr>
      <dgm:t>
        <a:bodyPr/>
        <a:lstStyle/>
        <a:p>
          <a:r>
            <a:rPr lang="en-US" sz="1900">
              <a:solidFill>
                <a:schemeClr val="bg2"/>
              </a:solidFill>
            </a:rPr>
            <a:t>Search for a dental office that has an oral surgeon who accepts the plan </a:t>
          </a:r>
          <a:endParaRPr lang="en-US" sz="1900"/>
        </a:p>
      </dgm:t>
    </dgm:pt>
    <dgm:pt modelId="{D67000DC-5A08-6044-ACFC-88C23C649DDC}" type="parTrans" cxnId="{B0FB9D3A-7E0B-6B4D-A4F9-A946C30F78DA}">
      <dgm:prSet/>
      <dgm:spPr/>
      <dgm:t>
        <a:bodyPr/>
        <a:lstStyle/>
        <a:p>
          <a:endParaRPr lang="en-US"/>
        </a:p>
      </dgm:t>
    </dgm:pt>
    <dgm:pt modelId="{5C2C2109-29A7-B242-934E-D5F78DE37851}" type="sibTrans" cxnId="{B0FB9D3A-7E0B-6B4D-A4F9-A946C30F78DA}">
      <dgm:prSet/>
      <dgm:spPr/>
      <dgm:t>
        <a:bodyPr/>
        <a:lstStyle/>
        <a:p>
          <a:endParaRPr lang="en-US"/>
        </a:p>
      </dgm:t>
    </dgm:pt>
    <dgm:pt modelId="{CDA60344-B74E-B344-B2A9-69CA21DE15A5}">
      <dgm:prSet phldrT="[Text]" custT="1"/>
      <dgm:spPr>
        <a:solidFill>
          <a:schemeClr val="accent4"/>
        </a:solidFill>
      </dgm:spPr>
      <dgm:t>
        <a:bodyPr/>
        <a:lstStyle/>
        <a:p>
          <a:r>
            <a:rPr lang="en-US" sz="1900">
              <a:solidFill>
                <a:schemeClr val="bg2"/>
              </a:solidFill>
            </a:rPr>
            <a:t>Veteran gets the work they need and saves money without having to find a specialist </a:t>
          </a:r>
          <a:endParaRPr lang="en-US" sz="1900"/>
        </a:p>
      </dgm:t>
    </dgm:pt>
    <dgm:pt modelId="{200192A0-DFAC-4242-A3A7-C08FEA1589CC}" type="parTrans" cxnId="{508FD3C9-975F-9B4C-B6D0-5B4212F2823F}">
      <dgm:prSet/>
      <dgm:spPr/>
      <dgm:t>
        <a:bodyPr/>
        <a:lstStyle/>
        <a:p>
          <a:endParaRPr lang="en-US"/>
        </a:p>
      </dgm:t>
    </dgm:pt>
    <dgm:pt modelId="{9E6667D4-05F4-6F4D-A2EF-F1A439051779}" type="sibTrans" cxnId="{508FD3C9-975F-9B4C-B6D0-5B4212F2823F}">
      <dgm:prSet/>
      <dgm:spPr/>
      <dgm:t>
        <a:bodyPr/>
        <a:lstStyle/>
        <a:p>
          <a:endParaRPr lang="en-US"/>
        </a:p>
      </dgm:t>
    </dgm:pt>
    <dgm:pt modelId="{15ECC9E8-FEB3-174C-A3B0-0EDC64EEE466}" type="pres">
      <dgm:prSet presAssocID="{2C07CB65-D0EB-2942-98D4-CDF3F6C0FA73}" presName="Name0" presStyleCnt="0">
        <dgm:presLayoutVars>
          <dgm:dir/>
          <dgm:animLvl val="lvl"/>
          <dgm:resizeHandles val="exact"/>
        </dgm:presLayoutVars>
      </dgm:prSet>
      <dgm:spPr/>
    </dgm:pt>
    <dgm:pt modelId="{AF739160-D1C6-C143-9E00-68DBADB0061C}" type="pres">
      <dgm:prSet presAssocID="{262F51D9-8155-1A44-BF82-B782D1AC943E}" presName="parTxOnly" presStyleLbl="node1" presStyleIdx="0" presStyleCnt="3">
        <dgm:presLayoutVars>
          <dgm:chMax val="0"/>
          <dgm:chPref val="0"/>
          <dgm:bulletEnabled val="1"/>
        </dgm:presLayoutVars>
      </dgm:prSet>
      <dgm:spPr/>
    </dgm:pt>
    <dgm:pt modelId="{77FF8793-6E8A-BD45-B9A4-52856FF8517F}" type="pres">
      <dgm:prSet presAssocID="{3C7257D2-BE11-E44A-B578-C62C26862137}" presName="parTxOnlySpace" presStyleCnt="0"/>
      <dgm:spPr/>
    </dgm:pt>
    <dgm:pt modelId="{6F5F642E-9D43-FA43-880C-693577A11BEA}" type="pres">
      <dgm:prSet presAssocID="{A17C80C2-85FB-F24D-8ECB-CCC99A5D6392}" presName="parTxOnly" presStyleLbl="node1" presStyleIdx="1" presStyleCnt="3">
        <dgm:presLayoutVars>
          <dgm:chMax val="0"/>
          <dgm:chPref val="0"/>
          <dgm:bulletEnabled val="1"/>
        </dgm:presLayoutVars>
      </dgm:prSet>
      <dgm:spPr/>
    </dgm:pt>
    <dgm:pt modelId="{A86FDA97-3303-7B43-AF00-FF1473FE6408}" type="pres">
      <dgm:prSet presAssocID="{5C2C2109-29A7-B242-934E-D5F78DE37851}" presName="parTxOnlySpace" presStyleCnt="0"/>
      <dgm:spPr/>
    </dgm:pt>
    <dgm:pt modelId="{FE62FB47-91B3-2541-9460-C45E4CA95922}" type="pres">
      <dgm:prSet presAssocID="{CDA60344-B74E-B344-B2A9-69CA21DE15A5}" presName="parTxOnly" presStyleLbl="node1" presStyleIdx="2" presStyleCnt="3">
        <dgm:presLayoutVars>
          <dgm:chMax val="0"/>
          <dgm:chPref val="0"/>
          <dgm:bulletEnabled val="1"/>
        </dgm:presLayoutVars>
      </dgm:prSet>
      <dgm:spPr/>
    </dgm:pt>
  </dgm:ptLst>
  <dgm:cxnLst>
    <dgm:cxn modelId="{2AC26F0D-89CF-B84C-8045-E37EA659BCE1}" type="presOf" srcId="{CDA60344-B74E-B344-B2A9-69CA21DE15A5}" destId="{FE62FB47-91B3-2541-9460-C45E4CA95922}" srcOrd="0" destOrd="0" presId="urn:microsoft.com/office/officeart/2005/8/layout/chevron1"/>
    <dgm:cxn modelId="{EFB3310F-1B0D-6B45-93FE-B88E79DF2177}" type="presOf" srcId="{A17C80C2-85FB-F24D-8ECB-CCC99A5D6392}" destId="{6F5F642E-9D43-FA43-880C-693577A11BEA}" srcOrd="0" destOrd="0" presId="urn:microsoft.com/office/officeart/2005/8/layout/chevron1"/>
    <dgm:cxn modelId="{BEF1F928-6394-8F43-A4F7-936BE36E5B1D}" srcId="{2C07CB65-D0EB-2942-98D4-CDF3F6C0FA73}" destId="{262F51D9-8155-1A44-BF82-B782D1AC943E}" srcOrd="0" destOrd="0" parTransId="{5B9D7A4A-D214-8F4B-93B6-06174246B53F}" sibTransId="{3C7257D2-BE11-E44A-B578-C62C26862137}"/>
    <dgm:cxn modelId="{B0FB9D3A-7E0B-6B4D-A4F9-A946C30F78DA}" srcId="{2C07CB65-D0EB-2942-98D4-CDF3F6C0FA73}" destId="{A17C80C2-85FB-F24D-8ECB-CCC99A5D6392}" srcOrd="1" destOrd="0" parTransId="{D67000DC-5A08-6044-ACFC-88C23C649DDC}" sibTransId="{5C2C2109-29A7-B242-934E-D5F78DE37851}"/>
    <dgm:cxn modelId="{ADE19D5E-F2AF-6144-99B6-159E92CFBA83}" type="presOf" srcId="{2C07CB65-D0EB-2942-98D4-CDF3F6C0FA73}" destId="{15ECC9E8-FEB3-174C-A3B0-0EDC64EEE466}" srcOrd="0" destOrd="0" presId="urn:microsoft.com/office/officeart/2005/8/layout/chevron1"/>
    <dgm:cxn modelId="{1C81DE5E-CAA7-7E40-B62D-0916376CB9D3}" type="presOf" srcId="{262F51D9-8155-1A44-BF82-B782D1AC943E}" destId="{AF739160-D1C6-C143-9E00-68DBADB0061C}" srcOrd="0" destOrd="0" presId="urn:microsoft.com/office/officeart/2005/8/layout/chevron1"/>
    <dgm:cxn modelId="{508FD3C9-975F-9B4C-B6D0-5B4212F2823F}" srcId="{2C07CB65-D0EB-2942-98D4-CDF3F6C0FA73}" destId="{CDA60344-B74E-B344-B2A9-69CA21DE15A5}" srcOrd="2" destOrd="0" parTransId="{200192A0-DFAC-4242-A3A7-C08FEA1589CC}" sibTransId="{9E6667D4-05F4-6F4D-A2EF-F1A439051779}"/>
    <dgm:cxn modelId="{CA5F4E48-D19D-4A49-978B-9996D965F06C}" type="presParOf" srcId="{15ECC9E8-FEB3-174C-A3B0-0EDC64EEE466}" destId="{AF739160-D1C6-C143-9E00-68DBADB0061C}" srcOrd="0" destOrd="0" presId="urn:microsoft.com/office/officeart/2005/8/layout/chevron1"/>
    <dgm:cxn modelId="{5AF7A77A-C4A1-9E4E-9A55-CC58B3B1ADCF}" type="presParOf" srcId="{15ECC9E8-FEB3-174C-A3B0-0EDC64EEE466}" destId="{77FF8793-6E8A-BD45-B9A4-52856FF8517F}" srcOrd="1" destOrd="0" presId="urn:microsoft.com/office/officeart/2005/8/layout/chevron1"/>
    <dgm:cxn modelId="{F5EB4C6A-EAD4-0745-AC2D-4C8B988F3DFA}" type="presParOf" srcId="{15ECC9E8-FEB3-174C-A3B0-0EDC64EEE466}" destId="{6F5F642E-9D43-FA43-880C-693577A11BEA}" srcOrd="2" destOrd="0" presId="urn:microsoft.com/office/officeart/2005/8/layout/chevron1"/>
    <dgm:cxn modelId="{61204210-7920-4D4F-BA34-65E8CB5049E5}" type="presParOf" srcId="{15ECC9E8-FEB3-174C-A3B0-0EDC64EEE466}" destId="{A86FDA97-3303-7B43-AF00-FF1473FE6408}" srcOrd="3" destOrd="0" presId="urn:microsoft.com/office/officeart/2005/8/layout/chevron1"/>
    <dgm:cxn modelId="{09618CBC-3B85-684B-AE6D-507DF373450E}" type="presParOf" srcId="{15ECC9E8-FEB3-174C-A3B0-0EDC64EEE466}" destId="{FE62FB47-91B3-2541-9460-C45E4CA95922}" srcOrd="4" destOrd="0" presId="urn:microsoft.com/office/officeart/2005/8/layout/chevron1"/>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92EE7BA-896D-E14C-AE70-E7260369A9FA}" type="doc">
      <dgm:prSet loTypeId="urn:microsoft.com/office/officeart/2005/8/layout/hierarchy2" loCatId="" qsTypeId="urn:microsoft.com/office/officeart/2005/8/quickstyle/simple1" qsCatId="simple" csTypeId="urn:microsoft.com/office/officeart/2005/8/colors/accent1_2" csCatId="accent1" phldr="1"/>
      <dgm:spPr/>
      <dgm:t>
        <a:bodyPr/>
        <a:lstStyle/>
        <a:p>
          <a:endParaRPr lang="en-US"/>
        </a:p>
      </dgm:t>
    </dgm:pt>
    <dgm:pt modelId="{0F0C9931-6485-2446-9682-3636A7711DC1}">
      <dgm:prSet phldrT="[Text]" custT="1"/>
      <dgm:spPr>
        <a:solidFill>
          <a:schemeClr val="accent3"/>
        </a:solidFill>
        <a:ln w="12700">
          <a:solidFill>
            <a:schemeClr val="accent3"/>
          </a:solidFill>
        </a:ln>
      </dgm:spPr>
      <dgm:t>
        <a:bodyPr/>
        <a:lstStyle/>
        <a:p>
          <a:r>
            <a:rPr lang="en-US" sz="2400">
              <a:solidFill>
                <a:schemeClr val="accent1"/>
              </a:solidFill>
            </a:rPr>
            <a:t>Provide great service </a:t>
          </a:r>
        </a:p>
      </dgm:t>
    </dgm:pt>
    <dgm:pt modelId="{5232FA99-1318-8748-AD96-4CA26595E1C4}" type="parTrans" cxnId="{CAE4840E-3BEB-9A4D-9994-DB0CFBED0B9D}">
      <dgm:prSet/>
      <dgm:spPr/>
      <dgm:t>
        <a:bodyPr/>
        <a:lstStyle/>
        <a:p>
          <a:endParaRPr lang="en-US"/>
        </a:p>
      </dgm:t>
    </dgm:pt>
    <dgm:pt modelId="{5C9ECDC9-CBA9-EB46-BD80-3BBF0F6E9D94}" type="sibTrans" cxnId="{CAE4840E-3BEB-9A4D-9994-DB0CFBED0B9D}">
      <dgm:prSet/>
      <dgm:spPr/>
      <dgm:t>
        <a:bodyPr/>
        <a:lstStyle/>
        <a:p>
          <a:endParaRPr lang="en-US"/>
        </a:p>
      </dgm:t>
    </dgm:pt>
    <dgm:pt modelId="{91580115-BF14-0744-9846-05713A75D033}">
      <dgm:prSet phldrT="[Text]" custT="1"/>
      <dgm:spPr>
        <a:solidFill>
          <a:schemeClr val="accent1"/>
        </a:solidFill>
        <a:ln w="12700">
          <a:solidFill>
            <a:schemeClr val="accent3"/>
          </a:solidFill>
        </a:ln>
      </dgm:spPr>
      <dgm:t>
        <a:bodyPr/>
        <a:lstStyle/>
        <a:p>
          <a:r>
            <a:rPr lang="en-US" sz="1600">
              <a:solidFill>
                <a:schemeClr val="tx2"/>
              </a:solidFill>
            </a:rPr>
            <a:t>Word will spread</a:t>
          </a:r>
          <a:r>
            <a:rPr lang="en-US" sz="1600" b="0" i="0">
              <a:solidFill>
                <a:schemeClr val="tx2"/>
              </a:solidFill>
              <a:effectLst/>
              <a:latin typeface="Inter"/>
            </a:rPr>
            <a:t>—</a:t>
          </a:r>
          <a:br>
            <a:rPr lang="en-US" sz="1600" b="0" i="0">
              <a:solidFill>
                <a:schemeClr val="tx2"/>
              </a:solidFill>
              <a:effectLst/>
              <a:latin typeface="Inter"/>
            </a:rPr>
          </a:br>
          <a:r>
            <a:rPr lang="en-US" sz="1600">
              <a:solidFill>
                <a:schemeClr val="tx2"/>
              </a:solidFill>
            </a:rPr>
            <a:t>word of mouth is big </a:t>
          </a:r>
          <a:br>
            <a:rPr lang="en-US" sz="1600">
              <a:solidFill>
                <a:schemeClr val="tx2"/>
              </a:solidFill>
            </a:rPr>
          </a:br>
          <a:r>
            <a:rPr lang="en-US" sz="1600">
              <a:solidFill>
                <a:schemeClr val="tx2"/>
              </a:solidFill>
            </a:rPr>
            <a:t>in this community</a:t>
          </a:r>
        </a:p>
      </dgm:t>
    </dgm:pt>
    <dgm:pt modelId="{31CC5472-063A-414F-BA99-467688809370}" type="parTrans" cxnId="{C567AD31-74AB-5C45-9D66-BB8F09A63B04}">
      <dgm:prSet/>
      <dgm:spPr>
        <a:ln w="12700">
          <a:solidFill>
            <a:schemeClr val="accent3"/>
          </a:solidFill>
        </a:ln>
      </dgm:spPr>
      <dgm:t>
        <a:bodyPr/>
        <a:lstStyle/>
        <a:p>
          <a:endParaRPr lang="en-US"/>
        </a:p>
      </dgm:t>
    </dgm:pt>
    <dgm:pt modelId="{9DA4B45E-BEA9-424C-9FD3-7DA4B9807A5E}" type="sibTrans" cxnId="{C567AD31-74AB-5C45-9D66-BB8F09A63B04}">
      <dgm:prSet/>
      <dgm:spPr/>
      <dgm:t>
        <a:bodyPr/>
        <a:lstStyle/>
        <a:p>
          <a:endParaRPr lang="en-US"/>
        </a:p>
      </dgm:t>
    </dgm:pt>
    <dgm:pt modelId="{1208086F-29C9-5240-9A57-AD599ED9D396}">
      <dgm:prSet phldrT="[Text]" custT="1"/>
      <dgm:spPr>
        <a:solidFill>
          <a:schemeClr val="accent1">
            <a:lumMod val="20000"/>
            <a:lumOff val="80000"/>
          </a:schemeClr>
        </a:solidFill>
        <a:ln w="12700">
          <a:solidFill>
            <a:schemeClr val="accent3"/>
          </a:solidFill>
        </a:ln>
      </dgm:spPr>
      <dgm:t>
        <a:bodyPr/>
        <a:lstStyle/>
        <a:p>
          <a:r>
            <a:rPr lang="en-US" sz="1400">
              <a:solidFill>
                <a:schemeClr val="tx2"/>
              </a:solidFill>
            </a:rPr>
            <a:t>96% of military members </a:t>
          </a:r>
          <a:br>
            <a:rPr lang="en-US" sz="1400">
              <a:solidFill>
                <a:schemeClr val="tx2"/>
              </a:solidFill>
            </a:rPr>
          </a:br>
          <a:r>
            <a:rPr lang="en-US" sz="1400">
              <a:solidFill>
                <a:schemeClr val="tx2"/>
              </a:solidFill>
            </a:rPr>
            <a:t>will share an opportunity</a:t>
          </a:r>
          <a:r>
            <a:rPr lang="en-US" sz="1400" baseline="30000">
              <a:solidFill>
                <a:schemeClr val="tx2"/>
              </a:solidFill>
            </a:rPr>
            <a:t>18</a:t>
          </a:r>
          <a:endParaRPr lang="en-US" sz="1400">
            <a:solidFill>
              <a:schemeClr val="tx2"/>
            </a:solidFill>
          </a:endParaRPr>
        </a:p>
      </dgm:t>
    </dgm:pt>
    <dgm:pt modelId="{F5064E7D-96C4-2549-9CF8-0D91A83784BE}" type="parTrans" cxnId="{20439E67-0F2D-C644-A217-52A8898811B6}">
      <dgm:prSet/>
      <dgm:spPr>
        <a:ln w="12700">
          <a:solidFill>
            <a:schemeClr val="accent3"/>
          </a:solidFill>
        </a:ln>
      </dgm:spPr>
      <dgm:t>
        <a:bodyPr/>
        <a:lstStyle/>
        <a:p>
          <a:endParaRPr lang="en-US"/>
        </a:p>
      </dgm:t>
    </dgm:pt>
    <dgm:pt modelId="{C9B9E1AA-A71F-6044-8AAE-03092C64F46F}" type="sibTrans" cxnId="{20439E67-0F2D-C644-A217-52A8898811B6}">
      <dgm:prSet/>
      <dgm:spPr/>
      <dgm:t>
        <a:bodyPr/>
        <a:lstStyle/>
        <a:p>
          <a:endParaRPr lang="en-US"/>
        </a:p>
      </dgm:t>
    </dgm:pt>
    <dgm:pt modelId="{F54A0869-26ED-8B4A-A520-0299F97BAC8B}">
      <dgm:prSet phldrT="[Text]" custT="1"/>
      <dgm:spPr>
        <a:solidFill>
          <a:schemeClr val="accent1"/>
        </a:solidFill>
        <a:ln w="12700">
          <a:solidFill>
            <a:schemeClr val="accent3"/>
          </a:solidFill>
        </a:ln>
      </dgm:spPr>
      <dgm:t>
        <a:bodyPr/>
        <a:lstStyle/>
        <a:p>
          <a:r>
            <a:rPr lang="en-US" sz="1600">
              <a:solidFill>
                <a:schemeClr val="tx2"/>
              </a:solidFill>
            </a:rPr>
            <a:t>Could lead to </a:t>
          </a:r>
          <a:br>
            <a:rPr lang="en-US" sz="1600">
              <a:solidFill>
                <a:schemeClr val="tx2"/>
              </a:solidFill>
            </a:rPr>
          </a:br>
          <a:r>
            <a:rPr lang="en-US" sz="1600">
              <a:solidFill>
                <a:schemeClr val="tx2"/>
              </a:solidFill>
            </a:rPr>
            <a:t>other opportunities </a:t>
          </a:r>
        </a:p>
      </dgm:t>
    </dgm:pt>
    <dgm:pt modelId="{8923D06C-4427-724F-9749-D477235CF676}" type="parTrans" cxnId="{E66C06CF-DA09-9947-B383-506F4229A6CF}">
      <dgm:prSet/>
      <dgm:spPr>
        <a:ln w="12700">
          <a:solidFill>
            <a:schemeClr val="accent3"/>
          </a:solidFill>
        </a:ln>
      </dgm:spPr>
      <dgm:t>
        <a:bodyPr/>
        <a:lstStyle/>
        <a:p>
          <a:endParaRPr lang="en-US"/>
        </a:p>
      </dgm:t>
    </dgm:pt>
    <dgm:pt modelId="{7C4826C8-7820-214C-AA84-E3C30E0081E9}" type="sibTrans" cxnId="{E66C06CF-DA09-9947-B383-506F4229A6CF}">
      <dgm:prSet/>
      <dgm:spPr/>
      <dgm:t>
        <a:bodyPr/>
        <a:lstStyle/>
        <a:p>
          <a:endParaRPr lang="en-US"/>
        </a:p>
      </dgm:t>
    </dgm:pt>
    <dgm:pt modelId="{8BF8C180-FDD1-1E41-A932-A790CE15A2E8}">
      <dgm:prSet phldrT="[Text]" custT="1"/>
      <dgm:spPr>
        <a:solidFill>
          <a:schemeClr val="accent1">
            <a:lumMod val="20000"/>
            <a:lumOff val="80000"/>
          </a:schemeClr>
        </a:solidFill>
        <a:ln w="12700">
          <a:solidFill>
            <a:schemeClr val="accent3"/>
          </a:solidFill>
        </a:ln>
      </dgm:spPr>
      <dgm:t>
        <a:bodyPr/>
        <a:lstStyle/>
        <a:p>
          <a:r>
            <a:rPr lang="en-US" sz="1400" b="0">
              <a:solidFill>
                <a:schemeClr val="tx2"/>
              </a:solidFill>
            </a:rPr>
            <a:t>Vincent’s </a:t>
          </a:r>
          <a:r>
            <a:rPr lang="en-US" sz="1400">
              <a:solidFill>
                <a:schemeClr val="tx2"/>
              </a:solidFill>
            </a:rPr>
            <a:t>work with VSOs </a:t>
          </a:r>
          <a:br>
            <a:rPr lang="en-US" sz="1400">
              <a:solidFill>
                <a:schemeClr val="tx2"/>
              </a:solidFill>
            </a:rPr>
          </a:br>
          <a:r>
            <a:rPr lang="en-US" sz="1400">
              <a:solidFill>
                <a:schemeClr val="tx2"/>
              </a:solidFill>
            </a:rPr>
            <a:t>led to an opportunity to join Meals on Wheels board</a:t>
          </a:r>
        </a:p>
      </dgm:t>
    </dgm:pt>
    <dgm:pt modelId="{11DFA1BF-52E4-D848-A355-2A736837A03A}" type="parTrans" cxnId="{4AF17266-F064-184B-813F-9CCA42554B74}">
      <dgm:prSet/>
      <dgm:spPr>
        <a:ln w="12700">
          <a:solidFill>
            <a:schemeClr val="accent3"/>
          </a:solidFill>
        </a:ln>
      </dgm:spPr>
      <dgm:t>
        <a:bodyPr/>
        <a:lstStyle/>
        <a:p>
          <a:endParaRPr lang="en-US"/>
        </a:p>
      </dgm:t>
    </dgm:pt>
    <dgm:pt modelId="{0ECFA17B-BBD7-D342-B1AF-F2FDFFC20C46}" type="sibTrans" cxnId="{4AF17266-F064-184B-813F-9CCA42554B74}">
      <dgm:prSet/>
      <dgm:spPr/>
      <dgm:t>
        <a:bodyPr/>
        <a:lstStyle/>
        <a:p>
          <a:endParaRPr lang="en-US"/>
        </a:p>
      </dgm:t>
    </dgm:pt>
    <dgm:pt modelId="{208A1FF9-C631-A94B-A592-D7A8DE259702}">
      <dgm:prSet custT="1"/>
      <dgm:spPr>
        <a:solidFill>
          <a:schemeClr val="accent1"/>
        </a:solidFill>
        <a:ln w="12700">
          <a:solidFill>
            <a:schemeClr val="accent3"/>
          </a:solidFill>
        </a:ln>
      </dgm:spPr>
      <dgm:t>
        <a:bodyPr/>
        <a:lstStyle/>
        <a:p>
          <a:r>
            <a:rPr lang="en-US" sz="1600">
              <a:solidFill>
                <a:schemeClr val="tx2"/>
              </a:solidFill>
            </a:rPr>
            <a:t>Ask for referrals</a:t>
          </a:r>
        </a:p>
      </dgm:t>
    </dgm:pt>
    <dgm:pt modelId="{95C4AFF0-B559-0545-BC24-B443B06C903E}" type="parTrans" cxnId="{AD08E26B-76FD-3545-9C45-0B95ACF3B2CF}">
      <dgm:prSet/>
      <dgm:spPr>
        <a:ln w="12700">
          <a:solidFill>
            <a:schemeClr val="accent3"/>
          </a:solidFill>
        </a:ln>
      </dgm:spPr>
      <dgm:t>
        <a:bodyPr/>
        <a:lstStyle/>
        <a:p>
          <a:endParaRPr lang="en-US"/>
        </a:p>
      </dgm:t>
    </dgm:pt>
    <dgm:pt modelId="{C2EFBEF5-FF81-DE42-9C0E-E72AA88237A7}" type="sibTrans" cxnId="{AD08E26B-76FD-3545-9C45-0B95ACF3B2CF}">
      <dgm:prSet/>
      <dgm:spPr/>
      <dgm:t>
        <a:bodyPr/>
        <a:lstStyle/>
        <a:p>
          <a:endParaRPr lang="en-US"/>
        </a:p>
      </dgm:t>
    </dgm:pt>
    <dgm:pt modelId="{574741E9-7C3D-B241-A5B1-1CA890663D37}">
      <dgm:prSet phldrT="[Text]" custT="1"/>
      <dgm:spPr>
        <a:solidFill>
          <a:schemeClr val="accent1"/>
        </a:solidFill>
        <a:ln w="12700">
          <a:solidFill>
            <a:schemeClr val="accent3"/>
          </a:solidFill>
        </a:ln>
      </dgm:spPr>
      <dgm:t>
        <a:bodyPr/>
        <a:lstStyle/>
        <a:p>
          <a:r>
            <a:rPr lang="en-US" sz="1600">
              <a:solidFill>
                <a:schemeClr val="tx2"/>
              </a:solidFill>
            </a:rPr>
            <a:t>Could lead to selling </a:t>
          </a:r>
          <a:br>
            <a:rPr lang="en-US" sz="1600">
              <a:solidFill>
                <a:schemeClr val="tx2"/>
              </a:solidFill>
            </a:rPr>
          </a:br>
          <a:r>
            <a:rPr lang="en-US" sz="1600">
              <a:solidFill>
                <a:schemeClr val="tx2"/>
              </a:solidFill>
            </a:rPr>
            <a:t>to veterans’ families </a:t>
          </a:r>
          <a:br>
            <a:rPr lang="en-US" sz="1600">
              <a:solidFill>
                <a:schemeClr val="tx2"/>
              </a:solidFill>
            </a:rPr>
          </a:br>
          <a:r>
            <a:rPr lang="en-US" sz="1600">
              <a:solidFill>
                <a:schemeClr val="tx2"/>
              </a:solidFill>
            </a:rPr>
            <a:t>and friends </a:t>
          </a:r>
        </a:p>
      </dgm:t>
    </dgm:pt>
    <dgm:pt modelId="{1F2BAB28-1D11-9542-AE78-F4ECFF051399}" type="parTrans" cxnId="{18173A99-7EC7-C74D-9B0D-2130B679996C}">
      <dgm:prSet/>
      <dgm:spPr>
        <a:ln w="12700">
          <a:solidFill>
            <a:schemeClr val="accent3"/>
          </a:solidFill>
        </a:ln>
      </dgm:spPr>
      <dgm:t>
        <a:bodyPr/>
        <a:lstStyle/>
        <a:p>
          <a:endParaRPr lang="en-US"/>
        </a:p>
      </dgm:t>
    </dgm:pt>
    <dgm:pt modelId="{345A71A0-9709-A04A-A0F0-BE113856E969}" type="sibTrans" cxnId="{18173A99-7EC7-C74D-9B0D-2130B679996C}">
      <dgm:prSet/>
      <dgm:spPr/>
      <dgm:t>
        <a:bodyPr/>
        <a:lstStyle/>
        <a:p>
          <a:endParaRPr lang="en-US"/>
        </a:p>
      </dgm:t>
    </dgm:pt>
    <dgm:pt modelId="{43AEBCD9-C810-2A40-84B2-985560204E4C}">
      <dgm:prSet custT="1"/>
      <dgm:spPr>
        <a:solidFill>
          <a:schemeClr val="accent1">
            <a:lumMod val="20000"/>
            <a:lumOff val="80000"/>
          </a:schemeClr>
        </a:solidFill>
        <a:ln w="12700">
          <a:solidFill>
            <a:schemeClr val="accent3"/>
          </a:solidFill>
        </a:ln>
      </dgm:spPr>
      <dgm:t>
        <a:bodyPr/>
        <a:lstStyle/>
        <a:p>
          <a:r>
            <a:rPr lang="en-US" sz="1400">
              <a:solidFill>
                <a:schemeClr val="tx2"/>
              </a:solidFill>
            </a:rPr>
            <a:t>Veterans could have </a:t>
          </a:r>
          <a:br>
            <a:rPr lang="en-US" sz="1400">
              <a:solidFill>
                <a:schemeClr val="tx2"/>
              </a:solidFill>
            </a:rPr>
          </a:br>
          <a:r>
            <a:rPr lang="en-US" sz="1400">
              <a:solidFill>
                <a:schemeClr val="tx2"/>
              </a:solidFill>
            </a:rPr>
            <a:t>a network</a:t>
          </a:r>
        </a:p>
      </dgm:t>
    </dgm:pt>
    <dgm:pt modelId="{BC6E0F8F-5AF2-094C-B145-FBF79FA19745}" type="parTrans" cxnId="{D93DE8E2-20D8-564A-ABBA-4F22B7397A40}">
      <dgm:prSet/>
      <dgm:spPr>
        <a:ln w="12700">
          <a:solidFill>
            <a:schemeClr val="accent3"/>
          </a:solidFill>
        </a:ln>
      </dgm:spPr>
      <dgm:t>
        <a:bodyPr/>
        <a:lstStyle/>
        <a:p>
          <a:endParaRPr lang="en-US"/>
        </a:p>
      </dgm:t>
    </dgm:pt>
    <dgm:pt modelId="{02D8863E-2C89-3348-A051-D57C317CEE15}" type="sibTrans" cxnId="{D93DE8E2-20D8-564A-ABBA-4F22B7397A40}">
      <dgm:prSet/>
      <dgm:spPr/>
      <dgm:t>
        <a:bodyPr/>
        <a:lstStyle/>
        <a:p>
          <a:endParaRPr lang="en-US"/>
        </a:p>
      </dgm:t>
    </dgm:pt>
    <dgm:pt modelId="{6FA4C319-2789-E848-B13D-500858308AAB}">
      <dgm:prSet custT="1"/>
      <dgm:spPr>
        <a:solidFill>
          <a:schemeClr val="accent1">
            <a:lumMod val="20000"/>
            <a:lumOff val="80000"/>
          </a:schemeClr>
        </a:solidFill>
        <a:ln w="12700">
          <a:solidFill>
            <a:schemeClr val="accent3"/>
          </a:solidFill>
        </a:ln>
      </dgm:spPr>
      <dgm:t>
        <a:bodyPr/>
        <a:lstStyle/>
        <a:p>
          <a:r>
            <a:rPr lang="en-US" sz="1400">
              <a:solidFill>
                <a:schemeClr val="tx2"/>
              </a:solidFill>
            </a:rPr>
            <a:t>Hand out your business </a:t>
          </a:r>
          <a:br>
            <a:rPr lang="en-US" sz="1400">
              <a:solidFill>
                <a:schemeClr val="tx2"/>
              </a:solidFill>
            </a:rPr>
          </a:br>
          <a:r>
            <a:rPr lang="en-US" sz="1400">
              <a:solidFill>
                <a:schemeClr val="tx2"/>
              </a:solidFill>
            </a:rPr>
            <a:t>cards and let them know </a:t>
          </a:r>
          <a:br>
            <a:rPr lang="en-US" sz="1400">
              <a:solidFill>
                <a:schemeClr val="tx2"/>
              </a:solidFill>
            </a:rPr>
          </a:br>
          <a:r>
            <a:rPr lang="en-US" sz="1400">
              <a:solidFill>
                <a:schemeClr val="tx2"/>
              </a:solidFill>
            </a:rPr>
            <a:t>you’re here to help</a:t>
          </a:r>
        </a:p>
      </dgm:t>
    </dgm:pt>
    <dgm:pt modelId="{17ADF905-F676-DA4E-98C5-C877E492BD52}" type="parTrans" cxnId="{A9B7F0B2-63B4-8E4B-B17F-558B66A23BD5}">
      <dgm:prSet/>
      <dgm:spPr>
        <a:ln w="12700">
          <a:solidFill>
            <a:schemeClr val="accent3"/>
          </a:solidFill>
        </a:ln>
      </dgm:spPr>
      <dgm:t>
        <a:bodyPr/>
        <a:lstStyle/>
        <a:p>
          <a:endParaRPr lang="en-US"/>
        </a:p>
      </dgm:t>
    </dgm:pt>
    <dgm:pt modelId="{3E9BE0DF-FFA0-4740-97A3-64C7E59D08DA}" type="sibTrans" cxnId="{A9B7F0B2-63B4-8E4B-B17F-558B66A23BD5}">
      <dgm:prSet/>
      <dgm:spPr/>
      <dgm:t>
        <a:bodyPr/>
        <a:lstStyle/>
        <a:p>
          <a:endParaRPr lang="en-US"/>
        </a:p>
      </dgm:t>
    </dgm:pt>
    <dgm:pt modelId="{2BEBB0B1-0CB6-5B40-BCDF-6ECFACB15B66}" type="pres">
      <dgm:prSet presAssocID="{392EE7BA-896D-E14C-AE70-E7260369A9FA}" presName="diagram" presStyleCnt="0">
        <dgm:presLayoutVars>
          <dgm:chPref val="1"/>
          <dgm:dir/>
          <dgm:animOne val="branch"/>
          <dgm:animLvl val="lvl"/>
          <dgm:resizeHandles val="exact"/>
        </dgm:presLayoutVars>
      </dgm:prSet>
      <dgm:spPr/>
    </dgm:pt>
    <dgm:pt modelId="{F05AA545-76BB-F74F-9DFF-85FC0BA07FC5}" type="pres">
      <dgm:prSet presAssocID="{0F0C9931-6485-2446-9682-3636A7711DC1}" presName="root1" presStyleCnt="0"/>
      <dgm:spPr/>
    </dgm:pt>
    <dgm:pt modelId="{3A4DDFED-1B4E-BA4C-981F-B048D07ED650}" type="pres">
      <dgm:prSet presAssocID="{0F0C9931-6485-2446-9682-3636A7711DC1}" presName="LevelOneTextNode" presStyleLbl="node0" presStyleIdx="0" presStyleCnt="1" custScaleX="121001" custScaleY="99838">
        <dgm:presLayoutVars>
          <dgm:chPref val="3"/>
        </dgm:presLayoutVars>
      </dgm:prSet>
      <dgm:spPr/>
    </dgm:pt>
    <dgm:pt modelId="{6B4D6965-D391-B64F-BE5F-5A4004B909CA}" type="pres">
      <dgm:prSet presAssocID="{0F0C9931-6485-2446-9682-3636A7711DC1}" presName="level2hierChild" presStyleCnt="0"/>
      <dgm:spPr/>
    </dgm:pt>
    <dgm:pt modelId="{4281E1E7-E6AE-F645-BFAD-23613C1DF3CA}" type="pres">
      <dgm:prSet presAssocID="{31CC5472-063A-414F-BA99-467688809370}" presName="conn2-1" presStyleLbl="parChTrans1D2" presStyleIdx="0" presStyleCnt="4"/>
      <dgm:spPr/>
    </dgm:pt>
    <dgm:pt modelId="{423CCA82-CAC9-8D4E-963A-A747B18A455D}" type="pres">
      <dgm:prSet presAssocID="{31CC5472-063A-414F-BA99-467688809370}" presName="connTx" presStyleLbl="parChTrans1D2" presStyleIdx="0" presStyleCnt="4"/>
      <dgm:spPr/>
    </dgm:pt>
    <dgm:pt modelId="{9E378A36-374A-4B4A-B2BA-FD0F7084BB8C}" type="pres">
      <dgm:prSet presAssocID="{91580115-BF14-0744-9846-05713A75D033}" presName="root2" presStyleCnt="0"/>
      <dgm:spPr/>
    </dgm:pt>
    <dgm:pt modelId="{EC4EE035-DE20-DB4E-AA2C-E4BCE0590054}" type="pres">
      <dgm:prSet presAssocID="{91580115-BF14-0744-9846-05713A75D033}" presName="LevelTwoTextNode" presStyleLbl="node2" presStyleIdx="0" presStyleCnt="4" custScaleX="121000">
        <dgm:presLayoutVars>
          <dgm:chPref val="3"/>
        </dgm:presLayoutVars>
      </dgm:prSet>
      <dgm:spPr/>
    </dgm:pt>
    <dgm:pt modelId="{358A16D3-2EF9-9940-838E-909D8F6F974A}" type="pres">
      <dgm:prSet presAssocID="{91580115-BF14-0744-9846-05713A75D033}" presName="level3hierChild" presStyleCnt="0"/>
      <dgm:spPr/>
    </dgm:pt>
    <dgm:pt modelId="{FFAFE3FB-7D7C-A14D-A4C4-6E1DF62DBAA1}" type="pres">
      <dgm:prSet presAssocID="{F5064E7D-96C4-2549-9CF8-0D91A83784BE}" presName="conn2-1" presStyleLbl="parChTrans1D3" presStyleIdx="0" presStyleCnt="4"/>
      <dgm:spPr/>
    </dgm:pt>
    <dgm:pt modelId="{CF39F88E-2CDF-A247-8A43-A8846C2BA510}" type="pres">
      <dgm:prSet presAssocID="{F5064E7D-96C4-2549-9CF8-0D91A83784BE}" presName="connTx" presStyleLbl="parChTrans1D3" presStyleIdx="0" presStyleCnt="4"/>
      <dgm:spPr/>
    </dgm:pt>
    <dgm:pt modelId="{DA2BE816-F938-BC45-93A3-0CA78E34FB14}" type="pres">
      <dgm:prSet presAssocID="{1208086F-29C9-5240-9A57-AD599ED9D396}" presName="root2" presStyleCnt="0"/>
      <dgm:spPr/>
    </dgm:pt>
    <dgm:pt modelId="{5A202F12-2C33-D04D-9433-83EA35328A71}" type="pres">
      <dgm:prSet presAssocID="{1208086F-29C9-5240-9A57-AD599ED9D396}" presName="LevelTwoTextNode" presStyleLbl="node3" presStyleIdx="0" presStyleCnt="4" custScaleX="121000">
        <dgm:presLayoutVars>
          <dgm:chPref val="3"/>
        </dgm:presLayoutVars>
      </dgm:prSet>
      <dgm:spPr/>
    </dgm:pt>
    <dgm:pt modelId="{207F8FB2-E97C-B243-A7D8-C189A1B5998A}" type="pres">
      <dgm:prSet presAssocID="{1208086F-29C9-5240-9A57-AD599ED9D396}" presName="level3hierChild" presStyleCnt="0"/>
      <dgm:spPr/>
    </dgm:pt>
    <dgm:pt modelId="{C464D62B-E20B-3F47-8608-D5F398974D50}" type="pres">
      <dgm:prSet presAssocID="{1F2BAB28-1D11-9542-AE78-F4ECFF051399}" presName="conn2-1" presStyleLbl="parChTrans1D2" presStyleIdx="1" presStyleCnt="4"/>
      <dgm:spPr/>
    </dgm:pt>
    <dgm:pt modelId="{CD321905-0E7F-5848-B7AB-20F31E23C903}" type="pres">
      <dgm:prSet presAssocID="{1F2BAB28-1D11-9542-AE78-F4ECFF051399}" presName="connTx" presStyleLbl="parChTrans1D2" presStyleIdx="1" presStyleCnt="4"/>
      <dgm:spPr/>
    </dgm:pt>
    <dgm:pt modelId="{51A402E5-7D9D-334B-93BD-32F02E55A089}" type="pres">
      <dgm:prSet presAssocID="{574741E9-7C3D-B241-A5B1-1CA890663D37}" presName="root2" presStyleCnt="0"/>
      <dgm:spPr/>
    </dgm:pt>
    <dgm:pt modelId="{48371670-6084-304D-9ADE-0EA4767868B7}" type="pres">
      <dgm:prSet presAssocID="{574741E9-7C3D-B241-A5B1-1CA890663D37}" presName="LevelTwoTextNode" presStyleLbl="node2" presStyleIdx="1" presStyleCnt="4" custScaleX="121000">
        <dgm:presLayoutVars>
          <dgm:chPref val="3"/>
        </dgm:presLayoutVars>
      </dgm:prSet>
      <dgm:spPr/>
    </dgm:pt>
    <dgm:pt modelId="{ED4AAD50-FF7B-2449-B5A5-B5006A9D10D6}" type="pres">
      <dgm:prSet presAssocID="{574741E9-7C3D-B241-A5B1-1CA890663D37}" presName="level3hierChild" presStyleCnt="0"/>
      <dgm:spPr/>
    </dgm:pt>
    <dgm:pt modelId="{F391E3BF-BC23-8C44-A376-A798B0AB87F1}" type="pres">
      <dgm:prSet presAssocID="{BC6E0F8F-5AF2-094C-B145-FBF79FA19745}" presName="conn2-1" presStyleLbl="parChTrans1D3" presStyleIdx="1" presStyleCnt="4"/>
      <dgm:spPr/>
    </dgm:pt>
    <dgm:pt modelId="{F323B245-70E2-E740-9280-877DBF6DC063}" type="pres">
      <dgm:prSet presAssocID="{BC6E0F8F-5AF2-094C-B145-FBF79FA19745}" presName="connTx" presStyleLbl="parChTrans1D3" presStyleIdx="1" presStyleCnt="4"/>
      <dgm:spPr/>
    </dgm:pt>
    <dgm:pt modelId="{1AC901CB-A258-894E-AD20-E2F7E1C0EE55}" type="pres">
      <dgm:prSet presAssocID="{43AEBCD9-C810-2A40-84B2-985560204E4C}" presName="root2" presStyleCnt="0"/>
      <dgm:spPr/>
    </dgm:pt>
    <dgm:pt modelId="{D9BDA090-450F-AA43-B951-4297A5342F12}" type="pres">
      <dgm:prSet presAssocID="{43AEBCD9-C810-2A40-84B2-985560204E4C}" presName="LevelTwoTextNode" presStyleLbl="node3" presStyleIdx="1" presStyleCnt="4" custScaleX="121000">
        <dgm:presLayoutVars>
          <dgm:chPref val="3"/>
        </dgm:presLayoutVars>
      </dgm:prSet>
      <dgm:spPr/>
    </dgm:pt>
    <dgm:pt modelId="{D9E1D26F-1102-4D4C-9AAE-D6416180A327}" type="pres">
      <dgm:prSet presAssocID="{43AEBCD9-C810-2A40-84B2-985560204E4C}" presName="level3hierChild" presStyleCnt="0"/>
      <dgm:spPr/>
    </dgm:pt>
    <dgm:pt modelId="{37CA5589-2A7A-0B45-A686-DF2833B28C5A}" type="pres">
      <dgm:prSet presAssocID="{8923D06C-4427-724F-9749-D477235CF676}" presName="conn2-1" presStyleLbl="parChTrans1D2" presStyleIdx="2" presStyleCnt="4"/>
      <dgm:spPr/>
    </dgm:pt>
    <dgm:pt modelId="{3851DB94-30C8-894B-801B-47FAE469EF46}" type="pres">
      <dgm:prSet presAssocID="{8923D06C-4427-724F-9749-D477235CF676}" presName="connTx" presStyleLbl="parChTrans1D2" presStyleIdx="2" presStyleCnt="4"/>
      <dgm:spPr/>
    </dgm:pt>
    <dgm:pt modelId="{4D1B8EAB-925E-1140-9C47-A927C77A873B}" type="pres">
      <dgm:prSet presAssocID="{F54A0869-26ED-8B4A-A520-0299F97BAC8B}" presName="root2" presStyleCnt="0"/>
      <dgm:spPr/>
    </dgm:pt>
    <dgm:pt modelId="{F1AB44AA-AD15-E743-85FD-FE007B93E3BD}" type="pres">
      <dgm:prSet presAssocID="{F54A0869-26ED-8B4A-A520-0299F97BAC8B}" presName="LevelTwoTextNode" presStyleLbl="node2" presStyleIdx="2" presStyleCnt="4" custScaleX="121000">
        <dgm:presLayoutVars>
          <dgm:chPref val="3"/>
        </dgm:presLayoutVars>
      </dgm:prSet>
      <dgm:spPr/>
    </dgm:pt>
    <dgm:pt modelId="{9A9940EF-5A26-474E-BE52-B01C74A5D974}" type="pres">
      <dgm:prSet presAssocID="{F54A0869-26ED-8B4A-A520-0299F97BAC8B}" presName="level3hierChild" presStyleCnt="0"/>
      <dgm:spPr/>
    </dgm:pt>
    <dgm:pt modelId="{81F57A79-35B1-A94C-97E1-1FB05A606EB7}" type="pres">
      <dgm:prSet presAssocID="{11DFA1BF-52E4-D848-A355-2A736837A03A}" presName="conn2-1" presStyleLbl="parChTrans1D3" presStyleIdx="2" presStyleCnt="4"/>
      <dgm:spPr/>
    </dgm:pt>
    <dgm:pt modelId="{B308D4ED-8E06-F74D-9A9D-1555D4C3C74D}" type="pres">
      <dgm:prSet presAssocID="{11DFA1BF-52E4-D848-A355-2A736837A03A}" presName="connTx" presStyleLbl="parChTrans1D3" presStyleIdx="2" presStyleCnt="4"/>
      <dgm:spPr/>
    </dgm:pt>
    <dgm:pt modelId="{C2CFFB2C-1D24-0449-B384-6D5CC73FA920}" type="pres">
      <dgm:prSet presAssocID="{8BF8C180-FDD1-1E41-A932-A790CE15A2E8}" presName="root2" presStyleCnt="0"/>
      <dgm:spPr/>
    </dgm:pt>
    <dgm:pt modelId="{F01A1D49-8218-8A4B-9C15-FA3AED1B9311}" type="pres">
      <dgm:prSet presAssocID="{8BF8C180-FDD1-1E41-A932-A790CE15A2E8}" presName="LevelTwoTextNode" presStyleLbl="node3" presStyleIdx="2" presStyleCnt="4" custScaleX="121000">
        <dgm:presLayoutVars>
          <dgm:chPref val="3"/>
        </dgm:presLayoutVars>
      </dgm:prSet>
      <dgm:spPr/>
    </dgm:pt>
    <dgm:pt modelId="{CE492241-7F8C-D948-A1CD-701CDA3893AF}" type="pres">
      <dgm:prSet presAssocID="{8BF8C180-FDD1-1E41-A932-A790CE15A2E8}" presName="level3hierChild" presStyleCnt="0"/>
      <dgm:spPr/>
    </dgm:pt>
    <dgm:pt modelId="{A234321C-4CB7-C042-9DCA-EA17967B7218}" type="pres">
      <dgm:prSet presAssocID="{95C4AFF0-B559-0545-BC24-B443B06C903E}" presName="conn2-1" presStyleLbl="parChTrans1D2" presStyleIdx="3" presStyleCnt="4"/>
      <dgm:spPr/>
    </dgm:pt>
    <dgm:pt modelId="{5B1497B3-39EB-C64C-8CD2-258DB0C3E59A}" type="pres">
      <dgm:prSet presAssocID="{95C4AFF0-B559-0545-BC24-B443B06C903E}" presName="connTx" presStyleLbl="parChTrans1D2" presStyleIdx="3" presStyleCnt="4"/>
      <dgm:spPr/>
    </dgm:pt>
    <dgm:pt modelId="{433D28E5-91A0-CF49-808A-84221F5BAC3A}" type="pres">
      <dgm:prSet presAssocID="{208A1FF9-C631-A94B-A592-D7A8DE259702}" presName="root2" presStyleCnt="0"/>
      <dgm:spPr/>
    </dgm:pt>
    <dgm:pt modelId="{CE2BBC4C-A384-2041-9FE3-C5BD14BC3AB2}" type="pres">
      <dgm:prSet presAssocID="{208A1FF9-C631-A94B-A592-D7A8DE259702}" presName="LevelTwoTextNode" presStyleLbl="node2" presStyleIdx="3" presStyleCnt="4" custScaleX="121000">
        <dgm:presLayoutVars>
          <dgm:chPref val="3"/>
        </dgm:presLayoutVars>
      </dgm:prSet>
      <dgm:spPr/>
    </dgm:pt>
    <dgm:pt modelId="{1A2036A1-3DB0-124A-9BD1-EB77533F67E1}" type="pres">
      <dgm:prSet presAssocID="{208A1FF9-C631-A94B-A592-D7A8DE259702}" presName="level3hierChild" presStyleCnt="0"/>
      <dgm:spPr/>
    </dgm:pt>
    <dgm:pt modelId="{47663AA4-9E25-0A41-8AEF-E4691F6D5063}" type="pres">
      <dgm:prSet presAssocID="{17ADF905-F676-DA4E-98C5-C877E492BD52}" presName="conn2-1" presStyleLbl="parChTrans1D3" presStyleIdx="3" presStyleCnt="4"/>
      <dgm:spPr/>
    </dgm:pt>
    <dgm:pt modelId="{55FC985C-4083-E743-8F48-0F2ED7AD55C0}" type="pres">
      <dgm:prSet presAssocID="{17ADF905-F676-DA4E-98C5-C877E492BD52}" presName="connTx" presStyleLbl="parChTrans1D3" presStyleIdx="3" presStyleCnt="4"/>
      <dgm:spPr/>
    </dgm:pt>
    <dgm:pt modelId="{0C047455-E228-3341-8053-124E1A6EB90C}" type="pres">
      <dgm:prSet presAssocID="{6FA4C319-2789-E848-B13D-500858308AAB}" presName="root2" presStyleCnt="0"/>
      <dgm:spPr/>
    </dgm:pt>
    <dgm:pt modelId="{C016A057-5DD0-E64A-8D85-3C1262678A5B}" type="pres">
      <dgm:prSet presAssocID="{6FA4C319-2789-E848-B13D-500858308AAB}" presName="LevelTwoTextNode" presStyleLbl="node3" presStyleIdx="3" presStyleCnt="4" custScaleX="121000">
        <dgm:presLayoutVars>
          <dgm:chPref val="3"/>
        </dgm:presLayoutVars>
      </dgm:prSet>
      <dgm:spPr/>
    </dgm:pt>
    <dgm:pt modelId="{99458FAA-56F4-AF48-BD4B-F983143B0D8B}" type="pres">
      <dgm:prSet presAssocID="{6FA4C319-2789-E848-B13D-500858308AAB}" presName="level3hierChild" presStyleCnt="0"/>
      <dgm:spPr/>
    </dgm:pt>
  </dgm:ptLst>
  <dgm:cxnLst>
    <dgm:cxn modelId="{495F6902-41E0-494B-A03D-1DD8907EDA6D}" type="presOf" srcId="{95C4AFF0-B559-0545-BC24-B443B06C903E}" destId="{A234321C-4CB7-C042-9DCA-EA17967B7218}" srcOrd="0" destOrd="0" presId="urn:microsoft.com/office/officeart/2005/8/layout/hierarchy2"/>
    <dgm:cxn modelId="{DA9B6B07-71C6-204A-B095-C5217E911965}" type="presOf" srcId="{392EE7BA-896D-E14C-AE70-E7260369A9FA}" destId="{2BEBB0B1-0CB6-5B40-BCDF-6ECFACB15B66}" srcOrd="0" destOrd="0" presId="urn:microsoft.com/office/officeart/2005/8/layout/hierarchy2"/>
    <dgm:cxn modelId="{CAE4840E-3BEB-9A4D-9994-DB0CFBED0B9D}" srcId="{392EE7BA-896D-E14C-AE70-E7260369A9FA}" destId="{0F0C9931-6485-2446-9682-3636A7711DC1}" srcOrd="0" destOrd="0" parTransId="{5232FA99-1318-8748-AD96-4CA26595E1C4}" sibTransId="{5C9ECDC9-CBA9-EB46-BD80-3BBF0F6E9D94}"/>
    <dgm:cxn modelId="{20BADD14-7942-BB4B-AF19-B13D3EAA7840}" type="presOf" srcId="{F54A0869-26ED-8B4A-A520-0299F97BAC8B}" destId="{F1AB44AA-AD15-E743-85FD-FE007B93E3BD}" srcOrd="0" destOrd="0" presId="urn:microsoft.com/office/officeart/2005/8/layout/hierarchy2"/>
    <dgm:cxn modelId="{895D5B17-9ADB-1C4C-AC2E-74911AB2CA75}" type="presOf" srcId="{1F2BAB28-1D11-9542-AE78-F4ECFF051399}" destId="{C464D62B-E20B-3F47-8608-D5F398974D50}" srcOrd="0" destOrd="0" presId="urn:microsoft.com/office/officeart/2005/8/layout/hierarchy2"/>
    <dgm:cxn modelId="{0C0A3F1B-1A6E-0C46-A0C7-37423F55B937}" type="presOf" srcId="{BC6E0F8F-5AF2-094C-B145-FBF79FA19745}" destId="{F391E3BF-BC23-8C44-A376-A798B0AB87F1}" srcOrd="0" destOrd="0" presId="urn:microsoft.com/office/officeart/2005/8/layout/hierarchy2"/>
    <dgm:cxn modelId="{66AB8130-9A88-E347-9E75-296769FE1C86}" type="presOf" srcId="{91580115-BF14-0744-9846-05713A75D033}" destId="{EC4EE035-DE20-DB4E-AA2C-E4BCE0590054}" srcOrd="0" destOrd="0" presId="urn:microsoft.com/office/officeart/2005/8/layout/hierarchy2"/>
    <dgm:cxn modelId="{E0F3A930-FE34-C946-84D8-5074A979F8C7}" type="presOf" srcId="{574741E9-7C3D-B241-A5B1-1CA890663D37}" destId="{48371670-6084-304D-9ADE-0EA4767868B7}" srcOrd="0" destOrd="0" presId="urn:microsoft.com/office/officeart/2005/8/layout/hierarchy2"/>
    <dgm:cxn modelId="{C567AD31-74AB-5C45-9D66-BB8F09A63B04}" srcId="{0F0C9931-6485-2446-9682-3636A7711DC1}" destId="{91580115-BF14-0744-9846-05713A75D033}" srcOrd="0" destOrd="0" parTransId="{31CC5472-063A-414F-BA99-467688809370}" sibTransId="{9DA4B45E-BEA9-424C-9FD3-7DA4B9807A5E}"/>
    <dgm:cxn modelId="{8FDA0B39-8BD0-2447-88FF-49F0680F596F}" type="presOf" srcId="{8923D06C-4427-724F-9749-D477235CF676}" destId="{3851DB94-30C8-894B-801B-47FAE469EF46}" srcOrd="1" destOrd="0" presId="urn:microsoft.com/office/officeart/2005/8/layout/hierarchy2"/>
    <dgm:cxn modelId="{F583A53B-E880-2444-A304-97A85F10D1F5}" type="presOf" srcId="{11DFA1BF-52E4-D848-A355-2A736837A03A}" destId="{B308D4ED-8E06-F74D-9A9D-1555D4C3C74D}" srcOrd="1" destOrd="0" presId="urn:microsoft.com/office/officeart/2005/8/layout/hierarchy2"/>
    <dgm:cxn modelId="{E1EED24E-0697-104D-AC63-04248FAA86A1}" type="presOf" srcId="{31CC5472-063A-414F-BA99-467688809370}" destId="{423CCA82-CAC9-8D4E-963A-A747B18A455D}" srcOrd="1" destOrd="0" presId="urn:microsoft.com/office/officeart/2005/8/layout/hierarchy2"/>
    <dgm:cxn modelId="{2B862250-DD32-FE4E-950E-4E3B24B230C2}" type="presOf" srcId="{17ADF905-F676-DA4E-98C5-C877E492BD52}" destId="{47663AA4-9E25-0A41-8AEF-E4691F6D5063}" srcOrd="0" destOrd="0" presId="urn:microsoft.com/office/officeart/2005/8/layout/hierarchy2"/>
    <dgm:cxn modelId="{B13DF058-DBA1-2142-985F-9CC77E932B12}" type="presOf" srcId="{95C4AFF0-B559-0545-BC24-B443B06C903E}" destId="{5B1497B3-39EB-C64C-8CD2-258DB0C3E59A}" srcOrd="1" destOrd="0" presId="urn:microsoft.com/office/officeart/2005/8/layout/hierarchy2"/>
    <dgm:cxn modelId="{BBCB2E5E-6DD1-0548-BA6C-B7687079B399}" type="presOf" srcId="{8923D06C-4427-724F-9749-D477235CF676}" destId="{37CA5589-2A7A-0B45-A686-DF2833B28C5A}" srcOrd="0" destOrd="0" presId="urn:microsoft.com/office/officeart/2005/8/layout/hierarchy2"/>
    <dgm:cxn modelId="{A4D88C64-DADD-BD4D-B1D2-5444BCC99709}" type="presOf" srcId="{6FA4C319-2789-E848-B13D-500858308AAB}" destId="{C016A057-5DD0-E64A-8D85-3C1262678A5B}" srcOrd="0" destOrd="0" presId="urn:microsoft.com/office/officeart/2005/8/layout/hierarchy2"/>
    <dgm:cxn modelId="{4AF17266-F064-184B-813F-9CCA42554B74}" srcId="{F54A0869-26ED-8B4A-A520-0299F97BAC8B}" destId="{8BF8C180-FDD1-1E41-A932-A790CE15A2E8}" srcOrd="0" destOrd="0" parTransId="{11DFA1BF-52E4-D848-A355-2A736837A03A}" sibTransId="{0ECFA17B-BBD7-D342-B1AF-F2FDFFC20C46}"/>
    <dgm:cxn modelId="{20439E67-0F2D-C644-A217-52A8898811B6}" srcId="{91580115-BF14-0744-9846-05713A75D033}" destId="{1208086F-29C9-5240-9A57-AD599ED9D396}" srcOrd="0" destOrd="0" parTransId="{F5064E7D-96C4-2549-9CF8-0D91A83784BE}" sibTransId="{C9B9E1AA-A71F-6044-8AAE-03092C64F46F}"/>
    <dgm:cxn modelId="{AD08E26B-76FD-3545-9C45-0B95ACF3B2CF}" srcId="{0F0C9931-6485-2446-9682-3636A7711DC1}" destId="{208A1FF9-C631-A94B-A592-D7A8DE259702}" srcOrd="3" destOrd="0" parTransId="{95C4AFF0-B559-0545-BC24-B443B06C903E}" sibTransId="{C2EFBEF5-FF81-DE42-9C0E-E72AA88237A7}"/>
    <dgm:cxn modelId="{1BB5DB8C-CA5F-3D46-9E47-54265D8D357F}" type="presOf" srcId="{8BF8C180-FDD1-1E41-A932-A790CE15A2E8}" destId="{F01A1D49-8218-8A4B-9C15-FA3AED1B9311}" srcOrd="0" destOrd="0" presId="urn:microsoft.com/office/officeart/2005/8/layout/hierarchy2"/>
    <dgm:cxn modelId="{18173A99-7EC7-C74D-9B0D-2130B679996C}" srcId="{0F0C9931-6485-2446-9682-3636A7711DC1}" destId="{574741E9-7C3D-B241-A5B1-1CA890663D37}" srcOrd="1" destOrd="0" parTransId="{1F2BAB28-1D11-9542-AE78-F4ECFF051399}" sibTransId="{345A71A0-9709-A04A-A0F0-BE113856E969}"/>
    <dgm:cxn modelId="{4C6607A7-F45D-AA40-83F8-4C25E66A0E40}" type="presOf" srcId="{BC6E0F8F-5AF2-094C-B145-FBF79FA19745}" destId="{F323B245-70E2-E740-9280-877DBF6DC063}" srcOrd="1" destOrd="0" presId="urn:microsoft.com/office/officeart/2005/8/layout/hierarchy2"/>
    <dgm:cxn modelId="{D1541FAF-1030-324E-8C89-6BEA9B72B864}" type="presOf" srcId="{43AEBCD9-C810-2A40-84B2-985560204E4C}" destId="{D9BDA090-450F-AA43-B951-4297A5342F12}" srcOrd="0" destOrd="0" presId="urn:microsoft.com/office/officeart/2005/8/layout/hierarchy2"/>
    <dgm:cxn modelId="{A9B7F0B2-63B4-8E4B-B17F-558B66A23BD5}" srcId="{208A1FF9-C631-A94B-A592-D7A8DE259702}" destId="{6FA4C319-2789-E848-B13D-500858308AAB}" srcOrd="0" destOrd="0" parTransId="{17ADF905-F676-DA4E-98C5-C877E492BD52}" sibTransId="{3E9BE0DF-FFA0-4740-97A3-64C7E59D08DA}"/>
    <dgm:cxn modelId="{1A1433BD-93A0-2B40-B3D2-9FF0E8D04175}" type="presOf" srcId="{31CC5472-063A-414F-BA99-467688809370}" destId="{4281E1E7-E6AE-F645-BFAD-23613C1DF3CA}" srcOrd="0" destOrd="0" presId="urn:microsoft.com/office/officeart/2005/8/layout/hierarchy2"/>
    <dgm:cxn modelId="{871148CB-C4A3-EA48-B87A-3E32108A59FD}" type="presOf" srcId="{F5064E7D-96C4-2549-9CF8-0D91A83784BE}" destId="{CF39F88E-2CDF-A247-8A43-A8846C2BA510}" srcOrd="1" destOrd="0" presId="urn:microsoft.com/office/officeart/2005/8/layout/hierarchy2"/>
    <dgm:cxn modelId="{117B31CE-BEFE-0C4F-B973-DA54B9994E02}" type="presOf" srcId="{1F2BAB28-1D11-9542-AE78-F4ECFF051399}" destId="{CD321905-0E7F-5848-B7AB-20F31E23C903}" srcOrd="1" destOrd="0" presId="urn:microsoft.com/office/officeart/2005/8/layout/hierarchy2"/>
    <dgm:cxn modelId="{B0E3A1CE-C9A2-E346-A730-434F3FA6DD78}" type="presOf" srcId="{F5064E7D-96C4-2549-9CF8-0D91A83784BE}" destId="{FFAFE3FB-7D7C-A14D-A4C4-6E1DF62DBAA1}" srcOrd="0" destOrd="0" presId="urn:microsoft.com/office/officeart/2005/8/layout/hierarchy2"/>
    <dgm:cxn modelId="{E66C06CF-DA09-9947-B383-506F4229A6CF}" srcId="{0F0C9931-6485-2446-9682-3636A7711DC1}" destId="{F54A0869-26ED-8B4A-A520-0299F97BAC8B}" srcOrd="2" destOrd="0" parTransId="{8923D06C-4427-724F-9749-D477235CF676}" sibTransId="{7C4826C8-7820-214C-AA84-E3C30E0081E9}"/>
    <dgm:cxn modelId="{49AF47DD-BE4E-3E45-A69C-9AC7459C869C}" type="presOf" srcId="{17ADF905-F676-DA4E-98C5-C877E492BD52}" destId="{55FC985C-4083-E743-8F48-0F2ED7AD55C0}" srcOrd="1" destOrd="0" presId="urn:microsoft.com/office/officeart/2005/8/layout/hierarchy2"/>
    <dgm:cxn modelId="{D93DE8E2-20D8-564A-ABBA-4F22B7397A40}" srcId="{574741E9-7C3D-B241-A5B1-1CA890663D37}" destId="{43AEBCD9-C810-2A40-84B2-985560204E4C}" srcOrd="0" destOrd="0" parTransId="{BC6E0F8F-5AF2-094C-B145-FBF79FA19745}" sibTransId="{02D8863E-2C89-3348-A051-D57C317CEE15}"/>
    <dgm:cxn modelId="{D7C6F6EC-6049-9A4D-85D1-AAC673EEDC20}" type="presOf" srcId="{208A1FF9-C631-A94B-A592-D7A8DE259702}" destId="{CE2BBC4C-A384-2041-9FE3-C5BD14BC3AB2}" srcOrd="0" destOrd="0" presId="urn:microsoft.com/office/officeart/2005/8/layout/hierarchy2"/>
    <dgm:cxn modelId="{C52667F0-2905-F64E-9949-C8CFCD0A0D16}" type="presOf" srcId="{0F0C9931-6485-2446-9682-3636A7711DC1}" destId="{3A4DDFED-1B4E-BA4C-981F-B048D07ED650}" srcOrd="0" destOrd="0" presId="urn:microsoft.com/office/officeart/2005/8/layout/hierarchy2"/>
    <dgm:cxn modelId="{6BFE63F2-54A8-2E41-95E7-787345C24830}" type="presOf" srcId="{11DFA1BF-52E4-D848-A355-2A736837A03A}" destId="{81F57A79-35B1-A94C-97E1-1FB05A606EB7}" srcOrd="0" destOrd="0" presId="urn:microsoft.com/office/officeart/2005/8/layout/hierarchy2"/>
    <dgm:cxn modelId="{B517B1FB-D007-F849-8ABA-09BFD6DA21D4}" type="presOf" srcId="{1208086F-29C9-5240-9A57-AD599ED9D396}" destId="{5A202F12-2C33-D04D-9433-83EA35328A71}" srcOrd="0" destOrd="0" presId="urn:microsoft.com/office/officeart/2005/8/layout/hierarchy2"/>
    <dgm:cxn modelId="{86310F47-DCD9-354C-B550-710248ED9518}" type="presParOf" srcId="{2BEBB0B1-0CB6-5B40-BCDF-6ECFACB15B66}" destId="{F05AA545-76BB-F74F-9DFF-85FC0BA07FC5}" srcOrd="0" destOrd="0" presId="urn:microsoft.com/office/officeart/2005/8/layout/hierarchy2"/>
    <dgm:cxn modelId="{3DDC02F8-119A-3B40-A403-3BBBCFC899BA}" type="presParOf" srcId="{F05AA545-76BB-F74F-9DFF-85FC0BA07FC5}" destId="{3A4DDFED-1B4E-BA4C-981F-B048D07ED650}" srcOrd="0" destOrd="0" presId="urn:microsoft.com/office/officeart/2005/8/layout/hierarchy2"/>
    <dgm:cxn modelId="{B22788E1-2533-0C4D-A9EF-726D42C626F6}" type="presParOf" srcId="{F05AA545-76BB-F74F-9DFF-85FC0BA07FC5}" destId="{6B4D6965-D391-B64F-BE5F-5A4004B909CA}" srcOrd="1" destOrd="0" presId="urn:microsoft.com/office/officeart/2005/8/layout/hierarchy2"/>
    <dgm:cxn modelId="{FFF819F4-4739-8D47-A0C7-3B56FECAF571}" type="presParOf" srcId="{6B4D6965-D391-B64F-BE5F-5A4004B909CA}" destId="{4281E1E7-E6AE-F645-BFAD-23613C1DF3CA}" srcOrd="0" destOrd="0" presId="urn:microsoft.com/office/officeart/2005/8/layout/hierarchy2"/>
    <dgm:cxn modelId="{23642AA4-A2AA-0348-B9E5-C5C217B5B702}" type="presParOf" srcId="{4281E1E7-E6AE-F645-BFAD-23613C1DF3CA}" destId="{423CCA82-CAC9-8D4E-963A-A747B18A455D}" srcOrd="0" destOrd="0" presId="urn:microsoft.com/office/officeart/2005/8/layout/hierarchy2"/>
    <dgm:cxn modelId="{2EFFC72C-3BAC-5547-8671-E1222604D797}" type="presParOf" srcId="{6B4D6965-D391-B64F-BE5F-5A4004B909CA}" destId="{9E378A36-374A-4B4A-B2BA-FD0F7084BB8C}" srcOrd="1" destOrd="0" presId="urn:microsoft.com/office/officeart/2005/8/layout/hierarchy2"/>
    <dgm:cxn modelId="{6DEF56C0-7E34-2B4F-8B6C-996F994E97AA}" type="presParOf" srcId="{9E378A36-374A-4B4A-B2BA-FD0F7084BB8C}" destId="{EC4EE035-DE20-DB4E-AA2C-E4BCE0590054}" srcOrd="0" destOrd="0" presId="urn:microsoft.com/office/officeart/2005/8/layout/hierarchy2"/>
    <dgm:cxn modelId="{C7E0765F-6BE5-6B45-ABF8-712A2B87955E}" type="presParOf" srcId="{9E378A36-374A-4B4A-B2BA-FD0F7084BB8C}" destId="{358A16D3-2EF9-9940-838E-909D8F6F974A}" srcOrd="1" destOrd="0" presId="urn:microsoft.com/office/officeart/2005/8/layout/hierarchy2"/>
    <dgm:cxn modelId="{2BC799A5-26FE-144E-A40D-1BD933F685BD}" type="presParOf" srcId="{358A16D3-2EF9-9940-838E-909D8F6F974A}" destId="{FFAFE3FB-7D7C-A14D-A4C4-6E1DF62DBAA1}" srcOrd="0" destOrd="0" presId="urn:microsoft.com/office/officeart/2005/8/layout/hierarchy2"/>
    <dgm:cxn modelId="{F0F9CA6C-F9FA-A04B-9539-69D4462ED848}" type="presParOf" srcId="{FFAFE3FB-7D7C-A14D-A4C4-6E1DF62DBAA1}" destId="{CF39F88E-2CDF-A247-8A43-A8846C2BA510}" srcOrd="0" destOrd="0" presId="urn:microsoft.com/office/officeart/2005/8/layout/hierarchy2"/>
    <dgm:cxn modelId="{D072EE61-3F9E-C04E-B429-203F464EEE2C}" type="presParOf" srcId="{358A16D3-2EF9-9940-838E-909D8F6F974A}" destId="{DA2BE816-F938-BC45-93A3-0CA78E34FB14}" srcOrd="1" destOrd="0" presId="urn:microsoft.com/office/officeart/2005/8/layout/hierarchy2"/>
    <dgm:cxn modelId="{BE8EA239-A520-E040-9002-350BC05FF297}" type="presParOf" srcId="{DA2BE816-F938-BC45-93A3-0CA78E34FB14}" destId="{5A202F12-2C33-D04D-9433-83EA35328A71}" srcOrd="0" destOrd="0" presId="urn:microsoft.com/office/officeart/2005/8/layout/hierarchy2"/>
    <dgm:cxn modelId="{DD2ECA4D-0050-3F4E-B412-201E3A1D19E7}" type="presParOf" srcId="{DA2BE816-F938-BC45-93A3-0CA78E34FB14}" destId="{207F8FB2-E97C-B243-A7D8-C189A1B5998A}" srcOrd="1" destOrd="0" presId="urn:microsoft.com/office/officeart/2005/8/layout/hierarchy2"/>
    <dgm:cxn modelId="{A17FF2CA-F9D4-B14C-BFDD-AEA02B212F9D}" type="presParOf" srcId="{6B4D6965-D391-B64F-BE5F-5A4004B909CA}" destId="{C464D62B-E20B-3F47-8608-D5F398974D50}" srcOrd="2" destOrd="0" presId="urn:microsoft.com/office/officeart/2005/8/layout/hierarchy2"/>
    <dgm:cxn modelId="{7B7C17C3-A9D1-524E-8C3A-962FCB79741B}" type="presParOf" srcId="{C464D62B-E20B-3F47-8608-D5F398974D50}" destId="{CD321905-0E7F-5848-B7AB-20F31E23C903}" srcOrd="0" destOrd="0" presId="urn:microsoft.com/office/officeart/2005/8/layout/hierarchy2"/>
    <dgm:cxn modelId="{9CBABB90-E36A-B845-85A2-823D606F9D2F}" type="presParOf" srcId="{6B4D6965-D391-B64F-BE5F-5A4004B909CA}" destId="{51A402E5-7D9D-334B-93BD-32F02E55A089}" srcOrd="3" destOrd="0" presId="urn:microsoft.com/office/officeart/2005/8/layout/hierarchy2"/>
    <dgm:cxn modelId="{3F7343F0-1A2A-A044-B5AD-727632D75EA9}" type="presParOf" srcId="{51A402E5-7D9D-334B-93BD-32F02E55A089}" destId="{48371670-6084-304D-9ADE-0EA4767868B7}" srcOrd="0" destOrd="0" presId="urn:microsoft.com/office/officeart/2005/8/layout/hierarchy2"/>
    <dgm:cxn modelId="{434E1A6E-2FD5-BA44-86DD-289AAB9A6D46}" type="presParOf" srcId="{51A402E5-7D9D-334B-93BD-32F02E55A089}" destId="{ED4AAD50-FF7B-2449-B5A5-B5006A9D10D6}" srcOrd="1" destOrd="0" presId="urn:microsoft.com/office/officeart/2005/8/layout/hierarchy2"/>
    <dgm:cxn modelId="{45446212-6640-3441-AD4A-4377BC5EEA4F}" type="presParOf" srcId="{ED4AAD50-FF7B-2449-B5A5-B5006A9D10D6}" destId="{F391E3BF-BC23-8C44-A376-A798B0AB87F1}" srcOrd="0" destOrd="0" presId="urn:microsoft.com/office/officeart/2005/8/layout/hierarchy2"/>
    <dgm:cxn modelId="{1CD92CB3-900C-194B-A777-6FF31835DD62}" type="presParOf" srcId="{F391E3BF-BC23-8C44-A376-A798B0AB87F1}" destId="{F323B245-70E2-E740-9280-877DBF6DC063}" srcOrd="0" destOrd="0" presId="urn:microsoft.com/office/officeart/2005/8/layout/hierarchy2"/>
    <dgm:cxn modelId="{E19F4ABD-D18A-DA4D-987B-1DD0BBDEADF5}" type="presParOf" srcId="{ED4AAD50-FF7B-2449-B5A5-B5006A9D10D6}" destId="{1AC901CB-A258-894E-AD20-E2F7E1C0EE55}" srcOrd="1" destOrd="0" presId="urn:microsoft.com/office/officeart/2005/8/layout/hierarchy2"/>
    <dgm:cxn modelId="{41663225-DF9D-3E45-9013-8CCD9C4999C9}" type="presParOf" srcId="{1AC901CB-A258-894E-AD20-E2F7E1C0EE55}" destId="{D9BDA090-450F-AA43-B951-4297A5342F12}" srcOrd="0" destOrd="0" presId="urn:microsoft.com/office/officeart/2005/8/layout/hierarchy2"/>
    <dgm:cxn modelId="{9BB85B7E-7608-254E-8E7C-766FF7C7AEDE}" type="presParOf" srcId="{1AC901CB-A258-894E-AD20-E2F7E1C0EE55}" destId="{D9E1D26F-1102-4D4C-9AAE-D6416180A327}" srcOrd="1" destOrd="0" presId="urn:microsoft.com/office/officeart/2005/8/layout/hierarchy2"/>
    <dgm:cxn modelId="{8784BFA3-E639-CB42-86C1-B80F253A66D3}" type="presParOf" srcId="{6B4D6965-D391-B64F-BE5F-5A4004B909CA}" destId="{37CA5589-2A7A-0B45-A686-DF2833B28C5A}" srcOrd="4" destOrd="0" presId="urn:microsoft.com/office/officeart/2005/8/layout/hierarchy2"/>
    <dgm:cxn modelId="{78BC956B-75C0-0443-A656-FCDE5309C405}" type="presParOf" srcId="{37CA5589-2A7A-0B45-A686-DF2833B28C5A}" destId="{3851DB94-30C8-894B-801B-47FAE469EF46}" srcOrd="0" destOrd="0" presId="urn:microsoft.com/office/officeart/2005/8/layout/hierarchy2"/>
    <dgm:cxn modelId="{E4B7FEA9-A867-E34D-A8E8-2FB85FFB1844}" type="presParOf" srcId="{6B4D6965-D391-B64F-BE5F-5A4004B909CA}" destId="{4D1B8EAB-925E-1140-9C47-A927C77A873B}" srcOrd="5" destOrd="0" presId="urn:microsoft.com/office/officeart/2005/8/layout/hierarchy2"/>
    <dgm:cxn modelId="{D11F31AF-1A65-CB43-8233-F17EF5A32A8F}" type="presParOf" srcId="{4D1B8EAB-925E-1140-9C47-A927C77A873B}" destId="{F1AB44AA-AD15-E743-85FD-FE007B93E3BD}" srcOrd="0" destOrd="0" presId="urn:microsoft.com/office/officeart/2005/8/layout/hierarchy2"/>
    <dgm:cxn modelId="{41F5BE66-FA29-1B41-91F2-5D7F0296F078}" type="presParOf" srcId="{4D1B8EAB-925E-1140-9C47-A927C77A873B}" destId="{9A9940EF-5A26-474E-BE52-B01C74A5D974}" srcOrd="1" destOrd="0" presId="urn:microsoft.com/office/officeart/2005/8/layout/hierarchy2"/>
    <dgm:cxn modelId="{1385997F-C61E-5A45-977F-47BFB18A106A}" type="presParOf" srcId="{9A9940EF-5A26-474E-BE52-B01C74A5D974}" destId="{81F57A79-35B1-A94C-97E1-1FB05A606EB7}" srcOrd="0" destOrd="0" presId="urn:microsoft.com/office/officeart/2005/8/layout/hierarchy2"/>
    <dgm:cxn modelId="{5F3EC875-F760-BC4F-A00F-7D52D9B4154D}" type="presParOf" srcId="{81F57A79-35B1-A94C-97E1-1FB05A606EB7}" destId="{B308D4ED-8E06-F74D-9A9D-1555D4C3C74D}" srcOrd="0" destOrd="0" presId="urn:microsoft.com/office/officeart/2005/8/layout/hierarchy2"/>
    <dgm:cxn modelId="{ECD4AA15-5202-FA41-B037-2FDF341C3683}" type="presParOf" srcId="{9A9940EF-5A26-474E-BE52-B01C74A5D974}" destId="{C2CFFB2C-1D24-0449-B384-6D5CC73FA920}" srcOrd="1" destOrd="0" presId="urn:microsoft.com/office/officeart/2005/8/layout/hierarchy2"/>
    <dgm:cxn modelId="{B577C90D-1004-0940-B0F9-169C66E399BB}" type="presParOf" srcId="{C2CFFB2C-1D24-0449-B384-6D5CC73FA920}" destId="{F01A1D49-8218-8A4B-9C15-FA3AED1B9311}" srcOrd="0" destOrd="0" presId="urn:microsoft.com/office/officeart/2005/8/layout/hierarchy2"/>
    <dgm:cxn modelId="{AAE8627A-5FB3-004C-A7D0-304D23A6C7C1}" type="presParOf" srcId="{C2CFFB2C-1D24-0449-B384-6D5CC73FA920}" destId="{CE492241-7F8C-D948-A1CD-701CDA3893AF}" srcOrd="1" destOrd="0" presId="urn:microsoft.com/office/officeart/2005/8/layout/hierarchy2"/>
    <dgm:cxn modelId="{7CE66FF9-65D8-BB46-9688-FA9588A50303}" type="presParOf" srcId="{6B4D6965-D391-B64F-BE5F-5A4004B909CA}" destId="{A234321C-4CB7-C042-9DCA-EA17967B7218}" srcOrd="6" destOrd="0" presId="urn:microsoft.com/office/officeart/2005/8/layout/hierarchy2"/>
    <dgm:cxn modelId="{21F89C73-D19F-1A42-985A-ED0945640EE2}" type="presParOf" srcId="{A234321C-4CB7-C042-9DCA-EA17967B7218}" destId="{5B1497B3-39EB-C64C-8CD2-258DB0C3E59A}" srcOrd="0" destOrd="0" presId="urn:microsoft.com/office/officeart/2005/8/layout/hierarchy2"/>
    <dgm:cxn modelId="{88FB8370-5844-B44F-A8C2-4EFED1487A1D}" type="presParOf" srcId="{6B4D6965-D391-B64F-BE5F-5A4004B909CA}" destId="{433D28E5-91A0-CF49-808A-84221F5BAC3A}" srcOrd="7" destOrd="0" presId="urn:microsoft.com/office/officeart/2005/8/layout/hierarchy2"/>
    <dgm:cxn modelId="{C37EF300-48D3-244E-85FA-99F31A441D65}" type="presParOf" srcId="{433D28E5-91A0-CF49-808A-84221F5BAC3A}" destId="{CE2BBC4C-A384-2041-9FE3-C5BD14BC3AB2}" srcOrd="0" destOrd="0" presId="urn:microsoft.com/office/officeart/2005/8/layout/hierarchy2"/>
    <dgm:cxn modelId="{D1F46BA0-B643-EF4C-8C7D-D88BA24FFDB4}" type="presParOf" srcId="{433D28E5-91A0-CF49-808A-84221F5BAC3A}" destId="{1A2036A1-3DB0-124A-9BD1-EB77533F67E1}" srcOrd="1" destOrd="0" presId="urn:microsoft.com/office/officeart/2005/8/layout/hierarchy2"/>
    <dgm:cxn modelId="{EAACDBA7-3126-0442-B24B-5B22C19EEA06}" type="presParOf" srcId="{1A2036A1-3DB0-124A-9BD1-EB77533F67E1}" destId="{47663AA4-9E25-0A41-8AEF-E4691F6D5063}" srcOrd="0" destOrd="0" presId="urn:microsoft.com/office/officeart/2005/8/layout/hierarchy2"/>
    <dgm:cxn modelId="{DD30F455-5D56-BD42-80AC-AA4C4E1758F6}" type="presParOf" srcId="{47663AA4-9E25-0A41-8AEF-E4691F6D5063}" destId="{55FC985C-4083-E743-8F48-0F2ED7AD55C0}" srcOrd="0" destOrd="0" presId="urn:microsoft.com/office/officeart/2005/8/layout/hierarchy2"/>
    <dgm:cxn modelId="{21D6D229-00EF-624C-B363-18795E1B0AA8}" type="presParOf" srcId="{1A2036A1-3DB0-124A-9BD1-EB77533F67E1}" destId="{0C047455-E228-3341-8053-124E1A6EB90C}" srcOrd="1" destOrd="0" presId="urn:microsoft.com/office/officeart/2005/8/layout/hierarchy2"/>
    <dgm:cxn modelId="{6D65BA17-E7BD-CF4D-ADCE-9CF0E2FAA0F8}" type="presParOf" srcId="{0C047455-E228-3341-8053-124E1A6EB90C}" destId="{C016A057-5DD0-E64A-8D85-3C1262678A5B}" srcOrd="0" destOrd="0" presId="urn:microsoft.com/office/officeart/2005/8/layout/hierarchy2"/>
    <dgm:cxn modelId="{2856869C-E5D4-0344-9B34-F7CDA1DB44AB}" type="presParOf" srcId="{0C047455-E228-3341-8053-124E1A6EB90C}" destId="{99458FAA-56F4-AF48-BD4B-F983143B0D8B}" srcOrd="1" destOrd="0" presId="urn:microsoft.com/office/officeart/2005/8/layout/hierarchy2"/>
  </dgm:cxnLst>
  <dgm:bg/>
  <dgm:whole>
    <a:ln w="12700">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BEB05A6-FD75-F84C-B4BD-C77B986388F8}" type="doc">
      <dgm:prSet loTypeId="urn:microsoft.com/office/officeart/2005/8/layout/hList7" loCatId="process" qsTypeId="urn:microsoft.com/office/officeart/2005/8/quickstyle/simple5" qsCatId="simple" csTypeId="urn:microsoft.com/office/officeart/2005/8/colors/accent1_2" csCatId="accent1" phldr="1"/>
      <dgm:spPr/>
      <dgm:t>
        <a:bodyPr/>
        <a:lstStyle/>
        <a:p>
          <a:endParaRPr lang="en-US"/>
        </a:p>
      </dgm:t>
    </dgm:pt>
    <dgm:pt modelId="{EB76B4FD-AB85-D747-9888-AF3217ACB0B9}">
      <dgm:prSet custT="1"/>
      <dgm:spPr>
        <a:solidFill>
          <a:schemeClr val="tx2"/>
        </a:solidFill>
        <a:ln>
          <a:noFill/>
        </a:ln>
        <a:effectLst/>
      </dgm:spPr>
      <dgm:t>
        <a:bodyPr/>
        <a:lstStyle/>
        <a:p>
          <a:r>
            <a:rPr lang="en-US" sz="2000">
              <a:solidFill>
                <a:schemeClr val="bg2"/>
              </a:solidFill>
            </a:rPr>
            <a:t>Curate posts from reputable sources about dental, vision and hearing health</a:t>
          </a:r>
        </a:p>
      </dgm:t>
    </dgm:pt>
    <dgm:pt modelId="{564322CC-C343-794E-8877-336B9188A46B}" type="parTrans" cxnId="{16DA3407-4BEC-424F-A6FF-50CC0BDB577A}">
      <dgm:prSet/>
      <dgm:spPr/>
      <dgm:t>
        <a:bodyPr/>
        <a:lstStyle/>
        <a:p>
          <a:endParaRPr lang="en-US"/>
        </a:p>
      </dgm:t>
    </dgm:pt>
    <dgm:pt modelId="{7968CEC2-C62C-8A4B-BAD0-639CDB1B6E78}" type="sibTrans" cxnId="{16DA3407-4BEC-424F-A6FF-50CC0BDB577A}">
      <dgm:prSet/>
      <dgm:spPr/>
      <dgm:t>
        <a:bodyPr/>
        <a:lstStyle/>
        <a:p>
          <a:endParaRPr lang="en-US"/>
        </a:p>
      </dgm:t>
    </dgm:pt>
    <dgm:pt modelId="{F600D5EB-7B28-8A46-904F-CA1E3E99BEFD}">
      <dgm:prSet custT="1"/>
      <dgm:spPr>
        <a:solidFill>
          <a:schemeClr val="accent4"/>
        </a:solidFill>
        <a:ln>
          <a:noFill/>
        </a:ln>
        <a:effectLst/>
      </dgm:spPr>
      <dgm:t>
        <a:bodyPr/>
        <a:lstStyle/>
        <a:p>
          <a:r>
            <a:rPr lang="en-US" sz="2000">
              <a:solidFill>
                <a:schemeClr val="bg2"/>
              </a:solidFill>
            </a:rPr>
            <a:t>Let veterans know </a:t>
          </a:r>
          <a:br>
            <a:rPr lang="en-US" sz="2000">
              <a:solidFill>
                <a:schemeClr val="bg2"/>
              </a:solidFill>
            </a:rPr>
          </a:br>
          <a:r>
            <a:rPr lang="en-US" sz="2000">
              <a:solidFill>
                <a:schemeClr val="bg2"/>
              </a:solidFill>
            </a:rPr>
            <a:t>you support them </a:t>
          </a:r>
          <a:br>
            <a:rPr lang="en-US" sz="2000">
              <a:solidFill>
                <a:schemeClr val="bg2"/>
              </a:solidFill>
            </a:rPr>
          </a:br>
          <a:r>
            <a:rPr lang="en-US" sz="2000">
              <a:solidFill>
                <a:schemeClr val="bg2"/>
              </a:solidFill>
            </a:rPr>
            <a:t>on social media</a:t>
          </a:r>
        </a:p>
      </dgm:t>
    </dgm:pt>
    <dgm:pt modelId="{333D6D6C-D67A-4949-B9B4-1CEA89480A0D}" type="parTrans" cxnId="{48321B0A-56E3-0C40-B948-D4B99A438E18}">
      <dgm:prSet/>
      <dgm:spPr/>
      <dgm:t>
        <a:bodyPr/>
        <a:lstStyle/>
        <a:p>
          <a:endParaRPr lang="en-US"/>
        </a:p>
      </dgm:t>
    </dgm:pt>
    <dgm:pt modelId="{AA5BF9EC-7E5D-4848-9CFD-0B0BD8516FDF}" type="sibTrans" cxnId="{48321B0A-56E3-0C40-B948-D4B99A438E18}">
      <dgm:prSet/>
      <dgm:spPr/>
      <dgm:t>
        <a:bodyPr/>
        <a:lstStyle/>
        <a:p>
          <a:endParaRPr lang="en-US"/>
        </a:p>
      </dgm:t>
    </dgm:pt>
    <dgm:pt modelId="{9F6CF663-1E73-4148-8176-95F385338DE0}">
      <dgm:prSet custT="1"/>
      <dgm:spPr>
        <a:solidFill>
          <a:schemeClr val="accent5"/>
        </a:solidFill>
        <a:ln>
          <a:noFill/>
        </a:ln>
        <a:effectLst/>
      </dgm:spPr>
      <dgm:t>
        <a:bodyPr/>
        <a:lstStyle/>
        <a:p>
          <a:r>
            <a:rPr lang="en-US" sz="2000">
              <a:solidFill>
                <a:schemeClr val="bg2"/>
              </a:solidFill>
            </a:rPr>
            <a:t>Post your support for veterans on Memorial Day and Veteran’s Day </a:t>
          </a:r>
        </a:p>
      </dgm:t>
    </dgm:pt>
    <dgm:pt modelId="{C72B4F26-3762-D843-958E-424B00AFC65C}" type="parTrans" cxnId="{3872AA94-9C68-224C-94F7-F849537E0661}">
      <dgm:prSet/>
      <dgm:spPr/>
      <dgm:t>
        <a:bodyPr/>
        <a:lstStyle/>
        <a:p>
          <a:endParaRPr lang="en-US"/>
        </a:p>
      </dgm:t>
    </dgm:pt>
    <dgm:pt modelId="{0A9986A8-42AA-1A44-8484-955B620E0088}" type="sibTrans" cxnId="{3872AA94-9C68-224C-94F7-F849537E0661}">
      <dgm:prSet/>
      <dgm:spPr/>
      <dgm:t>
        <a:bodyPr/>
        <a:lstStyle/>
        <a:p>
          <a:endParaRPr lang="en-US"/>
        </a:p>
      </dgm:t>
    </dgm:pt>
    <dgm:pt modelId="{5D8298AE-30BD-1F45-8AA9-82F48F6E7AC6}">
      <dgm:prSet custT="1"/>
      <dgm:spPr>
        <a:solidFill>
          <a:schemeClr val="accent3"/>
        </a:solidFill>
        <a:ln>
          <a:noFill/>
        </a:ln>
        <a:effectLst/>
      </dgm:spPr>
      <dgm:t>
        <a:bodyPr/>
        <a:lstStyle/>
        <a:p>
          <a:r>
            <a:rPr lang="en-US" sz="2000">
              <a:solidFill>
                <a:schemeClr val="bg2"/>
              </a:solidFill>
            </a:rPr>
            <a:t>Add personal content that connects to dental and vision</a:t>
          </a:r>
        </a:p>
      </dgm:t>
    </dgm:pt>
    <dgm:pt modelId="{CAB51B60-0147-A048-B788-F5FC8AB1D055}" type="parTrans" cxnId="{AD51CF6E-97FC-FB44-8770-56F08532BD64}">
      <dgm:prSet/>
      <dgm:spPr/>
      <dgm:t>
        <a:bodyPr/>
        <a:lstStyle/>
        <a:p>
          <a:endParaRPr lang="en-US"/>
        </a:p>
      </dgm:t>
    </dgm:pt>
    <dgm:pt modelId="{F22DB6DC-5D0D-B742-A7FF-DB025350A8FC}" type="sibTrans" cxnId="{AD51CF6E-97FC-FB44-8770-56F08532BD64}">
      <dgm:prSet/>
      <dgm:spPr/>
      <dgm:t>
        <a:bodyPr/>
        <a:lstStyle/>
        <a:p>
          <a:endParaRPr lang="en-US"/>
        </a:p>
      </dgm:t>
    </dgm:pt>
    <dgm:pt modelId="{0A47D40D-E290-814C-A9EA-82DBE3351433}" type="pres">
      <dgm:prSet presAssocID="{DBEB05A6-FD75-F84C-B4BD-C77B986388F8}" presName="Name0" presStyleCnt="0">
        <dgm:presLayoutVars>
          <dgm:dir/>
          <dgm:resizeHandles val="exact"/>
        </dgm:presLayoutVars>
      </dgm:prSet>
      <dgm:spPr/>
    </dgm:pt>
    <dgm:pt modelId="{47599E12-FACF-394F-8BBF-2F37FC0032D8}" type="pres">
      <dgm:prSet presAssocID="{DBEB05A6-FD75-F84C-B4BD-C77B986388F8}" presName="fgShape" presStyleLbl="fgShp" presStyleIdx="0" presStyleCnt="1"/>
      <dgm:spPr>
        <a:solidFill>
          <a:schemeClr val="accent1"/>
        </a:solidFill>
        <a:ln>
          <a:noFill/>
        </a:ln>
        <a:effectLst/>
      </dgm:spPr>
    </dgm:pt>
    <dgm:pt modelId="{ADA1DEB5-5CA6-C549-A873-69D8D1F452FB}" type="pres">
      <dgm:prSet presAssocID="{DBEB05A6-FD75-F84C-B4BD-C77B986388F8}" presName="linComp" presStyleCnt="0"/>
      <dgm:spPr/>
    </dgm:pt>
    <dgm:pt modelId="{B1A6D5E7-939B-0649-BF25-6D4DDE847955}" type="pres">
      <dgm:prSet presAssocID="{EB76B4FD-AB85-D747-9888-AF3217ACB0B9}" presName="compNode" presStyleCnt="0"/>
      <dgm:spPr/>
    </dgm:pt>
    <dgm:pt modelId="{3A889FA9-98D6-764F-8468-0B8AEC419EE5}" type="pres">
      <dgm:prSet presAssocID="{EB76B4FD-AB85-D747-9888-AF3217ACB0B9}" presName="bkgdShape" presStyleLbl="node1" presStyleIdx="0" presStyleCnt="4" custLinFactNeighborX="-41413" custLinFactNeighborY="-42289"/>
      <dgm:spPr/>
    </dgm:pt>
    <dgm:pt modelId="{D1C3F815-472A-524D-8BEA-9F9A9C21CE50}" type="pres">
      <dgm:prSet presAssocID="{EB76B4FD-AB85-D747-9888-AF3217ACB0B9}" presName="nodeTx" presStyleLbl="node1" presStyleIdx="0" presStyleCnt="4">
        <dgm:presLayoutVars>
          <dgm:bulletEnabled val="1"/>
        </dgm:presLayoutVars>
      </dgm:prSet>
      <dgm:spPr/>
    </dgm:pt>
    <dgm:pt modelId="{85F49F1D-3A15-1749-9719-4F4DF26236D5}" type="pres">
      <dgm:prSet presAssocID="{EB76B4FD-AB85-D747-9888-AF3217ACB0B9}" presName="invisiNode" presStyleLbl="node1" presStyleIdx="0" presStyleCnt="4"/>
      <dgm:spPr/>
    </dgm:pt>
    <dgm:pt modelId="{CD63EFE9-F61E-C84A-9948-C151497FA955}" type="pres">
      <dgm:prSet presAssocID="{EB76B4FD-AB85-D747-9888-AF3217ACB0B9}" presName="imagNode" presStyleLbl="fgImgPlace1" presStyleIdx="0" presStyleCnt="4"/>
      <dgm:spPr>
        <a:solidFill>
          <a:schemeClr val="bg2"/>
        </a:solidFill>
        <a:effectLst/>
      </dgm:spPr>
    </dgm:pt>
    <dgm:pt modelId="{2927B663-E995-D84E-B1BC-2DACDDFB20B4}" type="pres">
      <dgm:prSet presAssocID="{7968CEC2-C62C-8A4B-BAD0-639CDB1B6E78}" presName="sibTrans" presStyleLbl="sibTrans2D1" presStyleIdx="0" presStyleCnt="0"/>
      <dgm:spPr/>
    </dgm:pt>
    <dgm:pt modelId="{97761242-AF32-4449-8173-E1AFED7A53FD}" type="pres">
      <dgm:prSet presAssocID="{5D8298AE-30BD-1F45-8AA9-82F48F6E7AC6}" presName="compNode" presStyleCnt="0"/>
      <dgm:spPr/>
    </dgm:pt>
    <dgm:pt modelId="{BF6EDC1B-1E03-E848-936B-FB9A8BF52625}" type="pres">
      <dgm:prSet presAssocID="{5D8298AE-30BD-1F45-8AA9-82F48F6E7AC6}" presName="bkgdShape" presStyleLbl="node1" presStyleIdx="1" presStyleCnt="4"/>
      <dgm:spPr/>
    </dgm:pt>
    <dgm:pt modelId="{307AC038-9E67-A244-B3AD-D0E45E11993A}" type="pres">
      <dgm:prSet presAssocID="{5D8298AE-30BD-1F45-8AA9-82F48F6E7AC6}" presName="nodeTx" presStyleLbl="node1" presStyleIdx="1" presStyleCnt="4">
        <dgm:presLayoutVars>
          <dgm:bulletEnabled val="1"/>
        </dgm:presLayoutVars>
      </dgm:prSet>
      <dgm:spPr/>
    </dgm:pt>
    <dgm:pt modelId="{B9AF84A1-7E06-2449-86C4-F3E4FFC9887B}" type="pres">
      <dgm:prSet presAssocID="{5D8298AE-30BD-1F45-8AA9-82F48F6E7AC6}" presName="invisiNode" presStyleLbl="node1" presStyleIdx="1" presStyleCnt="4"/>
      <dgm:spPr/>
    </dgm:pt>
    <dgm:pt modelId="{D21DD260-DFF9-A845-B8F8-458369F9A7E0}" type="pres">
      <dgm:prSet presAssocID="{5D8298AE-30BD-1F45-8AA9-82F48F6E7AC6}" presName="imagNode" presStyleLbl="fgImgPlace1" presStyleIdx="1" presStyleCnt="4"/>
      <dgm:spPr>
        <a:solidFill>
          <a:schemeClr val="bg2"/>
        </a:solidFill>
        <a:effectLst/>
      </dgm:spPr>
    </dgm:pt>
    <dgm:pt modelId="{FC149DCA-5399-FA44-88CA-33676CFA27F0}" type="pres">
      <dgm:prSet presAssocID="{F22DB6DC-5D0D-B742-A7FF-DB025350A8FC}" presName="sibTrans" presStyleLbl="sibTrans2D1" presStyleIdx="0" presStyleCnt="0"/>
      <dgm:spPr/>
    </dgm:pt>
    <dgm:pt modelId="{768E8C7F-25D5-E044-868C-C58913B03A5C}" type="pres">
      <dgm:prSet presAssocID="{F600D5EB-7B28-8A46-904F-CA1E3E99BEFD}" presName="compNode" presStyleCnt="0"/>
      <dgm:spPr/>
    </dgm:pt>
    <dgm:pt modelId="{7BDA4FB1-50CF-BD43-BCDF-F3E914DF2DED}" type="pres">
      <dgm:prSet presAssocID="{F600D5EB-7B28-8A46-904F-CA1E3E99BEFD}" presName="bkgdShape" presStyleLbl="node1" presStyleIdx="2" presStyleCnt="4" custLinFactNeighborY="-3123"/>
      <dgm:spPr/>
    </dgm:pt>
    <dgm:pt modelId="{5A4D7CF2-3EB2-934E-817F-0EE5B94EF792}" type="pres">
      <dgm:prSet presAssocID="{F600D5EB-7B28-8A46-904F-CA1E3E99BEFD}" presName="nodeTx" presStyleLbl="node1" presStyleIdx="2" presStyleCnt="4">
        <dgm:presLayoutVars>
          <dgm:bulletEnabled val="1"/>
        </dgm:presLayoutVars>
      </dgm:prSet>
      <dgm:spPr/>
    </dgm:pt>
    <dgm:pt modelId="{A9122C9D-48F8-054E-B43E-A0866ADE89E7}" type="pres">
      <dgm:prSet presAssocID="{F600D5EB-7B28-8A46-904F-CA1E3E99BEFD}" presName="invisiNode" presStyleLbl="node1" presStyleIdx="2" presStyleCnt="4"/>
      <dgm:spPr/>
    </dgm:pt>
    <dgm:pt modelId="{2D6E444B-4CCD-9A41-A7F8-D9E62CB168D4}" type="pres">
      <dgm:prSet presAssocID="{F600D5EB-7B28-8A46-904F-CA1E3E99BEFD}" presName="imagNode" presStyleLbl="fgImgPlace1" presStyleIdx="2" presStyleCnt="4"/>
      <dgm:spPr>
        <a:solidFill>
          <a:schemeClr val="bg2"/>
        </a:solidFill>
        <a:effectLst/>
      </dgm:spPr>
    </dgm:pt>
    <dgm:pt modelId="{7F9A8010-6ACF-3048-AE21-00BA64C4AA69}" type="pres">
      <dgm:prSet presAssocID="{AA5BF9EC-7E5D-4848-9CFD-0B0BD8516FDF}" presName="sibTrans" presStyleLbl="sibTrans2D1" presStyleIdx="0" presStyleCnt="0"/>
      <dgm:spPr/>
    </dgm:pt>
    <dgm:pt modelId="{B924549E-140E-2A4F-B5B9-33CC25681B31}" type="pres">
      <dgm:prSet presAssocID="{9F6CF663-1E73-4148-8176-95F385338DE0}" presName="compNode" presStyleCnt="0"/>
      <dgm:spPr/>
    </dgm:pt>
    <dgm:pt modelId="{3BA72211-4944-6E45-85D4-D81F4B0B7988}" type="pres">
      <dgm:prSet presAssocID="{9F6CF663-1E73-4148-8176-95F385338DE0}" presName="bkgdShape" presStyleLbl="node1" presStyleIdx="3" presStyleCnt="4"/>
      <dgm:spPr/>
    </dgm:pt>
    <dgm:pt modelId="{D55C0034-A173-8A4E-A297-45BCA149ED66}" type="pres">
      <dgm:prSet presAssocID="{9F6CF663-1E73-4148-8176-95F385338DE0}" presName="nodeTx" presStyleLbl="node1" presStyleIdx="3" presStyleCnt="4">
        <dgm:presLayoutVars>
          <dgm:bulletEnabled val="1"/>
        </dgm:presLayoutVars>
      </dgm:prSet>
      <dgm:spPr/>
    </dgm:pt>
    <dgm:pt modelId="{9BBFF89C-5730-B34B-90CA-F0336B7B5C41}" type="pres">
      <dgm:prSet presAssocID="{9F6CF663-1E73-4148-8176-95F385338DE0}" presName="invisiNode" presStyleLbl="node1" presStyleIdx="3" presStyleCnt="4"/>
      <dgm:spPr/>
    </dgm:pt>
    <dgm:pt modelId="{D38D2904-5E6A-3D4D-B0C4-D73F6107710B}" type="pres">
      <dgm:prSet presAssocID="{9F6CF663-1E73-4148-8176-95F385338DE0}" presName="imagNode" presStyleLbl="fgImgPlace1" presStyleIdx="3" presStyleCnt="4"/>
      <dgm:spPr>
        <a:solidFill>
          <a:schemeClr val="bg2"/>
        </a:solidFill>
        <a:effectLst/>
      </dgm:spPr>
    </dgm:pt>
  </dgm:ptLst>
  <dgm:cxnLst>
    <dgm:cxn modelId="{16DA3407-4BEC-424F-A6FF-50CC0BDB577A}" srcId="{DBEB05A6-FD75-F84C-B4BD-C77B986388F8}" destId="{EB76B4FD-AB85-D747-9888-AF3217ACB0B9}" srcOrd="0" destOrd="0" parTransId="{564322CC-C343-794E-8877-336B9188A46B}" sibTransId="{7968CEC2-C62C-8A4B-BAD0-639CDB1B6E78}"/>
    <dgm:cxn modelId="{48321B0A-56E3-0C40-B948-D4B99A438E18}" srcId="{DBEB05A6-FD75-F84C-B4BD-C77B986388F8}" destId="{F600D5EB-7B28-8A46-904F-CA1E3E99BEFD}" srcOrd="2" destOrd="0" parTransId="{333D6D6C-D67A-4949-B9B4-1CEA89480A0D}" sibTransId="{AA5BF9EC-7E5D-4848-9CFD-0B0BD8516FDF}"/>
    <dgm:cxn modelId="{73C26B15-6156-BF46-A89A-0B48787E6A31}" type="presOf" srcId="{F22DB6DC-5D0D-B742-A7FF-DB025350A8FC}" destId="{FC149DCA-5399-FA44-88CA-33676CFA27F0}" srcOrd="0" destOrd="0" presId="urn:microsoft.com/office/officeart/2005/8/layout/hList7"/>
    <dgm:cxn modelId="{D2B7522A-3A0E-8D4F-8E6A-049B06C9375A}" type="presOf" srcId="{5D8298AE-30BD-1F45-8AA9-82F48F6E7AC6}" destId="{BF6EDC1B-1E03-E848-936B-FB9A8BF52625}" srcOrd="0" destOrd="0" presId="urn:microsoft.com/office/officeart/2005/8/layout/hList7"/>
    <dgm:cxn modelId="{3D560A3D-246C-5843-898F-490DE6AAB366}" type="presOf" srcId="{F600D5EB-7B28-8A46-904F-CA1E3E99BEFD}" destId="{7BDA4FB1-50CF-BD43-BCDF-F3E914DF2DED}" srcOrd="0" destOrd="0" presId="urn:microsoft.com/office/officeart/2005/8/layout/hList7"/>
    <dgm:cxn modelId="{810DBA6E-3B4E-3841-A982-FB34051149C6}" type="presOf" srcId="{EB76B4FD-AB85-D747-9888-AF3217ACB0B9}" destId="{3A889FA9-98D6-764F-8468-0B8AEC419EE5}" srcOrd="0" destOrd="0" presId="urn:microsoft.com/office/officeart/2005/8/layout/hList7"/>
    <dgm:cxn modelId="{AD51CF6E-97FC-FB44-8770-56F08532BD64}" srcId="{DBEB05A6-FD75-F84C-B4BD-C77B986388F8}" destId="{5D8298AE-30BD-1F45-8AA9-82F48F6E7AC6}" srcOrd="1" destOrd="0" parTransId="{CAB51B60-0147-A048-B788-F5FC8AB1D055}" sibTransId="{F22DB6DC-5D0D-B742-A7FF-DB025350A8FC}"/>
    <dgm:cxn modelId="{E5AC5577-441F-0A4A-835A-BFC614A01CD7}" type="presOf" srcId="{AA5BF9EC-7E5D-4848-9CFD-0B0BD8516FDF}" destId="{7F9A8010-6ACF-3048-AE21-00BA64C4AA69}" srcOrd="0" destOrd="0" presId="urn:microsoft.com/office/officeart/2005/8/layout/hList7"/>
    <dgm:cxn modelId="{CA665F87-82D8-6345-B425-D2532D7FB99E}" type="presOf" srcId="{9F6CF663-1E73-4148-8176-95F385338DE0}" destId="{D55C0034-A173-8A4E-A297-45BCA149ED66}" srcOrd="1" destOrd="0" presId="urn:microsoft.com/office/officeart/2005/8/layout/hList7"/>
    <dgm:cxn modelId="{49E42190-696A-3F44-B78C-92D320B3F186}" type="presOf" srcId="{7968CEC2-C62C-8A4B-BAD0-639CDB1B6E78}" destId="{2927B663-E995-D84E-B1BC-2DACDDFB20B4}" srcOrd="0" destOrd="0" presId="urn:microsoft.com/office/officeart/2005/8/layout/hList7"/>
    <dgm:cxn modelId="{ABDD0794-CD57-3A44-9E6D-04C9F373AE02}" type="presOf" srcId="{DBEB05A6-FD75-F84C-B4BD-C77B986388F8}" destId="{0A47D40D-E290-814C-A9EA-82DBE3351433}" srcOrd="0" destOrd="0" presId="urn:microsoft.com/office/officeart/2005/8/layout/hList7"/>
    <dgm:cxn modelId="{3872AA94-9C68-224C-94F7-F849537E0661}" srcId="{DBEB05A6-FD75-F84C-B4BD-C77B986388F8}" destId="{9F6CF663-1E73-4148-8176-95F385338DE0}" srcOrd="3" destOrd="0" parTransId="{C72B4F26-3762-D843-958E-424B00AFC65C}" sibTransId="{0A9986A8-42AA-1A44-8484-955B620E0088}"/>
    <dgm:cxn modelId="{BEC867A6-F7E9-C741-B6C1-DC71EEC5BB99}" type="presOf" srcId="{EB76B4FD-AB85-D747-9888-AF3217ACB0B9}" destId="{D1C3F815-472A-524D-8BEA-9F9A9C21CE50}" srcOrd="1" destOrd="0" presId="urn:microsoft.com/office/officeart/2005/8/layout/hList7"/>
    <dgm:cxn modelId="{357D13C0-93F5-BF40-B62D-D77BF68BEF77}" type="presOf" srcId="{F600D5EB-7B28-8A46-904F-CA1E3E99BEFD}" destId="{5A4D7CF2-3EB2-934E-817F-0EE5B94EF792}" srcOrd="1" destOrd="0" presId="urn:microsoft.com/office/officeart/2005/8/layout/hList7"/>
    <dgm:cxn modelId="{6DB8CFC2-CA25-3640-B015-7845E05CA373}" type="presOf" srcId="{9F6CF663-1E73-4148-8176-95F385338DE0}" destId="{3BA72211-4944-6E45-85D4-D81F4B0B7988}" srcOrd="0" destOrd="0" presId="urn:microsoft.com/office/officeart/2005/8/layout/hList7"/>
    <dgm:cxn modelId="{F5CCDAEE-73CA-3048-A754-8D34DF29AFD2}" type="presOf" srcId="{5D8298AE-30BD-1F45-8AA9-82F48F6E7AC6}" destId="{307AC038-9E67-A244-B3AD-D0E45E11993A}" srcOrd="1" destOrd="0" presId="urn:microsoft.com/office/officeart/2005/8/layout/hList7"/>
    <dgm:cxn modelId="{B40F6804-742E-B141-A9C5-C613360E6A58}" type="presParOf" srcId="{0A47D40D-E290-814C-A9EA-82DBE3351433}" destId="{47599E12-FACF-394F-8BBF-2F37FC0032D8}" srcOrd="0" destOrd="0" presId="urn:microsoft.com/office/officeart/2005/8/layout/hList7"/>
    <dgm:cxn modelId="{AAACF8B2-9789-9947-9C34-B9ABFA38FEB5}" type="presParOf" srcId="{0A47D40D-E290-814C-A9EA-82DBE3351433}" destId="{ADA1DEB5-5CA6-C549-A873-69D8D1F452FB}" srcOrd="1" destOrd="0" presId="urn:microsoft.com/office/officeart/2005/8/layout/hList7"/>
    <dgm:cxn modelId="{258E38F2-864E-364E-91D6-B39C12B29776}" type="presParOf" srcId="{ADA1DEB5-5CA6-C549-A873-69D8D1F452FB}" destId="{B1A6D5E7-939B-0649-BF25-6D4DDE847955}" srcOrd="0" destOrd="0" presId="urn:microsoft.com/office/officeart/2005/8/layout/hList7"/>
    <dgm:cxn modelId="{03D4430E-4492-A74A-B196-12E77CC4C0E1}" type="presParOf" srcId="{B1A6D5E7-939B-0649-BF25-6D4DDE847955}" destId="{3A889FA9-98D6-764F-8468-0B8AEC419EE5}" srcOrd="0" destOrd="0" presId="urn:microsoft.com/office/officeart/2005/8/layout/hList7"/>
    <dgm:cxn modelId="{36B3B34B-BAC0-6641-8DAB-A6A52CEFCBF7}" type="presParOf" srcId="{B1A6D5E7-939B-0649-BF25-6D4DDE847955}" destId="{D1C3F815-472A-524D-8BEA-9F9A9C21CE50}" srcOrd="1" destOrd="0" presId="urn:microsoft.com/office/officeart/2005/8/layout/hList7"/>
    <dgm:cxn modelId="{A68849F7-5465-FF44-92FD-33A9E5D990FE}" type="presParOf" srcId="{B1A6D5E7-939B-0649-BF25-6D4DDE847955}" destId="{85F49F1D-3A15-1749-9719-4F4DF26236D5}" srcOrd="2" destOrd="0" presId="urn:microsoft.com/office/officeart/2005/8/layout/hList7"/>
    <dgm:cxn modelId="{BF8A112A-F389-2647-9AC5-97DA9F6BE70F}" type="presParOf" srcId="{B1A6D5E7-939B-0649-BF25-6D4DDE847955}" destId="{CD63EFE9-F61E-C84A-9948-C151497FA955}" srcOrd="3" destOrd="0" presId="urn:microsoft.com/office/officeart/2005/8/layout/hList7"/>
    <dgm:cxn modelId="{11264FE2-5CBB-CF4F-A81E-92F306F28E5C}" type="presParOf" srcId="{ADA1DEB5-5CA6-C549-A873-69D8D1F452FB}" destId="{2927B663-E995-D84E-B1BC-2DACDDFB20B4}" srcOrd="1" destOrd="0" presId="urn:microsoft.com/office/officeart/2005/8/layout/hList7"/>
    <dgm:cxn modelId="{67C9BFFB-388B-8642-A768-2134EB67DEB7}" type="presParOf" srcId="{ADA1DEB5-5CA6-C549-A873-69D8D1F452FB}" destId="{97761242-AF32-4449-8173-E1AFED7A53FD}" srcOrd="2" destOrd="0" presId="urn:microsoft.com/office/officeart/2005/8/layout/hList7"/>
    <dgm:cxn modelId="{A160FEB2-65B4-F14E-8753-B5F536AA837F}" type="presParOf" srcId="{97761242-AF32-4449-8173-E1AFED7A53FD}" destId="{BF6EDC1B-1E03-E848-936B-FB9A8BF52625}" srcOrd="0" destOrd="0" presId="urn:microsoft.com/office/officeart/2005/8/layout/hList7"/>
    <dgm:cxn modelId="{BC1C8FD1-1236-7643-85FB-B4F017C716E8}" type="presParOf" srcId="{97761242-AF32-4449-8173-E1AFED7A53FD}" destId="{307AC038-9E67-A244-B3AD-D0E45E11993A}" srcOrd="1" destOrd="0" presId="urn:microsoft.com/office/officeart/2005/8/layout/hList7"/>
    <dgm:cxn modelId="{D34E977C-910B-C34C-A0A9-83BA2877B544}" type="presParOf" srcId="{97761242-AF32-4449-8173-E1AFED7A53FD}" destId="{B9AF84A1-7E06-2449-86C4-F3E4FFC9887B}" srcOrd="2" destOrd="0" presId="urn:microsoft.com/office/officeart/2005/8/layout/hList7"/>
    <dgm:cxn modelId="{600CA69C-C1D1-E249-B434-5B3DB2E2109D}" type="presParOf" srcId="{97761242-AF32-4449-8173-E1AFED7A53FD}" destId="{D21DD260-DFF9-A845-B8F8-458369F9A7E0}" srcOrd="3" destOrd="0" presId="urn:microsoft.com/office/officeart/2005/8/layout/hList7"/>
    <dgm:cxn modelId="{EFCD95C8-7342-314E-8609-D2767927E4E2}" type="presParOf" srcId="{ADA1DEB5-5CA6-C549-A873-69D8D1F452FB}" destId="{FC149DCA-5399-FA44-88CA-33676CFA27F0}" srcOrd="3" destOrd="0" presId="urn:microsoft.com/office/officeart/2005/8/layout/hList7"/>
    <dgm:cxn modelId="{B5A144C5-AF74-064D-8CAE-804C964C5319}" type="presParOf" srcId="{ADA1DEB5-5CA6-C549-A873-69D8D1F452FB}" destId="{768E8C7F-25D5-E044-868C-C58913B03A5C}" srcOrd="4" destOrd="0" presId="urn:microsoft.com/office/officeart/2005/8/layout/hList7"/>
    <dgm:cxn modelId="{9B351D4D-969E-F345-8BE1-CB4A96A6C1E7}" type="presParOf" srcId="{768E8C7F-25D5-E044-868C-C58913B03A5C}" destId="{7BDA4FB1-50CF-BD43-BCDF-F3E914DF2DED}" srcOrd="0" destOrd="0" presId="urn:microsoft.com/office/officeart/2005/8/layout/hList7"/>
    <dgm:cxn modelId="{20A93DFF-BEBD-0144-A45B-DADBBCBDD23F}" type="presParOf" srcId="{768E8C7F-25D5-E044-868C-C58913B03A5C}" destId="{5A4D7CF2-3EB2-934E-817F-0EE5B94EF792}" srcOrd="1" destOrd="0" presId="urn:microsoft.com/office/officeart/2005/8/layout/hList7"/>
    <dgm:cxn modelId="{97DF175A-FF6E-9C45-AF4E-9301FF0BE2D9}" type="presParOf" srcId="{768E8C7F-25D5-E044-868C-C58913B03A5C}" destId="{A9122C9D-48F8-054E-B43E-A0866ADE89E7}" srcOrd="2" destOrd="0" presId="urn:microsoft.com/office/officeart/2005/8/layout/hList7"/>
    <dgm:cxn modelId="{A5CD3A98-9C8E-234E-8ADC-A380BF2C96DE}" type="presParOf" srcId="{768E8C7F-25D5-E044-868C-C58913B03A5C}" destId="{2D6E444B-4CCD-9A41-A7F8-D9E62CB168D4}" srcOrd="3" destOrd="0" presId="urn:microsoft.com/office/officeart/2005/8/layout/hList7"/>
    <dgm:cxn modelId="{6C39A158-8BD9-1D43-897E-631CD993D573}" type="presParOf" srcId="{ADA1DEB5-5CA6-C549-A873-69D8D1F452FB}" destId="{7F9A8010-6ACF-3048-AE21-00BA64C4AA69}" srcOrd="5" destOrd="0" presId="urn:microsoft.com/office/officeart/2005/8/layout/hList7"/>
    <dgm:cxn modelId="{9E952AC5-5E78-9B48-B93D-2665FFBF881F}" type="presParOf" srcId="{ADA1DEB5-5CA6-C549-A873-69D8D1F452FB}" destId="{B924549E-140E-2A4F-B5B9-33CC25681B31}" srcOrd="6" destOrd="0" presId="urn:microsoft.com/office/officeart/2005/8/layout/hList7"/>
    <dgm:cxn modelId="{6E66A899-F7A6-1843-8A77-DF29199863A8}" type="presParOf" srcId="{B924549E-140E-2A4F-B5B9-33CC25681B31}" destId="{3BA72211-4944-6E45-85D4-D81F4B0B7988}" srcOrd="0" destOrd="0" presId="urn:microsoft.com/office/officeart/2005/8/layout/hList7"/>
    <dgm:cxn modelId="{63BAB121-5E02-8A4F-8365-1908ED971B03}" type="presParOf" srcId="{B924549E-140E-2A4F-B5B9-33CC25681B31}" destId="{D55C0034-A173-8A4E-A297-45BCA149ED66}" srcOrd="1" destOrd="0" presId="urn:microsoft.com/office/officeart/2005/8/layout/hList7"/>
    <dgm:cxn modelId="{8746DC2D-8A75-504B-B336-3E775BD44459}" type="presParOf" srcId="{B924549E-140E-2A4F-B5B9-33CC25681B31}" destId="{9BBFF89C-5730-B34B-90CA-F0336B7B5C41}" srcOrd="2" destOrd="0" presId="urn:microsoft.com/office/officeart/2005/8/layout/hList7"/>
    <dgm:cxn modelId="{05E50730-3221-1D4E-A765-6F1E40303DE2}" type="presParOf" srcId="{B924549E-140E-2A4F-B5B9-33CC25681B31}" destId="{D38D2904-5E6A-3D4D-B0C4-D73F6107710B}"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9DB946-2C51-2840-9D11-B6C84EB9EC6C}">
      <dsp:nvSpPr>
        <dsp:cNvPr id="0" name=""/>
        <dsp:cNvSpPr/>
      </dsp:nvSpPr>
      <dsp:spPr>
        <a:xfrm>
          <a:off x="2855380" y="0"/>
          <a:ext cx="2385315" cy="2385678"/>
        </a:xfrm>
        <a:prstGeom prst="circularArrow">
          <a:avLst>
            <a:gd name="adj1" fmla="val 10980"/>
            <a:gd name="adj2" fmla="val 1142322"/>
            <a:gd name="adj3" fmla="val 4500000"/>
            <a:gd name="adj4" fmla="val 10800000"/>
            <a:gd name="adj5" fmla="val 12500"/>
          </a:avLst>
        </a:prstGeom>
        <a:solidFill>
          <a:schemeClr val="accent1">
            <a:hueOff val="0"/>
            <a:satOff val="0"/>
            <a:lumOff val="0"/>
            <a:alphaOff val="0"/>
          </a:schemeClr>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EC587AC-E80C-AF46-8DA6-8D07F66E2BAD}">
      <dsp:nvSpPr>
        <dsp:cNvPr id="0" name=""/>
        <dsp:cNvSpPr/>
      </dsp:nvSpPr>
      <dsp:spPr>
        <a:xfrm>
          <a:off x="3382613" y="861302"/>
          <a:ext cx="1325473" cy="662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a:t>Always put </a:t>
          </a:r>
          <a:br>
            <a:rPr lang="en-US" sz="1500" kern="1200"/>
          </a:br>
          <a:r>
            <a:rPr lang="en-US" sz="1500" kern="1200"/>
            <a:t>your client’s needs first </a:t>
          </a:r>
        </a:p>
      </dsp:txBody>
      <dsp:txXfrm>
        <a:off x="3382613" y="861302"/>
        <a:ext cx="1325473" cy="662578"/>
      </dsp:txXfrm>
    </dsp:sp>
    <dsp:sp modelId="{939BE674-691C-D345-8058-B5ABCFE5457C}">
      <dsp:nvSpPr>
        <dsp:cNvPr id="0" name=""/>
        <dsp:cNvSpPr/>
      </dsp:nvSpPr>
      <dsp:spPr>
        <a:xfrm>
          <a:off x="2192867" y="1370749"/>
          <a:ext cx="2385315" cy="2385678"/>
        </a:xfrm>
        <a:prstGeom prst="leftCircularArrow">
          <a:avLst>
            <a:gd name="adj1" fmla="val 10980"/>
            <a:gd name="adj2" fmla="val 1142322"/>
            <a:gd name="adj3" fmla="val 6300000"/>
            <a:gd name="adj4" fmla="val 18900000"/>
            <a:gd name="adj5" fmla="val 12500"/>
          </a:avLst>
        </a:prstGeom>
        <a:solidFill>
          <a:schemeClr val="accent4"/>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AB186AB-3769-EE47-BA31-FD1894B82801}">
      <dsp:nvSpPr>
        <dsp:cNvPr id="0" name=""/>
        <dsp:cNvSpPr/>
      </dsp:nvSpPr>
      <dsp:spPr>
        <a:xfrm>
          <a:off x="2722788" y="2239980"/>
          <a:ext cx="1325473" cy="662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a:t>Be honest </a:t>
          </a:r>
          <a:br>
            <a:rPr lang="en-US" sz="1500" kern="1200"/>
          </a:br>
          <a:r>
            <a:rPr lang="en-US" sz="1500" kern="1200"/>
            <a:t>and open</a:t>
          </a:r>
        </a:p>
      </dsp:txBody>
      <dsp:txXfrm>
        <a:off x="2722788" y="2239980"/>
        <a:ext cx="1325473" cy="662578"/>
      </dsp:txXfrm>
    </dsp:sp>
    <dsp:sp modelId="{54AE1806-C57A-5641-A5BE-FBD8855D3EA8}">
      <dsp:nvSpPr>
        <dsp:cNvPr id="0" name=""/>
        <dsp:cNvSpPr/>
      </dsp:nvSpPr>
      <dsp:spPr>
        <a:xfrm>
          <a:off x="3025152" y="2905532"/>
          <a:ext cx="2049355" cy="2050176"/>
        </a:xfrm>
        <a:prstGeom prst="blockArc">
          <a:avLst>
            <a:gd name="adj1" fmla="val 13500000"/>
            <a:gd name="adj2" fmla="val 10800000"/>
            <a:gd name="adj3" fmla="val 12740"/>
          </a:avLst>
        </a:prstGeom>
        <a:solidFill>
          <a:schemeClr val="accent3"/>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EF4324F-42C8-404A-A380-DF677078417E}">
      <dsp:nvSpPr>
        <dsp:cNvPr id="0" name=""/>
        <dsp:cNvSpPr/>
      </dsp:nvSpPr>
      <dsp:spPr>
        <a:xfrm>
          <a:off x="3385749" y="3620640"/>
          <a:ext cx="1325473" cy="662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a:t>Treat these relationships </a:t>
          </a:r>
          <a:br>
            <a:rPr lang="en-US" sz="1500" kern="1200"/>
          </a:br>
          <a:r>
            <a:rPr lang="en-US" sz="1500" kern="1200"/>
            <a:t>like gold </a:t>
          </a:r>
        </a:p>
      </dsp:txBody>
      <dsp:txXfrm>
        <a:off x="3385749" y="3620640"/>
        <a:ext cx="1325473" cy="6625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739160-D1C6-C143-9E00-68DBADB0061C}">
      <dsp:nvSpPr>
        <dsp:cNvPr id="0" name=""/>
        <dsp:cNvSpPr/>
      </dsp:nvSpPr>
      <dsp:spPr>
        <a:xfrm>
          <a:off x="3210" y="2870680"/>
          <a:ext cx="3911645" cy="1564658"/>
        </a:xfrm>
        <a:prstGeom prst="chevron">
          <a:avLst/>
        </a:prstGeom>
        <a:solidFill>
          <a:schemeClr val="accent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25337" rIns="25337" bIns="25337" numCol="1" spcCol="1270" anchor="ctr" anchorCtr="0">
          <a:noAutofit/>
        </a:bodyPr>
        <a:lstStyle/>
        <a:p>
          <a:pPr marL="0" lvl="0" indent="0" algn="ctr" defTabSz="844550">
            <a:lnSpc>
              <a:spcPct val="90000"/>
            </a:lnSpc>
            <a:spcBef>
              <a:spcPct val="0"/>
            </a:spcBef>
            <a:spcAft>
              <a:spcPct val="35000"/>
            </a:spcAft>
            <a:buNone/>
          </a:pPr>
          <a:r>
            <a:rPr lang="en-US" sz="1900" kern="1200">
              <a:solidFill>
                <a:schemeClr val="bg2"/>
              </a:solidFill>
            </a:rPr>
            <a:t>Ask the right questions, and pair them with the </a:t>
          </a:r>
          <a:br>
            <a:rPr lang="en-US" sz="1900" kern="1200">
              <a:solidFill>
                <a:schemeClr val="bg2"/>
              </a:solidFill>
            </a:rPr>
          </a:br>
          <a:r>
            <a:rPr lang="en-US" sz="1900" kern="1200">
              <a:solidFill>
                <a:schemeClr val="bg2"/>
              </a:solidFill>
            </a:rPr>
            <a:t>right plan </a:t>
          </a:r>
        </a:p>
      </dsp:txBody>
      <dsp:txXfrm>
        <a:off x="785539" y="2870680"/>
        <a:ext cx="2346987" cy="1564658"/>
      </dsp:txXfrm>
    </dsp:sp>
    <dsp:sp modelId="{6F5F642E-9D43-FA43-880C-693577A11BEA}">
      <dsp:nvSpPr>
        <dsp:cNvPr id="0" name=""/>
        <dsp:cNvSpPr/>
      </dsp:nvSpPr>
      <dsp:spPr>
        <a:xfrm>
          <a:off x="3523691" y="2870680"/>
          <a:ext cx="3911645" cy="1564658"/>
        </a:xfrm>
        <a:prstGeom prst="chevron">
          <a:avLst/>
        </a:prstGeom>
        <a:solidFill>
          <a:schemeClr val="accent3"/>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25337" rIns="25337" bIns="25337" numCol="1" spcCol="1270" anchor="ctr" anchorCtr="0">
          <a:noAutofit/>
        </a:bodyPr>
        <a:lstStyle/>
        <a:p>
          <a:pPr marL="0" lvl="0" indent="0" algn="ctr" defTabSz="844550">
            <a:lnSpc>
              <a:spcPct val="90000"/>
            </a:lnSpc>
            <a:spcBef>
              <a:spcPct val="0"/>
            </a:spcBef>
            <a:spcAft>
              <a:spcPct val="35000"/>
            </a:spcAft>
            <a:buNone/>
          </a:pPr>
          <a:r>
            <a:rPr lang="en-US" sz="1900" kern="1200">
              <a:solidFill>
                <a:schemeClr val="bg2"/>
              </a:solidFill>
            </a:rPr>
            <a:t>Search for a dental office that has an oral surgeon who accepts the plan </a:t>
          </a:r>
          <a:endParaRPr lang="en-US" sz="1900" kern="1200"/>
        </a:p>
      </dsp:txBody>
      <dsp:txXfrm>
        <a:off x="4306020" y="2870680"/>
        <a:ext cx="2346987" cy="1564658"/>
      </dsp:txXfrm>
    </dsp:sp>
    <dsp:sp modelId="{FE62FB47-91B3-2541-9460-C45E4CA95922}">
      <dsp:nvSpPr>
        <dsp:cNvPr id="0" name=""/>
        <dsp:cNvSpPr/>
      </dsp:nvSpPr>
      <dsp:spPr>
        <a:xfrm>
          <a:off x="7044172" y="2870680"/>
          <a:ext cx="3911645" cy="1564658"/>
        </a:xfrm>
        <a:prstGeom prst="chevron">
          <a:avLst/>
        </a:prstGeom>
        <a:solidFill>
          <a:schemeClr val="accent4"/>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25337" rIns="25337" bIns="25337" numCol="1" spcCol="1270" anchor="ctr" anchorCtr="0">
          <a:noAutofit/>
        </a:bodyPr>
        <a:lstStyle/>
        <a:p>
          <a:pPr marL="0" lvl="0" indent="0" algn="ctr" defTabSz="844550">
            <a:lnSpc>
              <a:spcPct val="90000"/>
            </a:lnSpc>
            <a:spcBef>
              <a:spcPct val="0"/>
            </a:spcBef>
            <a:spcAft>
              <a:spcPct val="35000"/>
            </a:spcAft>
            <a:buNone/>
          </a:pPr>
          <a:r>
            <a:rPr lang="en-US" sz="1900" kern="1200">
              <a:solidFill>
                <a:schemeClr val="bg2"/>
              </a:solidFill>
            </a:rPr>
            <a:t>Veteran gets the work they need and saves money without having to find a specialist </a:t>
          </a:r>
          <a:endParaRPr lang="en-US" sz="1900" kern="1200"/>
        </a:p>
      </dsp:txBody>
      <dsp:txXfrm>
        <a:off x="7826501" y="2870680"/>
        <a:ext cx="2346987" cy="156465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4DDFED-1B4E-BA4C-981F-B048D07ED650}">
      <dsp:nvSpPr>
        <dsp:cNvPr id="0" name=""/>
        <dsp:cNvSpPr/>
      </dsp:nvSpPr>
      <dsp:spPr>
        <a:xfrm>
          <a:off x="5705" y="2177061"/>
          <a:ext cx="2580396" cy="1064543"/>
        </a:xfrm>
        <a:prstGeom prst="roundRect">
          <a:avLst>
            <a:gd name="adj" fmla="val 10000"/>
          </a:avLst>
        </a:prstGeom>
        <a:solidFill>
          <a:schemeClr val="accent3"/>
        </a:solidFill>
        <a:ln w="12700" cap="flat" cmpd="sng" algn="ctr">
          <a:solidFill>
            <a:schemeClr val="accent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accent1"/>
              </a:solidFill>
            </a:rPr>
            <a:t>Provide great service </a:t>
          </a:r>
        </a:p>
      </dsp:txBody>
      <dsp:txXfrm>
        <a:off x="36884" y="2208240"/>
        <a:ext cx="2518038" cy="1002185"/>
      </dsp:txXfrm>
    </dsp:sp>
    <dsp:sp modelId="{4281E1E7-E6AE-F645-BFAD-23613C1DF3CA}">
      <dsp:nvSpPr>
        <dsp:cNvPr id="0" name=""/>
        <dsp:cNvSpPr/>
      </dsp:nvSpPr>
      <dsp:spPr>
        <a:xfrm rot="17692822">
          <a:off x="1998864" y="1771964"/>
          <a:ext cx="2027492" cy="35419"/>
        </a:xfrm>
        <a:custGeom>
          <a:avLst/>
          <a:gdLst/>
          <a:ahLst/>
          <a:cxnLst/>
          <a:rect l="0" t="0" r="0" b="0"/>
          <a:pathLst>
            <a:path>
              <a:moveTo>
                <a:pt x="0" y="17709"/>
              </a:moveTo>
              <a:lnTo>
                <a:pt x="2027492" y="17709"/>
              </a:lnTo>
            </a:path>
          </a:pathLst>
        </a:custGeom>
        <a:noFill/>
        <a:ln w="12700" cap="flat" cmpd="sng" algn="ctr">
          <a:solidFill>
            <a:schemeClr val="accent3"/>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2961923" y="1738987"/>
        <a:ext cx="101374" cy="101374"/>
      </dsp:txXfrm>
    </dsp:sp>
    <dsp:sp modelId="{EC4EE035-DE20-DB4E-AA2C-E4BCE0590054}">
      <dsp:nvSpPr>
        <dsp:cNvPr id="0" name=""/>
        <dsp:cNvSpPr/>
      </dsp:nvSpPr>
      <dsp:spPr>
        <a:xfrm>
          <a:off x="3439119" y="336880"/>
          <a:ext cx="2580375" cy="1066270"/>
        </a:xfrm>
        <a:prstGeom prst="roundRect">
          <a:avLst>
            <a:gd name="adj" fmla="val 10000"/>
          </a:avLst>
        </a:prstGeom>
        <a:solidFill>
          <a:schemeClr val="accent1"/>
        </a:solidFill>
        <a:ln w="12700" cap="flat" cmpd="sng" algn="ctr">
          <a:solidFill>
            <a:schemeClr val="accent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tx2"/>
              </a:solidFill>
            </a:rPr>
            <a:t>Word will spread</a:t>
          </a:r>
          <a:r>
            <a:rPr lang="en-US" sz="1600" b="0" i="0" kern="1200">
              <a:solidFill>
                <a:schemeClr val="tx2"/>
              </a:solidFill>
              <a:effectLst/>
              <a:latin typeface="Inter"/>
            </a:rPr>
            <a:t>—</a:t>
          </a:r>
          <a:br>
            <a:rPr lang="en-US" sz="1600" b="0" i="0" kern="1200">
              <a:solidFill>
                <a:schemeClr val="tx2"/>
              </a:solidFill>
              <a:effectLst/>
              <a:latin typeface="Inter"/>
            </a:rPr>
          </a:br>
          <a:r>
            <a:rPr lang="en-US" sz="1600" kern="1200">
              <a:solidFill>
                <a:schemeClr val="tx2"/>
              </a:solidFill>
            </a:rPr>
            <a:t>word of mouth is big </a:t>
          </a:r>
          <a:br>
            <a:rPr lang="en-US" sz="1600" kern="1200">
              <a:solidFill>
                <a:schemeClr val="tx2"/>
              </a:solidFill>
            </a:rPr>
          </a:br>
          <a:r>
            <a:rPr lang="en-US" sz="1600" kern="1200">
              <a:solidFill>
                <a:schemeClr val="tx2"/>
              </a:solidFill>
            </a:rPr>
            <a:t>in this community</a:t>
          </a:r>
        </a:p>
      </dsp:txBody>
      <dsp:txXfrm>
        <a:off x="3470349" y="368110"/>
        <a:ext cx="2517915" cy="1003810"/>
      </dsp:txXfrm>
    </dsp:sp>
    <dsp:sp modelId="{FFAFE3FB-7D7C-A14D-A4C4-6E1DF62DBAA1}">
      <dsp:nvSpPr>
        <dsp:cNvPr id="0" name=""/>
        <dsp:cNvSpPr/>
      </dsp:nvSpPr>
      <dsp:spPr>
        <a:xfrm>
          <a:off x="6019494" y="852306"/>
          <a:ext cx="853016" cy="35419"/>
        </a:xfrm>
        <a:custGeom>
          <a:avLst/>
          <a:gdLst/>
          <a:ahLst/>
          <a:cxnLst/>
          <a:rect l="0" t="0" r="0" b="0"/>
          <a:pathLst>
            <a:path>
              <a:moveTo>
                <a:pt x="0" y="17709"/>
              </a:moveTo>
              <a:lnTo>
                <a:pt x="853016" y="17709"/>
              </a:lnTo>
            </a:path>
          </a:pathLst>
        </a:custGeom>
        <a:noFill/>
        <a:ln w="12700" cap="flat" cmpd="sng" algn="ctr">
          <a:solidFill>
            <a:schemeClr val="accent3"/>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424677" y="848690"/>
        <a:ext cx="42650" cy="42650"/>
      </dsp:txXfrm>
    </dsp:sp>
    <dsp:sp modelId="{5A202F12-2C33-D04D-9433-83EA35328A71}">
      <dsp:nvSpPr>
        <dsp:cNvPr id="0" name=""/>
        <dsp:cNvSpPr/>
      </dsp:nvSpPr>
      <dsp:spPr>
        <a:xfrm>
          <a:off x="6872511" y="336880"/>
          <a:ext cx="2580375" cy="1066270"/>
        </a:xfrm>
        <a:prstGeom prst="roundRect">
          <a:avLst>
            <a:gd name="adj" fmla="val 10000"/>
          </a:avLst>
        </a:prstGeom>
        <a:solidFill>
          <a:schemeClr val="accent1">
            <a:lumMod val="20000"/>
            <a:lumOff val="80000"/>
          </a:schemeClr>
        </a:solidFill>
        <a:ln w="12700" cap="flat" cmpd="sng" algn="ctr">
          <a:solidFill>
            <a:schemeClr val="accent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2"/>
              </a:solidFill>
            </a:rPr>
            <a:t>96% of military members </a:t>
          </a:r>
          <a:br>
            <a:rPr lang="en-US" sz="1400" kern="1200">
              <a:solidFill>
                <a:schemeClr val="tx2"/>
              </a:solidFill>
            </a:rPr>
          </a:br>
          <a:r>
            <a:rPr lang="en-US" sz="1400" kern="1200">
              <a:solidFill>
                <a:schemeClr val="tx2"/>
              </a:solidFill>
            </a:rPr>
            <a:t>will share an opportunity</a:t>
          </a:r>
          <a:r>
            <a:rPr lang="en-US" sz="1400" kern="1200" baseline="30000">
              <a:solidFill>
                <a:schemeClr val="tx2"/>
              </a:solidFill>
            </a:rPr>
            <a:t>18</a:t>
          </a:r>
          <a:endParaRPr lang="en-US" sz="1400" kern="1200">
            <a:solidFill>
              <a:schemeClr val="tx2"/>
            </a:solidFill>
          </a:endParaRPr>
        </a:p>
      </dsp:txBody>
      <dsp:txXfrm>
        <a:off x="6903741" y="368110"/>
        <a:ext cx="2517915" cy="1003810"/>
      </dsp:txXfrm>
    </dsp:sp>
    <dsp:sp modelId="{C464D62B-E20B-3F47-8608-D5F398974D50}">
      <dsp:nvSpPr>
        <dsp:cNvPr id="0" name=""/>
        <dsp:cNvSpPr/>
      </dsp:nvSpPr>
      <dsp:spPr>
        <a:xfrm rot="19457599">
          <a:off x="2487364" y="2385070"/>
          <a:ext cx="1050493" cy="35419"/>
        </a:xfrm>
        <a:custGeom>
          <a:avLst/>
          <a:gdLst/>
          <a:ahLst/>
          <a:cxnLst/>
          <a:rect l="0" t="0" r="0" b="0"/>
          <a:pathLst>
            <a:path>
              <a:moveTo>
                <a:pt x="0" y="17709"/>
              </a:moveTo>
              <a:lnTo>
                <a:pt x="1050493" y="17709"/>
              </a:lnTo>
            </a:path>
          </a:pathLst>
        </a:custGeom>
        <a:noFill/>
        <a:ln w="12700" cap="flat" cmpd="sng" algn="ctr">
          <a:solidFill>
            <a:schemeClr val="accent3"/>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986348" y="2376518"/>
        <a:ext cx="52524" cy="52524"/>
      </dsp:txXfrm>
    </dsp:sp>
    <dsp:sp modelId="{48371670-6084-304D-9ADE-0EA4767868B7}">
      <dsp:nvSpPr>
        <dsp:cNvPr id="0" name=""/>
        <dsp:cNvSpPr/>
      </dsp:nvSpPr>
      <dsp:spPr>
        <a:xfrm>
          <a:off x="3439119" y="1563092"/>
          <a:ext cx="2580375" cy="1066270"/>
        </a:xfrm>
        <a:prstGeom prst="roundRect">
          <a:avLst>
            <a:gd name="adj" fmla="val 10000"/>
          </a:avLst>
        </a:prstGeom>
        <a:solidFill>
          <a:schemeClr val="accent1"/>
        </a:solidFill>
        <a:ln w="12700" cap="flat" cmpd="sng" algn="ctr">
          <a:solidFill>
            <a:schemeClr val="accent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tx2"/>
              </a:solidFill>
            </a:rPr>
            <a:t>Could lead to selling </a:t>
          </a:r>
          <a:br>
            <a:rPr lang="en-US" sz="1600" kern="1200">
              <a:solidFill>
                <a:schemeClr val="tx2"/>
              </a:solidFill>
            </a:rPr>
          </a:br>
          <a:r>
            <a:rPr lang="en-US" sz="1600" kern="1200">
              <a:solidFill>
                <a:schemeClr val="tx2"/>
              </a:solidFill>
            </a:rPr>
            <a:t>to veterans’ families </a:t>
          </a:r>
          <a:br>
            <a:rPr lang="en-US" sz="1600" kern="1200">
              <a:solidFill>
                <a:schemeClr val="tx2"/>
              </a:solidFill>
            </a:rPr>
          </a:br>
          <a:r>
            <a:rPr lang="en-US" sz="1600" kern="1200">
              <a:solidFill>
                <a:schemeClr val="tx2"/>
              </a:solidFill>
            </a:rPr>
            <a:t>and friends </a:t>
          </a:r>
        </a:p>
      </dsp:txBody>
      <dsp:txXfrm>
        <a:off x="3470349" y="1594322"/>
        <a:ext cx="2517915" cy="1003810"/>
      </dsp:txXfrm>
    </dsp:sp>
    <dsp:sp modelId="{F391E3BF-BC23-8C44-A376-A798B0AB87F1}">
      <dsp:nvSpPr>
        <dsp:cNvPr id="0" name=""/>
        <dsp:cNvSpPr/>
      </dsp:nvSpPr>
      <dsp:spPr>
        <a:xfrm>
          <a:off x="6019494" y="2078517"/>
          <a:ext cx="853016" cy="35419"/>
        </a:xfrm>
        <a:custGeom>
          <a:avLst/>
          <a:gdLst/>
          <a:ahLst/>
          <a:cxnLst/>
          <a:rect l="0" t="0" r="0" b="0"/>
          <a:pathLst>
            <a:path>
              <a:moveTo>
                <a:pt x="0" y="17709"/>
              </a:moveTo>
              <a:lnTo>
                <a:pt x="853016" y="17709"/>
              </a:lnTo>
            </a:path>
          </a:pathLst>
        </a:custGeom>
        <a:noFill/>
        <a:ln w="12700" cap="flat" cmpd="sng" algn="ctr">
          <a:solidFill>
            <a:schemeClr val="accent3"/>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424677" y="2074902"/>
        <a:ext cx="42650" cy="42650"/>
      </dsp:txXfrm>
    </dsp:sp>
    <dsp:sp modelId="{D9BDA090-450F-AA43-B951-4297A5342F12}">
      <dsp:nvSpPr>
        <dsp:cNvPr id="0" name=""/>
        <dsp:cNvSpPr/>
      </dsp:nvSpPr>
      <dsp:spPr>
        <a:xfrm>
          <a:off x="6872511" y="1563092"/>
          <a:ext cx="2580375" cy="1066270"/>
        </a:xfrm>
        <a:prstGeom prst="roundRect">
          <a:avLst>
            <a:gd name="adj" fmla="val 10000"/>
          </a:avLst>
        </a:prstGeom>
        <a:solidFill>
          <a:schemeClr val="accent1">
            <a:lumMod val="20000"/>
            <a:lumOff val="80000"/>
          </a:schemeClr>
        </a:solidFill>
        <a:ln w="12700" cap="flat" cmpd="sng" algn="ctr">
          <a:solidFill>
            <a:schemeClr val="accent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2"/>
              </a:solidFill>
            </a:rPr>
            <a:t>Veterans could have </a:t>
          </a:r>
          <a:br>
            <a:rPr lang="en-US" sz="1400" kern="1200">
              <a:solidFill>
                <a:schemeClr val="tx2"/>
              </a:solidFill>
            </a:rPr>
          </a:br>
          <a:r>
            <a:rPr lang="en-US" sz="1400" kern="1200">
              <a:solidFill>
                <a:schemeClr val="tx2"/>
              </a:solidFill>
            </a:rPr>
            <a:t>a network</a:t>
          </a:r>
        </a:p>
      </dsp:txBody>
      <dsp:txXfrm>
        <a:off x="6903741" y="1594322"/>
        <a:ext cx="2517915" cy="1003810"/>
      </dsp:txXfrm>
    </dsp:sp>
    <dsp:sp modelId="{37CA5589-2A7A-0B45-A686-DF2833B28C5A}">
      <dsp:nvSpPr>
        <dsp:cNvPr id="0" name=""/>
        <dsp:cNvSpPr/>
      </dsp:nvSpPr>
      <dsp:spPr>
        <a:xfrm rot="2142401">
          <a:off x="2487364" y="2998176"/>
          <a:ext cx="1050493" cy="35419"/>
        </a:xfrm>
        <a:custGeom>
          <a:avLst/>
          <a:gdLst/>
          <a:ahLst/>
          <a:cxnLst/>
          <a:rect l="0" t="0" r="0" b="0"/>
          <a:pathLst>
            <a:path>
              <a:moveTo>
                <a:pt x="0" y="17709"/>
              </a:moveTo>
              <a:lnTo>
                <a:pt x="1050493" y="17709"/>
              </a:lnTo>
            </a:path>
          </a:pathLst>
        </a:custGeom>
        <a:noFill/>
        <a:ln w="12700" cap="flat" cmpd="sng" algn="ctr">
          <a:solidFill>
            <a:schemeClr val="accent3"/>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986348" y="2989624"/>
        <a:ext cx="52524" cy="52524"/>
      </dsp:txXfrm>
    </dsp:sp>
    <dsp:sp modelId="{F1AB44AA-AD15-E743-85FD-FE007B93E3BD}">
      <dsp:nvSpPr>
        <dsp:cNvPr id="0" name=""/>
        <dsp:cNvSpPr/>
      </dsp:nvSpPr>
      <dsp:spPr>
        <a:xfrm>
          <a:off x="3439119" y="2789303"/>
          <a:ext cx="2580375" cy="1066270"/>
        </a:xfrm>
        <a:prstGeom prst="roundRect">
          <a:avLst>
            <a:gd name="adj" fmla="val 10000"/>
          </a:avLst>
        </a:prstGeom>
        <a:solidFill>
          <a:schemeClr val="accent1"/>
        </a:solidFill>
        <a:ln w="12700" cap="flat" cmpd="sng" algn="ctr">
          <a:solidFill>
            <a:schemeClr val="accent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tx2"/>
              </a:solidFill>
            </a:rPr>
            <a:t>Could lead to </a:t>
          </a:r>
          <a:br>
            <a:rPr lang="en-US" sz="1600" kern="1200">
              <a:solidFill>
                <a:schemeClr val="tx2"/>
              </a:solidFill>
            </a:rPr>
          </a:br>
          <a:r>
            <a:rPr lang="en-US" sz="1600" kern="1200">
              <a:solidFill>
                <a:schemeClr val="tx2"/>
              </a:solidFill>
            </a:rPr>
            <a:t>other opportunities </a:t>
          </a:r>
        </a:p>
      </dsp:txBody>
      <dsp:txXfrm>
        <a:off x="3470349" y="2820533"/>
        <a:ext cx="2517915" cy="1003810"/>
      </dsp:txXfrm>
    </dsp:sp>
    <dsp:sp modelId="{81F57A79-35B1-A94C-97E1-1FB05A606EB7}">
      <dsp:nvSpPr>
        <dsp:cNvPr id="0" name=""/>
        <dsp:cNvSpPr/>
      </dsp:nvSpPr>
      <dsp:spPr>
        <a:xfrm>
          <a:off x="6019494" y="3304729"/>
          <a:ext cx="853016" cy="35419"/>
        </a:xfrm>
        <a:custGeom>
          <a:avLst/>
          <a:gdLst/>
          <a:ahLst/>
          <a:cxnLst/>
          <a:rect l="0" t="0" r="0" b="0"/>
          <a:pathLst>
            <a:path>
              <a:moveTo>
                <a:pt x="0" y="17709"/>
              </a:moveTo>
              <a:lnTo>
                <a:pt x="853016" y="17709"/>
              </a:lnTo>
            </a:path>
          </a:pathLst>
        </a:custGeom>
        <a:noFill/>
        <a:ln w="12700" cap="flat" cmpd="sng" algn="ctr">
          <a:solidFill>
            <a:schemeClr val="accent3"/>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424677" y="3301113"/>
        <a:ext cx="42650" cy="42650"/>
      </dsp:txXfrm>
    </dsp:sp>
    <dsp:sp modelId="{F01A1D49-8218-8A4B-9C15-FA3AED1B9311}">
      <dsp:nvSpPr>
        <dsp:cNvPr id="0" name=""/>
        <dsp:cNvSpPr/>
      </dsp:nvSpPr>
      <dsp:spPr>
        <a:xfrm>
          <a:off x="6872511" y="2789303"/>
          <a:ext cx="2580375" cy="1066270"/>
        </a:xfrm>
        <a:prstGeom prst="roundRect">
          <a:avLst>
            <a:gd name="adj" fmla="val 10000"/>
          </a:avLst>
        </a:prstGeom>
        <a:solidFill>
          <a:schemeClr val="accent1">
            <a:lumMod val="20000"/>
            <a:lumOff val="80000"/>
          </a:schemeClr>
        </a:solidFill>
        <a:ln w="12700" cap="flat" cmpd="sng" algn="ctr">
          <a:solidFill>
            <a:schemeClr val="accent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0" kern="1200">
              <a:solidFill>
                <a:schemeClr val="tx2"/>
              </a:solidFill>
            </a:rPr>
            <a:t>Vincent’s </a:t>
          </a:r>
          <a:r>
            <a:rPr lang="en-US" sz="1400" kern="1200">
              <a:solidFill>
                <a:schemeClr val="tx2"/>
              </a:solidFill>
            </a:rPr>
            <a:t>work with VSOs </a:t>
          </a:r>
          <a:br>
            <a:rPr lang="en-US" sz="1400" kern="1200">
              <a:solidFill>
                <a:schemeClr val="tx2"/>
              </a:solidFill>
            </a:rPr>
          </a:br>
          <a:r>
            <a:rPr lang="en-US" sz="1400" kern="1200">
              <a:solidFill>
                <a:schemeClr val="tx2"/>
              </a:solidFill>
            </a:rPr>
            <a:t>led to an opportunity to join Meals on Wheels board</a:t>
          </a:r>
        </a:p>
      </dsp:txBody>
      <dsp:txXfrm>
        <a:off x="6903741" y="2820533"/>
        <a:ext cx="2517915" cy="1003810"/>
      </dsp:txXfrm>
    </dsp:sp>
    <dsp:sp modelId="{A234321C-4CB7-C042-9DCA-EA17967B7218}">
      <dsp:nvSpPr>
        <dsp:cNvPr id="0" name=""/>
        <dsp:cNvSpPr/>
      </dsp:nvSpPr>
      <dsp:spPr>
        <a:xfrm rot="3907178">
          <a:off x="1998864" y="3611282"/>
          <a:ext cx="2027492" cy="35419"/>
        </a:xfrm>
        <a:custGeom>
          <a:avLst/>
          <a:gdLst/>
          <a:ahLst/>
          <a:cxnLst/>
          <a:rect l="0" t="0" r="0" b="0"/>
          <a:pathLst>
            <a:path>
              <a:moveTo>
                <a:pt x="0" y="17709"/>
              </a:moveTo>
              <a:lnTo>
                <a:pt x="2027492" y="17709"/>
              </a:lnTo>
            </a:path>
          </a:pathLst>
        </a:custGeom>
        <a:noFill/>
        <a:ln w="12700" cap="flat" cmpd="sng" algn="ctr">
          <a:solidFill>
            <a:schemeClr val="accent3"/>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2961923" y="3578304"/>
        <a:ext cx="101374" cy="101374"/>
      </dsp:txXfrm>
    </dsp:sp>
    <dsp:sp modelId="{CE2BBC4C-A384-2041-9FE3-C5BD14BC3AB2}">
      <dsp:nvSpPr>
        <dsp:cNvPr id="0" name=""/>
        <dsp:cNvSpPr/>
      </dsp:nvSpPr>
      <dsp:spPr>
        <a:xfrm>
          <a:off x="3439119" y="4015515"/>
          <a:ext cx="2580375" cy="1066270"/>
        </a:xfrm>
        <a:prstGeom prst="roundRect">
          <a:avLst>
            <a:gd name="adj" fmla="val 10000"/>
          </a:avLst>
        </a:prstGeom>
        <a:solidFill>
          <a:schemeClr val="accent1"/>
        </a:solidFill>
        <a:ln w="12700" cap="flat" cmpd="sng" algn="ctr">
          <a:solidFill>
            <a:schemeClr val="accent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tx2"/>
              </a:solidFill>
            </a:rPr>
            <a:t>Ask for referrals</a:t>
          </a:r>
        </a:p>
      </dsp:txBody>
      <dsp:txXfrm>
        <a:off x="3470349" y="4046745"/>
        <a:ext cx="2517915" cy="1003810"/>
      </dsp:txXfrm>
    </dsp:sp>
    <dsp:sp modelId="{47663AA4-9E25-0A41-8AEF-E4691F6D5063}">
      <dsp:nvSpPr>
        <dsp:cNvPr id="0" name=""/>
        <dsp:cNvSpPr/>
      </dsp:nvSpPr>
      <dsp:spPr>
        <a:xfrm>
          <a:off x="6019494" y="4530940"/>
          <a:ext cx="853016" cy="35419"/>
        </a:xfrm>
        <a:custGeom>
          <a:avLst/>
          <a:gdLst/>
          <a:ahLst/>
          <a:cxnLst/>
          <a:rect l="0" t="0" r="0" b="0"/>
          <a:pathLst>
            <a:path>
              <a:moveTo>
                <a:pt x="0" y="17709"/>
              </a:moveTo>
              <a:lnTo>
                <a:pt x="853016" y="17709"/>
              </a:lnTo>
            </a:path>
          </a:pathLst>
        </a:custGeom>
        <a:noFill/>
        <a:ln w="12700" cap="flat" cmpd="sng" algn="ctr">
          <a:solidFill>
            <a:schemeClr val="accent3"/>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424677" y="4527325"/>
        <a:ext cx="42650" cy="42650"/>
      </dsp:txXfrm>
    </dsp:sp>
    <dsp:sp modelId="{C016A057-5DD0-E64A-8D85-3C1262678A5B}">
      <dsp:nvSpPr>
        <dsp:cNvPr id="0" name=""/>
        <dsp:cNvSpPr/>
      </dsp:nvSpPr>
      <dsp:spPr>
        <a:xfrm>
          <a:off x="6872511" y="4015515"/>
          <a:ext cx="2580375" cy="1066270"/>
        </a:xfrm>
        <a:prstGeom prst="roundRect">
          <a:avLst>
            <a:gd name="adj" fmla="val 10000"/>
          </a:avLst>
        </a:prstGeom>
        <a:solidFill>
          <a:schemeClr val="accent1">
            <a:lumMod val="20000"/>
            <a:lumOff val="80000"/>
          </a:schemeClr>
        </a:solidFill>
        <a:ln w="12700" cap="flat" cmpd="sng" algn="ctr">
          <a:solidFill>
            <a:schemeClr val="accent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2"/>
              </a:solidFill>
            </a:rPr>
            <a:t>Hand out your business </a:t>
          </a:r>
          <a:br>
            <a:rPr lang="en-US" sz="1400" kern="1200">
              <a:solidFill>
                <a:schemeClr val="tx2"/>
              </a:solidFill>
            </a:rPr>
          </a:br>
          <a:r>
            <a:rPr lang="en-US" sz="1400" kern="1200">
              <a:solidFill>
                <a:schemeClr val="tx2"/>
              </a:solidFill>
            </a:rPr>
            <a:t>cards and let them know </a:t>
          </a:r>
          <a:br>
            <a:rPr lang="en-US" sz="1400" kern="1200">
              <a:solidFill>
                <a:schemeClr val="tx2"/>
              </a:solidFill>
            </a:rPr>
          </a:br>
          <a:r>
            <a:rPr lang="en-US" sz="1400" kern="1200">
              <a:solidFill>
                <a:schemeClr val="tx2"/>
              </a:solidFill>
            </a:rPr>
            <a:t>you’re here to help</a:t>
          </a:r>
        </a:p>
      </dsp:txBody>
      <dsp:txXfrm>
        <a:off x="6903741" y="4046745"/>
        <a:ext cx="2517915" cy="100381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889FA9-98D6-764F-8468-0B8AEC419EE5}">
      <dsp:nvSpPr>
        <dsp:cNvPr id="0" name=""/>
        <dsp:cNvSpPr/>
      </dsp:nvSpPr>
      <dsp:spPr>
        <a:xfrm>
          <a:off x="0" y="0"/>
          <a:ext cx="2721808" cy="4035425"/>
        </a:xfrm>
        <a:prstGeom prst="roundRect">
          <a:avLst>
            <a:gd name="adj" fmla="val 10000"/>
          </a:avLst>
        </a:prstGeom>
        <a:solidFill>
          <a:schemeClr val="tx2"/>
        </a:solidFill>
        <a:ln>
          <a:noFill/>
        </a:ln>
        <a:effectLst/>
        <a:scene3d>
          <a:camera prst="orthographicFront">
            <a:rot lat="0" lon="0" rev="0"/>
          </a:camera>
          <a:lightRig rig="twoPt" dir="tl"/>
        </a:scene3d>
        <a:sp3d prstMaterial="flat">
          <a:bevelT w="12700" h="254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a:solidFill>
                <a:schemeClr val="bg2"/>
              </a:solidFill>
            </a:rPr>
            <a:t>Curate posts from reputable sources about dental, vision and hearing health</a:t>
          </a:r>
        </a:p>
      </dsp:txBody>
      <dsp:txXfrm>
        <a:off x="0" y="1614170"/>
        <a:ext cx="2721808" cy="1614170"/>
      </dsp:txXfrm>
    </dsp:sp>
    <dsp:sp modelId="{CD63EFE9-F61E-C84A-9948-C151497FA955}">
      <dsp:nvSpPr>
        <dsp:cNvPr id="0" name=""/>
        <dsp:cNvSpPr/>
      </dsp:nvSpPr>
      <dsp:spPr>
        <a:xfrm>
          <a:off x="691602" y="242125"/>
          <a:ext cx="1343796" cy="1343796"/>
        </a:xfrm>
        <a:prstGeom prst="ellipse">
          <a:avLst/>
        </a:prstGeom>
        <a:solidFill>
          <a:schemeClr val="bg2"/>
        </a:solidFill>
        <a:ln>
          <a:noFill/>
        </a:ln>
        <a:effectLst/>
        <a:scene3d>
          <a:camera prst="orthographicFront">
            <a:rot lat="0" lon="0" rev="0"/>
          </a:camera>
          <a:lightRig rig="twoPt" dir="tl"/>
        </a:scene3d>
        <a:sp3d prstMaterial="flat">
          <a:bevelT w="12700" h="25400" prst="coolSlant"/>
        </a:sp3d>
      </dsp:spPr>
      <dsp:style>
        <a:lnRef idx="0">
          <a:scrgbClr r="0" g="0" b="0"/>
        </a:lnRef>
        <a:fillRef idx="1">
          <a:scrgbClr r="0" g="0" b="0"/>
        </a:fillRef>
        <a:effectRef idx="3">
          <a:scrgbClr r="0" g="0" b="0"/>
        </a:effectRef>
        <a:fontRef idx="minor"/>
      </dsp:style>
    </dsp:sp>
    <dsp:sp modelId="{BF6EDC1B-1E03-E848-936B-FB9A8BF52625}">
      <dsp:nvSpPr>
        <dsp:cNvPr id="0" name=""/>
        <dsp:cNvSpPr/>
      </dsp:nvSpPr>
      <dsp:spPr>
        <a:xfrm>
          <a:off x="2806059" y="0"/>
          <a:ext cx="2721808" cy="4035425"/>
        </a:xfrm>
        <a:prstGeom prst="roundRect">
          <a:avLst>
            <a:gd name="adj" fmla="val 10000"/>
          </a:avLst>
        </a:prstGeom>
        <a:solidFill>
          <a:schemeClr val="accent3"/>
        </a:solidFill>
        <a:ln>
          <a:noFill/>
        </a:ln>
        <a:effectLst/>
        <a:scene3d>
          <a:camera prst="orthographicFront">
            <a:rot lat="0" lon="0" rev="0"/>
          </a:camera>
          <a:lightRig rig="twoPt" dir="tl"/>
        </a:scene3d>
        <a:sp3d prstMaterial="flat">
          <a:bevelT w="12700" h="254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a:solidFill>
                <a:schemeClr val="bg2"/>
              </a:solidFill>
            </a:rPr>
            <a:t>Add personal content that connects to dental and vision</a:t>
          </a:r>
        </a:p>
      </dsp:txBody>
      <dsp:txXfrm>
        <a:off x="2806059" y="1614170"/>
        <a:ext cx="2721808" cy="1614170"/>
      </dsp:txXfrm>
    </dsp:sp>
    <dsp:sp modelId="{D21DD260-DFF9-A845-B8F8-458369F9A7E0}">
      <dsp:nvSpPr>
        <dsp:cNvPr id="0" name=""/>
        <dsp:cNvSpPr/>
      </dsp:nvSpPr>
      <dsp:spPr>
        <a:xfrm>
          <a:off x="3495066" y="242125"/>
          <a:ext cx="1343796" cy="1343796"/>
        </a:xfrm>
        <a:prstGeom prst="ellipse">
          <a:avLst/>
        </a:prstGeom>
        <a:solidFill>
          <a:schemeClr val="bg2"/>
        </a:solidFill>
        <a:ln>
          <a:noFill/>
        </a:ln>
        <a:effectLst/>
        <a:scene3d>
          <a:camera prst="orthographicFront">
            <a:rot lat="0" lon="0" rev="0"/>
          </a:camera>
          <a:lightRig rig="twoPt" dir="tl"/>
        </a:scene3d>
        <a:sp3d prstMaterial="flat">
          <a:bevelT w="12700" h="25400" prst="coolSlant"/>
        </a:sp3d>
      </dsp:spPr>
      <dsp:style>
        <a:lnRef idx="0">
          <a:scrgbClr r="0" g="0" b="0"/>
        </a:lnRef>
        <a:fillRef idx="1">
          <a:scrgbClr r="0" g="0" b="0"/>
        </a:fillRef>
        <a:effectRef idx="3">
          <a:scrgbClr r="0" g="0" b="0"/>
        </a:effectRef>
        <a:fontRef idx="minor"/>
      </dsp:style>
    </dsp:sp>
    <dsp:sp modelId="{7BDA4FB1-50CF-BD43-BCDF-F3E914DF2DED}">
      <dsp:nvSpPr>
        <dsp:cNvPr id="0" name=""/>
        <dsp:cNvSpPr/>
      </dsp:nvSpPr>
      <dsp:spPr>
        <a:xfrm>
          <a:off x="5609523" y="0"/>
          <a:ext cx="2721808" cy="4035425"/>
        </a:xfrm>
        <a:prstGeom prst="roundRect">
          <a:avLst>
            <a:gd name="adj" fmla="val 10000"/>
          </a:avLst>
        </a:prstGeom>
        <a:solidFill>
          <a:schemeClr val="accent4"/>
        </a:solidFill>
        <a:ln>
          <a:noFill/>
        </a:ln>
        <a:effectLst/>
        <a:scene3d>
          <a:camera prst="orthographicFront">
            <a:rot lat="0" lon="0" rev="0"/>
          </a:camera>
          <a:lightRig rig="twoPt" dir="tl"/>
        </a:scene3d>
        <a:sp3d prstMaterial="flat">
          <a:bevelT w="12700" h="254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a:solidFill>
                <a:schemeClr val="bg2"/>
              </a:solidFill>
            </a:rPr>
            <a:t>Let veterans know </a:t>
          </a:r>
          <a:br>
            <a:rPr lang="en-US" sz="2000" kern="1200">
              <a:solidFill>
                <a:schemeClr val="bg2"/>
              </a:solidFill>
            </a:rPr>
          </a:br>
          <a:r>
            <a:rPr lang="en-US" sz="2000" kern="1200">
              <a:solidFill>
                <a:schemeClr val="bg2"/>
              </a:solidFill>
            </a:rPr>
            <a:t>you support them </a:t>
          </a:r>
          <a:br>
            <a:rPr lang="en-US" sz="2000" kern="1200">
              <a:solidFill>
                <a:schemeClr val="bg2"/>
              </a:solidFill>
            </a:rPr>
          </a:br>
          <a:r>
            <a:rPr lang="en-US" sz="2000" kern="1200">
              <a:solidFill>
                <a:schemeClr val="bg2"/>
              </a:solidFill>
            </a:rPr>
            <a:t>on social media</a:t>
          </a:r>
        </a:p>
      </dsp:txBody>
      <dsp:txXfrm>
        <a:off x="5609523" y="1614170"/>
        <a:ext cx="2721808" cy="1614170"/>
      </dsp:txXfrm>
    </dsp:sp>
    <dsp:sp modelId="{2D6E444B-4CCD-9A41-A7F8-D9E62CB168D4}">
      <dsp:nvSpPr>
        <dsp:cNvPr id="0" name=""/>
        <dsp:cNvSpPr/>
      </dsp:nvSpPr>
      <dsp:spPr>
        <a:xfrm>
          <a:off x="6298529" y="242125"/>
          <a:ext cx="1343796" cy="1343796"/>
        </a:xfrm>
        <a:prstGeom prst="ellipse">
          <a:avLst/>
        </a:prstGeom>
        <a:solidFill>
          <a:schemeClr val="bg2"/>
        </a:solidFill>
        <a:ln>
          <a:noFill/>
        </a:ln>
        <a:effectLst/>
        <a:scene3d>
          <a:camera prst="orthographicFront">
            <a:rot lat="0" lon="0" rev="0"/>
          </a:camera>
          <a:lightRig rig="twoPt" dir="tl"/>
        </a:scene3d>
        <a:sp3d prstMaterial="flat">
          <a:bevelT w="12700" h="25400" prst="coolSlant"/>
        </a:sp3d>
      </dsp:spPr>
      <dsp:style>
        <a:lnRef idx="0">
          <a:scrgbClr r="0" g="0" b="0"/>
        </a:lnRef>
        <a:fillRef idx="1">
          <a:scrgbClr r="0" g="0" b="0"/>
        </a:fillRef>
        <a:effectRef idx="3">
          <a:scrgbClr r="0" g="0" b="0"/>
        </a:effectRef>
        <a:fontRef idx="minor"/>
      </dsp:style>
    </dsp:sp>
    <dsp:sp modelId="{3BA72211-4944-6E45-85D4-D81F4B0B7988}">
      <dsp:nvSpPr>
        <dsp:cNvPr id="0" name=""/>
        <dsp:cNvSpPr/>
      </dsp:nvSpPr>
      <dsp:spPr>
        <a:xfrm>
          <a:off x="8412986" y="0"/>
          <a:ext cx="2721808" cy="4035425"/>
        </a:xfrm>
        <a:prstGeom prst="roundRect">
          <a:avLst>
            <a:gd name="adj" fmla="val 10000"/>
          </a:avLst>
        </a:prstGeom>
        <a:solidFill>
          <a:schemeClr val="accent5"/>
        </a:solidFill>
        <a:ln>
          <a:noFill/>
        </a:ln>
        <a:effectLst/>
        <a:scene3d>
          <a:camera prst="orthographicFront">
            <a:rot lat="0" lon="0" rev="0"/>
          </a:camera>
          <a:lightRig rig="twoPt" dir="tl"/>
        </a:scene3d>
        <a:sp3d prstMaterial="flat">
          <a:bevelT w="12700" h="254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a:solidFill>
                <a:schemeClr val="bg2"/>
              </a:solidFill>
            </a:rPr>
            <a:t>Post your support for veterans on Memorial Day and Veteran’s Day </a:t>
          </a:r>
        </a:p>
      </dsp:txBody>
      <dsp:txXfrm>
        <a:off x="8412986" y="1614170"/>
        <a:ext cx="2721808" cy="1614170"/>
      </dsp:txXfrm>
    </dsp:sp>
    <dsp:sp modelId="{D38D2904-5E6A-3D4D-B0C4-D73F6107710B}">
      <dsp:nvSpPr>
        <dsp:cNvPr id="0" name=""/>
        <dsp:cNvSpPr/>
      </dsp:nvSpPr>
      <dsp:spPr>
        <a:xfrm>
          <a:off x="9101992" y="242125"/>
          <a:ext cx="1343796" cy="1343796"/>
        </a:xfrm>
        <a:prstGeom prst="ellipse">
          <a:avLst/>
        </a:prstGeom>
        <a:solidFill>
          <a:schemeClr val="bg2"/>
        </a:solidFill>
        <a:ln>
          <a:noFill/>
        </a:ln>
        <a:effectLst/>
        <a:scene3d>
          <a:camera prst="orthographicFront">
            <a:rot lat="0" lon="0" rev="0"/>
          </a:camera>
          <a:lightRig rig="twoPt" dir="tl"/>
        </a:scene3d>
        <a:sp3d prstMaterial="flat">
          <a:bevelT w="12700" h="25400" prst="coolSlant"/>
        </a:sp3d>
      </dsp:spPr>
      <dsp:style>
        <a:lnRef idx="0">
          <a:scrgbClr r="0" g="0" b="0"/>
        </a:lnRef>
        <a:fillRef idx="1">
          <a:scrgbClr r="0" g="0" b="0"/>
        </a:fillRef>
        <a:effectRef idx="3">
          <a:scrgbClr r="0" g="0" b="0"/>
        </a:effectRef>
        <a:fontRef idx="minor"/>
      </dsp:style>
    </dsp:sp>
    <dsp:sp modelId="{47599E12-FACF-394F-8BBF-2F37FC0032D8}">
      <dsp:nvSpPr>
        <dsp:cNvPr id="0" name=""/>
        <dsp:cNvSpPr/>
      </dsp:nvSpPr>
      <dsp:spPr>
        <a:xfrm>
          <a:off x="445495" y="3228340"/>
          <a:ext cx="10246400" cy="605313"/>
        </a:xfrm>
        <a:prstGeom prst="leftRightArrow">
          <a:avLst/>
        </a:prstGeom>
        <a:solidFill>
          <a:schemeClr val="accent1"/>
        </a:solidFill>
        <a:ln>
          <a:noFill/>
        </a:ln>
        <a:effectLst/>
        <a:scene3d>
          <a:camera prst="orthographicFront">
            <a:rot lat="0" lon="0" rev="0"/>
          </a:camera>
          <a:lightRig rig="twoPt" dir="tl"/>
        </a:scene3d>
        <a:sp3d prstMaterial="flat">
          <a:bevelT w="12700" h="25400" prst="coolSlant"/>
        </a:sp3d>
      </dsp:spPr>
      <dsp:style>
        <a:lnRef idx="0">
          <a:scrgbClr r="0" g="0" b="0"/>
        </a:lnRef>
        <a:fillRef idx="3">
          <a:scrgbClr r="0" g="0" b="0"/>
        </a:fillRef>
        <a:effectRef idx="3">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C4C4E-AED6-FA4B-906F-C2E217845F26}" type="datetimeFigureOut">
              <a:rPr lang="en-US" smtClean="0"/>
              <a:t>5/11/23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A7C42-8707-DD43-B30B-6106BA23A488}" type="slidenum">
              <a:rPr lang="en-US" smtClean="0"/>
              <a:t>‹#›</a:t>
            </a:fld>
            <a:endParaRPr lang="en-US"/>
          </a:p>
        </p:txBody>
      </p:sp>
    </p:spTree>
    <p:extLst>
      <p:ext uri="{BB962C8B-B14F-4D97-AF65-F5344CB8AC3E}">
        <p14:creationId xmlns:p14="http://schemas.microsoft.com/office/powerpoint/2010/main" val="4161832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a:latin typeface="+mn-lt"/>
              </a:rPr>
              <a:t>Vincent: </a:t>
            </a:r>
            <a:r>
              <a:rPr lang="en-US" sz="800">
                <a:latin typeface="+mn-lt"/>
              </a:rPr>
              <a:t>Hello, agents! Welcome to “Focus on better </a:t>
            </a:r>
            <a:r>
              <a:rPr lang="en-US" sz="800">
                <a:solidFill>
                  <a:srgbClr val="3F3F3F"/>
                </a:solidFill>
                <a:effectLst/>
                <a:latin typeface="+mn-lt"/>
              </a:rPr>
              <a:t>whole-person health for veterans with dental and vision plans.” </a:t>
            </a:r>
            <a:r>
              <a:rPr lang="en-US" sz="800">
                <a:latin typeface="+mn-lt"/>
              </a:rPr>
              <a:t>We’re happy to have you here and excited to show you how to help veterans get the dental, vision and hearing coverage they need. </a:t>
            </a:r>
            <a:r>
              <a:rPr lang="en-US">
                <a:solidFill>
                  <a:srgbClr val="3F3F3F"/>
                </a:solidFill>
                <a:effectLst/>
                <a:latin typeface="+mn-lt"/>
              </a:rPr>
              <a:t>This training will provide relevant insights about dental/vision plans that may be especially relevant for veterans who are not interested in, eligible for or right for MA/MAPD plans.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a:latin typeface="+mn-lt"/>
            </a:endParaRPr>
          </a:p>
          <a:p>
            <a:endParaRPr lang="en-US"/>
          </a:p>
          <a:p>
            <a:endParaRPr lang="en-US"/>
          </a:p>
          <a:p>
            <a:endParaRPr lang="en-US"/>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a:t>
            </a:fld>
            <a:endParaRPr lang="uk-UA"/>
          </a:p>
        </p:txBody>
      </p:sp>
    </p:spTree>
    <p:extLst>
      <p:ext uri="{BB962C8B-B14F-4D97-AF65-F5344CB8AC3E}">
        <p14:creationId xmlns:p14="http://schemas.microsoft.com/office/powerpoint/2010/main" val="2753623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50" b="1" i="0" u="none" strike="noStrike">
                <a:solidFill>
                  <a:srgbClr val="000000"/>
                </a:solidFill>
                <a:effectLst/>
                <a:latin typeface="Calibri" panose="020F0502020204030204" pitchFamily="34" charset="0"/>
              </a:rPr>
              <a:t>Vincent: </a:t>
            </a:r>
            <a:r>
              <a:rPr lang="en-US" sz="1050" b="0" i="0" u="none" strike="noStrike">
                <a:solidFill>
                  <a:srgbClr val="000000"/>
                </a:solidFill>
                <a:effectLst/>
                <a:latin typeface="Calibri" panose="020F0502020204030204" pitchFamily="34" charset="0"/>
              </a:rPr>
              <a:t>Now that you understand a little more about why veterans need this coverage, let’s look at Humana dental, vision and hearing plans and how they can meet those needs. </a:t>
            </a:r>
            <a:r>
              <a:rPr lang="en-US" sz="1050" b="0" i="0">
                <a:solidFill>
                  <a:srgbClr val="000000"/>
                </a:solidFill>
                <a:effectLst/>
                <a:latin typeface="Calibri" panose="020F0502020204030204" pitchFamily="34" charset="0"/>
              </a:rPr>
              <a:t>​</a:t>
            </a:r>
            <a:endParaRPr lang="en-US" sz="800">
              <a:latin typeface="+mn-lt"/>
            </a:endParaRPr>
          </a:p>
        </p:txBody>
      </p:sp>
      <p:sp>
        <p:nvSpPr>
          <p:cNvPr id="4" name="Slide Number Placeholder 3"/>
          <p:cNvSpPr>
            <a:spLocks noGrp="1"/>
          </p:cNvSpPr>
          <p:nvPr>
            <p:ph type="sldNum" sz="quarter" idx="5"/>
          </p:nvPr>
        </p:nvSpPr>
        <p:spPr/>
        <p:txBody>
          <a:bodyPr/>
          <a:lstStyle/>
          <a:p>
            <a:fld id="{5F433CDD-BDE4-7440-BE18-6AD7C694347F}" type="slidenum">
              <a:rPr lang="en-US" smtClean="0"/>
              <a:t>10</a:t>
            </a:fld>
            <a:endParaRPr lang="en-US"/>
          </a:p>
        </p:txBody>
      </p:sp>
    </p:spTree>
    <p:extLst>
      <p:ext uri="{BB962C8B-B14F-4D97-AF65-F5344CB8AC3E}">
        <p14:creationId xmlns:p14="http://schemas.microsoft.com/office/powerpoint/2010/main" val="23764260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Darin</a:t>
            </a:r>
            <a:r>
              <a:rPr lang="en-US" sz="1200" dirty="0">
                <a:latin typeface="+mn-lt"/>
              </a:rPr>
              <a:t>: First, let’s start with our Dental Value DHMO plan. Members on this plan choose a primary care dentist from our HMO network but they still receive benefits on many services. One great perk is there are no waiting periods and no maximum benefit limit or deductible. This plan covers preventative, basic and major services.</a:t>
            </a:r>
            <a:r>
              <a:rPr lang="en-US" dirty="0"/>
              <a:t> </a:t>
            </a:r>
            <a:endParaRPr lang="en-US" sz="1200" dirty="0">
              <a:latin typeface="+mn-lt"/>
            </a:endParaRPr>
          </a:p>
          <a:p>
            <a:endParaRPr lang="en-US" sz="1200" dirty="0">
              <a:latin typeface="+mn-lt"/>
            </a:endParaRPr>
          </a:p>
          <a:p>
            <a:r>
              <a:rPr lang="en-US" sz="1200" b="1" dirty="0">
                <a:latin typeface="+mn-lt"/>
              </a:rPr>
              <a:t>Vincent: </a:t>
            </a:r>
            <a:r>
              <a:rPr lang="en-US" sz="1200" b="0" dirty="0">
                <a:latin typeface="+mn-lt"/>
              </a:rPr>
              <a:t>This plan might be good for people who want their benefits immediately and are looking for an affordable plan. Next, we have our Preventative Value plan, which also has no waiting periods, a one-time lifetime deductible and provides coverage for preventive and basic services after the deductible. This plan could be </a:t>
            </a:r>
            <a:r>
              <a:rPr lang="en-US" sz="1200" b="0" i="0" dirty="0">
                <a:solidFill>
                  <a:srgbClr val="3A3B3D"/>
                </a:solidFill>
                <a:effectLst/>
                <a:latin typeface="+mn-lt"/>
              </a:rPr>
              <a:t>a great option for if your prospect is budget conscious and wants straight-forward dental care.</a:t>
            </a:r>
            <a:endParaRPr lang="en-US" sz="1200" b="0" dirty="0">
              <a:latin typeface="+mn-lt"/>
            </a:endParaRPr>
          </a:p>
          <a:p>
            <a:pPr fontAlgn="base"/>
            <a:endParaRPr lang="en-US" sz="1200" b="0" i="0" kern="1200" dirty="0">
              <a:solidFill>
                <a:schemeClr val="tx1"/>
              </a:solidFill>
              <a:effectLst/>
              <a:latin typeface="+mn-lt"/>
              <a:ea typeface="+mn-ea"/>
              <a:cs typeface="+mn-cs"/>
            </a:endParaRPr>
          </a:p>
          <a:p>
            <a:r>
              <a:rPr lang="en-US" sz="1200" b="1" dirty="0">
                <a:latin typeface="+mn-lt"/>
              </a:rPr>
              <a:t>Vincent: </a:t>
            </a:r>
            <a:r>
              <a:rPr lang="en-US" sz="1200" b="0" dirty="0">
                <a:latin typeface="+mn-lt"/>
              </a:rPr>
              <a:t>Moving on, Humana also has the Bright Plus plan, which has </a:t>
            </a:r>
            <a:r>
              <a:rPr lang="en-US" dirty="0"/>
              <a:t>100% coverage for 2 preventive cleanings and exams per year when in-network providers are used. And coverage for services like fillings and extractions after a 90-day waiting period. Plus, there’s an $100 annual allowance for in-office teeth whitening. </a:t>
            </a:r>
            <a:endParaRPr lang="en-US" sz="1200" b="0" dirty="0">
              <a:latin typeface="+mn-lt"/>
              <a:cs typeface="Calibri"/>
            </a:endParaRPr>
          </a:p>
          <a:p>
            <a:endParaRPr lang="en-US" sz="1200" dirty="0">
              <a:latin typeface="+mn-lt"/>
              <a:cs typeface="Calibri" panose="020F0502020204030204"/>
            </a:endParaRPr>
          </a:p>
          <a:p>
            <a:r>
              <a:rPr lang="en-US" sz="1200" b="1" dirty="0">
                <a:latin typeface="+mn-lt"/>
              </a:rPr>
              <a:t>Darin: </a:t>
            </a:r>
            <a:r>
              <a:rPr lang="en-US" sz="1200" b="0" dirty="0">
                <a:latin typeface="+mn-lt"/>
              </a:rPr>
              <a:t>There’s also the Loyalty Plus, another dental option with no waiting periods and the freedom to visit any dentist in-network which may lower out-of-pocket expenses. There’s a one-time deductible for as long as they have the plan and it covers preventative, basic and major services. Finally, there’s the Complete Dental plan, which is the best option for veterans who want major coverage, including for services like root canals and dentures.</a:t>
            </a:r>
            <a:r>
              <a:rPr lang="en-US" sz="1200" dirty="0">
                <a:latin typeface="+mn-lt"/>
              </a:rPr>
              <a:t> With Complete Dental there’s comprehensive coverage –100% preventive, 80% on basic services and 50% coverage on major services. It’s the same coverage whether they’re in or out of network.</a:t>
            </a:r>
            <a:r>
              <a:rPr lang="en-US" dirty="0"/>
              <a:t> </a:t>
            </a:r>
            <a:endParaRPr lang="en-US" sz="1200" b="0" dirty="0">
              <a:latin typeface="+mn-lt"/>
              <a:cs typeface="Calibri"/>
            </a:endParaRPr>
          </a:p>
          <a:p>
            <a:endParaRPr lang="en-US" sz="1200" b="0" dirty="0">
              <a:latin typeface="+mn-lt"/>
            </a:endParaRPr>
          </a:p>
          <a:p>
            <a:r>
              <a:rPr lang="en-US" sz="1200" b="1" dirty="0">
                <a:latin typeface="+mn-lt"/>
              </a:rPr>
              <a:t>Darin: </a:t>
            </a:r>
            <a:r>
              <a:rPr lang="en-US" sz="1200" dirty="0">
                <a:latin typeface="+mn-lt"/>
              </a:rPr>
              <a:t>For prospects looking for dental, hearing and vision coverage we have the Humana Extend plans. As you can see, these each come with annual benefits and 100% in-network coverage for dental preventative services. They all also have coverage for basic dental services </a:t>
            </a:r>
            <a:r>
              <a:rPr lang="en-US" sz="1200" dirty="0">
                <a:latin typeface="+mn-lt"/>
                <a:cs typeface="Calibri"/>
              </a:rPr>
              <a:t>such as fillings and major services, including </a:t>
            </a:r>
            <a:r>
              <a:rPr lang="en-US" dirty="0">
                <a:cs typeface="Calibri"/>
              </a:rPr>
              <a:t>crowns </a:t>
            </a:r>
            <a:r>
              <a:rPr lang="en-US" sz="1200" dirty="0">
                <a:latin typeface="+mn-lt"/>
                <a:cs typeface="Calibri"/>
              </a:rPr>
              <a:t>and dentures, after a deductible and waiting period. Plus, they all include an annual whitening allowance.</a:t>
            </a:r>
            <a:r>
              <a:rPr lang="en-US" dirty="0">
                <a:cs typeface="Calibri"/>
              </a:rPr>
              <a:t> </a:t>
            </a:r>
            <a:endParaRPr lang="en-US" sz="1200" dirty="0">
              <a:latin typeface="+mn-lt"/>
              <a:cs typeface="Calibri"/>
            </a:endParaRPr>
          </a:p>
          <a:p>
            <a:endParaRPr lang="en-US" sz="1200" dirty="0">
              <a:latin typeface="+mn-lt"/>
            </a:endParaRPr>
          </a:p>
          <a:p>
            <a:r>
              <a:rPr lang="en-US" sz="1200" dirty="0">
                <a:latin typeface="+mn-lt"/>
              </a:rPr>
              <a:t>The Humana Extend 2500 and 5000 plans offer even more coverage, including coverage for implants, which could be a big deal. Plus, these plans offer a higher annual maximum, Humana Extend 2500 has up to $2,500 in annual benefits, while the Extend 5000 plan offers up to $5,000 in annual benefits. </a:t>
            </a:r>
            <a:endParaRPr lang="en-US" sz="1200" dirty="0">
              <a:latin typeface="+mn-lt"/>
              <a:cs typeface="Calibri"/>
            </a:endParaRPr>
          </a:p>
          <a:p>
            <a:endParaRPr lang="en-US" sz="1200" dirty="0">
              <a:latin typeface="+mn-lt"/>
            </a:endParaRPr>
          </a:p>
          <a:p>
            <a:r>
              <a:rPr lang="en-US" sz="1200" b="1" dirty="0">
                <a:latin typeface="+mn-lt"/>
              </a:rPr>
              <a:t>Vincent: </a:t>
            </a:r>
            <a:r>
              <a:rPr lang="en-US" sz="1200" b="0" dirty="0">
                <a:latin typeface="+mn-lt"/>
              </a:rPr>
              <a:t>The Humana Extend plans also cover vision exams, as well as hearing exams and hearing aids. </a:t>
            </a:r>
            <a:r>
              <a:rPr lang="en-US" sz="1200" dirty="0">
                <a:latin typeface="+mn-lt"/>
              </a:rPr>
              <a:t>The Extend 2500 and 5000 plans also include an allowance for glasses and contact lenses. </a:t>
            </a:r>
            <a:r>
              <a:rPr lang="en-US" dirty="0"/>
              <a:t>Obviously</a:t>
            </a:r>
            <a:r>
              <a:rPr lang="en-US" sz="1200" b="0" dirty="0">
                <a:latin typeface="+mn-lt"/>
              </a:rPr>
              <a:t>, the right plan comes down to what your prospect needs.</a:t>
            </a:r>
            <a:r>
              <a:rPr lang="en-US" sz="1200" dirty="0">
                <a:latin typeface="+mn-lt"/>
              </a:rPr>
              <a:t>  </a:t>
            </a:r>
            <a:endParaRPr lang="en-US" sz="1200" b="0" dirty="0">
              <a:latin typeface="+mn-lt"/>
              <a:cs typeface="Calibri"/>
            </a:endParaRPr>
          </a:p>
          <a:p>
            <a:pPr fontAlgn="base"/>
            <a:endParaRPr lang="en-US" sz="600" b="0" i="0" kern="1200" dirty="0">
              <a:solidFill>
                <a:schemeClr val="tx1"/>
              </a:solidFill>
              <a:effectLst/>
              <a:latin typeface="+mn-lt"/>
              <a:ea typeface="+mn-ea"/>
              <a:cs typeface="+mn-cs"/>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11</a:t>
            </a:fld>
            <a:endParaRPr lang="uk-UA"/>
          </a:p>
        </p:txBody>
      </p:sp>
    </p:spTree>
    <p:extLst>
      <p:ext uri="{BB962C8B-B14F-4D97-AF65-F5344CB8AC3E}">
        <p14:creationId xmlns:p14="http://schemas.microsoft.com/office/powerpoint/2010/main" val="3144523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Darin: </a:t>
            </a:r>
            <a:r>
              <a:rPr lang="en-US" sz="1200" dirty="0"/>
              <a:t>We also have individual Humana vision plans that could interest veterans. Our vision plans vary by location, but they could include a routine vision exam once a year, an allowance for contact lenses or frames and more.</a:t>
            </a:r>
            <a:r>
              <a:rPr lang="en-US" dirty="0"/>
              <a:t> </a:t>
            </a:r>
            <a:endParaRPr lang="en-US" sz="1200" dirty="0"/>
          </a:p>
          <a:p>
            <a:endParaRPr lang="en-US" sz="1200" dirty="0"/>
          </a:p>
          <a:p>
            <a:r>
              <a:rPr lang="en-US" sz="1200" b="1" dirty="0"/>
              <a:t>Vincent: </a:t>
            </a:r>
            <a:r>
              <a:rPr lang="en-US" dirty="0"/>
              <a:t>Humana vision plans have </a:t>
            </a:r>
            <a:r>
              <a:rPr lang="en-US" sz="1200" dirty="0"/>
              <a:t>no waiting period. Members can also visit any in-network eye doctor which may lower out-of-pocket expenses. </a:t>
            </a:r>
            <a:endParaRPr lang="en-US" sz="1200" dirty="0">
              <a:cs typeface="Calibri"/>
            </a:endParaRPr>
          </a:p>
        </p:txBody>
      </p:sp>
      <p:sp>
        <p:nvSpPr>
          <p:cNvPr id="4" name="Slide Number Placeholder 3"/>
          <p:cNvSpPr>
            <a:spLocks noGrp="1"/>
          </p:cNvSpPr>
          <p:nvPr>
            <p:ph type="sldNum" sz="quarter" idx="5"/>
          </p:nvPr>
        </p:nvSpPr>
        <p:spPr/>
        <p:txBody>
          <a:bodyPr/>
          <a:lstStyle/>
          <a:p>
            <a:fld id="{D34A7C42-8707-DD43-B30B-6106BA23A488}" type="slidenum">
              <a:rPr lang="en-US" smtClean="0"/>
              <a:t>12</a:t>
            </a:fld>
            <a:endParaRPr lang="en-US"/>
          </a:p>
        </p:txBody>
      </p:sp>
    </p:spTree>
    <p:extLst>
      <p:ext uri="{BB962C8B-B14F-4D97-AF65-F5344CB8AC3E}">
        <p14:creationId xmlns:p14="http://schemas.microsoft.com/office/powerpoint/2010/main" val="25519783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Darin: </a:t>
            </a:r>
            <a:r>
              <a:rPr lang="en-US" dirty="0"/>
              <a:t>Now that we’ve seen some of the basics of our dental and vision plans, who do you think would benefit from these plans? They could be good for veterans who aren’t yet Medicare eligible and are looking for that dental and vision coverage. Or TFL or CHAMPVA members who aren’t interested in the government offered </a:t>
            </a:r>
            <a:r>
              <a:rPr lang="en-US" dirty="0" err="1"/>
              <a:t>Benefeds</a:t>
            </a:r>
            <a:r>
              <a:rPr lang="en-US" dirty="0"/>
              <a:t> or VAPID plans and who would get more out Humana plans. </a:t>
            </a:r>
          </a:p>
          <a:p>
            <a:endParaRPr lang="en-US" dirty="0"/>
          </a:p>
          <a:p>
            <a:r>
              <a:rPr lang="en-US" b="1" dirty="0"/>
              <a:t>Vincent: </a:t>
            </a:r>
            <a:r>
              <a:rPr lang="en-US" dirty="0"/>
              <a:t>A lot of times it does come down to, what can you do for me? I work with a lot of veterans who have TRICARE For Life and they’re already paying for dental and vision benefits. Depending on what level they have, they’re paying through the federal government. Nine times out of 10, with our Humana plans, I can do a lot better than what they already have. And that’s what it comes down to, understanding their problems and figuring out how you can help them and if you can save them money. </a:t>
            </a:r>
          </a:p>
        </p:txBody>
      </p:sp>
      <p:sp>
        <p:nvSpPr>
          <p:cNvPr id="4" name="Slide Number Placeholder 3"/>
          <p:cNvSpPr>
            <a:spLocks noGrp="1"/>
          </p:cNvSpPr>
          <p:nvPr>
            <p:ph type="sldNum" sz="quarter" idx="5"/>
          </p:nvPr>
        </p:nvSpPr>
        <p:spPr/>
        <p:txBody>
          <a:bodyPr/>
          <a:lstStyle/>
          <a:p>
            <a:fld id="{D34A7C42-8707-DD43-B30B-6106BA23A488}" type="slidenum">
              <a:rPr lang="en-US" smtClean="0"/>
              <a:t>13</a:t>
            </a:fld>
            <a:endParaRPr lang="en-US"/>
          </a:p>
        </p:txBody>
      </p:sp>
    </p:spTree>
    <p:extLst>
      <p:ext uri="{BB962C8B-B14F-4D97-AF65-F5344CB8AC3E}">
        <p14:creationId xmlns:p14="http://schemas.microsoft.com/office/powerpoint/2010/main" val="39020962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Vincent:</a:t>
            </a:r>
            <a:r>
              <a:rPr lang="en-US" sz="1200" dirty="0">
                <a:latin typeface="+mn-lt"/>
              </a:rPr>
              <a:t> Who do you think these plans would benefit? If you have a veteran who wants dental, vision and hearing in one plan, the Humana Extend Plans would work for them. Also, if you have prospects who are looking to get implants or who might need hearing aids, those are also available in the Humana Extend 2500 and 5000 plans. </a:t>
            </a:r>
          </a:p>
          <a:p>
            <a:endParaRPr lang="en-US" sz="1200" dirty="0">
              <a:latin typeface="+mn-lt"/>
            </a:endParaRPr>
          </a:p>
          <a:p>
            <a:r>
              <a:rPr lang="en-US" sz="1200" b="1" dirty="0">
                <a:latin typeface="+mn-lt"/>
              </a:rPr>
              <a:t>Darin: </a:t>
            </a:r>
            <a:r>
              <a:rPr lang="en-US" sz="1200" dirty="0">
                <a:latin typeface="+mn-lt"/>
              </a:rPr>
              <a:t>Yes, if you remember how expensive implants and hearing aids can be, their coverage could be a gamechanger. </a:t>
            </a:r>
            <a:endParaRPr lang="en-US" dirty="0"/>
          </a:p>
        </p:txBody>
      </p:sp>
      <p:sp>
        <p:nvSpPr>
          <p:cNvPr id="4" name="Slide Number Placeholder 3"/>
          <p:cNvSpPr>
            <a:spLocks noGrp="1"/>
          </p:cNvSpPr>
          <p:nvPr>
            <p:ph type="sldNum" sz="quarter" idx="5"/>
          </p:nvPr>
        </p:nvSpPr>
        <p:spPr/>
        <p:txBody>
          <a:bodyPr/>
          <a:lstStyle/>
          <a:p>
            <a:fld id="{D34A7C42-8707-DD43-B30B-6106BA23A488}" type="slidenum">
              <a:rPr lang="en-US" smtClean="0"/>
              <a:t>14</a:t>
            </a:fld>
            <a:endParaRPr lang="en-US"/>
          </a:p>
        </p:txBody>
      </p:sp>
    </p:spTree>
    <p:extLst>
      <p:ext uri="{BB962C8B-B14F-4D97-AF65-F5344CB8AC3E}">
        <p14:creationId xmlns:p14="http://schemas.microsoft.com/office/powerpoint/2010/main" val="15671048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800" b="1" dirty="0">
                <a:latin typeface="Calibri"/>
                <a:ea typeface="Calibri" panose="020F0502020204030204" pitchFamily="34" charset="0"/>
                <a:cs typeface="Calibri"/>
              </a:rPr>
              <a:t>Darin: </a:t>
            </a:r>
            <a:r>
              <a:rPr lang="en-US" sz="800" b="0" i="0" u="none" strike="noStrike" dirty="0">
                <a:solidFill>
                  <a:srgbClr val="000000"/>
                </a:solidFill>
                <a:effectLst/>
                <a:latin typeface="Calibri" panose="020F0502020204030204" pitchFamily="34" charset="0"/>
              </a:rPr>
              <a:t>Now it’s time for our next poll question. What have you seen prospects me most interested in when it comes to Humana Extend plans? </a:t>
            </a:r>
            <a:r>
              <a:rPr lang="en-US" sz="800" b="0" i="0" dirty="0">
                <a:solidFill>
                  <a:srgbClr val="000000"/>
                </a:solidFill>
                <a:effectLst/>
                <a:latin typeface="Calibri" panose="020F0502020204030204" pitchFamily="34" charset="0"/>
              </a:rPr>
              <a:t>​</a:t>
            </a:r>
            <a:endParaRPr lang="en-US" sz="800" b="0" i="0" dirty="0">
              <a:solidFill>
                <a:srgbClr val="444444"/>
              </a:solidFill>
              <a:effectLst/>
              <a:latin typeface="Calibri" panose="020F0502020204030204" pitchFamily="34" charset="0"/>
            </a:endParaRPr>
          </a:p>
          <a:p>
            <a:pPr algn="l" rtl="0" fontAlgn="base"/>
            <a:r>
              <a:rPr lang="en-US" sz="800" b="0" i="0" dirty="0">
                <a:solidFill>
                  <a:srgbClr val="000000"/>
                </a:solidFill>
                <a:effectLst/>
                <a:latin typeface="Calibri" panose="020F0502020204030204" pitchFamily="34" charset="0"/>
              </a:rPr>
              <a:t>​</a:t>
            </a:r>
            <a:endParaRPr lang="en-US" sz="800" b="1" dirty="0">
              <a:latin typeface="Calibri"/>
              <a:ea typeface="Calibri" panose="020F0502020204030204" pitchFamily="34" charset="0"/>
              <a:cs typeface="Calibri"/>
            </a:endParaRPr>
          </a:p>
          <a:p>
            <a:endParaRPr lang="en-US" dirty="0"/>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15</a:t>
            </a:fld>
            <a:endParaRPr lang="uk-UA"/>
          </a:p>
        </p:txBody>
      </p:sp>
    </p:spTree>
    <p:extLst>
      <p:ext uri="{BB962C8B-B14F-4D97-AF65-F5344CB8AC3E}">
        <p14:creationId xmlns:p14="http://schemas.microsoft.com/office/powerpoint/2010/main" val="36528242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050" b="1" i="0" u="none" strike="noStrike" dirty="0">
                <a:solidFill>
                  <a:srgbClr val="000000"/>
                </a:solidFill>
                <a:effectLst/>
                <a:latin typeface="Calibri" panose="020F0502020204030204" pitchFamily="34" charset="0"/>
              </a:rPr>
              <a:t>Vincent: </a:t>
            </a:r>
            <a:r>
              <a:rPr lang="en-US" sz="1050" b="0" i="0" u="none" strike="noStrike" dirty="0">
                <a:solidFill>
                  <a:srgbClr val="000000"/>
                </a:solidFill>
                <a:effectLst/>
                <a:latin typeface="Calibri" panose="020F0502020204030204" pitchFamily="34" charset="0"/>
              </a:rPr>
              <a:t>Alright, now that we know a little more about our plans, let’s take a look at the lead generation and sales strategies you can use to reach veterans. </a:t>
            </a:r>
            <a:endParaRPr lang="en-US" sz="1050" b="0" i="0" dirty="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5F433CDD-BDE4-7440-BE18-6AD7C694347F}" type="slidenum">
              <a:rPr lang="en-US" smtClean="0"/>
              <a:t>16</a:t>
            </a:fld>
            <a:endParaRPr lang="en-US"/>
          </a:p>
        </p:txBody>
      </p:sp>
    </p:spTree>
    <p:extLst>
      <p:ext uri="{BB962C8B-B14F-4D97-AF65-F5344CB8AC3E}">
        <p14:creationId xmlns:p14="http://schemas.microsoft.com/office/powerpoint/2010/main" val="26070052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Vincent:</a:t>
            </a:r>
            <a:r>
              <a:rPr lang="en-US" dirty="0"/>
              <a:t> Before we get into reaching veterans, let’s talk about what’s in it for you. Why would you want to sell dental, vision and Humana Extend plans? First of all, you want to have a large suite of products to offer. You don’t want your clients to have to go to another agent just because you don’t offer the products that meet their needs. Also, it’s a great way to expand your prospects. You can step out the door and anyone over 18 is a potential client. </a:t>
            </a:r>
          </a:p>
          <a:p>
            <a:endParaRPr lang="en-US" dirty="0"/>
          </a:p>
          <a:p>
            <a:r>
              <a:rPr lang="en-US" b="1" dirty="0"/>
              <a:t>Darin:</a:t>
            </a:r>
            <a:r>
              <a:rPr lang="en-US" dirty="0"/>
              <a:t> Plus, you can sell these plans year-round. And it could lead to more Medicare sales down the line. When we talked to agents, several of them mentioned how dental and vision plans have strengthened their Medicare pipeline and vice versa. Sometimes they’ll work with Medicare members who have children or grandchildren who need dental and vision plans. </a:t>
            </a:r>
            <a:endParaRPr lang="en-US" dirty="0">
              <a:cs typeface="Calibri"/>
            </a:endParaRPr>
          </a:p>
          <a:p>
            <a:endParaRPr lang="en-US" dirty="0"/>
          </a:p>
        </p:txBody>
      </p:sp>
      <p:sp>
        <p:nvSpPr>
          <p:cNvPr id="4" name="Slide Number Placeholder 3"/>
          <p:cNvSpPr>
            <a:spLocks noGrp="1"/>
          </p:cNvSpPr>
          <p:nvPr>
            <p:ph type="sldNum" sz="quarter" idx="5"/>
          </p:nvPr>
        </p:nvSpPr>
        <p:spPr/>
        <p:txBody>
          <a:bodyPr/>
          <a:lstStyle/>
          <a:p>
            <a:fld id="{D34A7C42-8707-DD43-B30B-6106BA23A488}" type="slidenum">
              <a:rPr lang="en-US" smtClean="0"/>
              <a:t>17</a:t>
            </a:fld>
            <a:endParaRPr lang="en-US"/>
          </a:p>
        </p:txBody>
      </p:sp>
    </p:spTree>
    <p:extLst>
      <p:ext uri="{BB962C8B-B14F-4D97-AF65-F5344CB8AC3E}">
        <p14:creationId xmlns:p14="http://schemas.microsoft.com/office/powerpoint/2010/main" val="11026590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09539" rtl="0" eaLnBrk="1" fontAlgn="auto" latinLnBrk="0" hangingPunct="1">
              <a:lnSpc>
                <a:spcPct val="100000"/>
              </a:lnSpc>
              <a:spcBef>
                <a:spcPts val="0"/>
              </a:spcBef>
              <a:spcAft>
                <a:spcPts val="0"/>
              </a:spcAft>
              <a:buClrTx/>
              <a:buSzTx/>
              <a:buFontTx/>
              <a:buNone/>
              <a:tabLst/>
              <a:defRPr/>
            </a:pPr>
            <a:r>
              <a:rPr lang="en-US" sz="1200" b="1" i="0" u="none" strike="noStrike" dirty="0">
                <a:solidFill>
                  <a:srgbClr val="000000"/>
                </a:solidFill>
                <a:effectLst/>
                <a:latin typeface="Calibri" panose="020F0502020204030204" pitchFamily="34" charset="0"/>
              </a:rPr>
              <a:t>Vincent: </a:t>
            </a:r>
            <a:r>
              <a:rPr lang="en-US" sz="1200" b="0" i="0" u="none" strike="noStrike" dirty="0">
                <a:solidFill>
                  <a:srgbClr val="000000"/>
                </a:solidFill>
                <a:effectLst/>
                <a:latin typeface="Calibri" panose="020F0502020204030204" pitchFamily="34" charset="0"/>
              </a:rPr>
              <a:t>Now it’s time for our next poll question. What is a benefit of selling dental, vision and hearing plans? Take a look at the options and let us know your answer. </a:t>
            </a:r>
            <a:endParaRPr lang="en-US" dirty="0"/>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18</a:t>
            </a:fld>
            <a:endParaRPr lang="uk-UA"/>
          </a:p>
        </p:txBody>
      </p:sp>
    </p:spTree>
    <p:extLst>
      <p:ext uri="{BB962C8B-B14F-4D97-AF65-F5344CB8AC3E}">
        <p14:creationId xmlns:p14="http://schemas.microsoft.com/office/powerpoint/2010/main" val="7333090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Darin: </a:t>
            </a:r>
            <a:r>
              <a:rPr lang="en-US" b="0" dirty="0"/>
              <a:t>If you answered all of the above, you’re correct. Selling dental and vision plans can help you grow your book of business.</a:t>
            </a:r>
            <a:r>
              <a:rPr lang="en-US" b="1" dirty="0"/>
              <a:t> </a:t>
            </a:r>
            <a:r>
              <a:rPr lang="en-US" dirty="0"/>
              <a:t>According to David Heizer, if you’re selling Humana’s entire suite of products and you’re getting referrals, your Medicare Advantage plan business is going to grow. </a:t>
            </a:r>
          </a:p>
        </p:txBody>
      </p:sp>
      <p:sp>
        <p:nvSpPr>
          <p:cNvPr id="4" name="Slide Number Placeholder 3"/>
          <p:cNvSpPr>
            <a:spLocks noGrp="1"/>
          </p:cNvSpPr>
          <p:nvPr>
            <p:ph type="sldNum" sz="quarter" idx="5"/>
          </p:nvPr>
        </p:nvSpPr>
        <p:spPr/>
        <p:txBody>
          <a:bodyPr/>
          <a:lstStyle/>
          <a:p>
            <a:fld id="{D34A7C42-8707-DD43-B30B-6106BA23A488}" type="slidenum">
              <a:rPr lang="en-US" smtClean="0"/>
              <a:t>19</a:t>
            </a:fld>
            <a:endParaRPr lang="en-US"/>
          </a:p>
        </p:txBody>
      </p:sp>
    </p:spTree>
    <p:extLst>
      <p:ext uri="{BB962C8B-B14F-4D97-AF65-F5344CB8AC3E}">
        <p14:creationId xmlns:p14="http://schemas.microsoft.com/office/powerpoint/2010/main" val="42228124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a:t>Darin: </a:t>
            </a:r>
            <a:r>
              <a:rPr lang="en-US" sz="800"/>
              <a:t> </a:t>
            </a:r>
            <a:r>
              <a:rPr lang="en-US" sz="800" b="0"/>
              <a:t>I’m Darin Davis, a Veterans Sales Executive with Humana. </a:t>
            </a:r>
            <a:r>
              <a:rPr lang="en-US" sz="800"/>
              <a:t>&lt;Add reason why speaker is excited to be here.&gt; We’ve got a jam-packed agenda. We’ll start by looking at why veterans might need dental, vision and hearing plans. Then we’ll cover which Humana plans could help meet those needs. Finally, we’ll get into lead generation and sales tips for veteran audiences and take a look at additional Humana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a:p>
          <a:p>
            <a:endParaRPr lang="en-US" sz="800"/>
          </a:p>
          <a:p>
            <a:pPr>
              <a:defRPr/>
            </a:pPr>
            <a:r>
              <a:rPr lang="en-US" sz="800" b="1"/>
              <a:t>Vincent: </a:t>
            </a:r>
            <a:r>
              <a:rPr lang="en-US" sz="800" b="0"/>
              <a:t>And </a:t>
            </a:r>
            <a:r>
              <a:rPr lang="en-US" sz="800"/>
              <a:t>I’m Vincent Ellis, a </a:t>
            </a:r>
            <a:r>
              <a:rPr lang="en-US" sz="800" err="1"/>
              <a:t>MarketPoint</a:t>
            </a:r>
            <a:r>
              <a:rPr lang="en-US" sz="800"/>
              <a:t> Sales Representative with Humana &lt;Add reason why speaker is excited to be here.&gt;</a:t>
            </a:r>
            <a:r>
              <a:rPr lang="en-US" sz="800" b="0"/>
              <a:t> Let’s hear from you! Tell us what you’re most interested in hearing about in the chat.</a:t>
            </a:r>
            <a:r>
              <a:rPr lang="en-US" sz="800"/>
              <a:t> </a:t>
            </a:r>
            <a:endParaRPr lang="en-US" sz="800" b="0"/>
          </a:p>
          <a:p>
            <a:endParaRPr lang="en-US" b="1"/>
          </a:p>
          <a:p>
            <a:endParaRPr lang="en-US"/>
          </a:p>
        </p:txBody>
      </p:sp>
      <p:sp>
        <p:nvSpPr>
          <p:cNvPr id="4" name="Header Placeholder 3"/>
          <p:cNvSpPr>
            <a:spLocks noGrp="1"/>
          </p:cNvSpPr>
          <p:nvPr>
            <p:ph type="hdr" sz="quarter" idx="10"/>
          </p:nvPr>
        </p:nvSpPr>
        <p:spPr/>
        <p:txBody>
          <a:bodyPr/>
          <a:lstStyle/>
          <a:p>
            <a:endParaRPr lang="uk-UA"/>
          </a:p>
        </p:txBody>
      </p:sp>
      <p:sp>
        <p:nvSpPr>
          <p:cNvPr id="5" name="Slide Number Placeholder 4"/>
          <p:cNvSpPr>
            <a:spLocks noGrp="1"/>
          </p:cNvSpPr>
          <p:nvPr>
            <p:ph type="sldNum" sz="quarter" idx="11"/>
          </p:nvPr>
        </p:nvSpPr>
        <p:spPr/>
        <p:txBody>
          <a:bodyPr/>
          <a:lstStyle/>
          <a:p>
            <a:fld id="{BD9C3A12-1E0F-412B-B376-8089A55D946C}" type="slidenum">
              <a:rPr lang="uk-UA" smtClean="0"/>
              <a:t>2</a:t>
            </a:fld>
            <a:endParaRPr lang="uk-UA"/>
          </a:p>
        </p:txBody>
      </p:sp>
    </p:spTree>
    <p:extLst>
      <p:ext uri="{BB962C8B-B14F-4D97-AF65-F5344CB8AC3E}">
        <p14:creationId xmlns:p14="http://schemas.microsoft.com/office/powerpoint/2010/main" val="17022480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Darin</a:t>
            </a:r>
            <a:r>
              <a:rPr lang="en-US"/>
              <a:t>: While we’re here, let’s take a quick look at what veterans are like today. Right now, there’s roughly 18 million veterans in the United States. That’s a large pool of options. And the demographics are changing, veterans are more diverse than previous generations and about 9% are women and that number is going up, it’s going to be 17% by 2040. Keep all these changes in mind when you’re marketing to veterans, the group is shifting. </a:t>
            </a:r>
          </a:p>
          <a:p>
            <a:endParaRPr lang="en-US"/>
          </a:p>
          <a:p>
            <a:r>
              <a:rPr lang="en-US" b="1"/>
              <a:t>Vincent</a:t>
            </a:r>
            <a:r>
              <a:rPr lang="en-US"/>
              <a:t>: Veterans are also more educated than ever before. About three-fourths of post 9/11 and Gulf War veterans have some kind of college experience. As the younger groups come up, they’re becoming more digital savvy and are online. </a:t>
            </a:r>
          </a:p>
          <a:p>
            <a:endParaRPr lang="en-US"/>
          </a:p>
        </p:txBody>
      </p:sp>
      <p:sp>
        <p:nvSpPr>
          <p:cNvPr id="4" name="Slide Number Placeholder 3"/>
          <p:cNvSpPr>
            <a:spLocks noGrp="1"/>
          </p:cNvSpPr>
          <p:nvPr>
            <p:ph type="sldNum" sz="quarter" idx="5"/>
          </p:nvPr>
        </p:nvSpPr>
        <p:spPr/>
        <p:txBody>
          <a:bodyPr/>
          <a:lstStyle/>
          <a:p>
            <a:fld id="{D34A7C42-8707-DD43-B30B-6106BA23A488}" type="slidenum">
              <a:rPr lang="en-US" smtClean="0"/>
              <a:t>20</a:t>
            </a:fld>
            <a:endParaRPr lang="en-US"/>
          </a:p>
        </p:txBody>
      </p:sp>
    </p:spTree>
    <p:extLst>
      <p:ext uri="{BB962C8B-B14F-4D97-AF65-F5344CB8AC3E}">
        <p14:creationId xmlns:p14="http://schemas.microsoft.com/office/powerpoint/2010/main" val="665267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Vincent:</a:t>
            </a:r>
            <a:r>
              <a:rPr lang="en-US" dirty="0"/>
              <a:t> Alright, let’s dive into working with the veteran community. Maybe you’re starting from square one and don’t know how to begin. First, reach out to other successful agents. There may be agents in your community who are killing it when it comes to veteran connection. Pick their brains and get advice about how they’re doing it. </a:t>
            </a:r>
          </a:p>
          <a:p>
            <a:endParaRPr lang="en-US" dirty="0"/>
          </a:p>
          <a:p>
            <a:r>
              <a:rPr lang="en-US" b="1" dirty="0"/>
              <a:t>Darin:</a:t>
            </a:r>
            <a:r>
              <a:rPr lang="en-US" dirty="0"/>
              <a:t> You can also talk to the Veteran Engagement Team to see if they have advice or leads in your community. When it comes to getting advice about selling Humana plans, where do you usually go? Let us know in the chat. </a:t>
            </a:r>
            <a:endParaRPr lang="en-US" dirty="0">
              <a:cs typeface="Calibri"/>
            </a:endParaRPr>
          </a:p>
        </p:txBody>
      </p:sp>
      <p:sp>
        <p:nvSpPr>
          <p:cNvPr id="4" name="Slide Number Placeholder 3"/>
          <p:cNvSpPr>
            <a:spLocks noGrp="1"/>
          </p:cNvSpPr>
          <p:nvPr>
            <p:ph type="sldNum" sz="quarter" idx="5"/>
          </p:nvPr>
        </p:nvSpPr>
        <p:spPr/>
        <p:txBody>
          <a:bodyPr/>
          <a:lstStyle/>
          <a:p>
            <a:fld id="{D34A7C42-8707-DD43-B30B-6106BA23A488}" type="slidenum">
              <a:rPr lang="en-US" smtClean="0"/>
              <a:t>21</a:t>
            </a:fld>
            <a:endParaRPr lang="en-US"/>
          </a:p>
        </p:txBody>
      </p:sp>
    </p:spTree>
    <p:extLst>
      <p:ext uri="{BB962C8B-B14F-4D97-AF65-F5344CB8AC3E}">
        <p14:creationId xmlns:p14="http://schemas.microsoft.com/office/powerpoint/2010/main" val="13820801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Darin: </a:t>
            </a:r>
            <a:r>
              <a:rPr lang="en-US" dirty="0"/>
              <a:t>We’d suggest if you want to connect with veterans, you need to go where veterans are. Join the Veteran Service Organizations in your community. Go down there and volunteer your time.  Are there events you can help with? Are you active in the community, do you meet people and remember their names and what’s happening in their lives? Being a part of the community can make a big difference. </a:t>
            </a:r>
          </a:p>
          <a:p>
            <a:endParaRPr lang="en-US" dirty="0"/>
          </a:p>
          <a:p>
            <a:r>
              <a:rPr lang="en-US" b="1" dirty="0"/>
              <a:t>Vincent:</a:t>
            </a:r>
            <a:r>
              <a:rPr lang="en-US" dirty="0"/>
              <a:t> That’s true. I found when I was a part of the VSO community it can lead to other things. While I was making connections with the veterans, one of them mentioned I should join the board of Meals on Wheels. So, I’ve found when you make connections and are a valuable part of the community, it can open you up to new opportunities. </a:t>
            </a:r>
          </a:p>
        </p:txBody>
      </p:sp>
      <p:sp>
        <p:nvSpPr>
          <p:cNvPr id="4" name="Slide Number Placeholder 3"/>
          <p:cNvSpPr>
            <a:spLocks noGrp="1"/>
          </p:cNvSpPr>
          <p:nvPr>
            <p:ph type="sldNum" sz="quarter" idx="5"/>
          </p:nvPr>
        </p:nvSpPr>
        <p:spPr/>
        <p:txBody>
          <a:bodyPr/>
          <a:lstStyle/>
          <a:p>
            <a:fld id="{D34A7C42-8707-DD43-B30B-6106BA23A488}" type="slidenum">
              <a:rPr lang="en-US" smtClean="0"/>
              <a:t>22</a:t>
            </a:fld>
            <a:endParaRPr lang="en-US"/>
          </a:p>
        </p:txBody>
      </p:sp>
    </p:spTree>
    <p:extLst>
      <p:ext uri="{BB962C8B-B14F-4D97-AF65-F5344CB8AC3E}">
        <p14:creationId xmlns:p14="http://schemas.microsoft.com/office/powerpoint/2010/main" val="22517931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Vincent: </a:t>
            </a:r>
            <a:r>
              <a:rPr lang="en-US" dirty="0"/>
              <a:t>And while I’m part of these organizations, I’m creating relationships. I go down the canteen and talk to veterans, finding out who they are and what they need. It’s not about creating a sale but how I can help. And caring about who they are as people. Have you found that to be true, Darin?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defRPr/>
            </a:pPr>
            <a:r>
              <a:rPr lang="en-US" b="1" dirty="0"/>
              <a:t>Darin</a:t>
            </a:r>
            <a:r>
              <a:rPr lang="en-US" dirty="0"/>
              <a:t>: I agree, you want to be personable and talk to people, not come off as salesy. There’s no bigger turn off then someone who wants to sell you something right away. And how can you connect with them? Are they wearing a baseball cap from their favorite team? Are they interested in talking about their service? I thank people for their service, but never push if they don’t want to talk about it. </a:t>
            </a:r>
          </a:p>
          <a:p>
            <a:endParaRPr lang="en-US" dirty="0"/>
          </a:p>
        </p:txBody>
      </p:sp>
      <p:sp>
        <p:nvSpPr>
          <p:cNvPr id="4" name="Slide Number Placeholder 3"/>
          <p:cNvSpPr>
            <a:spLocks noGrp="1"/>
          </p:cNvSpPr>
          <p:nvPr>
            <p:ph type="sldNum" sz="quarter" idx="5"/>
          </p:nvPr>
        </p:nvSpPr>
        <p:spPr/>
        <p:txBody>
          <a:bodyPr/>
          <a:lstStyle/>
          <a:p>
            <a:fld id="{D34A7C42-8707-DD43-B30B-6106BA23A488}" type="slidenum">
              <a:rPr lang="en-US" smtClean="0"/>
              <a:t>23</a:t>
            </a:fld>
            <a:endParaRPr lang="en-US"/>
          </a:p>
        </p:txBody>
      </p:sp>
    </p:spTree>
    <p:extLst>
      <p:ext uri="{BB962C8B-B14F-4D97-AF65-F5344CB8AC3E}">
        <p14:creationId xmlns:p14="http://schemas.microsoft.com/office/powerpoint/2010/main" val="24667727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Darin:</a:t>
            </a:r>
            <a:r>
              <a:rPr lang="en-US" dirty="0"/>
              <a:t> Part of creating trust is really being open and honest about the services you provide. You’re going to get so much farther when your main goal is to do what’s right for veterans. Put their needs first, always. That attitude will create trust and people will know you’re looking out for their best interests. </a:t>
            </a:r>
          </a:p>
          <a:p>
            <a:endParaRPr lang="en-US" dirty="0"/>
          </a:p>
          <a:p>
            <a:r>
              <a:rPr lang="en-US" b="1" dirty="0"/>
              <a:t>Vincent: </a:t>
            </a:r>
            <a:r>
              <a:rPr lang="en-US" dirty="0"/>
              <a:t>I couldn’t agree more. I treat these veteran relationships like gold. People talk and if you’re not honest with someone or looking out for them, then word gets around. I always have that in the back of my mind, and I want to go above and beyond the call of duty.  </a:t>
            </a:r>
          </a:p>
        </p:txBody>
      </p:sp>
      <p:sp>
        <p:nvSpPr>
          <p:cNvPr id="4" name="Slide Number Placeholder 3"/>
          <p:cNvSpPr>
            <a:spLocks noGrp="1"/>
          </p:cNvSpPr>
          <p:nvPr>
            <p:ph type="sldNum" sz="quarter" idx="5"/>
          </p:nvPr>
        </p:nvSpPr>
        <p:spPr/>
        <p:txBody>
          <a:bodyPr/>
          <a:lstStyle/>
          <a:p>
            <a:fld id="{D34A7C42-8707-DD43-B30B-6106BA23A488}" type="slidenum">
              <a:rPr lang="en-US" smtClean="0"/>
              <a:t>24</a:t>
            </a:fld>
            <a:endParaRPr lang="en-US"/>
          </a:p>
        </p:txBody>
      </p:sp>
    </p:spTree>
    <p:extLst>
      <p:ext uri="{BB962C8B-B14F-4D97-AF65-F5344CB8AC3E}">
        <p14:creationId xmlns:p14="http://schemas.microsoft.com/office/powerpoint/2010/main" val="17073802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Vincent:</a:t>
            </a:r>
            <a:r>
              <a:rPr lang="en-US"/>
              <a:t> Creating trust is so important. Check out this quote from Scott Mathis, about how putting the best interests of his clients first helps him grow his business. </a:t>
            </a:r>
          </a:p>
        </p:txBody>
      </p:sp>
      <p:sp>
        <p:nvSpPr>
          <p:cNvPr id="4" name="Slide Number Placeholder 3"/>
          <p:cNvSpPr>
            <a:spLocks noGrp="1"/>
          </p:cNvSpPr>
          <p:nvPr>
            <p:ph type="sldNum" sz="quarter" idx="5"/>
          </p:nvPr>
        </p:nvSpPr>
        <p:spPr/>
        <p:txBody>
          <a:bodyPr/>
          <a:lstStyle/>
          <a:p>
            <a:fld id="{D34A7C42-8707-DD43-B30B-6106BA23A488}" type="slidenum">
              <a:rPr lang="en-US" smtClean="0"/>
              <a:t>25</a:t>
            </a:fld>
            <a:endParaRPr lang="en-US"/>
          </a:p>
        </p:txBody>
      </p:sp>
    </p:spTree>
    <p:extLst>
      <p:ext uri="{BB962C8B-B14F-4D97-AF65-F5344CB8AC3E}">
        <p14:creationId xmlns:p14="http://schemas.microsoft.com/office/powerpoint/2010/main" val="4726532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Darin: </a:t>
            </a:r>
            <a:r>
              <a:rPr lang="en-US" b="0" dirty="0"/>
              <a:t>If you want to create that trust when selling to veterans, you need to know your products. Knowledge of the plans and how they can help veterans is key to being able to sell them. Along with knowing the product, you need to understand what consumers need. That’s why we suggest running a NEADs analysis, all those questions can help you figure out what plan would work for them. </a:t>
            </a:r>
          </a:p>
          <a:p>
            <a:endParaRPr lang="en-US" b="1" dirty="0"/>
          </a:p>
          <a:p>
            <a:r>
              <a:rPr lang="en-US" b="1" dirty="0"/>
              <a:t>Vincent: </a:t>
            </a:r>
            <a:r>
              <a:rPr lang="en-US" b="0" dirty="0"/>
              <a:t>Asking questions is so important. You have to find out what the veteran needs if you’re going to help them. Will they need any major dental work? Are they looking to get Lasik in the future? Do they need coverage that kicks in immediately? I’ve found the more questions you ask, the more reasons why they need your plan. My presentations tend to get derailed when I don’t ask enough questions. </a:t>
            </a:r>
          </a:p>
        </p:txBody>
      </p:sp>
      <p:sp>
        <p:nvSpPr>
          <p:cNvPr id="4" name="Slide Number Placeholder 3"/>
          <p:cNvSpPr>
            <a:spLocks noGrp="1"/>
          </p:cNvSpPr>
          <p:nvPr>
            <p:ph type="sldNum" sz="quarter" idx="5"/>
          </p:nvPr>
        </p:nvSpPr>
        <p:spPr/>
        <p:txBody>
          <a:bodyPr/>
          <a:lstStyle/>
          <a:p>
            <a:fld id="{D34A7C42-8707-DD43-B30B-6106BA23A488}" type="slidenum">
              <a:rPr lang="en-US" smtClean="0"/>
              <a:t>26</a:t>
            </a:fld>
            <a:endParaRPr lang="en-US"/>
          </a:p>
        </p:txBody>
      </p:sp>
    </p:spTree>
    <p:extLst>
      <p:ext uri="{BB962C8B-B14F-4D97-AF65-F5344CB8AC3E}">
        <p14:creationId xmlns:p14="http://schemas.microsoft.com/office/powerpoint/2010/main" val="7355084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r>
              <a:rPr lang="en-US" sz="1200" b="1" dirty="0">
                <a:effectLst/>
                <a:latin typeface="+mn-lt"/>
                <a:ea typeface="Calibri" panose="020F0502020204030204" pitchFamily="34" charset="0"/>
                <a:cs typeface="Calibri"/>
              </a:rPr>
              <a:t>Vincent: </a:t>
            </a:r>
            <a:r>
              <a:rPr lang="en-US" sz="1200" dirty="0">
                <a:effectLst/>
                <a:latin typeface="+mn-lt"/>
                <a:ea typeface="Calibri" panose="020F0502020204030204" pitchFamily="34" charset="0"/>
                <a:cs typeface="Calibri"/>
              </a:rPr>
              <a:t>Really what it comes down to, is going above and beyond for your clients. I’ve found success when I knew my product and asked questions so I could help veterans get what they need. I try to go that extra mile to make sure their needs are being met. For example, if I’m working with a veteran </a:t>
            </a:r>
            <a:r>
              <a:rPr lang="en-US" dirty="0">
                <a:ea typeface="Calibri" panose="020F0502020204030204" pitchFamily="34" charset="0"/>
                <a:cs typeface="Calibri"/>
              </a:rPr>
              <a:t>who needs</a:t>
            </a:r>
            <a:r>
              <a:rPr lang="en-US" sz="1200" dirty="0">
                <a:effectLst/>
                <a:latin typeface="+mn-lt"/>
                <a:ea typeface="Calibri" panose="020F0502020204030204" pitchFamily="34" charset="0"/>
                <a:cs typeface="Calibri"/>
              </a:rPr>
              <a:t> extensive dental work, they might need an oral surgeon as well as a dentist. Then I know at one of my locations, they have an oral surgeon that comes twice a month. He’ll accept the plan the way that it’s set up, so we don’t have to refer out to another specialist for them. I had to go through about </a:t>
            </a:r>
            <a:r>
              <a:rPr lang="en-US" sz="1200" dirty="0">
                <a:latin typeface="+mn-lt"/>
                <a:ea typeface="Calibri" panose="020F0502020204030204" pitchFamily="34" charset="0"/>
                <a:cs typeface="Calibri"/>
              </a:rPr>
              <a:t>10–15 </a:t>
            </a:r>
            <a:r>
              <a:rPr lang="en-US" sz="1200" dirty="0">
                <a:effectLst/>
                <a:latin typeface="+mn-lt"/>
                <a:ea typeface="Calibri" panose="020F0502020204030204" pitchFamily="34" charset="0"/>
                <a:cs typeface="Calibri"/>
              </a:rPr>
              <a:t>dental offices to find one that works with our plan, so they won’t have to get another specialist and pay more money.</a:t>
            </a:r>
            <a:r>
              <a:rPr lang="en-US" sz="1200" dirty="0">
                <a:latin typeface="+mn-lt"/>
                <a:ea typeface="Calibri" panose="020F0502020204030204" pitchFamily="34" charset="0"/>
                <a:cs typeface="Calibri"/>
              </a:rPr>
              <a:t> </a:t>
            </a:r>
            <a:endParaRPr lang="en-US" sz="1200" dirty="0">
              <a:effectLst/>
              <a:latin typeface="+mn-lt"/>
              <a:ea typeface="Calibri" panose="020F0502020204030204" pitchFamily="34" charset="0"/>
              <a:cs typeface="Arial" panose="020B0604020202020204" pitchFamily="34" charset="0"/>
            </a:endParaRPr>
          </a:p>
          <a:p>
            <a:pPr marL="0" marR="0" lvl="0" indent="0">
              <a:lnSpc>
                <a:spcPct val="107000"/>
              </a:lnSpc>
              <a:spcBef>
                <a:spcPts val="0"/>
              </a:spcBef>
              <a:spcAft>
                <a:spcPts val="0"/>
              </a:spcAft>
              <a:buFontTx/>
              <a:buNone/>
            </a:pPr>
            <a:endParaRPr lang="en-US" sz="1200" dirty="0">
              <a:effectLst/>
              <a:latin typeface="+mn-lt"/>
              <a:ea typeface="Calibri" panose="020F0502020204030204" pitchFamily="34" charset="0"/>
              <a:cs typeface="Arial" panose="020B0604020202020204" pitchFamily="34" charset="0"/>
            </a:endParaRPr>
          </a:p>
          <a:p>
            <a:pPr>
              <a:lnSpc>
                <a:spcPct val="107000"/>
              </a:lnSpc>
            </a:pPr>
            <a:r>
              <a:rPr lang="en-US" sz="1200" dirty="0">
                <a:effectLst/>
                <a:latin typeface="+mn-lt"/>
                <a:ea typeface="Calibri" panose="020F0502020204030204" pitchFamily="34" charset="0"/>
                <a:cs typeface="Calibri"/>
              </a:rPr>
              <a:t>When I refer them to that office, the relationship I have with them, I know they’re going to do a good job. And finding the right dental office with an oral surgeon that takes our plan was that extra step to help my client save money.</a:t>
            </a:r>
            <a:r>
              <a:rPr lang="en-US" sz="1200" dirty="0">
                <a:latin typeface="+mn-lt"/>
                <a:ea typeface="Calibri" panose="020F0502020204030204" pitchFamily="34" charset="0"/>
                <a:cs typeface="Calibri"/>
              </a:rPr>
              <a:t> </a:t>
            </a:r>
          </a:p>
          <a:p>
            <a:pPr>
              <a:lnSpc>
                <a:spcPct val="107000"/>
              </a:lnSpc>
            </a:pPr>
            <a:endParaRPr lang="en-US" sz="1200" b="1" dirty="0">
              <a:latin typeface="+mn-lt"/>
              <a:ea typeface="Calibri" panose="020F0502020204030204" pitchFamily="34" charset="0"/>
              <a:cs typeface="Arial" panose="020B0604020202020204" pitchFamily="34" charset="0"/>
            </a:endParaRPr>
          </a:p>
          <a:p>
            <a:pPr marL="0" marR="0" lvl="0" indent="0">
              <a:lnSpc>
                <a:spcPct val="107000"/>
              </a:lnSpc>
              <a:spcBef>
                <a:spcPts val="0"/>
              </a:spcBef>
              <a:spcAft>
                <a:spcPts val="0"/>
              </a:spcAft>
              <a:buFontTx/>
              <a:buNone/>
            </a:pPr>
            <a:r>
              <a:rPr lang="en-US" sz="1200" b="1" dirty="0">
                <a:effectLst/>
                <a:latin typeface="+mn-lt"/>
                <a:ea typeface="Calibri" panose="020F0502020204030204" pitchFamily="34" charset="0"/>
                <a:cs typeface="Calibri"/>
              </a:rPr>
              <a:t>Darin:</a:t>
            </a:r>
            <a:r>
              <a:rPr lang="en-US" sz="1200" dirty="0">
                <a:effectLst/>
                <a:latin typeface="+mn-lt"/>
                <a:ea typeface="Calibri" panose="020F0502020204030204" pitchFamily="34" charset="0"/>
                <a:cs typeface="Calibri"/>
              </a:rPr>
              <a:t> That’s a great example, Vincent. People want to know you’re going to look out for them and take ownership of the plan you sell.</a:t>
            </a:r>
            <a:r>
              <a:rPr lang="en-US" sz="1200" dirty="0">
                <a:latin typeface="+mn-lt"/>
                <a:ea typeface="Calibri" panose="020F0502020204030204" pitchFamily="34" charset="0"/>
                <a:cs typeface="Calibri"/>
              </a:rPr>
              <a:t> </a:t>
            </a:r>
            <a:endParaRPr lang="en-US" sz="1200" dirty="0">
              <a:effectLst/>
              <a:latin typeface="+mn-lt"/>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D34A7C42-8707-DD43-B30B-6106BA23A488}" type="slidenum">
              <a:rPr lang="en-US" smtClean="0"/>
              <a:t>27</a:t>
            </a:fld>
            <a:endParaRPr lang="en-US"/>
          </a:p>
        </p:txBody>
      </p:sp>
    </p:spTree>
    <p:extLst>
      <p:ext uri="{BB962C8B-B14F-4D97-AF65-F5344CB8AC3E}">
        <p14:creationId xmlns:p14="http://schemas.microsoft.com/office/powerpoint/2010/main" val="31440845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Darin: </a:t>
            </a:r>
            <a:r>
              <a:rPr lang="en-US" dirty="0"/>
              <a:t>Providing great care for your clients helps you land referrals. The agents we interviewed agree that when you provide great customer care, people will recommend you to their friends and family. In the military community word of mouth is big, according to </a:t>
            </a:r>
            <a:r>
              <a:rPr lang="en-US" dirty="0" err="1"/>
              <a:t>SheerID</a:t>
            </a:r>
            <a:r>
              <a:rPr lang="en-US" dirty="0"/>
              <a:t>, 96% of military members will share a good opportunity with other members. </a:t>
            </a:r>
          </a:p>
          <a:p>
            <a:endParaRPr lang="en-US" b="0" dirty="0"/>
          </a:p>
          <a:p>
            <a:r>
              <a:rPr lang="en-US" b="1" dirty="0"/>
              <a:t>Vincent: </a:t>
            </a:r>
            <a:r>
              <a:rPr lang="en-US" dirty="0"/>
              <a:t>That’s a great point, because of my customer service, people started asking for me by name. And once you start making connections in the community it can lead to other things. I mentioned before how my relationships at the VSOs lead to them asking me to join the board of Meals on Wheels. You need to take the initiative and always ask though. Once I’ve helped someone, I hand out my business card and remind them I’m here if they have anyone else who needs my help. It’s as simple as that. </a:t>
            </a:r>
          </a:p>
          <a:p>
            <a:endParaRPr lang="en-US" dirty="0"/>
          </a:p>
          <a:p>
            <a:r>
              <a:rPr lang="en-US" b="1" dirty="0"/>
              <a:t>Darin: </a:t>
            </a:r>
            <a:r>
              <a:rPr lang="en-US" dirty="0"/>
              <a:t>I couldn’t agree more, you need to ask for the referral and always have a business card on hand, so they know how to reach you. Make it easy for them to pass your name along. </a:t>
            </a:r>
          </a:p>
        </p:txBody>
      </p:sp>
      <p:sp>
        <p:nvSpPr>
          <p:cNvPr id="4" name="Slide Number Placeholder 3"/>
          <p:cNvSpPr>
            <a:spLocks noGrp="1"/>
          </p:cNvSpPr>
          <p:nvPr>
            <p:ph type="sldNum" sz="quarter" idx="5"/>
          </p:nvPr>
        </p:nvSpPr>
        <p:spPr/>
        <p:txBody>
          <a:bodyPr/>
          <a:lstStyle/>
          <a:p>
            <a:fld id="{D34A7C42-8707-DD43-B30B-6106BA23A488}" type="slidenum">
              <a:rPr lang="en-US" smtClean="0"/>
              <a:t>28</a:t>
            </a:fld>
            <a:endParaRPr lang="en-US"/>
          </a:p>
        </p:txBody>
      </p:sp>
    </p:spTree>
    <p:extLst>
      <p:ext uri="{BB962C8B-B14F-4D97-AF65-F5344CB8AC3E}">
        <p14:creationId xmlns:p14="http://schemas.microsoft.com/office/powerpoint/2010/main" val="25569416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Darin: </a:t>
            </a:r>
            <a:r>
              <a:rPr lang="en-US" b="0" dirty="0"/>
              <a:t>Don’t forget, we have the Marketing Resource Center, the MRC, with pre-designed, customizable materials to help you connect with veterans. Search </a:t>
            </a:r>
            <a:r>
              <a:rPr lang="en-US" dirty="0"/>
              <a:t>veteran </a:t>
            </a:r>
            <a:r>
              <a:rPr lang="en-US" b="0" dirty="0"/>
              <a:t>to find the latest materials.</a:t>
            </a:r>
            <a:r>
              <a:rPr lang="en-US" dirty="0"/>
              <a:t> </a:t>
            </a:r>
            <a:endParaRPr lang="en-US" b="0" dirty="0"/>
          </a:p>
          <a:p>
            <a:endParaRPr lang="en-US" b="0" dirty="0"/>
          </a:p>
          <a:p>
            <a:r>
              <a:rPr lang="en-US" b="1" dirty="0"/>
              <a:t>Vincent: </a:t>
            </a:r>
            <a:r>
              <a:rPr lang="en-US" b="0" dirty="0"/>
              <a:t>The MRC also has dental and vision materials you can use. Go in there and search dental or vision to find what you need. Get pre-designed social media posts or flyers with information about the plans.</a:t>
            </a:r>
            <a:r>
              <a:rPr lang="en-US" dirty="0"/>
              <a:t> </a:t>
            </a:r>
            <a:endParaRPr lang="en-US" b="1" dirty="0"/>
          </a:p>
        </p:txBody>
      </p:sp>
      <p:sp>
        <p:nvSpPr>
          <p:cNvPr id="4" name="Slide Number Placeholder 3"/>
          <p:cNvSpPr>
            <a:spLocks noGrp="1"/>
          </p:cNvSpPr>
          <p:nvPr>
            <p:ph type="sldNum" sz="quarter" idx="5"/>
          </p:nvPr>
        </p:nvSpPr>
        <p:spPr/>
        <p:txBody>
          <a:bodyPr/>
          <a:lstStyle/>
          <a:p>
            <a:fld id="{D34A7C42-8707-DD43-B30B-6106BA23A488}" type="slidenum">
              <a:rPr lang="en-US" smtClean="0"/>
              <a:t>29</a:t>
            </a:fld>
            <a:endParaRPr lang="en-US"/>
          </a:p>
        </p:txBody>
      </p:sp>
    </p:spTree>
    <p:extLst>
      <p:ext uri="{BB962C8B-B14F-4D97-AF65-F5344CB8AC3E}">
        <p14:creationId xmlns:p14="http://schemas.microsoft.com/office/powerpoint/2010/main" val="439372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a:latin typeface="+mn-lt"/>
              </a:rPr>
              <a:t>Darin: </a:t>
            </a:r>
            <a:r>
              <a:rPr lang="en-US" sz="800">
                <a:latin typeface="+mn-lt"/>
              </a:rPr>
              <a:t>Diving right in, let’s take a look at why veterans </a:t>
            </a:r>
            <a:r>
              <a:rPr lang="en-US" sz="800"/>
              <a:t>might </a:t>
            </a:r>
            <a:r>
              <a:rPr lang="en-US" sz="800">
                <a:latin typeface="+mn-lt"/>
              </a:rPr>
              <a:t>need dental, vision or hearing care.</a:t>
            </a:r>
            <a:r>
              <a:rPr lang="en-US" sz="800"/>
              <a:t> </a:t>
            </a:r>
            <a:endParaRPr lang="en-US" sz="800">
              <a:latin typeface="+mn-lt"/>
            </a:endParaRPr>
          </a:p>
        </p:txBody>
      </p:sp>
      <p:sp>
        <p:nvSpPr>
          <p:cNvPr id="4" name="Slide Number Placeholder 3"/>
          <p:cNvSpPr>
            <a:spLocks noGrp="1"/>
          </p:cNvSpPr>
          <p:nvPr>
            <p:ph type="sldNum" sz="quarter" idx="5"/>
          </p:nvPr>
        </p:nvSpPr>
        <p:spPr/>
        <p:txBody>
          <a:bodyPr/>
          <a:lstStyle/>
          <a:p>
            <a:fld id="{5F433CDD-BDE4-7440-BE18-6AD7C694347F}" type="slidenum">
              <a:rPr lang="en-US" smtClean="0"/>
              <a:t>3</a:t>
            </a:fld>
            <a:endParaRPr lang="en-US"/>
          </a:p>
        </p:txBody>
      </p:sp>
    </p:spTree>
    <p:extLst>
      <p:ext uri="{BB962C8B-B14F-4D97-AF65-F5344CB8AC3E}">
        <p14:creationId xmlns:p14="http://schemas.microsoft.com/office/powerpoint/2010/main" val="13023791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Darin</a:t>
            </a:r>
            <a:r>
              <a:rPr lang="en-US" dirty="0"/>
              <a:t>: Speaking of social media, do you include dental and vision or posts reaching out to veterans as part of your social media plan? Here’s a few ways you can add them into your social media strategy. </a:t>
            </a:r>
          </a:p>
          <a:p>
            <a:endParaRPr lang="en-US" dirty="0"/>
          </a:p>
          <a:p>
            <a:r>
              <a:rPr lang="en-US" b="1" dirty="0"/>
              <a:t>Vincent: </a:t>
            </a:r>
            <a:r>
              <a:rPr lang="en-US" dirty="0"/>
              <a:t>First, you might want to share posts for reputable sources about dental, vision and hearing health. Help establish yourself as an expert. Also, you could spice up your dental and vision content by sharing a reel of you visiting the dentist, showing off your electric toothbrush or picking out glasses. Fun content that connects back to dental and vision. </a:t>
            </a:r>
            <a:endParaRPr lang="en-US" dirty="0">
              <a:cs typeface="Calibri"/>
            </a:endParaRPr>
          </a:p>
          <a:p>
            <a:endParaRPr lang="en-US" dirty="0"/>
          </a:p>
          <a:p>
            <a:r>
              <a:rPr lang="en-US" b="1" dirty="0"/>
              <a:t>Darin: </a:t>
            </a:r>
            <a:r>
              <a:rPr lang="en-US" dirty="0"/>
              <a:t>You can also let veterans know you support them by posting your support on Memorial or Veteran’s Day. Also, you could post content of you volunteering or working with the community. There are a lot of ways you can include dental and vision or veteran content to your social media. Does anyone want to share the social media posts that worked for them? Let us know in the chat. </a:t>
            </a:r>
            <a:endParaRPr lang="en-US" dirty="0">
              <a:cs typeface="Calibri"/>
            </a:endParaRPr>
          </a:p>
        </p:txBody>
      </p:sp>
      <p:sp>
        <p:nvSpPr>
          <p:cNvPr id="4" name="Slide Number Placeholder 3"/>
          <p:cNvSpPr>
            <a:spLocks noGrp="1"/>
          </p:cNvSpPr>
          <p:nvPr>
            <p:ph type="sldNum" sz="quarter" idx="5"/>
          </p:nvPr>
        </p:nvSpPr>
        <p:spPr/>
        <p:txBody>
          <a:bodyPr/>
          <a:lstStyle/>
          <a:p>
            <a:fld id="{D34A7C42-8707-DD43-B30B-6106BA23A488}" type="slidenum">
              <a:rPr lang="en-US" smtClean="0"/>
              <a:t>30</a:t>
            </a:fld>
            <a:endParaRPr lang="en-US"/>
          </a:p>
        </p:txBody>
      </p:sp>
    </p:spTree>
    <p:extLst>
      <p:ext uri="{BB962C8B-B14F-4D97-AF65-F5344CB8AC3E}">
        <p14:creationId xmlns:p14="http://schemas.microsoft.com/office/powerpoint/2010/main" val="14311165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Vincent:</a:t>
            </a:r>
            <a:r>
              <a:rPr lang="en-US" dirty="0"/>
              <a:t> When it comes to sales, Humana has application tools for easy enrollment. First, you can head over to Vantage to access the Enrollment Hub. Use the quote and enroll process with autofill to make enrollment faster and more accurate. </a:t>
            </a:r>
          </a:p>
          <a:p>
            <a:endParaRPr lang="en-US" dirty="0"/>
          </a:p>
          <a:p>
            <a:r>
              <a:rPr lang="en-US" b="1" dirty="0"/>
              <a:t>Darin: </a:t>
            </a:r>
            <a:r>
              <a:rPr lang="en-US" dirty="0"/>
              <a:t>Or send clients a link to your Agent Online Application page and they can self-enroll, while you still get credit for the sale. Plus, you can use Service Inquiries to get help when you have client issues. What sales tool do you like best? Let us know in the chat. </a:t>
            </a:r>
          </a:p>
        </p:txBody>
      </p:sp>
      <p:sp>
        <p:nvSpPr>
          <p:cNvPr id="4" name="Slide Number Placeholder 3"/>
          <p:cNvSpPr>
            <a:spLocks noGrp="1"/>
          </p:cNvSpPr>
          <p:nvPr>
            <p:ph type="sldNum" sz="quarter" idx="5"/>
          </p:nvPr>
        </p:nvSpPr>
        <p:spPr/>
        <p:txBody>
          <a:bodyPr/>
          <a:lstStyle/>
          <a:p>
            <a:fld id="{D883F3F7-FDAC-FB41-AE84-D5D374DA0B59}" type="slidenum">
              <a:rPr lang="en-US" smtClean="0"/>
              <a:t>31</a:t>
            </a:fld>
            <a:endParaRPr lang="en-US"/>
          </a:p>
        </p:txBody>
      </p:sp>
    </p:spTree>
    <p:extLst>
      <p:ext uri="{BB962C8B-B14F-4D97-AF65-F5344CB8AC3E}">
        <p14:creationId xmlns:p14="http://schemas.microsoft.com/office/powerpoint/2010/main" val="34215828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Darin: </a:t>
            </a:r>
            <a:r>
              <a:rPr lang="en-US" b="0" dirty="0"/>
              <a:t>We’re in the home stretch. Let’s take a look at additional Humana resources to help you in your veteran and dental and vision plan sales. </a:t>
            </a:r>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225FAD-FC12-384E-8030-EAB213C8DA8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57194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Darin:</a:t>
            </a:r>
            <a:r>
              <a:rPr lang="en-US" dirty="0"/>
              <a:t> Take advantage of the rest of our virtual event. Visit our virtual booths to get more information or to chat with experts. Or download materials you want to keep into one easy place, our virtual briefcase. The virtual lounges are a great place to network and connect with other agents. Or you can rewatch this presentation, or other presentations, on demand, whenever you want. </a:t>
            </a:r>
          </a:p>
          <a:p>
            <a:endParaRPr lang="en-US" dirty="0"/>
          </a:p>
          <a:p>
            <a:r>
              <a:rPr lang="en-US" b="1" dirty="0"/>
              <a:t>Vincent:</a:t>
            </a:r>
            <a:r>
              <a:rPr lang="en-US" dirty="0"/>
              <a:t> Check out our veteran track to discover other veteran presentations, breaking down the ins and out of veteran healthcare. If you want to learn more about selling dental and vision plans check out our IDV lead generation and sales presentation. Have you been to any other presentations or plan on going to others? Tell us in the chat. </a:t>
            </a:r>
            <a:endParaRPr lang="en-US" dirty="0">
              <a:cs typeface="Calibri"/>
            </a:endParaRPr>
          </a:p>
        </p:txBody>
      </p:sp>
      <p:sp>
        <p:nvSpPr>
          <p:cNvPr id="4" name="Slide Number Placeholder 3"/>
          <p:cNvSpPr>
            <a:spLocks noGrp="1"/>
          </p:cNvSpPr>
          <p:nvPr>
            <p:ph type="sldNum" sz="quarter" idx="5"/>
          </p:nvPr>
        </p:nvSpPr>
        <p:spPr/>
        <p:txBody>
          <a:bodyPr/>
          <a:lstStyle/>
          <a:p>
            <a:fld id="{D883F3F7-FDAC-FB41-AE84-D5D374DA0B59}" type="slidenum">
              <a:rPr lang="en-US" smtClean="0"/>
              <a:t>33</a:t>
            </a:fld>
            <a:endParaRPr lang="en-US"/>
          </a:p>
        </p:txBody>
      </p:sp>
    </p:spTree>
    <p:extLst>
      <p:ext uri="{BB962C8B-B14F-4D97-AF65-F5344CB8AC3E}">
        <p14:creationId xmlns:p14="http://schemas.microsoft.com/office/powerpoint/2010/main" val="28991763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Vincent: </a:t>
            </a:r>
            <a:r>
              <a:rPr lang="en-US" dirty="0"/>
              <a:t>But that’s not all. Humana has a lot more resources that you can use. Learn more from our playbooks, including our dental and vision, veteran and lead generation and sales playbooks. Or head to our Ignite pages for more information on our dental and vision plans. </a:t>
            </a:r>
          </a:p>
          <a:p>
            <a:endParaRPr lang="en-US" dirty="0"/>
          </a:p>
          <a:p>
            <a:r>
              <a:rPr lang="en-US" b="1" dirty="0"/>
              <a:t>Darin:</a:t>
            </a:r>
            <a:r>
              <a:rPr lang="en-US" dirty="0"/>
              <a:t> Plus, you can search dental and vision or veterans on our educational resources page. Or go to Humana </a:t>
            </a:r>
            <a:r>
              <a:rPr lang="en-US" dirty="0" err="1"/>
              <a:t>MarketPoint</a:t>
            </a:r>
            <a:r>
              <a:rPr lang="en-US" dirty="0"/>
              <a:t> University for more training. Finally, view our dental and vision grids on Vantage. </a:t>
            </a:r>
          </a:p>
        </p:txBody>
      </p:sp>
      <p:sp>
        <p:nvSpPr>
          <p:cNvPr id="4" name="Slide Number Placeholder 3"/>
          <p:cNvSpPr>
            <a:spLocks noGrp="1"/>
          </p:cNvSpPr>
          <p:nvPr>
            <p:ph type="sldNum" sz="quarter" idx="5"/>
          </p:nvPr>
        </p:nvSpPr>
        <p:spPr/>
        <p:txBody>
          <a:bodyPr/>
          <a:lstStyle/>
          <a:p>
            <a:fld id="{D34A7C42-8707-DD43-B30B-6106BA23A488}" type="slidenum">
              <a:rPr lang="en-US" smtClean="0"/>
              <a:t>34</a:t>
            </a:fld>
            <a:endParaRPr lang="en-US"/>
          </a:p>
        </p:txBody>
      </p:sp>
    </p:spTree>
    <p:extLst>
      <p:ext uri="{BB962C8B-B14F-4D97-AF65-F5344CB8AC3E}">
        <p14:creationId xmlns:p14="http://schemas.microsoft.com/office/powerpoint/2010/main" val="4989865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Darin: </a:t>
            </a:r>
            <a:r>
              <a:rPr lang="en-US" b="0"/>
              <a:t>And as always, your team is a major resource. You can find your team at </a:t>
            </a:r>
            <a:r>
              <a:rPr lang="en-US" b="0" err="1"/>
              <a:t>IgniteWithHumana.com</a:t>
            </a:r>
            <a:r>
              <a:rPr lang="en-US" b="0"/>
              <a:t>/Support. Or, as we mentioned before, the Veteran Engagement Team is here if you have questions. Finally, you can reach out to Agent Support for any technical or enrollment issues. Reach out if you need help, advice or support.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225FAD-FC12-384E-8030-EAB213C8DA8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00310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Vincent: </a:t>
            </a:r>
            <a:r>
              <a:rPr lang="en-US" dirty="0"/>
              <a:t>This brings us to the end of today’s presentation. You should now have an understanding of the dental, vision and hearing gaps in government military benefits and how Humana Honor plans and Humana Extend plans can bridge those gaps. We’ve also pointed you toward educational and marketing resources that can help you learn more about veterans and reach out to them.</a:t>
            </a:r>
          </a:p>
          <a:p>
            <a:endParaRPr lang="en-US" dirty="0"/>
          </a:p>
          <a:p>
            <a:r>
              <a:rPr lang="en-US" b="1" dirty="0"/>
              <a:t>Darin: </a:t>
            </a:r>
            <a:r>
              <a:rPr lang="en-US" dirty="0"/>
              <a:t>Thank you for taking the time today to learn more about veteran challenges and the solutions that can help them. Be sure to check out the downloadable resources in the dashboard, including a one-page webinar recap takeaway for easy reference. We hope to talk to you again soon.</a:t>
            </a:r>
          </a:p>
        </p:txBody>
      </p:sp>
      <p:sp>
        <p:nvSpPr>
          <p:cNvPr id="4" name="Slide Number Placeholder 3"/>
          <p:cNvSpPr>
            <a:spLocks noGrp="1"/>
          </p:cNvSpPr>
          <p:nvPr>
            <p:ph type="sldNum" sz="quarter" idx="5"/>
          </p:nvPr>
        </p:nvSpPr>
        <p:spPr/>
        <p:txBody>
          <a:bodyPr/>
          <a:lstStyle/>
          <a:p>
            <a:fld id="{5F433CDD-BDE4-7440-BE18-6AD7C694347F}" type="slidenum">
              <a:rPr lang="en-US" smtClean="0"/>
              <a:t>36</a:t>
            </a:fld>
            <a:endParaRPr lang="en-US"/>
          </a:p>
        </p:txBody>
      </p:sp>
    </p:spTree>
    <p:extLst>
      <p:ext uri="{BB962C8B-B14F-4D97-AF65-F5344CB8AC3E}">
        <p14:creationId xmlns:p14="http://schemas.microsoft.com/office/powerpoint/2010/main" val="11818333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4A7C42-8707-DD43-B30B-6106BA23A488}" type="slidenum">
              <a:rPr lang="en-US" smtClean="0"/>
              <a:t>37</a:t>
            </a:fld>
            <a:endParaRPr lang="en-US"/>
          </a:p>
        </p:txBody>
      </p:sp>
    </p:spTree>
    <p:extLst>
      <p:ext uri="{BB962C8B-B14F-4D97-AF65-F5344CB8AC3E}">
        <p14:creationId xmlns:p14="http://schemas.microsoft.com/office/powerpoint/2010/main" val="22589457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4A7C42-8707-DD43-B30B-6106BA23A488}" type="slidenum">
              <a:rPr lang="en-US" smtClean="0"/>
              <a:t>38</a:t>
            </a:fld>
            <a:endParaRPr lang="en-US"/>
          </a:p>
        </p:txBody>
      </p:sp>
    </p:spTree>
    <p:extLst>
      <p:ext uri="{BB962C8B-B14F-4D97-AF65-F5344CB8AC3E}">
        <p14:creationId xmlns:p14="http://schemas.microsoft.com/office/powerpoint/2010/main" val="33969788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latin typeface="+mn-lt"/>
              </a:rPr>
              <a:t>Darin: </a:t>
            </a:r>
            <a:r>
              <a:rPr lang="en-US" sz="800" dirty="0">
                <a:latin typeface="+mn-lt"/>
              </a:rPr>
              <a:t>First, let’s start by looking at the state of veterans’ teeth. According to </a:t>
            </a:r>
            <a:r>
              <a:rPr lang="en-US" sz="800" dirty="0">
                <a:effectLst/>
                <a:latin typeface="+mn-lt"/>
                <a:ea typeface="Calibri" panose="020F0502020204030204" pitchFamily="34" charset="0"/>
                <a:cs typeface="Calibri"/>
              </a:rPr>
              <a:t>the National Health and Nutrition Examination Survey, 42% of veterans reported having gum problems or bone loss around their teeth. That’s compared to only 27% of non-veterans. 56% reported some kind of tooth decay, compared to only 37% of non-veterans. That may reflect the social determinants of health of people who join the military. And nearly 24% of veterans live in rural areas, where consistent access to care can be a challenge.</a:t>
            </a:r>
            <a:endParaRPr lang="en-US" sz="800" baseline="30000" dirty="0">
              <a:effectLst/>
              <a:latin typeface="+mn-lt"/>
              <a:ea typeface="Calibri" panose="020F0502020204030204" pitchFamily="34" charset="0"/>
              <a:cs typeface="Calibri"/>
            </a:endParaRPr>
          </a:p>
          <a:p>
            <a:endParaRPr lang="en-US" sz="800" dirty="0">
              <a:effectLst/>
              <a:latin typeface="+mn-lt"/>
              <a:cs typeface="Arial" panose="020B0604020202020204" pitchFamily="34" charset="0"/>
            </a:endParaRPr>
          </a:p>
          <a:p>
            <a:r>
              <a:rPr lang="en-US" sz="800" b="1" dirty="0">
                <a:effectLst/>
                <a:latin typeface="+mn-lt"/>
                <a:cs typeface="Calibri"/>
              </a:rPr>
              <a:t>Vincent:</a:t>
            </a:r>
            <a:r>
              <a:rPr lang="en-US" sz="800" dirty="0">
                <a:effectLst/>
                <a:latin typeface="+mn-lt"/>
                <a:cs typeface="Calibri"/>
              </a:rPr>
              <a:t> It’s not surprising with those numbers that 2 out of 5 veterans described their oral health as fair or poor. That’s about 8 million veterans who claim to have inadequate oral health.</a:t>
            </a:r>
            <a:r>
              <a:rPr lang="en-US" sz="800" dirty="0">
                <a:cs typeface="Calibri"/>
              </a:rPr>
              <a:t> </a:t>
            </a:r>
            <a:endParaRPr lang="en-US" sz="800" dirty="0">
              <a:latin typeface="+mn-lt"/>
            </a:endParaRPr>
          </a:p>
          <a:p>
            <a:endParaRPr lang="en-US" dirty="0"/>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4</a:t>
            </a:fld>
            <a:endParaRPr lang="uk-UA"/>
          </a:p>
        </p:txBody>
      </p:sp>
    </p:spTree>
    <p:extLst>
      <p:ext uri="{BB962C8B-B14F-4D97-AF65-F5344CB8AC3E}">
        <p14:creationId xmlns:p14="http://schemas.microsoft.com/office/powerpoint/2010/main" val="3475846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latin typeface="+mn-lt"/>
              </a:rPr>
              <a:t>Vincent:</a:t>
            </a:r>
            <a:r>
              <a:rPr lang="en-US" sz="800" dirty="0">
                <a:latin typeface="+mn-lt"/>
              </a:rPr>
              <a:t> Veterans may also have special vision and hearing needs. As you can see, more than a million veterans have low vision that can make it hard to perform daily activities. And as veterans get older, issues like macular degeneration, glaucoma, cataracts, stroke and diabetic retinopathy could cause vision loss. Plus, like everyone else, they could need glasses or contacts. </a:t>
            </a:r>
          </a:p>
          <a:p>
            <a:endParaRPr lang="en-US" sz="800" dirty="0">
              <a:latin typeface="+mn-lt"/>
            </a:endParaRPr>
          </a:p>
          <a:p>
            <a:r>
              <a:rPr lang="en-US" sz="800" b="1" dirty="0">
                <a:latin typeface="+mn-lt"/>
              </a:rPr>
              <a:t>Darin:</a:t>
            </a:r>
            <a:r>
              <a:rPr lang="en-US" sz="800" dirty="0">
                <a:latin typeface="+mn-lt"/>
              </a:rPr>
              <a:t> Also, veterans might have hearing issues due to their service. About 1.3 million veterans receive disability benefits for hearing loss. And more than 2.3 million get compensation for tinnitus. Sometimes people who have hearing loss don’t want to address it. Only about 1 in 5 people who need hearing aids use them. </a:t>
            </a:r>
          </a:p>
          <a:p>
            <a:endParaRPr lang="en-US" sz="800" dirty="0">
              <a:latin typeface="+mn-lt"/>
              <a:cs typeface="Calibri" panose="020F0502020204030204"/>
            </a:endParaRPr>
          </a:p>
          <a:p>
            <a:r>
              <a:rPr lang="en-US" sz="800" b="1" dirty="0">
                <a:latin typeface="+mn-lt"/>
              </a:rPr>
              <a:t>Vincent:</a:t>
            </a:r>
            <a:r>
              <a:rPr lang="en-US" sz="800" dirty="0">
                <a:latin typeface="+mn-lt"/>
              </a:rPr>
              <a:t> You could be working with veterans who are neglecting their vision or hearing problems. It might be affecting their quality of life. Helping them correct these issues could make a big difference in their lives and their physical health. </a:t>
            </a:r>
            <a:endParaRPr lang="en-US" sz="800" dirty="0">
              <a:latin typeface="+mn-lt"/>
              <a:cs typeface="Calibri"/>
            </a:endParaRPr>
          </a:p>
          <a:p>
            <a:endParaRPr lang="en-US" dirty="0"/>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5</a:t>
            </a:fld>
            <a:endParaRPr lang="uk-UA"/>
          </a:p>
        </p:txBody>
      </p:sp>
    </p:spTree>
    <p:extLst>
      <p:ext uri="{BB962C8B-B14F-4D97-AF65-F5344CB8AC3E}">
        <p14:creationId xmlns:p14="http://schemas.microsoft.com/office/powerpoint/2010/main" val="2600161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solidFill>
                  <a:schemeClr val="tx1"/>
                </a:solidFill>
                <a:latin typeface="+mn-lt"/>
              </a:rPr>
              <a:t>Vincent: </a:t>
            </a:r>
            <a:r>
              <a:rPr lang="en-US" sz="800" dirty="0">
                <a:solidFill>
                  <a:schemeClr val="tx1"/>
                </a:solidFill>
                <a:latin typeface="+mn-lt"/>
              </a:rPr>
              <a:t>I’m sure you’re all aware that overall health is affected when we’re having issues with our oral, vision or hearing. According to the Centers for Disease Control, oral health is essential to our general health and well-being. </a:t>
            </a:r>
          </a:p>
          <a:p>
            <a:endParaRPr lang="en-US" sz="800"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dirty="0">
                <a:solidFill>
                  <a:schemeClr val="tx1"/>
                </a:solidFill>
                <a:latin typeface="+mn-lt"/>
              </a:rPr>
              <a:t>Darin:</a:t>
            </a:r>
            <a:r>
              <a:rPr lang="en-US" sz="800" dirty="0">
                <a:solidFill>
                  <a:schemeClr val="tx1"/>
                </a:solidFill>
                <a:latin typeface="+mn-lt"/>
              </a:rPr>
              <a:t> Anyone here who’s ever had tooth pain knows it can lead to problems with eating or speaking. When people have cavities, gum disease or tooth loss that can have a big effect on their quality of life. Problems with oral health can also contribute to </a:t>
            </a:r>
            <a:r>
              <a:rPr lang="en-US" sz="800" dirty="0">
                <a:solidFill>
                  <a:schemeClr val="tx1"/>
                </a:solidFill>
                <a:effectLst/>
                <a:latin typeface="+mn-lt"/>
                <a:ea typeface="Times New Roman" panose="02020603050405020304" pitchFamily="18" charset="0"/>
                <a:cs typeface="Calibri"/>
              </a:rPr>
              <a:t>endocarditis, heart disease and pneumonia.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solidFill>
                <a:schemeClr val="tx1"/>
              </a:solidFill>
              <a:effectLst/>
              <a:latin typeface="+mn-lt"/>
              <a:cs typeface="Calibri" panose="020F0502020204030204" pitchFamily="34" charset="0"/>
            </a:endParaRPr>
          </a:p>
          <a:p>
            <a:pPr>
              <a:defRPr/>
            </a:pPr>
            <a:r>
              <a:rPr lang="en-US" sz="800" b="1" dirty="0">
                <a:solidFill>
                  <a:schemeClr val="tx1"/>
                </a:solidFill>
                <a:effectLst/>
                <a:latin typeface="+mn-lt"/>
                <a:cs typeface="Calibri"/>
              </a:rPr>
              <a:t>Vincent: </a:t>
            </a:r>
            <a:r>
              <a:rPr lang="en-US" sz="800" dirty="0">
                <a:solidFill>
                  <a:schemeClr val="tx1"/>
                </a:solidFill>
                <a:effectLst/>
                <a:latin typeface="+mn-lt"/>
                <a:cs typeface="Calibri"/>
              </a:rPr>
              <a:t>It’s also interesting what your eye doctor can learn when you get an eye exam. They might be able to tell if you have diabetes, high blood pressure, heart disease or eye issues.</a:t>
            </a:r>
            <a:r>
              <a:rPr lang="en-US" sz="800" dirty="0">
                <a:solidFill>
                  <a:schemeClr val="tx1"/>
                </a:solidFill>
                <a:latin typeface="+mn-lt"/>
                <a:cs typeface="Calibri"/>
              </a:rPr>
              <a:t> </a:t>
            </a:r>
            <a:endParaRPr lang="en-US" sz="800" dirty="0">
              <a:solidFill>
                <a:schemeClr val="tx1"/>
              </a:solidFill>
              <a:effectLst/>
              <a:latin typeface="+mn-lt"/>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solidFill>
                <a:schemeClr val="tx1"/>
              </a:solidFill>
              <a:effectLst/>
              <a:latin typeface="+mn-lt"/>
              <a:cs typeface="Calibri" panose="020F0502020204030204" pitchFamily="34" charset="0"/>
            </a:endParaRPr>
          </a:p>
          <a:p>
            <a:pPr>
              <a:defRPr/>
            </a:pPr>
            <a:r>
              <a:rPr lang="en-US" sz="800" b="1" dirty="0">
                <a:solidFill>
                  <a:schemeClr val="tx1"/>
                </a:solidFill>
                <a:effectLst/>
                <a:latin typeface="+mn-lt"/>
                <a:cs typeface="Calibri"/>
              </a:rPr>
              <a:t>Darin: </a:t>
            </a:r>
            <a:r>
              <a:rPr lang="en-US" sz="800" dirty="0">
                <a:solidFill>
                  <a:schemeClr val="tx1"/>
                </a:solidFill>
                <a:effectLst/>
                <a:latin typeface="+mn-lt"/>
                <a:cs typeface="Calibri"/>
              </a:rPr>
              <a:t>Hearing loss can also increase people’s feelings of isolation and loneliness. Plus, it can be tied to </a:t>
            </a:r>
            <a:r>
              <a:rPr lang="en-US" sz="800" dirty="0">
                <a:solidFill>
                  <a:schemeClr val="tx1"/>
                </a:solidFill>
                <a:effectLst/>
                <a:latin typeface="+mn-lt"/>
                <a:ea typeface="+mn-ea"/>
                <a:cs typeface="Calibri"/>
              </a:rPr>
              <a:t>earlier </a:t>
            </a:r>
            <a:r>
              <a:rPr lang="en-US" sz="800" dirty="0">
                <a:solidFill>
                  <a:schemeClr val="tx1"/>
                </a:solidFill>
                <a:effectLst/>
                <a:latin typeface="+mn-lt"/>
                <a:ea typeface="Calibri" panose="020F0502020204030204" pitchFamily="34" charset="0"/>
                <a:cs typeface="Calibri"/>
              </a:rPr>
              <a:t>onset of dementia, decrease their lifespan and increase their rate of falls by six times.</a:t>
            </a:r>
            <a:r>
              <a:rPr lang="en-US" sz="800" dirty="0">
                <a:solidFill>
                  <a:schemeClr val="tx1"/>
                </a:solidFill>
                <a:latin typeface="+mn-lt"/>
                <a:ea typeface="Calibri" panose="020F0502020204030204" pitchFamily="34" charset="0"/>
                <a:cs typeface="Calibri"/>
              </a:rPr>
              <a:t> </a:t>
            </a:r>
            <a:endParaRPr lang="en-US" sz="800" dirty="0">
              <a:solidFill>
                <a:schemeClr val="tx1"/>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solidFill>
                <a:schemeClr val="tx1"/>
              </a:solidFill>
              <a:effectLst/>
              <a:latin typeface="+mn-lt"/>
            </a:endParaRPr>
          </a:p>
          <a:p>
            <a:pPr>
              <a:defRPr/>
            </a:pPr>
            <a:r>
              <a:rPr lang="en-US" sz="800" b="1" dirty="0">
                <a:solidFill>
                  <a:schemeClr val="tx1"/>
                </a:solidFill>
                <a:effectLst/>
                <a:latin typeface="+mn-lt"/>
                <a:cs typeface="Calibri"/>
              </a:rPr>
              <a:t>Vincent: </a:t>
            </a:r>
            <a:r>
              <a:rPr lang="en-US" sz="800" dirty="0">
                <a:solidFill>
                  <a:schemeClr val="tx1"/>
                </a:solidFill>
                <a:effectLst/>
                <a:latin typeface="+mn-lt"/>
                <a:cs typeface="Calibri"/>
              </a:rPr>
              <a:t>With all this, it’s important that veterans get the care they deserve. Issues like this can really affect their quality of life. </a:t>
            </a:r>
            <a:endParaRPr lang="en-US" dirty="0"/>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6</a:t>
            </a:fld>
            <a:endParaRPr lang="uk-UA"/>
          </a:p>
        </p:txBody>
      </p:sp>
    </p:spTree>
    <p:extLst>
      <p:ext uri="{BB962C8B-B14F-4D97-AF65-F5344CB8AC3E}">
        <p14:creationId xmlns:p14="http://schemas.microsoft.com/office/powerpoint/2010/main" val="3432624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09539" rtl="0" eaLnBrk="1" fontAlgn="auto" latinLnBrk="0" hangingPunct="1">
              <a:lnSpc>
                <a:spcPct val="100000"/>
              </a:lnSpc>
              <a:spcBef>
                <a:spcPts val="0"/>
              </a:spcBef>
              <a:spcAft>
                <a:spcPts val="0"/>
              </a:spcAft>
              <a:buClrTx/>
              <a:buSzTx/>
              <a:buFontTx/>
              <a:buNone/>
              <a:tabLst/>
              <a:defRPr/>
            </a:pPr>
            <a:r>
              <a:rPr lang="en-US" sz="1200" b="1">
                <a:solidFill>
                  <a:schemeClr val="tx1"/>
                </a:solidFill>
                <a:effectLst/>
                <a:latin typeface="+mn-lt"/>
                <a:cs typeface="Calibri"/>
              </a:rPr>
              <a:t>Vincent</a:t>
            </a:r>
            <a:r>
              <a:rPr lang="en-US" sz="1200">
                <a:solidFill>
                  <a:schemeClr val="tx1"/>
                </a:solidFill>
                <a:effectLst/>
                <a:latin typeface="+mn-lt"/>
                <a:cs typeface="Calibri"/>
              </a:rPr>
              <a:t>: It’s time for our first poll question. How much can it cost for a basic teeth cleaning? Put your guess in the comments.</a:t>
            </a:r>
            <a:r>
              <a:rPr lang="en-US" sz="1200">
                <a:solidFill>
                  <a:schemeClr val="tx1"/>
                </a:solidFill>
                <a:latin typeface="+mn-lt"/>
                <a:cs typeface="Calibri"/>
              </a:rPr>
              <a:t> </a:t>
            </a:r>
            <a:endParaRPr lang="en-US"/>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7</a:t>
            </a:fld>
            <a:endParaRPr lang="uk-UA"/>
          </a:p>
        </p:txBody>
      </p:sp>
    </p:spTree>
    <p:extLst>
      <p:ext uri="{BB962C8B-B14F-4D97-AF65-F5344CB8AC3E}">
        <p14:creationId xmlns:p14="http://schemas.microsoft.com/office/powerpoint/2010/main" val="3822337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latin typeface="+mn-lt"/>
              </a:rPr>
              <a:t>Darin:</a:t>
            </a:r>
            <a:r>
              <a:rPr lang="en-US" sz="800" dirty="0">
                <a:latin typeface="+mn-lt"/>
              </a:rPr>
              <a:t> What did you guess for how much a basic teeth cleaning costs? If you guessed 3, anywhere from $75 to $200, you were right. Sooner or later, people will probably need work on their teeth, and basic dental issues can start adding up. </a:t>
            </a:r>
          </a:p>
          <a:p>
            <a:endParaRPr lang="en-US" sz="800" dirty="0">
              <a:latin typeface="+mn-lt"/>
            </a:endParaRPr>
          </a:p>
          <a:p>
            <a:r>
              <a:rPr lang="en-US" sz="800" b="1" dirty="0">
                <a:latin typeface="+mn-lt"/>
              </a:rPr>
              <a:t>Vincent: </a:t>
            </a:r>
            <a:r>
              <a:rPr lang="en-US" sz="800" dirty="0">
                <a:latin typeface="+mn-lt"/>
              </a:rPr>
              <a:t>Yes, as you all know, without insurance some dental procedures can be pricey. Teeth cleaning can run up to $200. Extractions can be anywhere from $75 to $550, if it needs to be done surgically. And root canals can run anywhere from $500 to $1,500. Plus, dental implants for a single tooth range anywhere from $3,100 to $5,800 and multiple teeth can be $6,000 to $10,000. </a:t>
            </a:r>
            <a:endParaRPr lang="en-US" sz="800" dirty="0">
              <a:latin typeface="+mn-lt"/>
              <a:cs typeface="Calibri"/>
            </a:endParaRPr>
          </a:p>
          <a:p>
            <a:endParaRPr lang="en-US" sz="800" dirty="0">
              <a:latin typeface="+mn-lt"/>
            </a:endParaRPr>
          </a:p>
          <a:p>
            <a:r>
              <a:rPr lang="en-US" sz="800" b="1" dirty="0">
                <a:latin typeface="+mn-lt"/>
              </a:rPr>
              <a:t>Darin:</a:t>
            </a:r>
            <a:r>
              <a:rPr lang="en-US" sz="800" dirty="0">
                <a:latin typeface="+mn-lt"/>
              </a:rPr>
              <a:t> Plus, getting a vision exam can be between $50 to $250 dollars. And if your prospect needs contact lenses or glasses, they’re looking at several hundred dollars or more a year for contact lenses. And a new pair of glasses can be $200 to $300. A hearing exam can also be $70 to $150. But if someone needs hearing aids, that could be $4,000 to $8,000 to outfit both ears.   </a:t>
            </a:r>
          </a:p>
          <a:p>
            <a:endParaRPr lang="en-US" sz="800" dirty="0">
              <a:latin typeface="+mn-lt"/>
              <a:cs typeface="Calibri" panose="020F0502020204030204"/>
            </a:endParaRPr>
          </a:p>
          <a:p>
            <a:r>
              <a:rPr lang="en-US" sz="800" b="1" dirty="0">
                <a:latin typeface="+mn-lt"/>
              </a:rPr>
              <a:t>Vincent: </a:t>
            </a:r>
            <a:r>
              <a:rPr lang="en-US" sz="800" dirty="0">
                <a:latin typeface="+mn-lt"/>
              </a:rPr>
              <a:t>Without insurance, if a veteran runs into issues, they could be looking at costs </a:t>
            </a:r>
            <a:r>
              <a:rPr lang="en-US" sz="800" dirty="0"/>
              <a:t>that pile up</a:t>
            </a:r>
            <a:r>
              <a:rPr lang="en-US" sz="800" dirty="0">
                <a:latin typeface="+mn-lt"/>
              </a:rPr>
              <a:t> pretty quickly. </a:t>
            </a:r>
            <a:endParaRPr lang="en-US" sz="800" dirty="0">
              <a:latin typeface="+mn-lt"/>
              <a:cs typeface="Calibri"/>
            </a:endParaRPr>
          </a:p>
          <a:p>
            <a:endParaRPr lang="en-US" dirty="0"/>
          </a:p>
          <a:p>
            <a:endParaRPr lang="en-US" dirty="0"/>
          </a:p>
          <a:p>
            <a:endParaRPr lang="en-US" dirty="0"/>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8</a:t>
            </a:fld>
            <a:endParaRPr lang="uk-UA"/>
          </a:p>
        </p:txBody>
      </p:sp>
    </p:spTree>
    <p:extLst>
      <p:ext uri="{BB962C8B-B14F-4D97-AF65-F5344CB8AC3E}">
        <p14:creationId xmlns:p14="http://schemas.microsoft.com/office/powerpoint/2010/main" val="6103864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latin typeface="+mn-lt"/>
              </a:rPr>
              <a:t>Darin:</a:t>
            </a:r>
            <a:r>
              <a:rPr lang="en-US" sz="800" b="0" dirty="0">
                <a:latin typeface="+mn-lt"/>
              </a:rPr>
              <a:t> OK, why are we so focused on talking about dental and vision plans for veterans specifically? Unlike non-veterans, veterans may have their healthcare needs provided by the government. Some veterans may get their healthcare benefits through TRICARE For Life (TFL), CHAMPVA or Veteran Affairs. Or you could be working with veterans who aren’t eligible for Medicare yet or are on Original Medicare. Oftentimes with these plans there could be dental or vision coverage gaps that you could help fill. </a:t>
            </a:r>
          </a:p>
          <a:p>
            <a:endParaRPr lang="en-US" sz="800" b="0" dirty="0">
              <a:latin typeface="+mn-lt"/>
            </a:endParaRPr>
          </a:p>
          <a:p>
            <a:r>
              <a:rPr lang="en-US" sz="800" b="1" dirty="0">
                <a:latin typeface="+mn-lt"/>
              </a:rPr>
              <a:t>Vincent:</a:t>
            </a:r>
            <a:r>
              <a:rPr lang="en-US" sz="800" b="0" dirty="0">
                <a:latin typeface="+mn-lt"/>
              </a:rPr>
              <a:t> That’s true. As you can see, there are government plans they could get on. For TFL they can get </a:t>
            </a:r>
            <a:r>
              <a:rPr lang="en-US" sz="800" b="0" dirty="0" err="1">
                <a:latin typeface="+mn-lt"/>
              </a:rPr>
              <a:t>Benefeds</a:t>
            </a:r>
            <a:r>
              <a:rPr lang="en-US" sz="800" b="0" dirty="0">
                <a:latin typeface="+mn-lt"/>
              </a:rPr>
              <a:t> for dental and vision. And CHAMPVA or VA members can get on the VA Dental Insurance Program (VADIP). Original Medicare doesn’t have dental or vision coverage. </a:t>
            </a:r>
          </a:p>
          <a:p>
            <a:endParaRPr lang="en-US" sz="800" b="0" dirty="0">
              <a:latin typeface="+mn-lt"/>
            </a:endParaRPr>
          </a:p>
          <a:p>
            <a:r>
              <a:rPr lang="en-US" sz="800" b="1" dirty="0">
                <a:latin typeface="+mn-lt"/>
              </a:rPr>
              <a:t>Darin: </a:t>
            </a:r>
            <a:r>
              <a:rPr lang="en-US" sz="800" b="0" dirty="0">
                <a:latin typeface="+mn-lt"/>
              </a:rPr>
              <a:t>And with all of these plans, they could also get dental, vision and hearing coverage through a private carrier, like Humana. That gives us the opportunity to help them find a plan that would be better for them than what the government provides. Or there may be issues with them getting on government dental or vision plans. Only 15% of the 9 million veterans enrolled in VA healthcare are eligible for dental benefits. That leaves a big gap that needs to be filled. </a:t>
            </a:r>
          </a:p>
          <a:p>
            <a:endParaRPr lang="en-US" b="0" dirty="0"/>
          </a:p>
          <a:p>
            <a:endParaRPr lang="en-US" dirty="0"/>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9</a:t>
            </a:fld>
            <a:endParaRPr lang="uk-UA"/>
          </a:p>
        </p:txBody>
      </p:sp>
    </p:spTree>
    <p:extLst>
      <p:ext uri="{BB962C8B-B14F-4D97-AF65-F5344CB8AC3E}">
        <p14:creationId xmlns:p14="http://schemas.microsoft.com/office/powerpoint/2010/main" val="37431820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image" Target="../media/image17.png"/><Relationship Id="rId1" Type="http://schemas.openxmlformats.org/officeDocument/2006/relationships/slideMaster" Target="../slideMasters/slideMaster2.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2.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5.jpeg"/><Relationship Id="rId1" Type="http://schemas.openxmlformats.org/officeDocument/2006/relationships/slideMaster" Target="../slideMasters/slideMaster3.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9.sv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8.jpeg"/><Relationship Id="rId1" Type="http://schemas.openxmlformats.org/officeDocument/2006/relationships/slideMaster" Target="../slideMasters/slideMaster3.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9.sv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9.jpeg"/><Relationship Id="rId1" Type="http://schemas.openxmlformats.org/officeDocument/2006/relationships/slideMaster" Target="../slideMasters/slideMaster3.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9.sv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022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pic>
        <p:nvPicPr>
          <p:cNvPr id="5" name="Picture 4" title="Humana Logo">
            <a:extLst>
              <a:ext uri="{FF2B5EF4-FFF2-40B4-BE49-F238E27FC236}">
                <a16:creationId xmlns:a16="http://schemas.microsoft.com/office/drawing/2014/main" id="{A5474D75-8369-D34D-B5BF-4810462D727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14400" y="5962989"/>
            <a:ext cx="1446306" cy="281021"/>
          </a:xfrm>
          <a:prstGeom prst="rect">
            <a:avLst/>
          </a:prstGeom>
        </p:spPr>
      </p:pic>
    </p:spTree>
    <p:extLst>
      <p:ext uri="{BB962C8B-B14F-4D97-AF65-F5344CB8AC3E}">
        <p14:creationId xmlns:p14="http://schemas.microsoft.com/office/powerpoint/2010/main" val="24345209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02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For agent use only. Confidential and proprietary. Do not distribute.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3" name="Group 2">
            <a:extLst>
              <a:ext uri="{FF2B5EF4-FFF2-40B4-BE49-F238E27FC236}">
                <a16:creationId xmlns:a16="http://schemas.microsoft.com/office/drawing/2014/main" id="{ECDDB306-CBBE-2D40-B492-830E47DBB66A}"/>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32675642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022_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For agent use only. Confidential and proprietary. Do not distribute.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3A95C990-C328-ED4A-896E-340C7734DF86}"/>
              </a:ext>
            </a:extLst>
          </p:cNvPr>
          <p:cNvGrpSpPr/>
          <p:nvPr userDrawn="1"/>
        </p:nvGrpSpPr>
        <p:grpSpPr>
          <a:xfrm>
            <a:off x="-1" y="-1"/>
            <a:ext cx="320041" cy="6858001"/>
            <a:chOff x="-1" y="-1"/>
            <a:chExt cx="320041" cy="6858001"/>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BC3DE34F-9958-4140-A860-CEEAF2205957}"/>
                </a:ext>
              </a:extLst>
            </p:cNvPr>
            <p:cNvGrpSpPr/>
            <p:nvPr userDrawn="1"/>
          </p:nvGrpSpPr>
          <p:grpSpPr>
            <a:xfrm>
              <a:off x="-1" y="-1"/>
              <a:ext cx="320041" cy="6858001"/>
              <a:chOff x="-1" y="-1"/>
              <a:chExt cx="320041" cy="6858001"/>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0" name="Picture 9">
                <a:extLst>
                  <a:ext uri="{FF2B5EF4-FFF2-40B4-BE49-F238E27FC236}">
                    <a16:creationId xmlns:a16="http://schemas.microsoft.com/office/drawing/2014/main" id="{44A69AAB-DF05-A24C-B991-5CE638A4D558}"/>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0524316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022_3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For agent use only. Confidential and proprietary. Do not distribute.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5F4A8DA6-711D-034D-B3E6-EA2643064FC0}"/>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42F5F7E3-4198-4243-AC3A-543822139DAC}"/>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5" name="Picture 4">
                <a:extLst>
                  <a:ext uri="{FF2B5EF4-FFF2-40B4-BE49-F238E27FC236}">
                    <a16:creationId xmlns:a16="http://schemas.microsoft.com/office/drawing/2014/main" id="{6B0EEC4C-1176-A241-B5B2-1B9C48A6FBE3}"/>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5680012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022_4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For agent use only. Confidential and proprietary. Do not distribute.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E81B2C61-0D02-EF4E-9CE6-8F664DB20776}"/>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83EDB790-8B8A-684D-A51A-144084BEA85E}"/>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2EE5B52A-170C-B142-994F-2FC59843C470}"/>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7417992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022_1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7363226B-3C02-4048-876C-833D3AB4F33D}"/>
              </a:ext>
            </a:extLst>
          </p:cNvPr>
          <p:cNvSpPr>
            <a:spLocks noGrp="1"/>
          </p:cNvSpPr>
          <p:nvPr>
            <p:ph type="ftr" sz="quarter" idx="12"/>
          </p:nvPr>
        </p:nvSpPr>
        <p:spPr/>
        <p:txBody>
          <a:bodyPr/>
          <a:lstStyle/>
          <a:p>
            <a:r>
              <a:rPr lang="en-US"/>
              <a:t>For agent use only. Confidential and proprietary. Do not distribute.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5568329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022_DEFAULT SLID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685800" y="365760"/>
            <a:ext cx="1113739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687028" y="1463040"/>
            <a:ext cx="11137392" cy="4572000"/>
          </a:xfrm>
        </p:spPr>
        <p:txBody>
          <a:bodyPr/>
          <a:lstStyle>
            <a:lvl1pPr marL="0" indent="0">
              <a:buNone/>
              <a:defRPr>
                <a:latin typeface="+mn-lt"/>
              </a:defRPr>
            </a:lvl1pPr>
            <a:lvl2pPr>
              <a:defRPr sz="1900"/>
            </a:lvl2pPr>
            <a:lvl3pPr>
              <a:defRPr/>
            </a:lvl3pPr>
            <a:lvl4pPr>
              <a:defRPr/>
            </a:lvl4pPr>
            <a:lvl5pPr>
              <a:defRPr/>
            </a:lvl5pPr>
            <a:lvl6pPr>
              <a:defRPr/>
            </a:lvl6pPr>
            <a:lvl7pPr>
              <a:defRPr/>
            </a:lvl7pPr>
            <a:lvl8pPr>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D14CAEA5-C3E1-4D4E-A4F1-C597FD6EE3BA}"/>
              </a:ext>
            </a:extLst>
          </p:cNvPr>
          <p:cNvSpPr>
            <a:spLocks noGrp="1"/>
          </p:cNvSpPr>
          <p:nvPr>
            <p:ph type="ftr" sz="quarter" idx="16"/>
          </p:nvPr>
        </p:nvSpPr>
        <p:spPr/>
        <p:txBody>
          <a:bodyPr/>
          <a:lstStyle/>
          <a:p>
            <a:r>
              <a:rPr lang="en-US"/>
              <a:t>For agent use only. Confidential and proprietary. Do not distribute.</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9C6D5E11-CBF5-FE44-BA9D-B4E7B9C6CEA2}"/>
              </a:ext>
            </a:extLst>
          </p:cNvPr>
          <p:cNvGrpSpPr/>
          <p:nvPr userDrawn="1"/>
        </p:nvGrpSpPr>
        <p:grpSpPr>
          <a:xfrm>
            <a:off x="-1" y="-1"/>
            <a:ext cx="320041" cy="6858001"/>
            <a:chOff x="-1" y="-1"/>
            <a:chExt cx="320041" cy="6858001"/>
          </a:xfrm>
        </p:grpSpPr>
        <p:sp>
          <p:nvSpPr>
            <p:cNvPr id="20" name="Rectangle 19">
              <a:extLst>
                <a:ext uri="{FF2B5EF4-FFF2-40B4-BE49-F238E27FC236}">
                  <a16:creationId xmlns:a16="http://schemas.microsoft.com/office/drawing/2014/main" id="{E50DB23D-AB6A-9241-A77F-E74CEF7774D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1" name="Group 20">
              <a:extLst>
                <a:ext uri="{FF2B5EF4-FFF2-40B4-BE49-F238E27FC236}">
                  <a16:creationId xmlns:a16="http://schemas.microsoft.com/office/drawing/2014/main" id="{8FB4402E-2D64-8C49-9234-65900EBE5A23}"/>
                </a:ext>
              </a:extLst>
            </p:cNvPr>
            <p:cNvGrpSpPr/>
            <p:nvPr userDrawn="1"/>
          </p:nvGrpSpPr>
          <p:grpSpPr>
            <a:xfrm>
              <a:off x="-1" y="-1"/>
              <a:ext cx="320041" cy="6858001"/>
              <a:chOff x="-1" y="-1"/>
              <a:chExt cx="320041" cy="6858001"/>
            </a:xfrm>
          </p:grpSpPr>
          <p:sp>
            <p:nvSpPr>
              <p:cNvPr id="22" name="Rectangle 21">
                <a:extLst>
                  <a:ext uri="{FF2B5EF4-FFF2-40B4-BE49-F238E27FC236}">
                    <a16:creationId xmlns:a16="http://schemas.microsoft.com/office/drawing/2014/main" id="{4E3CA006-39E4-A843-AE4B-2578EBC30D4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3" name="Picture 22">
                <a:extLst>
                  <a:ext uri="{FF2B5EF4-FFF2-40B4-BE49-F238E27FC236}">
                    <a16:creationId xmlns:a16="http://schemas.microsoft.com/office/drawing/2014/main" id="{B17C5DAE-0BDB-E247-9B22-3C1AAF8C5946}"/>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32071149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022_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1"/>
              </a:buClr>
              <a:buFont typeface="+mj-lt"/>
              <a:buAutoNum type="arabicPeriod"/>
              <a:defRPr>
                <a:latin typeface="+mn-lt"/>
              </a:defRPr>
            </a:lvl1pPr>
            <a:lvl2pPr marL="487704" indent="-182889">
              <a:defRPr sz="1900"/>
            </a:lvl2pPr>
            <a:lvl3pPr marL="670594">
              <a:defRPr/>
            </a:lvl3pPr>
            <a:lvl4pPr marL="853483">
              <a:defRPr/>
            </a:lvl4pPr>
            <a:lvl5pPr marL="1036372">
              <a:defRPr/>
            </a:lvl5pPr>
            <a:lvl6pPr marL="1219261">
              <a:defRPr/>
            </a:lvl6pPr>
            <a:lvl7pPr marL="1402150">
              <a:defRPr/>
            </a:lvl7pPr>
            <a:lvl8pPr marL="1585039">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For agent use only. Confidential and proprietary. Do not distribute.</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35802698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022_1_AGEND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2"/>
              </a:buClr>
              <a:buFont typeface="+mj-lt"/>
              <a:buAutoNum type="arabicPeriod"/>
              <a:defRPr>
                <a:solidFill>
                  <a:schemeClr val="tx2"/>
                </a:solidFill>
                <a:latin typeface="+mn-lt"/>
              </a:defRPr>
            </a:lvl1pPr>
            <a:lvl2pPr marL="487704" indent="-182889">
              <a:buClr>
                <a:schemeClr val="tx2"/>
              </a:buClr>
              <a:defRPr sz="1900">
                <a:solidFill>
                  <a:schemeClr val="tx2"/>
                </a:solidFill>
              </a:defRPr>
            </a:lvl2pPr>
            <a:lvl3pPr marL="670594">
              <a:buClr>
                <a:schemeClr val="tx2"/>
              </a:buClr>
              <a:defRPr>
                <a:solidFill>
                  <a:schemeClr val="tx2"/>
                </a:solidFill>
              </a:defRPr>
            </a:lvl3pPr>
            <a:lvl4pPr marL="853483">
              <a:buClr>
                <a:schemeClr val="tx2"/>
              </a:buClr>
              <a:defRPr>
                <a:solidFill>
                  <a:schemeClr val="tx2"/>
                </a:solidFill>
              </a:defRPr>
            </a:lvl4pPr>
            <a:lvl5pPr marL="1036372">
              <a:buClr>
                <a:schemeClr val="tx2"/>
              </a:buClr>
              <a:defRPr>
                <a:solidFill>
                  <a:schemeClr val="tx2"/>
                </a:solidFill>
              </a:defRPr>
            </a:lvl5pPr>
            <a:lvl6pPr marL="1219261">
              <a:buClr>
                <a:schemeClr val="tx2"/>
              </a:buClr>
              <a:defRPr>
                <a:solidFill>
                  <a:schemeClr val="tx2"/>
                </a:solidFill>
              </a:defRPr>
            </a:lvl6pPr>
            <a:lvl7pPr marL="1402150">
              <a:buClr>
                <a:schemeClr val="tx2"/>
              </a:buClr>
              <a:defRPr>
                <a:solidFill>
                  <a:schemeClr val="tx2"/>
                </a:solidFill>
              </a:defRPr>
            </a:lvl7pPr>
            <a:lvl8pPr marL="1585039">
              <a:buClr>
                <a:schemeClr val="tx2"/>
              </a:buClr>
              <a:defRPr>
                <a:solidFill>
                  <a:schemeClr val="tx2"/>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For agent use only. Confidential and proprietary. Do not distribute.</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a:solidFill>
            <a:schemeClr val="tx2"/>
          </a:solidFill>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14511712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022_SPEAKER SLIDE -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userDrawn="1">
            <p:ph type="title"/>
          </p:nvPr>
        </p:nvSpPr>
        <p:spPr/>
        <p:txBody>
          <a:bodyPr/>
          <a:lstStyle>
            <a:lvl1pPr>
              <a:defRPr>
                <a:solidFill>
                  <a:srgbClr val="5C9A1B"/>
                </a:solidFill>
              </a:defRPr>
            </a:lvl1pPr>
          </a:lstStyle>
          <a:p>
            <a:r>
              <a:rPr lang="en-US"/>
              <a:t>Click to edit Master title style</a:t>
            </a:r>
          </a:p>
        </p:txBody>
      </p:sp>
      <p:sp>
        <p:nvSpPr>
          <p:cNvPr id="11" name="Picture Placeholder 12"/>
          <p:cNvSpPr>
            <a:spLocks noGrp="1"/>
          </p:cNvSpPr>
          <p:nvPr userDrawn="1">
            <p:ph type="pic" sz="quarter" idx="11"/>
          </p:nvPr>
        </p:nvSpPr>
        <p:spPr>
          <a:xfrm>
            <a:off x="358659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userDrawn="1">
            <p:ph type="body" sz="quarter" idx="15" hasCustomPrompt="1"/>
          </p:nvPr>
        </p:nvSpPr>
        <p:spPr>
          <a:xfrm>
            <a:off x="291695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userDrawn="1">
            <p:ph type="pic" sz="quarter" idx="12"/>
          </p:nvPr>
        </p:nvSpPr>
        <p:spPr>
          <a:xfrm>
            <a:off x="730285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userDrawn="1">
            <p:ph type="body" sz="quarter" idx="16" hasCustomPrompt="1"/>
          </p:nvPr>
        </p:nvSpPr>
        <p:spPr>
          <a:xfrm>
            <a:off x="663321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26D083DF-F4A2-154D-AA9B-C4ECB7018587}"/>
              </a:ext>
            </a:extLst>
          </p:cNvPr>
          <p:cNvSpPr>
            <a:spLocks noGrp="1"/>
          </p:cNvSpPr>
          <p:nvPr userDrawn="1">
            <p:ph type="ftr" sz="quarter" idx="19"/>
          </p:nvPr>
        </p:nvSpPr>
        <p:spPr/>
        <p:txBody>
          <a:bodyPr/>
          <a:lstStyle/>
          <a:p>
            <a:r>
              <a:rPr lang="en-US"/>
              <a:t>For agent use only. Confidential and proprietary. Do not distribute.</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userDrawn="1">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1C6F7A5D-B218-C348-A93E-A09AA752177E}"/>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21E5B178-AB77-E142-B2FF-2A0071A67B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4" name="Group 13">
              <a:extLst>
                <a:ext uri="{FF2B5EF4-FFF2-40B4-BE49-F238E27FC236}">
                  <a16:creationId xmlns:a16="http://schemas.microsoft.com/office/drawing/2014/main" id="{58A8C888-B822-194C-866E-8285DA3434BA}"/>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4B7FAD9-F9D3-C245-84CB-0C8A0F56060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6" name="Picture 15">
                <a:extLst>
                  <a:ext uri="{FF2B5EF4-FFF2-40B4-BE49-F238E27FC236}">
                    <a16:creationId xmlns:a16="http://schemas.microsoft.com/office/drawing/2014/main" id="{A6B88E7D-376D-FA42-ADBA-2A25D506A908}"/>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4429451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022_SPEAKER SLIDE -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p:ph type="title"/>
          </p:nvPr>
        </p:nvSpPr>
        <p:spPr/>
        <p:txBody>
          <a:bodyPr/>
          <a:lstStyle/>
          <a:p>
            <a:r>
              <a:rPr lang="en-US"/>
              <a:t>Click to edit Master title style</a:t>
            </a:r>
          </a:p>
        </p:txBody>
      </p:sp>
      <p:sp>
        <p:nvSpPr>
          <p:cNvPr id="9" name="Picture Placeholder 12">
            <a:extLst>
              <a:ext uri="{FF2B5EF4-FFF2-40B4-BE49-F238E27FC236}">
                <a16:creationId xmlns:a16="http://schemas.microsoft.com/office/drawing/2014/main" id="{56D570B6-EDA8-D549-8E95-F9AE4E934A03}"/>
              </a:ext>
            </a:extLst>
          </p:cNvPr>
          <p:cNvSpPr>
            <a:spLocks noGrp="1"/>
          </p:cNvSpPr>
          <p:nvPr>
            <p:ph type="pic" sz="quarter" idx="19"/>
          </p:nvPr>
        </p:nvSpPr>
        <p:spPr>
          <a:xfrm>
            <a:off x="2465855"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6" name="Text Placeholder 2">
            <a:extLst>
              <a:ext uri="{FF2B5EF4-FFF2-40B4-BE49-F238E27FC236}">
                <a16:creationId xmlns:a16="http://schemas.microsoft.com/office/drawing/2014/main" id="{9E564787-CBDB-A747-8277-DB5B8577BE28}"/>
              </a:ext>
            </a:extLst>
          </p:cNvPr>
          <p:cNvSpPr>
            <a:spLocks noGrp="1"/>
          </p:cNvSpPr>
          <p:nvPr>
            <p:ph type="body" sz="quarter" idx="20" hasCustomPrompt="1"/>
          </p:nvPr>
        </p:nvSpPr>
        <p:spPr>
          <a:xfrm>
            <a:off x="2159513" y="3959624"/>
            <a:ext cx="222975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1" name="Picture Placeholder 12"/>
          <p:cNvSpPr>
            <a:spLocks noGrp="1"/>
          </p:cNvSpPr>
          <p:nvPr>
            <p:ph type="pic" sz="quarter" idx="11"/>
          </p:nvPr>
        </p:nvSpPr>
        <p:spPr>
          <a:xfrm>
            <a:off x="5438860"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p:ph type="body" sz="quarter" idx="15" hasCustomPrompt="1"/>
          </p:nvPr>
        </p:nvSpPr>
        <p:spPr>
          <a:xfrm>
            <a:off x="5140843" y="3959624"/>
            <a:ext cx="2229763"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p:ph type="pic" sz="quarter" idx="12"/>
          </p:nvPr>
        </p:nvSpPr>
        <p:spPr>
          <a:xfrm>
            <a:off x="8406695"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p:ph type="body" sz="quarter" idx="16" hasCustomPrompt="1"/>
          </p:nvPr>
        </p:nvSpPr>
        <p:spPr>
          <a:xfrm>
            <a:off x="8107991" y="3959624"/>
            <a:ext cx="223113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DA42D0F9-08A4-0F4D-A0B4-2042E516E6C7}"/>
              </a:ext>
            </a:extLst>
          </p:cNvPr>
          <p:cNvSpPr>
            <a:spLocks noGrp="1"/>
          </p:cNvSpPr>
          <p:nvPr>
            <p:ph type="ftr" sz="quarter" idx="21"/>
          </p:nvPr>
        </p:nvSpPr>
        <p:spPr/>
        <p:txBody>
          <a:bodyPr/>
          <a:lstStyle/>
          <a:p>
            <a:r>
              <a:rPr lang="en-US"/>
              <a:t>For agent use only. Confidential and proprietary. Do not distribute.</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3" name="Group 12">
            <a:extLst>
              <a:ext uri="{FF2B5EF4-FFF2-40B4-BE49-F238E27FC236}">
                <a16:creationId xmlns:a16="http://schemas.microsoft.com/office/drawing/2014/main" id="{1C2703F9-A1F3-C541-A93C-216A6BCFCAF6}"/>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906F3A0C-DA47-2E45-8CFD-9960ED26C3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A0806CF9-9DB7-964D-988D-3C14CC8C9817}"/>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C55E58E0-A32D-6149-81EF-7114904F2F26}"/>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Graphic 17">
                <a:extLst>
                  <a:ext uri="{FF2B5EF4-FFF2-40B4-BE49-F238E27FC236}">
                    <a16:creationId xmlns:a16="http://schemas.microsoft.com/office/drawing/2014/main" id="{71283955-F548-B24E-BF92-03097B4804D5}"/>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477249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022_2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grpSp>
        <p:nvGrpSpPr>
          <p:cNvPr id="11" name="Group 10">
            <a:extLst>
              <a:ext uri="{FF2B5EF4-FFF2-40B4-BE49-F238E27FC236}">
                <a16:creationId xmlns:a16="http://schemas.microsoft.com/office/drawing/2014/main" id="{C536BB15-AA6C-C047-9EFB-02BF4DCF6537}"/>
              </a:ext>
            </a:extLst>
          </p:cNvPr>
          <p:cNvGrpSpPr/>
          <p:nvPr/>
        </p:nvGrpSpPr>
        <p:grpSpPr>
          <a:xfrm>
            <a:off x="870115" y="4356100"/>
            <a:ext cx="5583493" cy="2273300"/>
            <a:chOff x="881703" y="4724400"/>
            <a:chExt cx="5240374" cy="2133600"/>
          </a:xfrm>
        </p:grpSpPr>
        <p:pic>
          <p:nvPicPr>
            <p:cNvPr id="3" name="Graphic 2">
              <a:extLst>
                <a:ext uri="{FF2B5EF4-FFF2-40B4-BE49-F238E27FC236}">
                  <a16:creationId xmlns:a16="http://schemas.microsoft.com/office/drawing/2014/main" id="{B6E3CFDA-96AA-E74B-BE65-6EBB3589893A}"/>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625725" y="4724400"/>
              <a:ext cx="1828800" cy="2133600"/>
            </a:xfrm>
            <a:prstGeom prst="rect">
              <a:avLst/>
            </a:prstGeom>
          </p:spPr>
        </p:pic>
        <p:pic>
          <p:nvPicPr>
            <p:cNvPr id="6" name="Graphic 5">
              <a:extLst>
                <a:ext uri="{FF2B5EF4-FFF2-40B4-BE49-F238E27FC236}">
                  <a16:creationId xmlns:a16="http://schemas.microsoft.com/office/drawing/2014/main" id="{45A80116-09A3-EE4D-88BC-BDF357E1585A}"/>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615010" y="4876800"/>
              <a:ext cx="1507067" cy="1828800"/>
            </a:xfrm>
            <a:prstGeom prst="rect">
              <a:avLst/>
            </a:prstGeom>
          </p:spPr>
        </p:pic>
        <p:pic>
          <p:nvPicPr>
            <p:cNvPr id="10" name="Picture 9">
              <a:extLst>
                <a:ext uri="{FF2B5EF4-FFF2-40B4-BE49-F238E27FC236}">
                  <a16:creationId xmlns:a16="http://schemas.microsoft.com/office/drawing/2014/main" id="{AF533670-5326-9A48-98DA-469D609882A3}"/>
                </a:ext>
              </a:extLst>
            </p:cNvPr>
            <p:cNvPicPr>
              <a:picLocks noChangeAspect="1"/>
            </p:cNvPicPr>
            <p:nvPr userDrawn="1"/>
          </p:nvPicPr>
          <p:blipFill>
            <a:blip r:embed="rId6" cstate="print">
              <a:extLst>
                <a:ext uri="{28A0092B-C50C-407E-A947-70E740481C1C}">
                  <a14:useLocalDpi xmlns:a14="http://schemas.microsoft.com/office/drawing/2010/main"/>
                </a:ext>
              </a:extLst>
            </a:blip>
            <a:srcRect/>
            <a:stretch/>
          </p:blipFill>
          <p:spPr>
            <a:xfrm>
              <a:off x="881703" y="4812405"/>
              <a:ext cx="1592747" cy="1964149"/>
            </a:xfrm>
            <a:prstGeom prst="rect">
              <a:avLst/>
            </a:prstGeom>
          </p:spPr>
        </p:pic>
      </p:grpSp>
      <p:pic>
        <p:nvPicPr>
          <p:cNvPr id="8" name="Picture 7" title="Humana Logo">
            <a:extLst>
              <a:ext uri="{FF2B5EF4-FFF2-40B4-BE49-F238E27FC236}">
                <a16:creationId xmlns:a16="http://schemas.microsoft.com/office/drawing/2014/main" id="{B86135B1-CA30-DE43-BD60-1762B136A7CF}"/>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14400" y="633379"/>
            <a:ext cx="1446306" cy="281021"/>
          </a:xfrm>
          <a:prstGeom prst="rect">
            <a:avLst/>
          </a:prstGeom>
        </p:spPr>
      </p:pic>
    </p:spTree>
    <p:extLst>
      <p:ext uri="{BB962C8B-B14F-4D97-AF65-F5344CB8AC3E}">
        <p14:creationId xmlns:p14="http://schemas.microsoft.com/office/powerpoint/2010/main" val="42641016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22_CENTER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473DB-1F75-834F-927D-ADB5216B269C}"/>
              </a:ext>
            </a:extLst>
          </p:cNvPr>
          <p:cNvSpPr>
            <a:spLocks noGrp="1"/>
          </p:cNvSpPr>
          <p:nvPr>
            <p:ph type="title"/>
          </p:nvPr>
        </p:nvSpPr>
        <p:spPr/>
        <p:txBody>
          <a:bodyPr/>
          <a:lstStyle/>
          <a:p>
            <a:r>
              <a:rPr lang="en-US"/>
              <a:t>Click to edit Master title style</a:t>
            </a:r>
          </a:p>
        </p:txBody>
      </p:sp>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463040"/>
            <a:ext cx="11137392" cy="4572000"/>
          </a:xfrm>
          <a:prstGeom prst="rect">
            <a:avLst/>
          </a:prstGeom>
        </p:spPr>
        <p:txBody>
          <a:bodyPr anchor="ctr"/>
          <a:lstStyle>
            <a:lvl1pPr marL="0" indent="0" algn="ctr">
              <a:lnSpc>
                <a:spcPct val="150000"/>
              </a:lnSpc>
              <a:buNone/>
              <a:defRPr sz="1900">
                <a:solidFill>
                  <a:schemeClr val="tx1"/>
                </a:solidFill>
              </a:defRPr>
            </a:lvl1pPr>
          </a:lstStyle>
          <a:p>
            <a:pPr lvl="0"/>
            <a:r>
              <a:rPr lang="en-US"/>
              <a:t>Click to edit Master text styles</a:t>
            </a:r>
          </a:p>
        </p:txBody>
      </p:sp>
      <p:sp>
        <p:nvSpPr>
          <p:cNvPr id="4" name="Footer Placeholder 3">
            <a:extLst>
              <a:ext uri="{FF2B5EF4-FFF2-40B4-BE49-F238E27FC236}">
                <a16:creationId xmlns:a16="http://schemas.microsoft.com/office/drawing/2014/main" id="{73BA5E07-3F71-5443-8384-74F9B787AEFC}"/>
              </a:ext>
            </a:extLst>
          </p:cNvPr>
          <p:cNvSpPr>
            <a:spLocks noGrp="1"/>
          </p:cNvSpPr>
          <p:nvPr>
            <p:ph type="ftr" sz="quarter" idx="15"/>
          </p:nvPr>
        </p:nvSpPr>
        <p:spPr/>
        <p:txBody>
          <a:bodyPr/>
          <a:lstStyle/>
          <a:p>
            <a:r>
              <a:rPr lang="en-US"/>
              <a:t>For agent use only. Confidential and proprietary. Do not distribute.</a:t>
            </a:r>
          </a:p>
        </p:txBody>
      </p:sp>
      <p:sp>
        <p:nvSpPr>
          <p:cNvPr id="7" name="Slide Number Placeholder 6">
            <a:extLst>
              <a:ext uri="{FF2B5EF4-FFF2-40B4-BE49-F238E27FC236}">
                <a16:creationId xmlns:a16="http://schemas.microsoft.com/office/drawing/2014/main" id="{E82A76A7-610A-284F-8CBA-26689485FF52}"/>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3961C3EF-7FA3-1248-9967-95A00E2B846A}"/>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ADED1D16-863E-A74A-A34B-0CB43025A4E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ABA92E88-DAEF-2F41-AEF5-B7C77D621677}"/>
                </a:ext>
              </a:extLst>
            </p:cNvPr>
            <p:cNvGrpSpPr/>
            <p:nvPr userDrawn="1"/>
          </p:nvGrpSpPr>
          <p:grpSpPr>
            <a:xfrm>
              <a:off x="-1" y="-1"/>
              <a:ext cx="320041" cy="6858001"/>
              <a:chOff x="-1" y="-1"/>
              <a:chExt cx="320041" cy="6858001"/>
            </a:xfrm>
          </p:grpSpPr>
          <p:sp>
            <p:nvSpPr>
              <p:cNvPr id="13" name="Rectangle 12">
                <a:extLst>
                  <a:ext uri="{FF2B5EF4-FFF2-40B4-BE49-F238E27FC236}">
                    <a16:creationId xmlns:a16="http://schemas.microsoft.com/office/drawing/2014/main" id="{3365F065-9D3C-7B42-9481-247B96FFB60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Picture 13">
                <a:extLst>
                  <a:ext uri="{FF2B5EF4-FFF2-40B4-BE49-F238E27FC236}">
                    <a16:creationId xmlns:a16="http://schemas.microsoft.com/office/drawing/2014/main" id="{C8AC8E6F-6026-4646-BE94-2B8A086752CC}"/>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9425677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22_QUOTE">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828800"/>
            <a:ext cx="11137392" cy="3044952"/>
          </a:xfrm>
          <a:prstGeom prst="rect">
            <a:avLst/>
          </a:prstGeom>
        </p:spPr>
        <p:txBody>
          <a:bodyPr anchor="ctr"/>
          <a:lstStyle>
            <a:lvl1pPr marL="0" indent="0" algn="ctr">
              <a:lnSpc>
                <a:spcPct val="100000"/>
              </a:lnSpc>
              <a:buNone/>
              <a:defRPr sz="3200">
                <a:solidFill>
                  <a:schemeClr val="tx1"/>
                </a:solidFill>
              </a:defRPr>
            </a:lvl1pPr>
          </a:lstStyle>
          <a:p>
            <a:pPr lvl="0"/>
            <a:r>
              <a:rPr lang="en-US"/>
              <a:t>Click to edit Master text styles</a:t>
            </a:r>
          </a:p>
        </p:txBody>
      </p:sp>
      <p:sp>
        <p:nvSpPr>
          <p:cNvPr id="4" name="Footer Placeholder 3">
            <a:extLst>
              <a:ext uri="{FF2B5EF4-FFF2-40B4-BE49-F238E27FC236}">
                <a16:creationId xmlns:a16="http://schemas.microsoft.com/office/drawing/2014/main" id="{CFB950B3-1F1A-9A44-8C60-DC7B00458312}"/>
              </a:ext>
            </a:extLst>
          </p:cNvPr>
          <p:cNvSpPr>
            <a:spLocks noGrp="1"/>
          </p:cNvSpPr>
          <p:nvPr>
            <p:ph type="ftr" sz="quarter" idx="15"/>
          </p:nvPr>
        </p:nvSpPr>
        <p:spPr/>
        <p:txBody>
          <a:bodyPr/>
          <a:lstStyle/>
          <a:p>
            <a:r>
              <a:rPr lang="en-US"/>
              <a:t>For agent use only. Confidential and proprietary. Do not distribute.</a:t>
            </a:r>
          </a:p>
        </p:txBody>
      </p:sp>
      <p:sp>
        <p:nvSpPr>
          <p:cNvPr id="3" name="Slide Number Placeholder 2">
            <a:extLst>
              <a:ext uri="{FF2B5EF4-FFF2-40B4-BE49-F238E27FC236}">
                <a16:creationId xmlns:a16="http://schemas.microsoft.com/office/drawing/2014/main" id="{8A423E85-AE4F-9A4A-9A32-BC2475460C74}"/>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7" name="Group 6">
            <a:extLst>
              <a:ext uri="{FF2B5EF4-FFF2-40B4-BE49-F238E27FC236}">
                <a16:creationId xmlns:a16="http://schemas.microsoft.com/office/drawing/2014/main" id="{2BE3661B-8DFC-9647-AF68-6F0FA80C2DF0}"/>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A906C0A8-357F-954A-AE25-B76503CD3D1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4CB8B2DE-74F3-794C-B528-F46172D1B34A}"/>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64AA6641-093F-1D4B-A0B5-90B23B7B19C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977CD21C-C406-AD41-A21E-4E486AD1F2C1}"/>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4221393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22_MAKE A STATMEN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E8D6957-8385-BA41-AC67-96E9BF1EE284}"/>
              </a:ext>
            </a:extLst>
          </p:cNvPr>
          <p:cNvSpPr>
            <a:spLocks noGrp="1"/>
          </p:cNvSpPr>
          <p:nvPr userDrawn="1">
            <p:ph type="body" sz="quarter" idx="13"/>
          </p:nvPr>
        </p:nvSpPr>
        <p:spPr>
          <a:xfrm>
            <a:off x="685799" y="2095150"/>
            <a:ext cx="4443984" cy="2667701"/>
          </a:xfrm>
        </p:spPr>
        <p:txBody>
          <a:bodyPr anchor="ctr"/>
          <a:lstStyle>
            <a:lvl1pPr>
              <a:defRPr sz="54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44254290-7DE3-6B44-8595-33F864E0761D}"/>
              </a:ext>
            </a:extLst>
          </p:cNvPr>
          <p:cNvSpPr>
            <a:spLocks noGrp="1"/>
          </p:cNvSpPr>
          <p:nvPr userDrawn="1">
            <p:ph type="body" sz="quarter" idx="12"/>
          </p:nvPr>
        </p:nvSpPr>
        <p:spPr>
          <a:xfrm>
            <a:off x="5522298" y="2095150"/>
            <a:ext cx="6300894" cy="2667701"/>
          </a:xfrm>
          <a:prstGeom prst="rect">
            <a:avLst/>
          </a:prstGeom>
        </p:spPr>
        <p:txBody>
          <a:bodyPr anchor="ctr"/>
          <a:lstStyle>
            <a:lvl1pPr marL="0" indent="0" algn="l">
              <a:lnSpc>
                <a:spcPct val="150000"/>
              </a:lnSpc>
              <a:buNone/>
              <a:defRPr sz="1900">
                <a:solidFill>
                  <a:schemeClr val="tx1"/>
                </a:solidFill>
              </a:defRPr>
            </a:lvl1pPr>
          </a:lstStyle>
          <a:p>
            <a:pPr lvl="0"/>
            <a:r>
              <a:rPr lang="en-US"/>
              <a:t>Click to edit Master text styles</a:t>
            </a:r>
          </a:p>
        </p:txBody>
      </p:sp>
      <p:sp>
        <p:nvSpPr>
          <p:cNvPr id="4" name="Footer Placeholder 3">
            <a:extLst>
              <a:ext uri="{FF2B5EF4-FFF2-40B4-BE49-F238E27FC236}">
                <a16:creationId xmlns:a16="http://schemas.microsoft.com/office/drawing/2014/main" id="{5312AA11-764E-7047-9DB2-3929FBD5C174}"/>
              </a:ext>
            </a:extLst>
          </p:cNvPr>
          <p:cNvSpPr>
            <a:spLocks noGrp="1"/>
          </p:cNvSpPr>
          <p:nvPr userDrawn="1">
            <p:ph type="ftr" sz="quarter" idx="16"/>
          </p:nvPr>
        </p:nvSpPr>
        <p:spPr/>
        <p:txBody>
          <a:bodyPr/>
          <a:lstStyle/>
          <a:p>
            <a:r>
              <a:rPr lang="en-US"/>
              <a:t>For agent use only. Confidential and proprietary. Do not distribute.</a:t>
            </a:r>
          </a:p>
        </p:txBody>
      </p:sp>
      <p:sp>
        <p:nvSpPr>
          <p:cNvPr id="7" name="Slide Number Placeholder 6">
            <a:extLst>
              <a:ext uri="{FF2B5EF4-FFF2-40B4-BE49-F238E27FC236}">
                <a16:creationId xmlns:a16="http://schemas.microsoft.com/office/drawing/2014/main" id="{F2E93802-628D-014A-8342-91C92F75B630}"/>
              </a:ext>
            </a:extLst>
          </p:cNvPr>
          <p:cNvSpPr>
            <a:spLocks noGrp="1"/>
          </p:cNvSpPr>
          <p:nvPr userDrawn="1">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cxnSp>
        <p:nvCxnSpPr>
          <p:cNvPr id="9" name="Straight Connector 8">
            <a:extLst>
              <a:ext uri="{FF2B5EF4-FFF2-40B4-BE49-F238E27FC236}">
                <a16:creationId xmlns:a16="http://schemas.microsoft.com/office/drawing/2014/main" id="{45EB701E-8C4A-3047-AED1-EAE347434DE6}"/>
              </a:ext>
            </a:extLst>
          </p:cNvPr>
          <p:cNvCxnSpPr>
            <a:cxnSpLocks/>
          </p:cNvCxnSpPr>
          <p:nvPr userDrawn="1"/>
        </p:nvCxnSpPr>
        <p:spPr>
          <a:xfrm>
            <a:off x="5324866" y="2095150"/>
            <a:ext cx="0" cy="2667701"/>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177F4664-E3FE-D24F-AD15-958203A7F420}"/>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59514150-21D0-214D-A9AB-2A81032595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8" name="Group 17">
              <a:extLst>
                <a:ext uri="{FF2B5EF4-FFF2-40B4-BE49-F238E27FC236}">
                  <a16:creationId xmlns:a16="http://schemas.microsoft.com/office/drawing/2014/main" id="{DC2B38A9-5315-9B4D-A105-9D098BACE8FE}"/>
                </a:ext>
              </a:extLst>
            </p:cNvPr>
            <p:cNvGrpSpPr/>
            <p:nvPr userDrawn="1"/>
          </p:nvGrpSpPr>
          <p:grpSpPr>
            <a:xfrm>
              <a:off x="-1" y="0"/>
              <a:ext cx="320041" cy="6858000"/>
              <a:chOff x="-1" y="0"/>
              <a:chExt cx="320041" cy="6858000"/>
            </a:xfrm>
          </p:grpSpPr>
          <p:sp>
            <p:nvSpPr>
              <p:cNvPr id="19" name="Rectangle 18">
                <a:extLst>
                  <a:ext uri="{FF2B5EF4-FFF2-40B4-BE49-F238E27FC236}">
                    <a16:creationId xmlns:a16="http://schemas.microsoft.com/office/drawing/2014/main" id="{359BE5B0-277D-1942-BE3F-9EB340D4895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0" name="Picture 19">
                <a:extLst>
                  <a:ext uri="{FF2B5EF4-FFF2-40B4-BE49-F238E27FC236}">
                    <a16:creationId xmlns:a16="http://schemas.microsoft.com/office/drawing/2014/main" id="{0A6481BD-C62D-8C49-BE7A-BF005896AC17}"/>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1756295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022_TEXT -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02D9A-4AE7-D24A-B935-D891CC9DAAD3}"/>
              </a:ext>
            </a:extLst>
          </p:cNvPr>
          <p:cNvSpPr>
            <a:spLocks noGrp="1"/>
          </p:cNvSpPr>
          <p:nvPr userDrawn="1">
            <p:ph type="title"/>
          </p:nvPr>
        </p:nvSpPr>
        <p:spPr/>
        <p:txBody>
          <a:bodyPr/>
          <a:lstStyle/>
          <a:p>
            <a:r>
              <a:rPr lang="en-US"/>
              <a:t>Click to edit Master title style</a:t>
            </a:r>
          </a:p>
        </p:txBody>
      </p:sp>
      <p:sp>
        <p:nvSpPr>
          <p:cNvPr id="10" name="Text Placeholder 9">
            <a:extLst>
              <a:ext uri="{FF2B5EF4-FFF2-40B4-BE49-F238E27FC236}">
                <a16:creationId xmlns:a16="http://schemas.microsoft.com/office/drawing/2014/main" id="{DB6F82DE-D60B-DC4F-BF67-13C1749FD2B2}"/>
              </a:ext>
            </a:extLst>
          </p:cNvPr>
          <p:cNvSpPr>
            <a:spLocks noGrp="1"/>
          </p:cNvSpPr>
          <p:nvPr userDrawn="1">
            <p:ph type="body" sz="quarter" idx="16"/>
          </p:nvPr>
        </p:nvSpPr>
        <p:spPr>
          <a:xfrm>
            <a:off x="685800" y="1463040"/>
            <a:ext cx="5385816"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9">
            <a:extLst>
              <a:ext uri="{FF2B5EF4-FFF2-40B4-BE49-F238E27FC236}">
                <a16:creationId xmlns:a16="http://schemas.microsoft.com/office/drawing/2014/main" id="{3D2A7B6D-F215-164B-AB00-58091BC04357}"/>
              </a:ext>
            </a:extLst>
          </p:cNvPr>
          <p:cNvSpPr>
            <a:spLocks noGrp="1"/>
          </p:cNvSpPr>
          <p:nvPr userDrawn="1">
            <p:ph type="body" sz="quarter" idx="17"/>
          </p:nvPr>
        </p:nvSpPr>
        <p:spPr>
          <a:xfrm>
            <a:off x="6437376" y="1463040"/>
            <a:ext cx="5386558"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C09E3132-41DD-5640-81C9-CA94A8DA1D0F}"/>
              </a:ext>
            </a:extLst>
          </p:cNvPr>
          <p:cNvSpPr>
            <a:spLocks noGrp="1"/>
          </p:cNvSpPr>
          <p:nvPr userDrawn="1">
            <p:ph type="ftr" sz="quarter" idx="18"/>
          </p:nvPr>
        </p:nvSpPr>
        <p:spPr/>
        <p:txBody>
          <a:bodyPr/>
          <a:lstStyle/>
          <a:p>
            <a:r>
              <a:rPr lang="en-US"/>
              <a:t>For agent use only. Confidential and proprietary. Do not distribute.</a:t>
            </a:r>
          </a:p>
        </p:txBody>
      </p:sp>
      <p:sp>
        <p:nvSpPr>
          <p:cNvPr id="7" name="Slide Number Placeholder 6">
            <a:extLst>
              <a:ext uri="{FF2B5EF4-FFF2-40B4-BE49-F238E27FC236}">
                <a16:creationId xmlns:a16="http://schemas.microsoft.com/office/drawing/2014/main" id="{B64540F1-D8A0-FF46-B1EA-4E900B8607C0}"/>
              </a:ext>
            </a:extLst>
          </p:cNvPr>
          <p:cNvSpPr>
            <a:spLocks noGrp="1"/>
          </p:cNvSpPr>
          <p:nvPr userDrawn="1">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3C1FAF78-10EF-9245-B0F0-C5520AFFAF52}"/>
              </a:ext>
            </a:extLst>
          </p:cNvPr>
          <p:cNvGrpSpPr/>
          <p:nvPr userDrawn="1"/>
        </p:nvGrpSpPr>
        <p:grpSpPr>
          <a:xfrm>
            <a:off x="-1" y="0"/>
            <a:ext cx="320041" cy="6858000"/>
            <a:chOff x="-1" y="0"/>
            <a:chExt cx="320041" cy="6858000"/>
          </a:xfrm>
          <a:solidFill>
            <a:srgbClr val="114A21"/>
          </a:solidFill>
        </p:grpSpPr>
        <p:sp>
          <p:nvSpPr>
            <p:cNvPr id="16" name="Rectangle 15">
              <a:extLst>
                <a:ext uri="{FF2B5EF4-FFF2-40B4-BE49-F238E27FC236}">
                  <a16:creationId xmlns:a16="http://schemas.microsoft.com/office/drawing/2014/main" id="{35885738-3B2A-BF4F-932E-64383B048B20}"/>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663659F7-FA44-E74C-A47D-AD78372A99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041400"/>
              <a:ext cx="317500" cy="5816600"/>
            </a:xfrm>
            <a:prstGeom prst="rect">
              <a:avLst/>
            </a:prstGeom>
            <a:grpFill/>
          </p:spPr>
        </p:pic>
      </p:grpSp>
      <p:pic>
        <p:nvPicPr>
          <p:cNvPr id="6" name="Picture 5" descr="A close up of a plant&#10;&#10;Description automatically generated with medium confidence">
            <a:extLst>
              <a:ext uri="{FF2B5EF4-FFF2-40B4-BE49-F238E27FC236}">
                <a16:creationId xmlns:a16="http://schemas.microsoft.com/office/drawing/2014/main" id="{D02D7528-8AFF-E74A-B136-9C2179684BB7}"/>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20108" t="46447" r="37315" b="50000"/>
          <a:stretch/>
        </p:blipFill>
        <p:spPr>
          <a:xfrm rot="5400000">
            <a:off x="-2746125" y="3788541"/>
            <a:ext cx="5815584" cy="323334"/>
          </a:xfrm>
          <a:prstGeom prst="rect">
            <a:avLst/>
          </a:prstGeom>
        </p:spPr>
      </p:pic>
    </p:spTree>
    <p:extLst>
      <p:ext uri="{BB962C8B-B14F-4D97-AF65-F5344CB8AC3E}">
        <p14:creationId xmlns:p14="http://schemas.microsoft.com/office/powerpoint/2010/main" val="3190457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22_TEXT - 3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93646-16B9-0F4C-9B07-2AE355DE9C09}"/>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09544"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
            <a:extLst>
              <a:ext uri="{FF2B5EF4-FFF2-40B4-BE49-F238E27FC236}">
                <a16:creationId xmlns:a16="http://schemas.microsoft.com/office/drawing/2014/main" id="{593CA37B-759A-264A-954C-81B341DC92B6}"/>
              </a:ext>
            </a:extLst>
          </p:cNvPr>
          <p:cNvSpPr>
            <a:spLocks noGrp="1"/>
          </p:cNvSpPr>
          <p:nvPr>
            <p:ph type="body" sz="quarter" idx="19"/>
          </p:nvPr>
        </p:nvSpPr>
        <p:spPr>
          <a:xfrm>
            <a:off x="4649978" y="1463040"/>
            <a:ext cx="3212592"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0600" y="1463040"/>
            <a:ext cx="3212592"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1FF71666-31D6-0B41-921D-895B647FE59D}"/>
              </a:ext>
            </a:extLst>
          </p:cNvPr>
          <p:cNvSpPr>
            <a:spLocks noGrp="1"/>
          </p:cNvSpPr>
          <p:nvPr>
            <p:ph type="ftr" sz="quarter" idx="20"/>
          </p:nvPr>
        </p:nvSpPr>
        <p:spPr/>
        <p:txBody>
          <a:bodyPr/>
          <a:lstStyle/>
          <a:p>
            <a:r>
              <a:rPr lang="en-US"/>
              <a:t>For agent use only. Confidential and proprietary. Do not distribute.</a:t>
            </a:r>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2" name="Rectangle 11">
            <a:extLst>
              <a:ext uri="{FF2B5EF4-FFF2-40B4-BE49-F238E27FC236}">
                <a16:creationId xmlns:a16="http://schemas.microsoft.com/office/drawing/2014/main" id="{798696DA-E60F-B14F-849A-E7491463656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3" name="Rectangle 12">
            <a:extLst>
              <a:ext uri="{FF2B5EF4-FFF2-40B4-BE49-F238E27FC236}">
                <a16:creationId xmlns:a16="http://schemas.microsoft.com/office/drawing/2014/main" id="{D0F6C489-9BFB-364A-9B66-9FD1C9534EF7}"/>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Tree>
    <p:extLst>
      <p:ext uri="{BB962C8B-B14F-4D97-AF65-F5344CB8AC3E}">
        <p14:creationId xmlns:p14="http://schemas.microsoft.com/office/powerpoint/2010/main" val="15206182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22_TEXT - 6 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E279D-A6D5-BF4C-8881-FB4D65FFD628}"/>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12" name="Text Placeholder 2">
            <a:extLst>
              <a:ext uri="{FF2B5EF4-FFF2-40B4-BE49-F238E27FC236}">
                <a16:creationId xmlns:a16="http://schemas.microsoft.com/office/drawing/2014/main" id="{93C30871-9CE5-704E-918A-539E74CBFFA3}"/>
              </a:ext>
            </a:extLst>
          </p:cNvPr>
          <p:cNvSpPr>
            <a:spLocks noGrp="1"/>
          </p:cNvSpPr>
          <p:nvPr>
            <p:ph type="body" sz="quarter" idx="19"/>
          </p:nvPr>
        </p:nvSpPr>
        <p:spPr>
          <a:xfrm>
            <a:off x="4648200" y="1463040"/>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3648" y="1463040"/>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8" name="Text Placeholder 2">
            <a:extLst>
              <a:ext uri="{FF2B5EF4-FFF2-40B4-BE49-F238E27FC236}">
                <a16:creationId xmlns:a16="http://schemas.microsoft.com/office/drawing/2014/main" id="{4092D13B-F05B-DB46-9F08-B097B3E0908C}"/>
              </a:ext>
            </a:extLst>
          </p:cNvPr>
          <p:cNvSpPr>
            <a:spLocks noGrp="1"/>
          </p:cNvSpPr>
          <p:nvPr>
            <p:ph type="body" sz="quarter" idx="20"/>
          </p:nvPr>
        </p:nvSpPr>
        <p:spPr>
          <a:xfrm>
            <a:off x="685800" y="3894435"/>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9" name="Text Placeholder 2">
            <a:extLst>
              <a:ext uri="{FF2B5EF4-FFF2-40B4-BE49-F238E27FC236}">
                <a16:creationId xmlns:a16="http://schemas.microsoft.com/office/drawing/2014/main" id="{0F2ECC7E-EB13-D640-8266-A7D8A5D4A598}"/>
              </a:ext>
            </a:extLst>
          </p:cNvPr>
          <p:cNvSpPr>
            <a:spLocks noGrp="1"/>
          </p:cNvSpPr>
          <p:nvPr>
            <p:ph type="body" sz="quarter" idx="21"/>
          </p:nvPr>
        </p:nvSpPr>
        <p:spPr>
          <a:xfrm>
            <a:off x="4648200" y="3892741"/>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13" name="Text Placeholder 2">
            <a:extLst>
              <a:ext uri="{FF2B5EF4-FFF2-40B4-BE49-F238E27FC236}">
                <a16:creationId xmlns:a16="http://schemas.microsoft.com/office/drawing/2014/main" id="{F22C77D9-380D-3D40-88C7-383D26FB957D}"/>
              </a:ext>
            </a:extLst>
          </p:cNvPr>
          <p:cNvSpPr>
            <a:spLocks noGrp="1"/>
          </p:cNvSpPr>
          <p:nvPr>
            <p:ph type="body" sz="quarter" idx="22"/>
          </p:nvPr>
        </p:nvSpPr>
        <p:spPr>
          <a:xfrm>
            <a:off x="8610600" y="3892741"/>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4" name="Footer Placeholder 3">
            <a:extLst>
              <a:ext uri="{FF2B5EF4-FFF2-40B4-BE49-F238E27FC236}">
                <a16:creationId xmlns:a16="http://schemas.microsoft.com/office/drawing/2014/main" id="{1310B9EB-429D-844E-A6DF-04F458ECEDA9}"/>
              </a:ext>
            </a:extLst>
          </p:cNvPr>
          <p:cNvSpPr>
            <a:spLocks noGrp="1"/>
          </p:cNvSpPr>
          <p:nvPr>
            <p:ph type="ftr" sz="quarter" idx="23"/>
          </p:nvPr>
        </p:nvSpPr>
        <p:spPr/>
        <p:txBody>
          <a:bodyPr/>
          <a:lstStyle/>
          <a:p>
            <a:r>
              <a:rPr lang="en-US"/>
              <a:t>For agent use only. Confidential and proprietary. Do not distribute.</a:t>
            </a:r>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5" name="Group 14">
            <a:extLst>
              <a:ext uri="{FF2B5EF4-FFF2-40B4-BE49-F238E27FC236}">
                <a16:creationId xmlns:a16="http://schemas.microsoft.com/office/drawing/2014/main" id="{D4ED88DB-5005-0E4B-9A5D-18E3BE61C9A9}"/>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98514AE-BC7F-F34A-B326-DC9C9B1BE82D}"/>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Picture 18">
              <a:extLst>
                <a:ext uri="{FF2B5EF4-FFF2-40B4-BE49-F238E27FC236}">
                  <a16:creationId xmlns:a16="http://schemas.microsoft.com/office/drawing/2014/main" id="{32B1C580-D102-FC4A-8250-39B280ABCA7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041400"/>
              <a:ext cx="317500" cy="5816600"/>
            </a:xfrm>
            <a:prstGeom prst="rect">
              <a:avLst/>
            </a:prstGeom>
          </p:spPr>
        </p:pic>
      </p:grpSp>
      <p:pic>
        <p:nvPicPr>
          <p:cNvPr id="14" name="Picture 13" descr="A close up of a plant&#10;&#10;Description automatically generated with medium confidence">
            <a:extLst>
              <a:ext uri="{FF2B5EF4-FFF2-40B4-BE49-F238E27FC236}">
                <a16:creationId xmlns:a16="http://schemas.microsoft.com/office/drawing/2014/main" id="{AB4D73F7-8F91-9F48-A3EC-E51E4F835887}"/>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20108" t="46447" r="37315" b="50000"/>
          <a:stretch/>
        </p:blipFill>
        <p:spPr>
          <a:xfrm rot="5400000">
            <a:off x="-2746125" y="3788541"/>
            <a:ext cx="5815584" cy="323334"/>
          </a:xfrm>
          <a:prstGeom prst="rect">
            <a:avLst/>
          </a:prstGeom>
        </p:spPr>
      </p:pic>
    </p:spTree>
    <p:extLst>
      <p:ext uri="{BB962C8B-B14F-4D97-AF65-F5344CB8AC3E}">
        <p14:creationId xmlns:p14="http://schemas.microsoft.com/office/powerpoint/2010/main" val="34865430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022_ICON - 1 VERTIC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2770265"/>
            <a:ext cx="1645561" cy="1423132"/>
          </a:xfrm>
          <a:solidFill>
            <a:schemeClr val="bg1"/>
          </a:solidFill>
        </p:spPr>
        <p:txBody>
          <a:bodyPr/>
          <a:lstStyle/>
          <a:p>
            <a:r>
              <a:rPr lang="en-US"/>
              <a:t>Click icon to add picture</a:t>
            </a:r>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728608" y="2770265"/>
            <a:ext cx="9094584" cy="1423132"/>
          </a:xfrm>
        </p:spPr>
        <p:txBody>
          <a:bodyPr anchor="ct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3" name="Slide Number Placeholder 2">
            <a:extLst>
              <a:ext uri="{FF2B5EF4-FFF2-40B4-BE49-F238E27FC236}">
                <a16:creationId xmlns:a16="http://schemas.microsoft.com/office/drawing/2014/main" id="{0F263527-8F06-2A46-8880-B40F067DECB8}"/>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itle 5">
            <a:extLst>
              <a:ext uri="{FF2B5EF4-FFF2-40B4-BE49-F238E27FC236}">
                <a16:creationId xmlns:a16="http://schemas.microsoft.com/office/drawing/2014/main" id="{75262ABD-8F75-1C4F-A2F1-BC8E46DC2632}"/>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F4D902F-E8C5-B04C-9627-8A78833A1ACA}"/>
              </a:ext>
            </a:extLst>
          </p:cNvPr>
          <p:cNvSpPr>
            <a:spLocks noGrp="1"/>
          </p:cNvSpPr>
          <p:nvPr>
            <p:ph type="ftr" sz="quarter" idx="18"/>
          </p:nvPr>
        </p:nvSpPr>
        <p:spPr/>
        <p:txBody>
          <a:bodyPr/>
          <a:lstStyle/>
          <a:p>
            <a:r>
              <a:rPr lang="en-US"/>
              <a:t>For agent use only. Confidential and proprietary. Do not distribute.</a:t>
            </a:r>
          </a:p>
        </p:txBody>
      </p:sp>
      <p:cxnSp>
        <p:nvCxnSpPr>
          <p:cNvPr id="10" name="Straight Connector 9">
            <a:extLst>
              <a:ext uri="{FF2B5EF4-FFF2-40B4-BE49-F238E27FC236}">
                <a16:creationId xmlns:a16="http://schemas.microsoft.com/office/drawing/2014/main" id="{09FB49E5-2828-DE4F-B8C9-053DE584B80B}"/>
              </a:ext>
            </a:extLst>
          </p:cNvPr>
          <p:cNvCxnSpPr>
            <a:cxnSpLocks/>
          </p:cNvCxnSpPr>
          <p:nvPr userDrawn="1"/>
        </p:nvCxnSpPr>
        <p:spPr>
          <a:xfrm>
            <a:off x="2535904" y="2770265"/>
            <a:ext cx="0" cy="1423132"/>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57614A4B-DBEC-494D-A4F0-7A89A8EA07B1}"/>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D868A2FE-5C12-EA42-8E07-345A62C9497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6927C68-D6FB-5D4A-8DC1-0711F430C6BD}"/>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599E7088-0AC9-C04D-AE84-8894754D064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3B52E2A4-58F5-4A43-8DC2-7891295DBD5D}"/>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1230949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022_ICONS - 2 HORIZONT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3336591" y="1930898"/>
            <a:ext cx="1378759" cy="1192393"/>
          </a:xfrm>
          <a:solidFill>
            <a:schemeClr val="bg1"/>
          </a:solidFill>
        </p:spPr>
        <p:txBody>
          <a:bodyPr/>
          <a:lstStyle/>
          <a:p>
            <a:r>
              <a:rPr lang="en-US"/>
              <a:t>Click icon to add picture</a:t>
            </a:r>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173701" y="3301339"/>
            <a:ext cx="3710400"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Click to edit Master text styles</a:t>
            </a:r>
          </a:p>
          <a:p>
            <a:pPr lvl="1"/>
            <a:r>
              <a:rPr lang="en-US"/>
              <a:t>Second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7792135" y="1930897"/>
            <a:ext cx="1378759" cy="1192393"/>
          </a:xfrm>
          <a:solidFill>
            <a:schemeClr val="bg1"/>
          </a:solidFill>
        </p:spPr>
        <p:txBody>
          <a:bodyPr/>
          <a:lstStyle/>
          <a:p>
            <a:r>
              <a:rPr lang="en-US"/>
              <a:t>Click icon to add picture</a:t>
            </a:r>
          </a:p>
        </p:txBody>
      </p:sp>
      <p:cxnSp>
        <p:nvCxnSpPr>
          <p:cNvPr id="27" name="Straight Connector 26">
            <a:extLst>
              <a:ext uri="{FF2B5EF4-FFF2-40B4-BE49-F238E27FC236}">
                <a16:creationId xmlns:a16="http://schemas.microsoft.com/office/drawing/2014/main" id="{74E25944-4393-8543-AE8A-E5D9AF1323DF}"/>
              </a:ext>
            </a:extLst>
          </p:cNvPr>
          <p:cNvCxnSpPr>
            <a:cxnSpLocks/>
          </p:cNvCxnSpPr>
          <p:nvPr userDrawn="1"/>
        </p:nvCxnSpPr>
        <p:spPr>
          <a:xfrm>
            <a:off x="6254496"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27">
            <a:extLst>
              <a:ext uri="{FF2B5EF4-FFF2-40B4-BE49-F238E27FC236}">
                <a16:creationId xmlns:a16="http://schemas.microsoft.com/office/drawing/2014/main" id="{CE7E8E85-19A6-BB4F-94D3-8658C0617C72}"/>
              </a:ext>
            </a:extLst>
          </p:cNvPr>
          <p:cNvSpPr>
            <a:spLocks noGrp="1"/>
          </p:cNvSpPr>
          <p:nvPr>
            <p:ph type="body" sz="quarter" idx="17"/>
          </p:nvPr>
        </p:nvSpPr>
        <p:spPr>
          <a:xfrm>
            <a:off x="6625284" y="3301339"/>
            <a:ext cx="3712463"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70E95E8C-2A98-CC4D-A3F1-FC3C3372767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224378D-8474-5E4A-9E3A-E7C27253A0B7}"/>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38862C28-A2FE-244C-9BE4-B00BF8CD10C1}"/>
              </a:ext>
            </a:extLst>
          </p:cNvPr>
          <p:cNvSpPr>
            <a:spLocks noGrp="1"/>
          </p:cNvSpPr>
          <p:nvPr>
            <p:ph type="ftr" sz="quarter" idx="20"/>
          </p:nvPr>
        </p:nvSpPr>
        <p:spPr/>
        <p:txBody>
          <a:bodyPr/>
          <a:lstStyle/>
          <a:p>
            <a:r>
              <a:rPr lang="en-US"/>
              <a:t>For agent use only. Confidential and proprietary. Do not distribute.</a:t>
            </a:r>
          </a:p>
        </p:txBody>
      </p:sp>
      <p:grpSp>
        <p:nvGrpSpPr>
          <p:cNvPr id="10" name="Group 9">
            <a:extLst>
              <a:ext uri="{FF2B5EF4-FFF2-40B4-BE49-F238E27FC236}">
                <a16:creationId xmlns:a16="http://schemas.microsoft.com/office/drawing/2014/main" id="{83A301A0-4F2C-C342-88FC-4FB054C30DB9}"/>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E1E8DE9B-7B11-964D-BC48-A065E9E4999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3FFB5EFC-C2D8-F647-8DA7-158C7F372117}"/>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84A99DB2-0689-CA4A-B959-D86706DB123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Graphic 13">
                <a:extLst>
                  <a:ext uri="{FF2B5EF4-FFF2-40B4-BE49-F238E27FC236}">
                    <a16:creationId xmlns:a16="http://schemas.microsoft.com/office/drawing/2014/main" id="{6BB6B125-7374-4F45-96DF-B478FE30C3EF}"/>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782205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22_ICONS - 3 HORIZONTAL">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39612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928460"/>
            <a:ext cx="1378759" cy="1192393"/>
          </a:xfrm>
          <a:solidFill>
            <a:schemeClr val="bg1"/>
          </a:solidFill>
        </p:spPr>
        <p:txBody>
          <a:bodyPr/>
          <a:lstStyle/>
          <a:p>
            <a:r>
              <a:rPr lang="en-US"/>
              <a:t>Click icon to add picture</a:t>
            </a:r>
          </a:p>
        </p:txBody>
      </p:sp>
      <p:cxnSp>
        <p:nvCxnSpPr>
          <p:cNvPr id="10" name="Straight Connector 9">
            <a:extLst>
              <a:ext uri="{FF2B5EF4-FFF2-40B4-BE49-F238E27FC236}">
                <a16:creationId xmlns:a16="http://schemas.microsoft.com/office/drawing/2014/main" id="{56B34F5E-0220-E146-B13E-A1B31EEC62EA}"/>
              </a:ext>
            </a:extLst>
          </p:cNvPr>
          <p:cNvCxnSpPr>
            <a:cxnSpLocks/>
          </p:cNvCxnSpPr>
          <p:nvPr userDrawn="1"/>
        </p:nvCxnSpPr>
        <p:spPr>
          <a:xfrm>
            <a:off x="44958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F6F3059-5932-9748-B827-FFD1E51E05EE}"/>
              </a:ext>
            </a:extLst>
          </p:cNvPr>
          <p:cNvCxnSpPr>
            <a:cxnSpLocks/>
          </p:cNvCxnSpPr>
          <p:nvPr userDrawn="1"/>
        </p:nvCxnSpPr>
        <p:spPr>
          <a:xfrm>
            <a:off x="80010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7796"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37634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073440" y="1928460"/>
            <a:ext cx="1378759" cy="1192393"/>
          </a:xfrm>
          <a:solidFill>
            <a:schemeClr val="bg1"/>
          </a:solidFill>
        </p:spPr>
        <p:txBody>
          <a:bodyPr/>
          <a:lstStyle/>
          <a:p>
            <a:r>
              <a:rPr lang="en-US"/>
              <a:t>Click icon to add picture</a:t>
            </a:r>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9058126" y="1928460"/>
            <a:ext cx="1378759" cy="1192393"/>
          </a:xfrm>
          <a:solidFill>
            <a:schemeClr val="bg1"/>
          </a:solidFill>
        </p:spPr>
        <p:txBody>
          <a:bodyPr/>
          <a:lstStyle/>
          <a:p>
            <a:r>
              <a:rPr lang="en-US"/>
              <a:t>Click icon to add picture</a:t>
            </a:r>
          </a:p>
        </p:txBody>
      </p:sp>
      <p:sp>
        <p:nvSpPr>
          <p:cNvPr id="2" name="Title 1">
            <a:extLst>
              <a:ext uri="{FF2B5EF4-FFF2-40B4-BE49-F238E27FC236}">
                <a16:creationId xmlns:a16="http://schemas.microsoft.com/office/drawing/2014/main" id="{702030C1-CF71-CF42-81D6-A2383495004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E0804A-E152-4D45-91B9-FD97DE57B99C}"/>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60EEB2E5-BBC6-AF44-B8B7-E5458E5DBDF2}"/>
              </a:ext>
            </a:extLst>
          </p:cNvPr>
          <p:cNvSpPr>
            <a:spLocks noGrp="1"/>
          </p:cNvSpPr>
          <p:nvPr>
            <p:ph type="ftr" sz="quarter" idx="24"/>
          </p:nvPr>
        </p:nvSpPr>
        <p:spPr/>
        <p:txBody>
          <a:bodyPr/>
          <a:lstStyle/>
          <a:p>
            <a:r>
              <a:rPr lang="en-US"/>
              <a:t>For agent use only. Confidential and proprietary. Do not distribute.</a:t>
            </a:r>
          </a:p>
        </p:txBody>
      </p:sp>
      <p:grpSp>
        <p:nvGrpSpPr>
          <p:cNvPr id="13" name="Group 12">
            <a:extLst>
              <a:ext uri="{FF2B5EF4-FFF2-40B4-BE49-F238E27FC236}">
                <a16:creationId xmlns:a16="http://schemas.microsoft.com/office/drawing/2014/main" id="{9A46A62C-6A49-A146-BC1E-36E69327F322}"/>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B1330FB8-2EF9-EF40-BEF7-E00956BDD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D96253D-F60F-544F-9335-A40979746F36}"/>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67556E51-155D-7F4C-ADF0-98A6FCDB8E0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CAA27E00-CCCB-7244-AB50-8E10A7A40206}"/>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3419303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022_1_ICONS - 3 VERTIC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CE69F91-1C2B-2B40-BBC7-62B4E4AA0BE4}"/>
              </a:ext>
            </a:extLst>
          </p:cNvPr>
          <p:cNvSpPr>
            <a:spLocks noGrp="1"/>
          </p:cNvSpPr>
          <p:nvPr>
            <p:ph type="pic" sz="quarter" idx="12"/>
          </p:nvPr>
        </p:nvSpPr>
        <p:spPr>
          <a:xfrm>
            <a:off x="685800" y="1536805"/>
            <a:ext cx="1168401" cy="1010469"/>
          </a:xfrm>
          <a:solidFill>
            <a:schemeClr val="bg1"/>
          </a:solidFill>
        </p:spPr>
        <p:txBody>
          <a:bodyPr/>
          <a:lstStyle/>
          <a:p>
            <a:r>
              <a:rPr lang="en-US"/>
              <a:t>Click icon to add picture</a:t>
            </a:r>
          </a:p>
        </p:txBody>
      </p:sp>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3194216"/>
            <a:ext cx="1168401" cy="1010469"/>
          </a:xfrm>
          <a:solidFill>
            <a:schemeClr val="bg1"/>
          </a:solidFill>
        </p:spPr>
        <p:txBody>
          <a:bodyPr/>
          <a:lstStyle/>
          <a:p>
            <a:r>
              <a:rPr lang="en-US"/>
              <a:t>Click icon to add picture</a:t>
            </a:r>
          </a:p>
        </p:txBody>
      </p:sp>
      <p:sp>
        <p:nvSpPr>
          <p:cNvPr id="26" name="Picture Placeholder 2">
            <a:extLst>
              <a:ext uri="{FF2B5EF4-FFF2-40B4-BE49-F238E27FC236}">
                <a16:creationId xmlns:a16="http://schemas.microsoft.com/office/drawing/2014/main" id="{E2008D3C-3301-F544-B898-B5FBF3B5B32E}"/>
              </a:ext>
            </a:extLst>
          </p:cNvPr>
          <p:cNvSpPr>
            <a:spLocks noGrp="1"/>
          </p:cNvSpPr>
          <p:nvPr>
            <p:ph type="pic" sz="quarter" idx="14"/>
          </p:nvPr>
        </p:nvSpPr>
        <p:spPr>
          <a:xfrm>
            <a:off x="685800" y="4864432"/>
            <a:ext cx="1168401" cy="1010469"/>
          </a:xfrm>
          <a:solidFill>
            <a:schemeClr val="bg1"/>
          </a:solidFill>
        </p:spPr>
        <p:txBody>
          <a:bodyPr/>
          <a:lstStyle/>
          <a:p>
            <a:r>
              <a:rPr lang="en-US"/>
              <a:t>Click icon to add picture</a:t>
            </a:r>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242501" y="3194216"/>
            <a:ext cx="9580691" cy="1010708"/>
          </a:xfrm>
        </p:spPr>
        <p:txBody>
          <a:bodyPr anchor="ct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30" name="Text Placeholder 27">
            <a:extLst>
              <a:ext uri="{FF2B5EF4-FFF2-40B4-BE49-F238E27FC236}">
                <a16:creationId xmlns:a16="http://schemas.microsoft.com/office/drawing/2014/main" id="{F2D01EC0-CF3D-884D-955B-D769EC9BE717}"/>
              </a:ext>
            </a:extLst>
          </p:cNvPr>
          <p:cNvSpPr>
            <a:spLocks noGrp="1"/>
          </p:cNvSpPr>
          <p:nvPr>
            <p:ph type="body" sz="quarter" idx="16"/>
          </p:nvPr>
        </p:nvSpPr>
        <p:spPr>
          <a:xfrm>
            <a:off x="2242502" y="1536805"/>
            <a:ext cx="9580538" cy="1010708"/>
          </a:xfrm>
        </p:spPr>
        <p:txBody>
          <a:bodyPr anchor="ct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31" name="Text Placeholder 27">
            <a:extLst>
              <a:ext uri="{FF2B5EF4-FFF2-40B4-BE49-F238E27FC236}">
                <a16:creationId xmlns:a16="http://schemas.microsoft.com/office/drawing/2014/main" id="{C29B03AD-D8C3-264C-A8DF-4C1A85127BAC}"/>
              </a:ext>
            </a:extLst>
          </p:cNvPr>
          <p:cNvSpPr>
            <a:spLocks noGrp="1"/>
          </p:cNvSpPr>
          <p:nvPr>
            <p:ph type="body" sz="quarter" idx="17"/>
          </p:nvPr>
        </p:nvSpPr>
        <p:spPr>
          <a:xfrm>
            <a:off x="2242501" y="4864432"/>
            <a:ext cx="9580726" cy="1010708"/>
          </a:xfrm>
        </p:spPr>
        <p:txBody>
          <a:bodyPr anchor="ct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6" name="Slide Number Placeholder 5">
            <a:extLst>
              <a:ext uri="{FF2B5EF4-FFF2-40B4-BE49-F238E27FC236}">
                <a16:creationId xmlns:a16="http://schemas.microsoft.com/office/drawing/2014/main" id="{E69C12C2-93C3-0842-B8EB-3C2C30078B75}"/>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itle 6">
            <a:extLst>
              <a:ext uri="{FF2B5EF4-FFF2-40B4-BE49-F238E27FC236}">
                <a16:creationId xmlns:a16="http://schemas.microsoft.com/office/drawing/2014/main" id="{E6233335-B7F9-384B-9453-CE82C9BDC8D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4FE1B18A-57E4-2E4C-81F7-346328362334}"/>
              </a:ext>
            </a:extLst>
          </p:cNvPr>
          <p:cNvSpPr>
            <a:spLocks noGrp="1"/>
          </p:cNvSpPr>
          <p:nvPr>
            <p:ph type="ftr" sz="quarter" idx="20"/>
          </p:nvPr>
        </p:nvSpPr>
        <p:spPr/>
        <p:txBody>
          <a:bodyPr/>
          <a:lstStyle/>
          <a:p>
            <a:r>
              <a:rPr lang="en-US"/>
              <a:t>For agent use only. Confidential and proprietary. Do not distribute.</a:t>
            </a:r>
          </a:p>
        </p:txBody>
      </p:sp>
      <p:cxnSp>
        <p:nvCxnSpPr>
          <p:cNvPr id="14" name="Straight Connector 13">
            <a:extLst>
              <a:ext uri="{FF2B5EF4-FFF2-40B4-BE49-F238E27FC236}">
                <a16:creationId xmlns:a16="http://schemas.microsoft.com/office/drawing/2014/main" id="{5D8FE754-4BF0-5741-AB02-723D411EADA7}"/>
              </a:ext>
            </a:extLst>
          </p:cNvPr>
          <p:cNvCxnSpPr>
            <a:cxnSpLocks/>
          </p:cNvCxnSpPr>
          <p:nvPr userDrawn="1"/>
        </p:nvCxnSpPr>
        <p:spPr>
          <a:xfrm>
            <a:off x="2049798" y="1536805"/>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FF99594-D132-B343-B1ED-BFD0B028036A}"/>
              </a:ext>
            </a:extLst>
          </p:cNvPr>
          <p:cNvCxnSpPr>
            <a:cxnSpLocks/>
          </p:cNvCxnSpPr>
          <p:nvPr userDrawn="1"/>
        </p:nvCxnSpPr>
        <p:spPr>
          <a:xfrm>
            <a:off x="2049798" y="3194216"/>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8E595E7-841F-E14B-B7F8-1C2A953E7270}"/>
              </a:ext>
            </a:extLst>
          </p:cNvPr>
          <p:cNvCxnSpPr>
            <a:cxnSpLocks/>
          </p:cNvCxnSpPr>
          <p:nvPr userDrawn="1"/>
        </p:nvCxnSpPr>
        <p:spPr>
          <a:xfrm>
            <a:off x="2049798" y="4864432"/>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304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022_3_TITLE - WHITE">
    <p:bg>
      <p:bgPr>
        <a:solidFill>
          <a:schemeClr val="accent1"/>
        </a:solidFill>
        <a:effectLst/>
      </p:bgPr>
    </p:bg>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b="1">
                <a:solidFill>
                  <a:schemeClr val="tx2"/>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2" name="Graphic 2">
            <a:extLst>
              <a:ext uri="{FF2B5EF4-FFF2-40B4-BE49-F238E27FC236}">
                <a16:creationId xmlns:a16="http://schemas.microsoft.com/office/drawing/2014/main" id="{B6E3CFDA-96AA-E74B-BE65-6EBB3589893A}"/>
              </a:ext>
            </a:extLst>
          </p:cNvPr>
          <p:cNvSpPr/>
          <p:nvPr/>
        </p:nvSpPr>
        <p:spPr>
          <a:xfrm>
            <a:off x="2919529" y="4518478"/>
            <a:ext cx="1566141" cy="1948542"/>
          </a:xfrm>
          <a:custGeom>
            <a:avLst/>
            <a:gdLst>
              <a:gd name="connsiteX0" fmla="*/ 1468263 w 1566141"/>
              <a:gd name="connsiteY0" fmla="*/ 1077607 h 1948542"/>
              <a:gd name="connsiteX1" fmla="*/ 1566141 w 1566141"/>
              <a:gd name="connsiteY1" fmla="*/ 1077607 h 1948542"/>
              <a:gd name="connsiteX2" fmla="*/ 1517202 w 1566141"/>
              <a:gd name="connsiteY2" fmla="*/ 1126547 h 1948542"/>
              <a:gd name="connsiteX3" fmla="*/ 1468263 w 1566141"/>
              <a:gd name="connsiteY3" fmla="*/ 1077607 h 1948542"/>
              <a:gd name="connsiteX4" fmla="*/ 1370385 w 1566141"/>
              <a:gd name="connsiteY4" fmla="*/ 1076435 h 1948542"/>
              <a:gd name="connsiteX5" fmla="*/ 1468263 w 1566141"/>
              <a:gd name="connsiteY5" fmla="*/ 1076435 h 1948542"/>
              <a:gd name="connsiteX6" fmla="*/ 1419324 w 1566141"/>
              <a:gd name="connsiteY6" fmla="*/ 1027495 h 1948542"/>
              <a:gd name="connsiteX7" fmla="*/ 1370385 w 1566141"/>
              <a:gd name="connsiteY7" fmla="*/ 1076435 h 1948542"/>
              <a:gd name="connsiteX8" fmla="*/ 1321446 w 1566141"/>
              <a:gd name="connsiteY8" fmla="*/ 1126547 h 1948542"/>
              <a:gd name="connsiteX9" fmla="*/ 1370385 w 1566141"/>
              <a:gd name="connsiteY9" fmla="*/ 1077607 h 1948542"/>
              <a:gd name="connsiteX10" fmla="*/ 1272507 w 1566141"/>
              <a:gd name="connsiteY10" fmla="*/ 1077607 h 1948542"/>
              <a:gd name="connsiteX11" fmla="*/ 1321446 w 1566141"/>
              <a:gd name="connsiteY11" fmla="*/ 1126547 h 1948542"/>
              <a:gd name="connsiteX12" fmla="*/ 1174584 w 1566141"/>
              <a:gd name="connsiteY12" fmla="*/ 1076435 h 1948542"/>
              <a:gd name="connsiteX13" fmla="*/ 1272462 w 1566141"/>
              <a:gd name="connsiteY13" fmla="*/ 1076435 h 1948542"/>
              <a:gd name="connsiteX14" fmla="*/ 1223523 w 1566141"/>
              <a:gd name="connsiteY14" fmla="*/ 1027495 h 1948542"/>
              <a:gd name="connsiteX15" fmla="*/ 1174584 w 1566141"/>
              <a:gd name="connsiteY15" fmla="*/ 1076435 h 1948542"/>
              <a:gd name="connsiteX16" fmla="*/ 1517202 w 1566141"/>
              <a:gd name="connsiteY16" fmla="*/ 1023797 h 1948542"/>
              <a:gd name="connsiteX17" fmla="*/ 1566141 w 1566141"/>
              <a:gd name="connsiteY17" fmla="*/ 974858 h 1948542"/>
              <a:gd name="connsiteX18" fmla="*/ 1468263 w 1566141"/>
              <a:gd name="connsiteY18" fmla="*/ 974858 h 1948542"/>
              <a:gd name="connsiteX19" fmla="*/ 1517202 w 1566141"/>
              <a:gd name="connsiteY19" fmla="*/ 1023797 h 1948542"/>
              <a:gd name="connsiteX20" fmla="*/ 1370385 w 1566141"/>
              <a:gd name="connsiteY20" fmla="*/ 973685 h 1948542"/>
              <a:gd name="connsiteX21" fmla="*/ 1468263 w 1566141"/>
              <a:gd name="connsiteY21" fmla="*/ 973685 h 1948542"/>
              <a:gd name="connsiteX22" fmla="*/ 1419324 w 1566141"/>
              <a:gd name="connsiteY22" fmla="*/ 924746 h 1948542"/>
              <a:gd name="connsiteX23" fmla="*/ 1370385 w 1566141"/>
              <a:gd name="connsiteY23" fmla="*/ 973685 h 1948542"/>
              <a:gd name="connsiteX24" fmla="*/ 1321446 w 1566141"/>
              <a:gd name="connsiteY24" fmla="*/ 1023797 h 1948542"/>
              <a:gd name="connsiteX25" fmla="*/ 1370385 w 1566141"/>
              <a:gd name="connsiteY25" fmla="*/ 974858 h 1948542"/>
              <a:gd name="connsiteX26" fmla="*/ 1272507 w 1566141"/>
              <a:gd name="connsiteY26" fmla="*/ 974858 h 1948542"/>
              <a:gd name="connsiteX27" fmla="*/ 1321446 w 1566141"/>
              <a:gd name="connsiteY27" fmla="*/ 1023797 h 1948542"/>
              <a:gd name="connsiteX28" fmla="*/ 1174584 w 1566141"/>
              <a:gd name="connsiteY28" fmla="*/ 973685 h 1948542"/>
              <a:gd name="connsiteX29" fmla="*/ 1272462 w 1566141"/>
              <a:gd name="connsiteY29" fmla="*/ 973685 h 1948542"/>
              <a:gd name="connsiteX30" fmla="*/ 1223523 w 1566141"/>
              <a:gd name="connsiteY30" fmla="*/ 924746 h 1948542"/>
              <a:gd name="connsiteX31" fmla="*/ 1174584 w 1566141"/>
              <a:gd name="connsiteY31" fmla="*/ 973685 h 1948542"/>
              <a:gd name="connsiteX32" fmla="*/ 1517202 w 1566141"/>
              <a:gd name="connsiteY32" fmla="*/ 921047 h 1948542"/>
              <a:gd name="connsiteX33" fmla="*/ 1566141 w 1566141"/>
              <a:gd name="connsiteY33" fmla="*/ 872108 h 1948542"/>
              <a:gd name="connsiteX34" fmla="*/ 1468263 w 1566141"/>
              <a:gd name="connsiteY34" fmla="*/ 872108 h 1948542"/>
              <a:gd name="connsiteX35" fmla="*/ 1517202 w 1566141"/>
              <a:gd name="connsiteY35" fmla="*/ 921047 h 1948542"/>
              <a:gd name="connsiteX36" fmla="*/ 1370385 w 1566141"/>
              <a:gd name="connsiteY36" fmla="*/ 870936 h 1948542"/>
              <a:gd name="connsiteX37" fmla="*/ 1468263 w 1566141"/>
              <a:gd name="connsiteY37" fmla="*/ 870936 h 1948542"/>
              <a:gd name="connsiteX38" fmla="*/ 1419324 w 1566141"/>
              <a:gd name="connsiteY38" fmla="*/ 821996 h 1948542"/>
              <a:gd name="connsiteX39" fmla="*/ 1370385 w 1566141"/>
              <a:gd name="connsiteY39" fmla="*/ 870936 h 1948542"/>
              <a:gd name="connsiteX40" fmla="*/ 1321446 w 1566141"/>
              <a:gd name="connsiteY40" fmla="*/ 921047 h 1948542"/>
              <a:gd name="connsiteX41" fmla="*/ 1370385 w 1566141"/>
              <a:gd name="connsiteY41" fmla="*/ 872108 h 1948542"/>
              <a:gd name="connsiteX42" fmla="*/ 1272507 w 1566141"/>
              <a:gd name="connsiteY42" fmla="*/ 872108 h 1948542"/>
              <a:gd name="connsiteX43" fmla="*/ 1321446 w 1566141"/>
              <a:gd name="connsiteY43" fmla="*/ 921047 h 1948542"/>
              <a:gd name="connsiteX44" fmla="*/ 1174584 w 1566141"/>
              <a:gd name="connsiteY44" fmla="*/ 870936 h 1948542"/>
              <a:gd name="connsiteX45" fmla="*/ 1272462 w 1566141"/>
              <a:gd name="connsiteY45" fmla="*/ 870936 h 1948542"/>
              <a:gd name="connsiteX46" fmla="*/ 1223523 w 1566141"/>
              <a:gd name="connsiteY46" fmla="*/ 821996 h 1948542"/>
              <a:gd name="connsiteX47" fmla="*/ 1174584 w 1566141"/>
              <a:gd name="connsiteY47" fmla="*/ 870936 h 1948542"/>
              <a:gd name="connsiteX48" fmla="*/ 1517202 w 1566141"/>
              <a:gd name="connsiteY48" fmla="*/ 818298 h 1948542"/>
              <a:gd name="connsiteX49" fmla="*/ 1566141 w 1566141"/>
              <a:gd name="connsiteY49" fmla="*/ 769359 h 1948542"/>
              <a:gd name="connsiteX50" fmla="*/ 1468263 w 1566141"/>
              <a:gd name="connsiteY50" fmla="*/ 769359 h 1948542"/>
              <a:gd name="connsiteX51" fmla="*/ 1517202 w 1566141"/>
              <a:gd name="connsiteY51" fmla="*/ 818298 h 1948542"/>
              <a:gd name="connsiteX52" fmla="*/ 1370385 w 1566141"/>
              <a:gd name="connsiteY52" fmla="*/ 768186 h 1948542"/>
              <a:gd name="connsiteX53" fmla="*/ 1468263 w 1566141"/>
              <a:gd name="connsiteY53" fmla="*/ 768186 h 1948542"/>
              <a:gd name="connsiteX54" fmla="*/ 1419324 w 1566141"/>
              <a:gd name="connsiteY54" fmla="*/ 719247 h 1948542"/>
              <a:gd name="connsiteX55" fmla="*/ 1370385 w 1566141"/>
              <a:gd name="connsiteY55" fmla="*/ 768186 h 1948542"/>
              <a:gd name="connsiteX56" fmla="*/ 1321446 w 1566141"/>
              <a:gd name="connsiteY56" fmla="*/ 818298 h 1948542"/>
              <a:gd name="connsiteX57" fmla="*/ 1370385 w 1566141"/>
              <a:gd name="connsiteY57" fmla="*/ 769359 h 1948542"/>
              <a:gd name="connsiteX58" fmla="*/ 1272507 w 1566141"/>
              <a:gd name="connsiteY58" fmla="*/ 769359 h 1948542"/>
              <a:gd name="connsiteX59" fmla="*/ 1321446 w 1566141"/>
              <a:gd name="connsiteY59" fmla="*/ 818298 h 1948542"/>
              <a:gd name="connsiteX60" fmla="*/ 1174584 w 1566141"/>
              <a:gd name="connsiteY60" fmla="*/ 768186 h 1948542"/>
              <a:gd name="connsiteX61" fmla="*/ 1272462 w 1566141"/>
              <a:gd name="connsiteY61" fmla="*/ 768186 h 1948542"/>
              <a:gd name="connsiteX62" fmla="*/ 1223523 w 1566141"/>
              <a:gd name="connsiteY62" fmla="*/ 719247 h 1948542"/>
              <a:gd name="connsiteX63" fmla="*/ 1174584 w 1566141"/>
              <a:gd name="connsiteY63" fmla="*/ 768186 h 1948542"/>
              <a:gd name="connsiteX64" fmla="*/ 1517202 w 1566141"/>
              <a:gd name="connsiteY64" fmla="*/ 1948543 h 1948542"/>
              <a:gd name="connsiteX65" fmla="*/ 1566141 w 1566141"/>
              <a:gd name="connsiteY65" fmla="*/ 1899604 h 1948542"/>
              <a:gd name="connsiteX66" fmla="*/ 1468263 w 1566141"/>
              <a:gd name="connsiteY66" fmla="*/ 1899604 h 1948542"/>
              <a:gd name="connsiteX67" fmla="*/ 1517202 w 1566141"/>
              <a:gd name="connsiteY67" fmla="*/ 1948543 h 1948542"/>
              <a:gd name="connsiteX68" fmla="*/ 1370385 w 1566141"/>
              <a:gd name="connsiteY68" fmla="*/ 1898476 h 1948542"/>
              <a:gd name="connsiteX69" fmla="*/ 1468263 w 1566141"/>
              <a:gd name="connsiteY69" fmla="*/ 1898476 h 1948542"/>
              <a:gd name="connsiteX70" fmla="*/ 1419324 w 1566141"/>
              <a:gd name="connsiteY70" fmla="*/ 1849537 h 1948542"/>
              <a:gd name="connsiteX71" fmla="*/ 1370385 w 1566141"/>
              <a:gd name="connsiteY71" fmla="*/ 1898476 h 1948542"/>
              <a:gd name="connsiteX72" fmla="*/ 1321446 w 1566141"/>
              <a:gd name="connsiteY72" fmla="*/ 1948543 h 1948542"/>
              <a:gd name="connsiteX73" fmla="*/ 1370385 w 1566141"/>
              <a:gd name="connsiteY73" fmla="*/ 1899604 h 1948542"/>
              <a:gd name="connsiteX74" fmla="*/ 1272507 w 1566141"/>
              <a:gd name="connsiteY74" fmla="*/ 1899604 h 1948542"/>
              <a:gd name="connsiteX75" fmla="*/ 1321446 w 1566141"/>
              <a:gd name="connsiteY75" fmla="*/ 1948543 h 1948542"/>
              <a:gd name="connsiteX76" fmla="*/ 1174584 w 1566141"/>
              <a:gd name="connsiteY76" fmla="*/ 1898476 h 1948542"/>
              <a:gd name="connsiteX77" fmla="*/ 1272462 w 1566141"/>
              <a:gd name="connsiteY77" fmla="*/ 1898476 h 1948542"/>
              <a:gd name="connsiteX78" fmla="*/ 1223523 w 1566141"/>
              <a:gd name="connsiteY78" fmla="*/ 1849537 h 1948542"/>
              <a:gd name="connsiteX79" fmla="*/ 1174584 w 1566141"/>
              <a:gd name="connsiteY79" fmla="*/ 1898476 h 1948542"/>
              <a:gd name="connsiteX80" fmla="*/ 1517202 w 1566141"/>
              <a:gd name="connsiteY80" fmla="*/ 1845793 h 1948542"/>
              <a:gd name="connsiteX81" fmla="*/ 1566141 w 1566141"/>
              <a:gd name="connsiteY81" fmla="*/ 1796854 h 1948542"/>
              <a:gd name="connsiteX82" fmla="*/ 1468263 w 1566141"/>
              <a:gd name="connsiteY82" fmla="*/ 1796854 h 1948542"/>
              <a:gd name="connsiteX83" fmla="*/ 1517202 w 1566141"/>
              <a:gd name="connsiteY83" fmla="*/ 1845793 h 1948542"/>
              <a:gd name="connsiteX84" fmla="*/ 1370385 w 1566141"/>
              <a:gd name="connsiteY84" fmla="*/ 1795727 h 1948542"/>
              <a:gd name="connsiteX85" fmla="*/ 1468263 w 1566141"/>
              <a:gd name="connsiteY85" fmla="*/ 1795727 h 1948542"/>
              <a:gd name="connsiteX86" fmla="*/ 1419324 w 1566141"/>
              <a:gd name="connsiteY86" fmla="*/ 1746787 h 1948542"/>
              <a:gd name="connsiteX87" fmla="*/ 1370385 w 1566141"/>
              <a:gd name="connsiteY87" fmla="*/ 1795727 h 1948542"/>
              <a:gd name="connsiteX88" fmla="*/ 1321446 w 1566141"/>
              <a:gd name="connsiteY88" fmla="*/ 1845793 h 1948542"/>
              <a:gd name="connsiteX89" fmla="*/ 1370385 w 1566141"/>
              <a:gd name="connsiteY89" fmla="*/ 1796854 h 1948542"/>
              <a:gd name="connsiteX90" fmla="*/ 1272507 w 1566141"/>
              <a:gd name="connsiteY90" fmla="*/ 1796854 h 1948542"/>
              <a:gd name="connsiteX91" fmla="*/ 1321446 w 1566141"/>
              <a:gd name="connsiteY91" fmla="*/ 1845793 h 1948542"/>
              <a:gd name="connsiteX92" fmla="*/ 1174584 w 1566141"/>
              <a:gd name="connsiteY92" fmla="*/ 1795727 h 1948542"/>
              <a:gd name="connsiteX93" fmla="*/ 1272462 w 1566141"/>
              <a:gd name="connsiteY93" fmla="*/ 1795727 h 1948542"/>
              <a:gd name="connsiteX94" fmla="*/ 1223523 w 1566141"/>
              <a:gd name="connsiteY94" fmla="*/ 1746787 h 1948542"/>
              <a:gd name="connsiteX95" fmla="*/ 1174584 w 1566141"/>
              <a:gd name="connsiteY95" fmla="*/ 1795727 h 1948542"/>
              <a:gd name="connsiteX96" fmla="*/ 1517202 w 1566141"/>
              <a:gd name="connsiteY96" fmla="*/ 1743044 h 1948542"/>
              <a:gd name="connsiteX97" fmla="*/ 1566141 w 1566141"/>
              <a:gd name="connsiteY97" fmla="*/ 1694105 h 1948542"/>
              <a:gd name="connsiteX98" fmla="*/ 1468263 w 1566141"/>
              <a:gd name="connsiteY98" fmla="*/ 1694105 h 1948542"/>
              <a:gd name="connsiteX99" fmla="*/ 1517202 w 1566141"/>
              <a:gd name="connsiteY99" fmla="*/ 1743044 h 1948542"/>
              <a:gd name="connsiteX100" fmla="*/ 1370385 w 1566141"/>
              <a:gd name="connsiteY100" fmla="*/ 1692977 h 1948542"/>
              <a:gd name="connsiteX101" fmla="*/ 1468263 w 1566141"/>
              <a:gd name="connsiteY101" fmla="*/ 1692977 h 1948542"/>
              <a:gd name="connsiteX102" fmla="*/ 1419324 w 1566141"/>
              <a:gd name="connsiteY102" fmla="*/ 1644038 h 1948542"/>
              <a:gd name="connsiteX103" fmla="*/ 1370385 w 1566141"/>
              <a:gd name="connsiteY103" fmla="*/ 1692977 h 1948542"/>
              <a:gd name="connsiteX104" fmla="*/ 1321446 w 1566141"/>
              <a:gd name="connsiteY104" fmla="*/ 1743044 h 1948542"/>
              <a:gd name="connsiteX105" fmla="*/ 1370385 w 1566141"/>
              <a:gd name="connsiteY105" fmla="*/ 1694105 h 1948542"/>
              <a:gd name="connsiteX106" fmla="*/ 1272507 w 1566141"/>
              <a:gd name="connsiteY106" fmla="*/ 1694105 h 1948542"/>
              <a:gd name="connsiteX107" fmla="*/ 1321446 w 1566141"/>
              <a:gd name="connsiteY107" fmla="*/ 1743044 h 1948542"/>
              <a:gd name="connsiteX108" fmla="*/ 1174584 w 1566141"/>
              <a:gd name="connsiteY108" fmla="*/ 1692977 h 1948542"/>
              <a:gd name="connsiteX109" fmla="*/ 1272462 w 1566141"/>
              <a:gd name="connsiteY109" fmla="*/ 1692977 h 1948542"/>
              <a:gd name="connsiteX110" fmla="*/ 1223523 w 1566141"/>
              <a:gd name="connsiteY110" fmla="*/ 1644038 h 1948542"/>
              <a:gd name="connsiteX111" fmla="*/ 1174584 w 1566141"/>
              <a:gd name="connsiteY111" fmla="*/ 1692977 h 1948542"/>
              <a:gd name="connsiteX112" fmla="*/ 1517202 w 1566141"/>
              <a:gd name="connsiteY112" fmla="*/ 1640294 h 1948542"/>
              <a:gd name="connsiteX113" fmla="*/ 1566141 w 1566141"/>
              <a:gd name="connsiteY113" fmla="*/ 1591355 h 1948542"/>
              <a:gd name="connsiteX114" fmla="*/ 1468263 w 1566141"/>
              <a:gd name="connsiteY114" fmla="*/ 1591355 h 1948542"/>
              <a:gd name="connsiteX115" fmla="*/ 1517202 w 1566141"/>
              <a:gd name="connsiteY115" fmla="*/ 1640294 h 1948542"/>
              <a:gd name="connsiteX116" fmla="*/ 1370385 w 1566141"/>
              <a:gd name="connsiteY116" fmla="*/ 1590228 h 1948542"/>
              <a:gd name="connsiteX117" fmla="*/ 1468263 w 1566141"/>
              <a:gd name="connsiteY117" fmla="*/ 1590228 h 1948542"/>
              <a:gd name="connsiteX118" fmla="*/ 1419324 w 1566141"/>
              <a:gd name="connsiteY118" fmla="*/ 1541288 h 1948542"/>
              <a:gd name="connsiteX119" fmla="*/ 1370385 w 1566141"/>
              <a:gd name="connsiteY119" fmla="*/ 1590228 h 1948542"/>
              <a:gd name="connsiteX120" fmla="*/ 1321446 w 1566141"/>
              <a:gd name="connsiteY120" fmla="*/ 1640294 h 1948542"/>
              <a:gd name="connsiteX121" fmla="*/ 1370385 w 1566141"/>
              <a:gd name="connsiteY121" fmla="*/ 1591355 h 1948542"/>
              <a:gd name="connsiteX122" fmla="*/ 1272507 w 1566141"/>
              <a:gd name="connsiteY122" fmla="*/ 1591355 h 1948542"/>
              <a:gd name="connsiteX123" fmla="*/ 1321446 w 1566141"/>
              <a:gd name="connsiteY123" fmla="*/ 1640294 h 1948542"/>
              <a:gd name="connsiteX124" fmla="*/ 1174584 w 1566141"/>
              <a:gd name="connsiteY124" fmla="*/ 1590228 h 1948542"/>
              <a:gd name="connsiteX125" fmla="*/ 1272462 w 1566141"/>
              <a:gd name="connsiteY125" fmla="*/ 1590228 h 1948542"/>
              <a:gd name="connsiteX126" fmla="*/ 1223523 w 1566141"/>
              <a:gd name="connsiteY126" fmla="*/ 1541288 h 1948542"/>
              <a:gd name="connsiteX127" fmla="*/ 1174584 w 1566141"/>
              <a:gd name="connsiteY127" fmla="*/ 1590228 h 1948542"/>
              <a:gd name="connsiteX128" fmla="*/ 1517202 w 1566141"/>
              <a:gd name="connsiteY128" fmla="*/ 1537545 h 1948542"/>
              <a:gd name="connsiteX129" fmla="*/ 1566141 w 1566141"/>
              <a:gd name="connsiteY129" fmla="*/ 1488606 h 1948542"/>
              <a:gd name="connsiteX130" fmla="*/ 1468263 w 1566141"/>
              <a:gd name="connsiteY130" fmla="*/ 1488606 h 1948542"/>
              <a:gd name="connsiteX131" fmla="*/ 1517202 w 1566141"/>
              <a:gd name="connsiteY131" fmla="*/ 1537545 h 1948542"/>
              <a:gd name="connsiteX132" fmla="*/ 1370385 w 1566141"/>
              <a:gd name="connsiteY132" fmla="*/ 1487478 h 1948542"/>
              <a:gd name="connsiteX133" fmla="*/ 1468263 w 1566141"/>
              <a:gd name="connsiteY133" fmla="*/ 1487478 h 1948542"/>
              <a:gd name="connsiteX134" fmla="*/ 1419324 w 1566141"/>
              <a:gd name="connsiteY134" fmla="*/ 1438539 h 1948542"/>
              <a:gd name="connsiteX135" fmla="*/ 1370385 w 1566141"/>
              <a:gd name="connsiteY135" fmla="*/ 1487478 h 1948542"/>
              <a:gd name="connsiteX136" fmla="*/ 1321446 w 1566141"/>
              <a:gd name="connsiteY136" fmla="*/ 1537545 h 1948542"/>
              <a:gd name="connsiteX137" fmla="*/ 1370385 w 1566141"/>
              <a:gd name="connsiteY137" fmla="*/ 1488606 h 1948542"/>
              <a:gd name="connsiteX138" fmla="*/ 1272507 w 1566141"/>
              <a:gd name="connsiteY138" fmla="*/ 1488606 h 1948542"/>
              <a:gd name="connsiteX139" fmla="*/ 1321446 w 1566141"/>
              <a:gd name="connsiteY139" fmla="*/ 1537545 h 1948542"/>
              <a:gd name="connsiteX140" fmla="*/ 1174584 w 1566141"/>
              <a:gd name="connsiteY140" fmla="*/ 1487478 h 1948542"/>
              <a:gd name="connsiteX141" fmla="*/ 1272462 w 1566141"/>
              <a:gd name="connsiteY141" fmla="*/ 1487478 h 1948542"/>
              <a:gd name="connsiteX142" fmla="*/ 1223523 w 1566141"/>
              <a:gd name="connsiteY142" fmla="*/ 1438539 h 1948542"/>
              <a:gd name="connsiteX143" fmla="*/ 1174584 w 1566141"/>
              <a:gd name="connsiteY143" fmla="*/ 1487478 h 1948542"/>
              <a:gd name="connsiteX144" fmla="*/ 1517202 w 1566141"/>
              <a:gd name="connsiteY144" fmla="*/ 1434795 h 1948542"/>
              <a:gd name="connsiteX145" fmla="*/ 1566141 w 1566141"/>
              <a:gd name="connsiteY145" fmla="*/ 1385856 h 1948542"/>
              <a:gd name="connsiteX146" fmla="*/ 1468263 w 1566141"/>
              <a:gd name="connsiteY146" fmla="*/ 1385856 h 1948542"/>
              <a:gd name="connsiteX147" fmla="*/ 1517202 w 1566141"/>
              <a:gd name="connsiteY147" fmla="*/ 1434795 h 1948542"/>
              <a:gd name="connsiteX148" fmla="*/ 1370385 w 1566141"/>
              <a:gd name="connsiteY148" fmla="*/ 1384728 h 1948542"/>
              <a:gd name="connsiteX149" fmla="*/ 1468263 w 1566141"/>
              <a:gd name="connsiteY149" fmla="*/ 1384728 h 1948542"/>
              <a:gd name="connsiteX150" fmla="*/ 1419324 w 1566141"/>
              <a:gd name="connsiteY150" fmla="*/ 1335789 h 1948542"/>
              <a:gd name="connsiteX151" fmla="*/ 1370385 w 1566141"/>
              <a:gd name="connsiteY151" fmla="*/ 1384728 h 1948542"/>
              <a:gd name="connsiteX152" fmla="*/ 1321446 w 1566141"/>
              <a:gd name="connsiteY152" fmla="*/ 1434795 h 1948542"/>
              <a:gd name="connsiteX153" fmla="*/ 1370385 w 1566141"/>
              <a:gd name="connsiteY153" fmla="*/ 1385856 h 1948542"/>
              <a:gd name="connsiteX154" fmla="*/ 1272507 w 1566141"/>
              <a:gd name="connsiteY154" fmla="*/ 1385856 h 1948542"/>
              <a:gd name="connsiteX155" fmla="*/ 1321446 w 1566141"/>
              <a:gd name="connsiteY155" fmla="*/ 1434795 h 1948542"/>
              <a:gd name="connsiteX156" fmla="*/ 1174584 w 1566141"/>
              <a:gd name="connsiteY156" fmla="*/ 1384728 h 1948542"/>
              <a:gd name="connsiteX157" fmla="*/ 1272462 w 1566141"/>
              <a:gd name="connsiteY157" fmla="*/ 1384728 h 1948542"/>
              <a:gd name="connsiteX158" fmla="*/ 1223523 w 1566141"/>
              <a:gd name="connsiteY158" fmla="*/ 1335789 h 1948542"/>
              <a:gd name="connsiteX159" fmla="*/ 1174584 w 1566141"/>
              <a:gd name="connsiteY159" fmla="*/ 1384728 h 1948542"/>
              <a:gd name="connsiteX160" fmla="*/ 1517202 w 1566141"/>
              <a:gd name="connsiteY160" fmla="*/ 1332046 h 1948542"/>
              <a:gd name="connsiteX161" fmla="*/ 1566141 w 1566141"/>
              <a:gd name="connsiteY161" fmla="*/ 1283107 h 1948542"/>
              <a:gd name="connsiteX162" fmla="*/ 1468263 w 1566141"/>
              <a:gd name="connsiteY162" fmla="*/ 1283107 h 1948542"/>
              <a:gd name="connsiteX163" fmla="*/ 1517202 w 1566141"/>
              <a:gd name="connsiteY163" fmla="*/ 1332046 h 1948542"/>
              <a:gd name="connsiteX164" fmla="*/ 1370385 w 1566141"/>
              <a:gd name="connsiteY164" fmla="*/ 1281934 h 1948542"/>
              <a:gd name="connsiteX165" fmla="*/ 1468263 w 1566141"/>
              <a:gd name="connsiteY165" fmla="*/ 1281934 h 1948542"/>
              <a:gd name="connsiteX166" fmla="*/ 1419324 w 1566141"/>
              <a:gd name="connsiteY166" fmla="*/ 1232995 h 1948542"/>
              <a:gd name="connsiteX167" fmla="*/ 1370385 w 1566141"/>
              <a:gd name="connsiteY167" fmla="*/ 1281934 h 1948542"/>
              <a:gd name="connsiteX168" fmla="*/ 1321446 w 1566141"/>
              <a:gd name="connsiteY168" fmla="*/ 1332046 h 1948542"/>
              <a:gd name="connsiteX169" fmla="*/ 1370385 w 1566141"/>
              <a:gd name="connsiteY169" fmla="*/ 1283107 h 1948542"/>
              <a:gd name="connsiteX170" fmla="*/ 1272507 w 1566141"/>
              <a:gd name="connsiteY170" fmla="*/ 1283107 h 1948542"/>
              <a:gd name="connsiteX171" fmla="*/ 1321446 w 1566141"/>
              <a:gd name="connsiteY171" fmla="*/ 1332046 h 1948542"/>
              <a:gd name="connsiteX172" fmla="*/ 1174584 w 1566141"/>
              <a:gd name="connsiteY172" fmla="*/ 1281934 h 1948542"/>
              <a:gd name="connsiteX173" fmla="*/ 1272462 w 1566141"/>
              <a:gd name="connsiteY173" fmla="*/ 1281934 h 1948542"/>
              <a:gd name="connsiteX174" fmla="*/ 1223523 w 1566141"/>
              <a:gd name="connsiteY174" fmla="*/ 1232995 h 1948542"/>
              <a:gd name="connsiteX175" fmla="*/ 1174584 w 1566141"/>
              <a:gd name="connsiteY175" fmla="*/ 1281934 h 1948542"/>
              <a:gd name="connsiteX176" fmla="*/ 1517202 w 1566141"/>
              <a:gd name="connsiteY176" fmla="*/ 1229296 h 1948542"/>
              <a:gd name="connsiteX177" fmla="*/ 1566141 w 1566141"/>
              <a:gd name="connsiteY177" fmla="*/ 1180357 h 1948542"/>
              <a:gd name="connsiteX178" fmla="*/ 1468263 w 1566141"/>
              <a:gd name="connsiteY178" fmla="*/ 1180357 h 1948542"/>
              <a:gd name="connsiteX179" fmla="*/ 1517202 w 1566141"/>
              <a:gd name="connsiteY179" fmla="*/ 1229296 h 1948542"/>
              <a:gd name="connsiteX180" fmla="*/ 1370385 w 1566141"/>
              <a:gd name="connsiteY180" fmla="*/ 1179184 h 1948542"/>
              <a:gd name="connsiteX181" fmla="*/ 1468263 w 1566141"/>
              <a:gd name="connsiteY181" fmla="*/ 1179184 h 1948542"/>
              <a:gd name="connsiteX182" fmla="*/ 1419324 w 1566141"/>
              <a:gd name="connsiteY182" fmla="*/ 1130245 h 1948542"/>
              <a:gd name="connsiteX183" fmla="*/ 1370385 w 1566141"/>
              <a:gd name="connsiteY183" fmla="*/ 1179184 h 1948542"/>
              <a:gd name="connsiteX184" fmla="*/ 1321446 w 1566141"/>
              <a:gd name="connsiteY184" fmla="*/ 1229296 h 1948542"/>
              <a:gd name="connsiteX185" fmla="*/ 1370385 w 1566141"/>
              <a:gd name="connsiteY185" fmla="*/ 1180357 h 1948542"/>
              <a:gd name="connsiteX186" fmla="*/ 1272507 w 1566141"/>
              <a:gd name="connsiteY186" fmla="*/ 1180357 h 1948542"/>
              <a:gd name="connsiteX187" fmla="*/ 1321446 w 1566141"/>
              <a:gd name="connsiteY187" fmla="*/ 1229296 h 1948542"/>
              <a:gd name="connsiteX188" fmla="*/ 1174584 w 1566141"/>
              <a:gd name="connsiteY188" fmla="*/ 1179184 h 1948542"/>
              <a:gd name="connsiteX189" fmla="*/ 1272462 w 1566141"/>
              <a:gd name="connsiteY189" fmla="*/ 1179184 h 1948542"/>
              <a:gd name="connsiteX190" fmla="*/ 1223523 w 1566141"/>
              <a:gd name="connsiteY190" fmla="*/ 1130245 h 1948542"/>
              <a:gd name="connsiteX191" fmla="*/ 1174584 w 1566141"/>
              <a:gd name="connsiteY191" fmla="*/ 1179184 h 1948542"/>
              <a:gd name="connsiteX192" fmla="*/ 1517202 w 1566141"/>
              <a:gd name="connsiteY192" fmla="*/ 715548 h 1948542"/>
              <a:gd name="connsiteX193" fmla="*/ 1566141 w 1566141"/>
              <a:gd name="connsiteY193" fmla="*/ 666609 h 1948542"/>
              <a:gd name="connsiteX194" fmla="*/ 1468263 w 1566141"/>
              <a:gd name="connsiteY194" fmla="*/ 666609 h 1948542"/>
              <a:gd name="connsiteX195" fmla="*/ 1517202 w 1566141"/>
              <a:gd name="connsiteY195" fmla="*/ 715548 h 1948542"/>
              <a:gd name="connsiteX196" fmla="*/ 1370385 w 1566141"/>
              <a:gd name="connsiteY196" fmla="*/ 665436 h 1948542"/>
              <a:gd name="connsiteX197" fmla="*/ 1468263 w 1566141"/>
              <a:gd name="connsiteY197" fmla="*/ 665436 h 1948542"/>
              <a:gd name="connsiteX198" fmla="*/ 1419324 w 1566141"/>
              <a:gd name="connsiteY198" fmla="*/ 616497 h 1948542"/>
              <a:gd name="connsiteX199" fmla="*/ 1370385 w 1566141"/>
              <a:gd name="connsiteY199" fmla="*/ 665436 h 1948542"/>
              <a:gd name="connsiteX200" fmla="*/ 1321446 w 1566141"/>
              <a:gd name="connsiteY200" fmla="*/ 715548 h 1948542"/>
              <a:gd name="connsiteX201" fmla="*/ 1370385 w 1566141"/>
              <a:gd name="connsiteY201" fmla="*/ 666609 h 1948542"/>
              <a:gd name="connsiteX202" fmla="*/ 1272507 w 1566141"/>
              <a:gd name="connsiteY202" fmla="*/ 666609 h 1948542"/>
              <a:gd name="connsiteX203" fmla="*/ 1321446 w 1566141"/>
              <a:gd name="connsiteY203" fmla="*/ 715548 h 1948542"/>
              <a:gd name="connsiteX204" fmla="*/ 1174584 w 1566141"/>
              <a:gd name="connsiteY204" fmla="*/ 665436 h 1948542"/>
              <a:gd name="connsiteX205" fmla="*/ 1272462 w 1566141"/>
              <a:gd name="connsiteY205" fmla="*/ 665436 h 1948542"/>
              <a:gd name="connsiteX206" fmla="*/ 1223523 w 1566141"/>
              <a:gd name="connsiteY206" fmla="*/ 616497 h 1948542"/>
              <a:gd name="connsiteX207" fmla="*/ 1174584 w 1566141"/>
              <a:gd name="connsiteY207" fmla="*/ 665436 h 1948542"/>
              <a:gd name="connsiteX208" fmla="*/ 1517202 w 1566141"/>
              <a:gd name="connsiteY208" fmla="*/ 612799 h 1948542"/>
              <a:gd name="connsiteX209" fmla="*/ 1566141 w 1566141"/>
              <a:gd name="connsiteY209" fmla="*/ 563860 h 1948542"/>
              <a:gd name="connsiteX210" fmla="*/ 1468263 w 1566141"/>
              <a:gd name="connsiteY210" fmla="*/ 563860 h 1948542"/>
              <a:gd name="connsiteX211" fmla="*/ 1517202 w 1566141"/>
              <a:gd name="connsiteY211" fmla="*/ 612799 h 1948542"/>
              <a:gd name="connsiteX212" fmla="*/ 1370385 w 1566141"/>
              <a:gd name="connsiteY212" fmla="*/ 562687 h 1948542"/>
              <a:gd name="connsiteX213" fmla="*/ 1468263 w 1566141"/>
              <a:gd name="connsiteY213" fmla="*/ 562687 h 1948542"/>
              <a:gd name="connsiteX214" fmla="*/ 1419324 w 1566141"/>
              <a:gd name="connsiteY214" fmla="*/ 513748 h 1948542"/>
              <a:gd name="connsiteX215" fmla="*/ 1370385 w 1566141"/>
              <a:gd name="connsiteY215" fmla="*/ 562687 h 1948542"/>
              <a:gd name="connsiteX216" fmla="*/ 1321446 w 1566141"/>
              <a:gd name="connsiteY216" fmla="*/ 612799 h 1948542"/>
              <a:gd name="connsiteX217" fmla="*/ 1370385 w 1566141"/>
              <a:gd name="connsiteY217" fmla="*/ 563860 h 1948542"/>
              <a:gd name="connsiteX218" fmla="*/ 1272507 w 1566141"/>
              <a:gd name="connsiteY218" fmla="*/ 563860 h 1948542"/>
              <a:gd name="connsiteX219" fmla="*/ 1321446 w 1566141"/>
              <a:gd name="connsiteY219" fmla="*/ 612799 h 1948542"/>
              <a:gd name="connsiteX220" fmla="*/ 1174584 w 1566141"/>
              <a:gd name="connsiteY220" fmla="*/ 562687 h 1948542"/>
              <a:gd name="connsiteX221" fmla="*/ 1272462 w 1566141"/>
              <a:gd name="connsiteY221" fmla="*/ 562687 h 1948542"/>
              <a:gd name="connsiteX222" fmla="*/ 1223523 w 1566141"/>
              <a:gd name="connsiteY222" fmla="*/ 513748 h 1948542"/>
              <a:gd name="connsiteX223" fmla="*/ 1174584 w 1566141"/>
              <a:gd name="connsiteY223" fmla="*/ 562687 h 1948542"/>
              <a:gd name="connsiteX224" fmla="*/ 1517202 w 1566141"/>
              <a:gd name="connsiteY224" fmla="*/ 510049 h 1948542"/>
              <a:gd name="connsiteX225" fmla="*/ 1566141 w 1566141"/>
              <a:gd name="connsiteY225" fmla="*/ 461110 h 1948542"/>
              <a:gd name="connsiteX226" fmla="*/ 1468263 w 1566141"/>
              <a:gd name="connsiteY226" fmla="*/ 461110 h 1948542"/>
              <a:gd name="connsiteX227" fmla="*/ 1517202 w 1566141"/>
              <a:gd name="connsiteY227" fmla="*/ 510049 h 1948542"/>
              <a:gd name="connsiteX228" fmla="*/ 1370385 w 1566141"/>
              <a:gd name="connsiteY228" fmla="*/ 459937 h 1948542"/>
              <a:gd name="connsiteX229" fmla="*/ 1468263 w 1566141"/>
              <a:gd name="connsiteY229" fmla="*/ 459937 h 1948542"/>
              <a:gd name="connsiteX230" fmla="*/ 1419324 w 1566141"/>
              <a:gd name="connsiteY230" fmla="*/ 410998 h 1948542"/>
              <a:gd name="connsiteX231" fmla="*/ 1370385 w 1566141"/>
              <a:gd name="connsiteY231" fmla="*/ 459937 h 1948542"/>
              <a:gd name="connsiteX232" fmla="*/ 1321446 w 1566141"/>
              <a:gd name="connsiteY232" fmla="*/ 510049 h 1948542"/>
              <a:gd name="connsiteX233" fmla="*/ 1370385 w 1566141"/>
              <a:gd name="connsiteY233" fmla="*/ 461110 h 1948542"/>
              <a:gd name="connsiteX234" fmla="*/ 1272507 w 1566141"/>
              <a:gd name="connsiteY234" fmla="*/ 461110 h 1948542"/>
              <a:gd name="connsiteX235" fmla="*/ 1321446 w 1566141"/>
              <a:gd name="connsiteY235" fmla="*/ 510049 h 1948542"/>
              <a:gd name="connsiteX236" fmla="*/ 1174584 w 1566141"/>
              <a:gd name="connsiteY236" fmla="*/ 459937 h 1948542"/>
              <a:gd name="connsiteX237" fmla="*/ 1272462 w 1566141"/>
              <a:gd name="connsiteY237" fmla="*/ 459937 h 1948542"/>
              <a:gd name="connsiteX238" fmla="*/ 1223523 w 1566141"/>
              <a:gd name="connsiteY238" fmla="*/ 410998 h 1948542"/>
              <a:gd name="connsiteX239" fmla="*/ 1174584 w 1566141"/>
              <a:gd name="connsiteY239" fmla="*/ 459937 h 1948542"/>
              <a:gd name="connsiteX240" fmla="*/ 1517202 w 1566141"/>
              <a:gd name="connsiteY240" fmla="*/ 407254 h 1948542"/>
              <a:gd name="connsiteX241" fmla="*/ 1566141 w 1566141"/>
              <a:gd name="connsiteY241" fmla="*/ 358315 h 1948542"/>
              <a:gd name="connsiteX242" fmla="*/ 1468263 w 1566141"/>
              <a:gd name="connsiteY242" fmla="*/ 358315 h 1948542"/>
              <a:gd name="connsiteX243" fmla="*/ 1517202 w 1566141"/>
              <a:gd name="connsiteY243" fmla="*/ 407254 h 1948542"/>
              <a:gd name="connsiteX244" fmla="*/ 1370385 w 1566141"/>
              <a:gd name="connsiteY244" fmla="*/ 357188 h 1948542"/>
              <a:gd name="connsiteX245" fmla="*/ 1468263 w 1566141"/>
              <a:gd name="connsiteY245" fmla="*/ 357188 h 1948542"/>
              <a:gd name="connsiteX246" fmla="*/ 1419324 w 1566141"/>
              <a:gd name="connsiteY246" fmla="*/ 308249 h 1948542"/>
              <a:gd name="connsiteX247" fmla="*/ 1370385 w 1566141"/>
              <a:gd name="connsiteY247" fmla="*/ 357188 h 1948542"/>
              <a:gd name="connsiteX248" fmla="*/ 1321446 w 1566141"/>
              <a:gd name="connsiteY248" fmla="*/ 407254 h 1948542"/>
              <a:gd name="connsiteX249" fmla="*/ 1370385 w 1566141"/>
              <a:gd name="connsiteY249" fmla="*/ 358315 h 1948542"/>
              <a:gd name="connsiteX250" fmla="*/ 1272507 w 1566141"/>
              <a:gd name="connsiteY250" fmla="*/ 358315 h 1948542"/>
              <a:gd name="connsiteX251" fmla="*/ 1321446 w 1566141"/>
              <a:gd name="connsiteY251" fmla="*/ 407254 h 1948542"/>
              <a:gd name="connsiteX252" fmla="*/ 1174584 w 1566141"/>
              <a:gd name="connsiteY252" fmla="*/ 357188 h 1948542"/>
              <a:gd name="connsiteX253" fmla="*/ 1272462 w 1566141"/>
              <a:gd name="connsiteY253" fmla="*/ 357188 h 1948542"/>
              <a:gd name="connsiteX254" fmla="*/ 1223523 w 1566141"/>
              <a:gd name="connsiteY254" fmla="*/ 308249 h 1948542"/>
              <a:gd name="connsiteX255" fmla="*/ 1174584 w 1566141"/>
              <a:gd name="connsiteY255" fmla="*/ 357188 h 1948542"/>
              <a:gd name="connsiteX256" fmla="*/ 1517202 w 1566141"/>
              <a:gd name="connsiteY256" fmla="*/ 304505 h 1948542"/>
              <a:gd name="connsiteX257" fmla="*/ 1566141 w 1566141"/>
              <a:gd name="connsiteY257" fmla="*/ 255566 h 1948542"/>
              <a:gd name="connsiteX258" fmla="*/ 1468263 w 1566141"/>
              <a:gd name="connsiteY258" fmla="*/ 255566 h 1948542"/>
              <a:gd name="connsiteX259" fmla="*/ 1517202 w 1566141"/>
              <a:gd name="connsiteY259" fmla="*/ 304505 h 1948542"/>
              <a:gd name="connsiteX260" fmla="*/ 1370385 w 1566141"/>
              <a:gd name="connsiteY260" fmla="*/ 254438 h 1948542"/>
              <a:gd name="connsiteX261" fmla="*/ 1468263 w 1566141"/>
              <a:gd name="connsiteY261" fmla="*/ 254438 h 1948542"/>
              <a:gd name="connsiteX262" fmla="*/ 1419324 w 1566141"/>
              <a:gd name="connsiteY262" fmla="*/ 205499 h 1948542"/>
              <a:gd name="connsiteX263" fmla="*/ 1370385 w 1566141"/>
              <a:gd name="connsiteY263" fmla="*/ 254438 h 1948542"/>
              <a:gd name="connsiteX264" fmla="*/ 1321446 w 1566141"/>
              <a:gd name="connsiteY264" fmla="*/ 304505 h 1948542"/>
              <a:gd name="connsiteX265" fmla="*/ 1370385 w 1566141"/>
              <a:gd name="connsiteY265" fmla="*/ 255566 h 1948542"/>
              <a:gd name="connsiteX266" fmla="*/ 1272507 w 1566141"/>
              <a:gd name="connsiteY266" fmla="*/ 255566 h 1948542"/>
              <a:gd name="connsiteX267" fmla="*/ 1321446 w 1566141"/>
              <a:gd name="connsiteY267" fmla="*/ 304505 h 1948542"/>
              <a:gd name="connsiteX268" fmla="*/ 1174584 w 1566141"/>
              <a:gd name="connsiteY268" fmla="*/ 254438 h 1948542"/>
              <a:gd name="connsiteX269" fmla="*/ 1272462 w 1566141"/>
              <a:gd name="connsiteY269" fmla="*/ 254438 h 1948542"/>
              <a:gd name="connsiteX270" fmla="*/ 1223523 w 1566141"/>
              <a:gd name="connsiteY270" fmla="*/ 205499 h 1948542"/>
              <a:gd name="connsiteX271" fmla="*/ 1174584 w 1566141"/>
              <a:gd name="connsiteY271" fmla="*/ 254438 h 1948542"/>
              <a:gd name="connsiteX272" fmla="*/ 1517202 w 1566141"/>
              <a:gd name="connsiteY272" fmla="*/ 201755 h 1948542"/>
              <a:gd name="connsiteX273" fmla="*/ 1566141 w 1566141"/>
              <a:gd name="connsiteY273" fmla="*/ 152816 h 1948542"/>
              <a:gd name="connsiteX274" fmla="*/ 1468263 w 1566141"/>
              <a:gd name="connsiteY274" fmla="*/ 152816 h 1948542"/>
              <a:gd name="connsiteX275" fmla="*/ 1517202 w 1566141"/>
              <a:gd name="connsiteY275" fmla="*/ 201755 h 1948542"/>
              <a:gd name="connsiteX276" fmla="*/ 1370385 w 1566141"/>
              <a:gd name="connsiteY276" fmla="*/ 151689 h 1948542"/>
              <a:gd name="connsiteX277" fmla="*/ 1468263 w 1566141"/>
              <a:gd name="connsiteY277" fmla="*/ 151689 h 1948542"/>
              <a:gd name="connsiteX278" fmla="*/ 1419324 w 1566141"/>
              <a:gd name="connsiteY278" fmla="*/ 102750 h 1948542"/>
              <a:gd name="connsiteX279" fmla="*/ 1370385 w 1566141"/>
              <a:gd name="connsiteY279" fmla="*/ 151689 h 1948542"/>
              <a:gd name="connsiteX280" fmla="*/ 1321446 w 1566141"/>
              <a:gd name="connsiteY280" fmla="*/ 201755 h 1948542"/>
              <a:gd name="connsiteX281" fmla="*/ 1370385 w 1566141"/>
              <a:gd name="connsiteY281" fmla="*/ 152816 h 1948542"/>
              <a:gd name="connsiteX282" fmla="*/ 1272507 w 1566141"/>
              <a:gd name="connsiteY282" fmla="*/ 152816 h 1948542"/>
              <a:gd name="connsiteX283" fmla="*/ 1321446 w 1566141"/>
              <a:gd name="connsiteY283" fmla="*/ 201755 h 1948542"/>
              <a:gd name="connsiteX284" fmla="*/ 1174584 w 1566141"/>
              <a:gd name="connsiteY284" fmla="*/ 151689 h 1948542"/>
              <a:gd name="connsiteX285" fmla="*/ 1272462 w 1566141"/>
              <a:gd name="connsiteY285" fmla="*/ 151689 h 1948542"/>
              <a:gd name="connsiteX286" fmla="*/ 1223523 w 1566141"/>
              <a:gd name="connsiteY286" fmla="*/ 102750 h 1948542"/>
              <a:gd name="connsiteX287" fmla="*/ 1174584 w 1566141"/>
              <a:gd name="connsiteY287" fmla="*/ 151689 h 1948542"/>
              <a:gd name="connsiteX288" fmla="*/ 1517202 w 1566141"/>
              <a:gd name="connsiteY288" fmla="*/ 99006 h 1948542"/>
              <a:gd name="connsiteX289" fmla="*/ 1566141 w 1566141"/>
              <a:gd name="connsiteY289" fmla="*/ 50067 h 1948542"/>
              <a:gd name="connsiteX290" fmla="*/ 1468263 w 1566141"/>
              <a:gd name="connsiteY290" fmla="*/ 50067 h 1948542"/>
              <a:gd name="connsiteX291" fmla="*/ 1517202 w 1566141"/>
              <a:gd name="connsiteY291" fmla="*/ 99006 h 1948542"/>
              <a:gd name="connsiteX292" fmla="*/ 1370385 w 1566141"/>
              <a:gd name="connsiteY292" fmla="*/ 48939 h 1948542"/>
              <a:gd name="connsiteX293" fmla="*/ 1468263 w 1566141"/>
              <a:gd name="connsiteY293" fmla="*/ 48939 h 1948542"/>
              <a:gd name="connsiteX294" fmla="*/ 1419324 w 1566141"/>
              <a:gd name="connsiteY294" fmla="*/ 0 h 1948542"/>
              <a:gd name="connsiteX295" fmla="*/ 1370385 w 1566141"/>
              <a:gd name="connsiteY295" fmla="*/ 48939 h 1948542"/>
              <a:gd name="connsiteX296" fmla="*/ 1321446 w 1566141"/>
              <a:gd name="connsiteY296" fmla="*/ 99006 h 1948542"/>
              <a:gd name="connsiteX297" fmla="*/ 1370385 w 1566141"/>
              <a:gd name="connsiteY297" fmla="*/ 50067 h 1948542"/>
              <a:gd name="connsiteX298" fmla="*/ 1272507 w 1566141"/>
              <a:gd name="connsiteY298" fmla="*/ 50067 h 1948542"/>
              <a:gd name="connsiteX299" fmla="*/ 1321446 w 1566141"/>
              <a:gd name="connsiteY299" fmla="*/ 99006 h 1948542"/>
              <a:gd name="connsiteX300" fmla="*/ 1174584 w 1566141"/>
              <a:gd name="connsiteY300" fmla="*/ 48939 h 1948542"/>
              <a:gd name="connsiteX301" fmla="*/ 1272462 w 1566141"/>
              <a:gd name="connsiteY301" fmla="*/ 48939 h 1948542"/>
              <a:gd name="connsiteX302" fmla="*/ 1223523 w 1566141"/>
              <a:gd name="connsiteY302" fmla="*/ 0 h 1948542"/>
              <a:gd name="connsiteX303" fmla="*/ 1174584 w 1566141"/>
              <a:gd name="connsiteY303" fmla="*/ 48939 h 1948542"/>
              <a:gd name="connsiteX304" fmla="*/ 1125645 w 1566141"/>
              <a:gd name="connsiteY304" fmla="*/ 1126547 h 1948542"/>
              <a:gd name="connsiteX305" fmla="*/ 1174584 w 1566141"/>
              <a:gd name="connsiteY305" fmla="*/ 1077607 h 1948542"/>
              <a:gd name="connsiteX306" fmla="*/ 1076705 w 1566141"/>
              <a:gd name="connsiteY306" fmla="*/ 1077607 h 1948542"/>
              <a:gd name="connsiteX307" fmla="*/ 1125645 w 1566141"/>
              <a:gd name="connsiteY307" fmla="*/ 1126547 h 1948542"/>
              <a:gd name="connsiteX308" fmla="*/ 978827 w 1566141"/>
              <a:gd name="connsiteY308" fmla="*/ 1076435 h 1948542"/>
              <a:gd name="connsiteX309" fmla="*/ 1076705 w 1566141"/>
              <a:gd name="connsiteY309" fmla="*/ 1076435 h 1948542"/>
              <a:gd name="connsiteX310" fmla="*/ 1027766 w 1566141"/>
              <a:gd name="connsiteY310" fmla="*/ 1027495 h 1948542"/>
              <a:gd name="connsiteX311" fmla="*/ 978827 w 1566141"/>
              <a:gd name="connsiteY311" fmla="*/ 1076435 h 1948542"/>
              <a:gd name="connsiteX312" fmla="*/ 929888 w 1566141"/>
              <a:gd name="connsiteY312" fmla="*/ 1126547 h 1948542"/>
              <a:gd name="connsiteX313" fmla="*/ 978827 w 1566141"/>
              <a:gd name="connsiteY313" fmla="*/ 1077607 h 1948542"/>
              <a:gd name="connsiteX314" fmla="*/ 880949 w 1566141"/>
              <a:gd name="connsiteY314" fmla="*/ 1077607 h 1948542"/>
              <a:gd name="connsiteX315" fmla="*/ 929888 w 1566141"/>
              <a:gd name="connsiteY315" fmla="*/ 1126547 h 1948542"/>
              <a:gd name="connsiteX316" fmla="*/ 783071 w 1566141"/>
              <a:gd name="connsiteY316" fmla="*/ 1076435 h 1948542"/>
              <a:gd name="connsiteX317" fmla="*/ 880949 w 1566141"/>
              <a:gd name="connsiteY317" fmla="*/ 1076435 h 1948542"/>
              <a:gd name="connsiteX318" fmla="*/ 832010 w 1566141"/>
              <a:gd name="connsiteY318" fmla="*/ 1027495 h 1948542"/>
              <a:gd name="connsiteX319" fmla="*/ 783071 w 1566141"/>
              <a:gd name="connsiteY319" fmla="*/ 1076435 h 1948542"/>
              <a:gd name="connsiteX320" fmla="*/ 1125645 w 1566141"/>
              <a:gd name="connsiteY320" fmla="*/ 1023797 h 1948542"/>
              <a:gd name="connsiteX321" fmla="*/ 1174584 w 1566141"/>
              <a:gd name="connsiteY321" fmla="*/ 974858 h 1948542"/>
              <a:gd name="connsiteX322" fmla="*/ 1076705 w 1566141"/>
              <a:gd name="connsiteY322" fmla="*/ 974858 h 1948542"/>
              <a:gd name="connsiteX323" fmla="*/ 1125645 w 1566141"/>
              <a:gd name="connsiteY323" fmla="*/ 1023797 h 1948542"/>
              <a:gd name="connsiteX324" fmla="*/ 978827 w 1566141"/>
              <a:gd name="connsiteY324" fmla="*/ 973685 h 1948542"/>
              <a:gd name="connsiteX325" fmla="*/ 1076705 w 1566141"/>
              <a:gd name="connsiteY325" fmla="*/ 973685 h 1948542"/>
              <a:gd name="connsiteX326" fmla="*/ 1027766 w 1566141"/>
              <a:gd name="connsiteY326" fmla="*/ 924746 h 1948542"/>
              <a:gd name="connsiteX327" fmla="*/ 978827 w 1566141"/>
              <a:gd name="connsiteY327" fmla="*/ 973685 h 1948542"/>
              <a:gd name="connsiteX328" fmla="*/ 929888 w 1566141"/>
              <a:gd name="connsiteY328" fmla="*/ 1023797 h 1948542"/>
              <a:gd name="connsiteX329" fmla="*/ 978827 w 1566141"/>
              <a:gd name="connsiteY329" fmla="*/ 974858 h 1948542"/>
              <a:gd name="connsiteX330" fmla="*/ 880949 w 1566141"/>
              <a:gd name="connsiteY330" fmla="*/ 974858 h 1948542"/>
              <a:gd name="connsiteX331" fmla="*/ 929888 w 1566141"/>
              <a:gd name="connsiteY331" fmla="*/ 1023797 h 1948542"/>
              <a:gd name="connsiteX332" fmla="*/ 783071 w 1566141"/>
              <a:gd name="connsiteY332" fmla="*/ 973685 h 1948542"/>
              <a:gd name="connsiteX333" fmla="*/ 880949 w 1566141"/>
              <a:gd name="connsiteY333" fmla="*/ 973685 h 1948542"/>
              <a:gd name="connsiteX334" fmla="*/ 832010 w 1566141"/>
              <a:gd name="connsiteY334" fmla="*/ 924746 h 1948542"/>
              <a:gd name="connsiteX335" fmla="*/ 783071 w 1566141"/>
              <a:gd name="connsiteY335" fmla="*/ 973685 h 1948542"/>
              <a:gd name="connsiteX336" fmla="*/ 1125645 w 1566141"/>
              <a:gd name="connsiteY336" fmla="*/ 921047 h 1948542"/>
              <a:gd name="connsiteX337" fmla="*/ 1174584 w 1566141"/>
              <a:gd name="connsiteY337" fmla="*/ 872108 h 1948542"/>
              <a:gd name="connsiteX338" fmla="*/ 1076705 w 1566141"/>
              <a:gd name="connsiteY338" fmla="*/ 872108 h 1948542"/>
              <a:gd name="connsiteX339" fmla="*/ 1125645 w 1566141"/>
              <a:gd name="connsiteY339" fmla="*/ 921047 h 1948542"/>
              <a:gd name="connsiteX340" fmla="*/ 978827 w 1566141"/>
              <a:gd name="connsiteY340" fmla="*/ 870936 h 1948542"/>
              <a:gd name="connsiteX341" fmla="*/ 1076705 w 1566141"/>
              <a:gd name="connsiteY341" fmla="*/ 870936 h 1948542"/>
              <a:gd name="connsiteX342" fmla="*/ 1027766 w 1566141"/>
              <a:gd name="connsiteY342" fmla="*/ 821996 h 1948542"/>
              <a:gd name="connsiteX343" fmla="*/ 978827 w 1566141"/>
              <a:gd name="connsiteY343" fmla="*/ 870936 h 1948542"/>
              <a:gd name="connsiteX344" fmla="*/ 929888 w 1566141"/>
              <a:gd name="connsiteY344" fmla="*/ 921047 h 1948542"/>
              <a:gd name="connsiteX345" fmla="*/ 978827 w 1566141"/>
              <a:gd name="connsiteY345" fmla="*/ 872108 h 1948542"/>
              <a:gd name="connsiteX346" fmla="*/ 880949 w 1566141"/>
              <a:gd name="connsiteY346" fmla="*/ 872108 h 1948542"/>
              <a:gd name="connsiteX347" fmla="*/ 929888 w 1566141"/>
              <a:gd name="connsiteY347" fmla="*/ 921047 h 1948542"/>
              <a:gd name="connsiteX348" fmla="*/ 783071 w 1566141"/>
              <a:gd name="connsiteY348" fmla="*/ 870936 h 1948542"/>
              <a:gd name="connsiteX349" fmla="*/ 880949 w 1566141"/>
              <a:gd name="connsiteY349" fmla="*/ 870936 h 1948542"/>
              <a:gd name="connsiteX350" fmla="*/ 832010 w 1566141"/>
              <a:gd name="connsiteY350" fmla="*/ 821996 h 1948542"/>
              <a:gd name="connsiteX351" fmla="*/ 783071 w 1566141"/>
              <a:gd name="connsiteY351" fmla="*/ 870936 h 1948542"/>
              <a:gd name="connsiteX352" fmla="*/ 1125645 w 1566141"/>
              <a:gd name="connsiteY352" fmla="*/ 818298 h 1948542"/>
              <a:gd name="connsiteX353" fmla="*/ 1174584 w 1566141"/>
              <a:gd name="connsiteY353" fmla="*/ 769359 h 1948542"/>
              <a:gd name="connsiteX354" fmla="*/ 1076705 w 1566141"/>
              <a:gd name="connsiteY354" fmla="*/ 769359 h 1948542"/>
              <a:gd name="connsiteX355" fmla="*/ 1125645 w 1566141"/>
              <a:gd name="connsiteY355" fmla="*/ 818298 h 1948542"/>
              <a:gd name="connsiteX356" fmla="*/ 978827 w 1566141"/>
              <a:gd name="connsiteY356" fmla="*/ 768186 h 1948542"/>
              <a:gd name="connsiteX357" fmla="*/ 1076705 w 1566141"/>
              <a:gd name="connsiteY357" fmla="*/ 768186 h 1948542"/>
              <a:gd name="connsiteX358" fmla="*/ 1027766 w 1566141"/>
              <a:gd name="connsiteY358" fmla="*/ 719247 h 1948542"/>
              <a:gd name="connsiteX359" fmla="*/ 978827 w 1566141"/>
              <a:gd name="connsiteY359" fmla="*/ 768186 h 1948542"/>
              <a:gd name="connsiteX360" fmla="*/ 929888 w 1566141"/>
              <a:gd name="connsiteY360" fmla="*/ 818298 h 1948542"/>
              <a:gd name="connsiteX361" fmla="*/ 978827 w 1566141"/>
              <a:gd name="connsiteY361" fmla="*/ 769359 h 1948542"/>
              <a:gd name="connsiteX362" fmla="*/ 880949 w 1566141"/>
              <a:gd name="connsiteY362" fmla="*/ 769359 h 1948542"/>
              <a:gd name="connsiteX363" fmla="*/ 929888 w 1566141"/>
              <a:gd name="connsiteY363" fmla="*/ 818298 h 1948542"/>
              <a:gd name="connsiteX364" fmla="*/ 783071 w 1566141"/>
              <a:gd name="connsiteY364" fmla="*/ 768186 h 1948542"/>
              <a:gd name="connsiteX365" fmla="*/ 880949 w 1566141"/>
              <a:gd name="connsiteY365" fmla="*/ 768186 h 1948542"/>
              <a:gd name="connsiteX366" fmla="*/ 832010 w 1566141"/>
              <a:gd name="connsiteY366" fmla="*/ 719247 h 1948542"/>
              <a:gd name="connsiteX367" fmla="*/ 783071 w 1566141"/>
              <a:gd name="connsiteY367" fmla="*/ 768186 h 1948542"/>
              <a:gd name="connsiteX368" fmla="*/ 1125645 w 1566141"/>
              <a:gd name="connsiteY368" fmla="*/ 1948543 h 1948542"/>
              <a:gd name="connsiteX369" fmla="*/ 1174584 w 1566141"/>
              <a:gd name="connsiteY369" fmla="*/ 1899604 h 1948542"/>
              <a:gd name="connsiteX370" fmla="*/ 1076705 w 1566141"/>
              <a:gd name="connsiteY370" fmla="*/ 1899604 h 1948542"/>
              <a:gd name="connsiteX371" fmla="*/ 1125645 w 1566141"/>
              <a:gd name="connsiteY371" fmla="*/ 1948543 h 1948542"/>
              <a:gd name="connsiteX372" fmla="*/ 1125645 w 1566141"/>
              <a:gd name="connsiteY372" fmla="*/ 1845793 h 1948542"/>
              <a:gd name="connsiteX373" fmla="*/ 1174584 w 1566141"/>
              <a:gd name="connsiteY373" fmla="*/ 1796854 h 1948542"/>
              <a:gd name="connsiteX374" fmla="*/ 1076705 w 1566141"/>
              <a:gd name="connsiteY374" fmla="*/ 1796854 h 1948542"/>
              <a:gd name="connsiteX375" fmla="*/ 1125645 w 1566141"/>
              <a:gd name="connsiteY375" fmla="*/ 1845793 h 1948542"/>
              <a:gd name="connsiteX376" fmla="*/ 1125645 w 1566141"/>
              <a:gd name="connsiteY376" fmla="*/ 1743044 h 1948542"/>
              <a:gd name="connsiteX377" fmla="*/ 1174584 w 1566141"/>
              <a:gd name="connsiteY377" fmla="*/ 1694105 h 1948542"/>
              <a:gd name="connsiteX378" fmla="*/ 1076705 w 1566141"/>
              <a:gd name="connsiteY378" fmla="*/ 1694105 h 1948542"/>
              <a:gd name="connsiteX379" fmla="*/ 1125645 w 1566141"/>
              <a:gd name="connsiteY379" fmla="*/ 1743044 h 1948542"/>
              <a:gd name="connsiteX380" fmla="*/ 1125645 w 1566141"/>
              <a:gd name="connsiteY380" fmla="*/ 1640294 h 1948542"/>
              <a:gd name="connsiteX381" fmla="*/ 1174584 w 1566141"/>
              <a:gd name="connsiteY381" fmla="*/ 1591355 h 1948542"/>
              <a:gd name="connsiteX382" fmla="*/ 1076705 w 1566141"/>
              <a:gd name="connsiteY382" fmla="*/ 1591355 h 1948542"/>
              <a:gd name="connsiteX383" fmla="*/ 1125645 w 1566141"/>
              <a:gd name="connsiteY383" fmla="*/ 1640294 h 1948542"/>
              <a:gd name="connsiteX384" fmla="*/ 1125645 w 1566141"/>
              <a:gd name="connsiteY384" fmla="*/ 1537545 h 1948542"/>
              <a:gd name="connsiteX385" fmla="*/ 1174584 w 1566141"/>
              <a:gd name="connsiteY385" fmla="*/ 1488606 h 1948542"/>
              <a:gd name="connsiteX386" fmla="*/ 1076705 w 1566141"/>
              <a:gd name="connsiteY386" fmla="*/ 1488606 h 1948542"/>
              <a:gd name="connsiteX387" fmla="*/ 1125645 w 1566141"/>
              <a:gd name="connsiteY387" fmla="*/ 1537545 h 1948542"/>
              <a:gd name="connsiteX388" fmla="*/ 1125645 w 1566141"/>
              <a:gd name="connsiteY388" fmla="*/ 1434795 h 1948542"/>
              <a:gd name="connsiteX389" fmla="*/ 1174584 w 1566141"/>
              <a:gd name="connsiteY389" fmla="*/ 1385856 h 1948542"/>
              <a:gd name="connsiteX390" fmla="*/ 1076705 w 1566141"/>
              <a:gd name="connsiteY390" fmla="*/ 1385856 h 1948542"/>
              <a:gd name="connsiteX391" fmla="*/ 1125645 w 1566141"/>
              <a:gd name="connsiteY391" fmla="*/ 1434795 h 1948542"/>
              <a:gd name="connsiteX392" fmla="*/ 1125645 w 1566141"/>
              <a:gd name="connsiteY392" fmla="*/ 1332046 h 1948542"/>
              <a:gd name="connsiteX393" fmla="*/ 1174584 w 1566141"/>
              <a:gd name="connsiteY393" fmla="*/ 1283107 h 1948542"/>
              <a:gd name="connsiteX394" fmla="*/ 1076705 w 1566141"/>
              <a:gd name="connsiteY394" fmla="*/ 1283107 h 1948542"/>
              <a:gd name="connsiteX395" fmla="*/ 1125645 w 1566141"/>
              <a:gd name="connsiteY395" fmla="*/ 1332046 h 1948542"/>
              <a:gd name="connsiteX396" fmla="*/ 978827 w 1566141"/>
              <a:gd name="connsiteY396" fmla="*/ 1281934 h 1948542"/>
              <a:gd name="connsiteX397" fmla="*/ 1076705 w 1566141"/>
              <a:gd name="connsiteY397" fmla="*/ 1281934 h 1948542"/>
              <a:gd name="connsiteX398" fmla="*/ 1027766 w 1566141"/>
              <a:gd name="connsiteY398" fmla="*/ 1232995 h 1948542"/>
              <a:gd name="connsiteX399" fmla="*/ 978827 w 1566141"/>
              <a:gd name="connsiteY399" fmla="*/ 1281934 h 1948542"/>
              <a:gd name="connsiteX400" fmla="*/ 1125645 w 1566141"/>
              <a:gd name="connsiteY400" fmla="*/ 1229296 h 1948542"/>
              <a:gd name="connsiteX401" fmla="*/ 1174584 w 1566141"/>
              <a:gd name="connsiteY401" fmla="*/ 1180357 h 1948542"/>
              <a:gd name="connsiteX402" fmla="*/ 1076705 w 1566141"/>
              <a:gd name="connsiteY402" fmla="*/ 1180357 h 1948542"/>
              <a:gd name="connsiteX403" fmla="*/ 1125645 w 1566141"/>
              <a:gd name="connsiteY403" fmla="*/ 1229296 h 1948542"/>
              <a:gd name="connsiteX404" fmla="*/ 978827 w 1566141"/>
              <a:gd name="connsiteY404" fmla="*/ 1179184 h 1948542"/>
              <a:gd name="connsiteX405" fmla="*/ 1076705 w 1566141"/>
              <a:gd name="connsiteY405" fmla="*/ 1179184 h 1948542"/>
              <a:gd name="connsiteX406" fmla="*/ 1027766 w 1566141"/>
              <a:gd name="connsiteY406" fmla="*/ 1130245 h 1948542"/>
              <a:gd name="connsiteX407" fmla="*/ 978827 w 1566141"/>
              <a:gd name="connsiteY407" fmla="*/ 1179184 h 1948542"/>
              <a:gd name="connsiteX408" fmla="*/ 929888 w 1566141"/>
              <a:gd name="connsiteY408" fmla="*/ 1229296 h 1948542"/>
              <a:gd name="connsiteX409" fmla="*/ 978827 w 1566141"/>
              <a:gd name="connsiteY409" fmla="*/ 1180357 h 1948542"/>
              <a:gd name="connsiteX410" fmla="*/ 880949 w 1566141"/>
              <a:gd name="connsiteY410" fmla="*/ 1180357 h 1948542"/>
              <a:gd name="connsiteX411" fmla="*/ 929888 w 1566141"/>
              <a:gd name="connsiteY411" fmla="*/ 1229296 h 1948542"/>
              <a:gd name="connsiteX412" fmla="*/ 783071 w 1566141"/>
              <a:gd name="connsiteY412" fmla="*/ 1179184 h 1948542"/>
              <a:gd name="connsiteX413" fmla="*/ 880949 w 1566141"/>
              <a:gd name="connsiteY413" fmla="*/ 1179184 h 1948542"/>
              <a:gd name="connsiteX414" fmla="*/ 832010 w 1566141"/>
              <a:gd name="connsiteY414" fmla="*/ 1130245 h 1948542"/>
              <a:gd name="connsiteX415" fmla="*/ 783071 w 1566141"/>
              <a:gd name="connsiteY415" fmla="*/ 1179184 h 1948542"/>
              <a:gd name="connsiteX416" fmla="*/ 1125645 w 1566141"/>
              <a:gd name="connsiteY416" fmla="*/ 715548 h 1948542"/>
              <a:gd name="connsiteX417" fmla="*/ 1174584 w 1566141"/>
              <a:gd name="connsiteY417" fmla="*/ 666609 h 1948542"/>
              <a:gd name="connsiteX418" fmla="*/ 1076705 w 1566141"/>
              <a:gd name="connsiteY418" fmla="*/ 666609 h 1948542"/>
              <a:gd name="connsiteX419" fmla="*/ 1125645 w 1566141"/>
              <a:gd name="connsiteY419" fmla="*/ 715548 h 1948542"/>
              <a:gd name="connsiteX420" fmla="*/ 1125645 w 1566141"/>
              <a:gd name="connsiteY420" fmla="*/ 612799 h 1948542"/>
              <a:gd name="connsiteX421" fmla="*/ 1174584 w 1566141"/>
              <a:gd name="connsiteY421" fmla="*/ 563860 h 1948542"/>
              <a:gd name="connsiteX422" fmla="*/ 1076705 w 1566141"/>
              <a:gd name="connsiteY422" fmla="*/ 563860 h 1948542"/>
              <a:gd name="connsiteX423" fmla="*/ 1125645 w 1566141"/>
              <a:gd name="connsiteY423" fmla="*/ 612799 h 1948542"/>
              <a:gd name="connsiteX424" fmla="*/ 1125645 w 1566141"/>
              <a:gd name="connsiteY424" fmla="*/ 510049 h 1948542"/>
              <a:gd name="connsiteX425" fmla="*/ 1174584 w 1566141"/>
              <a:gd name="connsiteY425" fmla="*/ 461110 h 1948542"/>
              <a:gd name="connsiteX426" fmla="*/ 1076705 w 1566141"/>
              <a:gd name="connsiteY426" fmla="*/ 461110 h 1948542"/>
              <a:gd name="connsiteX427" fmla="*/ 1125645 w 1566141"/>
              <a:gd name="connsiteY427" fmla="*/ 510049 h 1948542"/>
              <a:gd name="connsiteX428" fmla="*/ 1125645 w 1566141"/>
              <a:gd name="connsiteY428" fmla="*/ 407254 h 1948542"/>
              <a:gd name="connsiteX429" fmla="*/ 1174584 w 1566141"/>
              <a:gd name="connsiteY429" fmla="*/ 358315 h 1948542"/>
              <a:gd name="connsiteX430" fmla="*/ 1076705 w 1566141"/>
              <a:gd name="connsiteY430" fmla="*/ 358315 h 1948542"/>
              <a:gd name="connsiteX431" fmla="*/ 1125645 w 1566141"/>
              <a:gd name="connsiteY431" fmla="*/ 407254 h 1948542"/>
              <a:gd name="connsiteX432" fmla="*/ 1125645 w 1566141"/>
              <a:gd name="connsiteY432" fmla="*/ 304505 h 1948542"/>
              <a:gd name="connsiteX433" fmla="*/ 1174584 w 1566141"/>
              <a:gd name="connsiteY433" fmla="*/ 255566 h 1948542"/>
              <a:gd name="connsiteX434" fmla="*/ 1076705 w 1566141"/>
              <a:gd name="connsiteY434" fmla="*/ 255566 h 1948542"/>
              <a:gd name="connsiteX435" fmla="*/ 1125645 w 1566141"/>
              <a:gd name="connsiteY435" fmla="*/ 304505 h 1948542"/>
              <a:gd name="connsiteX436" fmla="*/ 1125645 w 1566141"/>
              <a:gd name="connsiteY436" fmla="*/ 201755 h 1948542"/>
              <a:gd name="connsiteX437" fmla="*/ 1174584 w 1566141"/>
              <a:gd name="connsiteY437" fmla="*/ 152816 h 1948542"/>
              <a:gd name="connsiteX438" fmla="*/ 1076705 w 1566141"/>
              <a:gd name="connsiteY438" fmla="*/ 152816 h 1948542"/>
              <a:gd name="connsiteX439" fmla="*/ 1125645 w 1566141"/>
              <a:gd name="connsiteY439" fmla="*/ 201755 h 1948542"/>
              <a:gd name="connsiteX440" fmla="*/ 1125645 w 1566141"/>
              <a:gd name="connsiteY440" fmla="*/ 99006 h 1948542"/>
              <a:gd name="connsiteX441" fmla="*/ 1174584 w 1566141"/>
              <a:gd name="connsiteY441" fmla="*/ 50067 h 1948542"/>
              <a:gd name="connsiteX442" fmla="*/ 1076705 w 1566141"/>
              <a:gd name="connsiteY442" fmla="*/ 50067 h 1948542"/>
              <a:gd name="connsiteX443" fmla="*/ 1125645 w 1566141"/>
              <a:gd name="connsiteY443" fmla="*/ 99006 h 1948542"/>
              <a:gd name="connsiteX444" fmla="*/ 734132 w 1566141"/>
              <a:gd name="connsiteY444" fmla="*/ 1126547 h 1948542"/>
              <a:gd name="connsiteX445" fmla="*/ 783071 w 1566141"/>
              <a:gd name="connsiteY445" fmla="*/ 1077607 h 1948542"/>
              <a:gd name="connsiteX446" fmla="*/ 685193 w 1566141"/>
              <a:gd name="connsiteY446" fmla="*/ 1077607 h 1948542"/>
              <a:gd name="connsiteX447" fmla="*/ 734132 w 1566141"/>
              <a:gd name="connsiteY447" fmla="*/ 1126547 h 1948542"/>
              <a:gd name="connsiteX448" fmla="*/ 587314 w 1566141"/>
              <a:gd name="connsiteY448" fmla="*/ 1076435 h 1948542"/>
              <a:gd name="connsiteX449" fmla="*/ 685193 w 1566141"/>
              <a:gd name="connsiteY449" fmla="*/ 1076435 h 1948542"/>
              <a:gd name="connsiteX450" fmla="*/ 636253 w 1566141"/>
              <a:gd name="connsiteY450" fmla="*/ 1027495 h 1948542"/>
              <a:gd name="connsiteX451" fmla="*/ 587314 w 1566141"/>
              <a:gd name="connsiteY451" fmla="*/ 1076435 h 1948542"/>
              <a:gd name="connsiteX452" fmla="*/ 538375 w 1566141"/>
              <a:gd name="connsiteY452" fmla="*/ 1126547 h 1948542"/>
              <a:gd name="connsiteX453" fmla="*/ 587314 w 1566141"/>
              <a:gd name="connsiteY453" fmla="*/ 1077607 h 1948542"/>
              <a:gd name="connsiteX454" fmla="*/ 489436 w 1566141"/>
              <a:gd name="connsiteY454" fmla="*/ 1077607 h 1948542"/>
              <a:gd name="connsiteX455" fmla="*/ 538375 w 1566141"/>
              <a:gd name="connsiteY455" fmla="*/ 1126547 h 1948542"/>
              <a:gd name="connsiteX456" fmla="*/ 391558 w 1566141"/>
              <a:gd name="connsiteY456" fmla="*/ 1076435 h 1948542"/>
              <a:gd name="connsiteX457" fmla="*/ 489436 w 1566141"/>
              <a:gd name="connsiteY457" fmla="*/ 1076435 h 1948542"/>
              <a:gd name="connsiteX458" fmla="*/ 440497 w 1566141"/>
              <a:gd name="connsiteY458" fmla="*/ 1027495 h 1948542"/>
              <a:gd name="connsiteX459" fmla="*/ 391558 w 1566141"/>
              <a:gd name="connsiteY459" fmla="*/ 1076435 h 1948542"/>
              <a:gd name="connsiteX460" fmla="*/ 734132 w 1566141"/>
              <a:gd name="connsiteY460" fmla="*/ 1023797 h 1948542"/>
              <a:gd name="connsiteX461" fmla="*/ 783071 w 1566141"/>
              <a:gd name="connsiteY461" fmla="*/ 974858 h 1948542"/>
              <a:gd name="connsiteX462" fmla="*/ 685193 w 1566141"/>
              <a:gd name="connsiteY462" fmla="*/ 974858 h 1948542"/>
              <a:gd name="connsiteX463" fmla="*/ 734132 w 1566141"/>
              <a:gd name="connsiteY463" fmla="*/ 1023797 h 1948542"/>
              <a:gd name="connsiteX464" fmla="*/ 587314 w 1566141"/>
              <a:gd name="connsiteY464" fmla="*/ 973685 h 1948542"/>
              <a:gd name="connsiteX465" fmla="*/ 685193 w 1566141"/>
              <a:gd name="connsiteY465" fmla="*/ 973685 h 1948542"/>
              <a:gd name="connsiteX466" fmla="*/ 636253 w 1566141"/>
              <a:gd name="connsiteY466" fmla="*/ 924746 h 1948542"/>
              <a:gd name="connsiteX467" fmla="*/ 587314 w 1566141"/>
              <a:gd name="connsiteY467" fmla="*/ 973685 h 1948542"/>
              <a:gd name="connsiteX468" fmla="*/ 538375 w 1566141"/>
              <a:gd name="connsiteY468" fmla="*/ 1023797 h 1948542"/>
              <a:gd name="connsiteX469" fmla="*/ 587314 w 1566141"/>
              <a:gd name="connsiteY469" fmla="*/ 974858 h 1948542"/>
              <a:gd name="connsiteX470" fmla="*/ 489436 w 1566141"/>
              <a:gd name="connsiteY470" fmla="*/ 974858 h 1948542"/>
              <a:gd name="connsiteX471" fmla="*/ 538375 w 1566141"/>
              <a:gd name="connsiteY471" fmla="*/ 1023797 h 1948542"/>
              <a:gd name="connsiteX472" fmla="*/ 391558 w 1566141"/>
              <a:gd name="connsiteY472" fmla="*/ 973685 h 1948542"/>
              <a:gd name="connsiteX473" fmla="*/ 489436 w 1566141"/>
              <a:gd name="connsiteY473" fmla="*/ 973685 h 1948542"/>
              <a:gd name="connsiteX474" fmla="*/ 440497 w 1566141"/>
              <a:gd name="connsiteY474" fmla="*/ 924746 h 1948542"/>
              <a:gd name="connsiteX475" fmla="*/ 391558 w 1566141"/>
              <a:gd name="connsiteY475" fmla="*/ 973685 h 1948542"/>
              <a:gd name="connsiteX476" fmla="*/ 734132 w 1566141"/>
              <a:gd name="connsiteY476" fmla="*/ 921047 h 1948542"/>
              <a:gd name="connsiteX477" fmla="*/ 783071 w 1566141"/>
              <a:gd name="connsiteY477" fmla="*/ 872108 h 1948542"/>
              <a:gd name="connsiteX478" fmla="*/ 685193 w 1566141"/>
              <a:gd name="connsiteY478" fmla="*/ 872108 h 1948542"/>
              <a:gd name="connsiteX479" fmla="*/ 734132 w 1566141"/>
              <a:gd name="connsiteY479" fmla="*/ 921047 h 1948542"/>
              <a:gd name="connsiteX480" fmla="*/ 587314 w 1566141"/>
              <a:gd name="connsiteY480" fmla="*/ 870936 h 1948542"/>
              <a:gd name="connsiteX481" fmla="*/ 685193 w 1566141"/>
              <a:gd name="connsiteY481" fmla="*/ 870936 h 1948542"/>
              <a:gd name="connsiteX482" fmla="*/ 636253 w 1566141"/>
              <a:gd name="connsiteY482" fmla="*/ 821996 h 1948542"/>
              <a:gd name="connsiteX483" fmla="*/ 587314 w 1566141"/>
              <a:gd name="connsiteY483" fmla="*/ 870936 h 1948542"/>
              <a:gd name="connsiteX484" fmla="*/ 538375 w 1566141"/>
              <a:gd name="connsiteY484" fmla="*/ 921047 h 1948542"/>
              <a:gd name="connsiteX485" fmla="*/ 587314 w 1566141"/>
              <a:gd name="connsiteY485" fmla="*/ 872108 h 1948542"/>
              <a:gd name="connsiteX486" fmla="*/ 489436 w 1566141"/>
              <a:gd name="connsiteY486" fmla="*/ 872108 h 1948542"/>
              <a:gd name="connsiteX487" fmla="*/ 538375 w 1566141"/>
              <a:gd name="connsiteY487" fmla="*/ 921047 h 1948542"/>
              <a:gd name="connsiteX488" fmla="*/ 391558 w 1566141"/>
              <a:gd name="connsiteY488" fmla="*/ 870936 h 1948542"/>
              <a:gd name="connsiteX489" fmla="*/ 489436 w 1566141"/>
              <a:gd name="connsiteY489" fmla="*/ 870936 h 1948542"/>
              <a:gd name="connsiteX490" fmla="*/ 440497 w 1566141"/>
              <a:gd name="connsiteY490" fmla="*/ 821996 h 1948542"/>
              <a:gd name="connsiteX491" fmla="*/ 391558 w 1566141"/>
              <a:gd name="connsiteY491" fmla="*/ 870936 h 1948542"/>
              <a:gd name="connsiteX492" fmla="*/ 734132 w 1566141"/>
              <a:gd name="connsiteY492" fmla="*/ 818298 h 1948542"/>
              <a:gd name="connsiteX493" fmla="*/ 783071 w 1566141"/>
              <a:gd name="connsiteY493" fmla="*/ 769359 h 1948542"/>
              <a:gd name="connsiteX494" fmla="*/ 685193 w 1566141"/>
              <a:gd name="connsiteY494" fmla="*/ 769359 h 1948542"/>
              <a:gd name="connsiteX495" fmla="*/ 734132 w 1566141"/>
              <a:gd name="connsiteY495" fmla="*/ 818298 h 1948542"/>
              <a:gd name="connsiteX496" fmla="*/ 587314 w 1566141"/>
              <a:gd name="connsiteY496" fmla="*/ 768186 h 1948542"/>
              <a:gd name="connsiteX497" fmla="*/ 685193 w 1566141"/>
              <a:gd name="connsiteY497" fmla="*/ 768186 h 1948542"/>
              <a:gd name="connsiteX498" fmla="*/ 636253 w 1566141"/>
              <a:gd name="connsiteY498" fmla="*/ 719247 h 1948542"/>
              <a:gd name="connsiteX499" fmla="*/ 587314 w 1566141"/>
              <a:gd name="connsiteY499" fmla="*/ 768186 h 1948542"/>
              <a:gd name="connsiteX500" fmla="*/ 538375 w 1566141"/>
              <a:gd name="connsiteY500" fmla="*/ 818298 h 1948542"/>
              <a:gd name="connsiteX501" fmla="*/ 587314 w 1566141"/>
              <a:gd name="connsiteY501" fmla="*/ 769359 h 1948542"/>
              <a:gd name="connsiteX502" fmla="*/ 489436 w 1566141"/>
              <a:gd name="connsiteY502" fmla="*/ 769359 h 1948542"/>
              <a:gd name="connsiteX503" fmla="*/ 538375 w 1566141"/>
              <a:gd name="connsiteY503" fmla="*/ 818298 h 1948542"/>
              <a:gd name="connsiteX504" fmla="*/ 391558 w 1566141"/>
              <a:gd name="connsiteY504" fmla="*/ 768186 h 1948542"/>
              <a:gd name="connsiteX505" fmla="*/ 489436 w 1566141"/>
              <a:gd name="connsiteY505" fmla="*/ 768186 h 1948542"/>
              <a:gd name="connsiteX506" fmla="*/ 440497 w 1566141"/>
              <a:gd name="connsiteY506" fmla="*/ 719247 h 1948542"/>
              <a:gd name="connsiteX507" fmla="*/ 391558 w 1566141"/>
              <a:gd name="connsiteY507" fmla="*/ 768186 h 1948542"/>
              <a:gd name="connsiteX508" fmla="*/ 391558 w 1566141"/>
              <a:gd name="connsiteY508" fmla="*/ 1898476 h 1948542"/>
              <a:gd name="connsiteX509" fmla="*/ 489436 w 1566141"/>
              <a:gd name="connsiteY509" fmla="*/ 1898476 h 1948542"/>
              <a:gd name="connsiteX510" fmla="*/ 440497 w 1566141"/>
              <a:gd name="connsiteY510" fmla="*/ 1849537 h 1948542"/>
              <a:gd name="connsiteX511" fmla="*/ 391558 w 1566141"/>
              <a:gd name="connsiteY511" fmla="*/ 1898476 h 1948542"/>
              <a:gd name="connsiteX512" fmla="*/ 391558 w 1566141"/>
              <a:gd name="connsiteY512" fmla="*/ 1795727 h 1948542"/>
              <a:gd name="connsiteX513" fmla="*/ 489436 w 1566141"/>
              <a:gd name="connsiteY513" fmla="*/ 1795727 h 1948542"/>
              <a:gd name="connsiteX514" fmla="*/ 440497 w 1566141"/>
              <a:gd name="connsiteY514" fmla="*/ 1746787 h 1948542"/>
              <a:gd name="connsiteX515" fmla="*/ 391558 w 1566141"/>
              <a:gd name="connsiteY515" fmla="*/ 1795727 h 1948542"/>
              <a:gd name="connsiteX516" fmla="*/ 391558 w 1566141"/>
              <a:gd name="connsiteY516" fmla="*/ 1692977 h 1948542"/>
              <a:gd name="connsiteX517" fmla="*/ 489436 w 1566141"/>
              <a:gd name="connsiteY517" fmla="*/ 1692977 h 1948542"/>
              <a:gd name="connsiteX518" fmla="*/ 440497 w 1566141"/>
              <a:gd name="connsiteY518" fmla="*/ 1644038 h 1948542"/>
              <a:gd name="connsiteX519" fmla="*/ 391558 w 1566141"/>
              <a:gd name="connsiteY519" fmla="*/ 1692977 h 1948542"/>
              <a:gd name="connsiteX520" fmla="*/ 391558 w 1566141"/>
              <a:gd name="connsiteY520" fmla="*/ 1590228 h 1948542"/>
              <a:gd name="connsiteX521" fmla="*/ 489436 w 1566141"/>
              <a:gd name="connsiteY521" fmla="*/ 1590228 h 1948542"/>
              <a:gd name="connsiteX522" fmla="*/ 440497 w 1566141"/>
              <a:gd name="connsiteY522" fmla="*/ 1541288 h 1948542"/>
              <a:gd name="connsiteX523" fmla="*/ 391558 w 1566141"/>
              <a:gd name="connsiteY523" fmla="*/ 1590228 h 1948542"/>
              <a:gd name="connsiteX524" fmla="*/ 391558 w 1566141"/>
              <a:gd name="connsiteY524" fmla="*/ 1487478 h 1948542"/>
              <a:gd name="connsiteX525" fmla="*/ 489436 w 1566141"/>
              <a:gd name="connsiteY525" fmla="*/ 1487478 h 1948542"/>
              <a:gd name="connsiteX526" fmla="*/ 440497 w 1566141"/>
              <a:gd name="connsiteY526" fmla="*/ 1438539 h 1948542"/>
              <a:gd name="connsiteX527" fmla="*/ 391558 w 1566141"/>
              <a:gd name="connsiteY527" fmla="*/ 1487478 h 1948542"/>
              <a:gd name="connsiteX528" fmla="*/ 391558 w 1566141"/>
              <a:gd name="connsiteY528" fmla="*/ 1384728 h 1948542"/>
              <a:gd name="connsiteX529" fmla="*/ 489436 w 1566141"/>
              <a:gd name="connsiteY529" fmla="*/ 1384728 h 1948542"/>
              <a:gd name="connsiteX530" fmla="*/ 440497 w 1566141"/>
              <a:gd name="connsiteY530" fmla="*/ 1335789 h 1948542"/>
              <a:gd name="connsiteX531" fmla="*/ 391558 w 1566141"/>
              <a:gd name="connsiteY531" fmla="*/ 1384728 h 1948542"/>
              <a:gd name="connsiteX532" fmla="*/ 391558 w 1566141"/>
              <a:gd name="connsiteY532" fmla="*/ 1281934 h 1948542"/>
              <a:gd name="connsiteX533" fmla="*/ 489436 w 1566141"/>
              <a:gd name="connsiteY533" fmla="*/ 1281934 h 1948542"/>
              <a:gd name="connsiteX534" fmla="*/ 440497 w 1566141"/>
              <a:gd name="connsiteY534" fmla="*/ 1232995 h 1948542"/>
              <a:gd name="connsiteX535" fmla="*/ 391558 w 1566141"/>
              <a:gd name="connsiteY535" fmla="*/ 1281934 h 1948542"/>
              <a:gd name="connsiteX536" fmla="*/ 734132 w 1566141"/>
              <a:gd name="connsiteY536" fmla="*/ 1229296 h 1948542"/>
              <a:gd name="connsiteX537" fmla="*/ 783071 w 1566141"/>
              <a:gd name="connsiteY537" fmla="*/ 1180357 h 1948542"/>
              <a:gd name="connsiteX538" fmla="*/ 685193 w 1566141"/>
              <a:gd name="connsiteY538" fmla="*/ 1180357 h 1948542"/>
              <a:gd name="connsiteX539" fmla="*/ 734132 w 1566141"/>
              <a:gd name="connsiteY539" fmla="*/ 1229296 h 1948542"/>
              <a:gd name="connsiteX540" fmla="*/ 587314 w 1566141"/>
              <a:gd name="connsiteY540" fmla="*/ 1179184 h 1948542"/>
              <a:gd name="connsiteX541" fmla="*/ 685193 w 1566141"/>
              <a:gd name="connsiteY541" fmla="*/ 1179184 h 1948542"/>
              <a:gd name="connsiteX542" fmla="*/ 636253 w 1566141"/>
              <a:gd name="connsiteY542" fmla="*/ 1130245 h 1948542"/>
              <a:gd name="connsiteX543" fmla="*/ 587314 w 1566141"/>
              <a:gd name="connsiteY543" fmla="*/ 1179184 h 1948542"/>
              <a:gd name="connsiteX544" fmla="*/ 538375 w 1566141"/>
              <a:gd name="connsiteY544" fmla="*/ 1229296 h 1948542"/>
              <a:gd name="connsiteX545" fmla="*/ 587314 w 1566141"/>
              <a:gd name="connsiteY545" fmla="*/ 1180357 h 1948542"/>
              <a:gd name="connsiteX546" fmla="*/ 489436 w 1566141"/>
              <a:gd name="connsiteY546" fmla="*/ 1180357 h 1948542"/>
              <a:gd name="connsiteX547" fmla="*/ 538375 w 1566141"/>
              <a:gd name="connsiteY547" fmla="*/ 1229296 h 1948542"/>
              <a:gd name="connsiteX548" fmla="*/ 391558 w 1566141"/>
              <a:gd name="connsiteY548" fmla="*/ 1179184 h 1948542"/>
              <a:gd name="connsiteX549" fmla="*/ 489436 w 1566141"/>
              <a:gd name="connsiteY549" fmla="*/ 1179184 h 1948542"/>
              <a:gd name="connsiteX550" fmla="*/ 440497 w 1566141"/>
              <a:gd name="connsiteY550" fmla="*/ 1130245 h 1948542"/>
              <a:gd name="connsiteX551" fmla="*/ 391558 w 1566141"/>
              <a:gd name="connsiteY551" fmla="*/ 1179184 h 1948542"/>
              <a:gd name="connsiteX552" fmla="*/ 538375 w 1566141"/>
              <a:gd name="connsiteY552" fmla="*/ 715548 h 1948542"/>
              <a:gd name="connsiteX553" fmla="*/ 587314 w 1566141"/>
              <a:gd name="connsiteY553" fmla="*/ 666609 h 1948542"/>
              <a:gd name="connsiteX554" fmla="*/ 489436 w 1566141"/>
              <a:gd name="connsiteY554" fmla="*/ 666609 h 1948542"/>
              <a:gd name="connsiteX555" fmla="*/ 538375 w 1566141"/>
              <a:gd name="connsiteY555" fmla="*/ 715548 h 1948542"/>
              <a:gd name="connsiteX556" fmla="*/ 391558 w 1566141"/>
              <a:gd name="connsiteY556" fmla="*/ 665436 h 1948542"/>
              <a:gd name="connsiteX557" fmla="*/ 489436 w 1566141"/>
              <a:gd name="connsiteY557" fmla="*/ 665436 h 1948542"/>
              <a:gd name="connsiteX558" fmla="*/ 440497 w 1566141"/>
              <a:gd name="connsiteY558" fmla="*/ 616497 h 1948542"/>
              <a:gd name="connsiteX559" fmla="*/ 391558 w 1566141"/>
              <a:gd name="connsiteY559" fmla="*/ 665436 h 1948542"/>
              <a:gd name="connsiteX560" fmla="*/ 391558 w 1566141"/>
              <a:gd name="connsiteY560" fmla="*/ 562687 h 1948542"/>
              <a:gd name="connsiteX561" fmla="*/ 489436 w 1566141"/>
              <a:gd name="connsiteY561" fmla="*/ 562687 h 1948542"/>
              <a:gd name="connsiteX562" fmla="*/ 440497 w 1566141"/>
              <a:gd name="connsiteY562" fmla="*/ 513748 h 1948542"/>
              <a:gd name="connsiteX563" fmla="*/ 391558 w 1566141"/>
              <a:gd name="connsiteY563" fmla="*/ 562687 h 1948542"/>
              <a:gd name="connsiteX564" fmla="*/ 391558 w 1566141"/>
              <a:gd name="connsiteY564" fmla="*/ 459937 h 1948542"/>
              <a:gd name="connsiteX565" fmla="*/ 489436 w 1566141"/>
              <a:gd name="connsiteY565" fmla="*/ 459937 h 1948542"/>
              <a:gd name="connsiteX566" fmla="*/ 440497 w 1566141"/>
              <a:gd name="connsiteY566" fmla="*/ 410998 h 1948542"/>
              <a:gd name="connsiteX567" fmla="*/ 391558 w 1566141"/>
              <a:gd name="connsiteY567" fmla="*/ 459937 h 1948542"/>
              <a:gd name="connsiteX568" fmla="*/ 391558 w 1566141"/>
              <a:gd name="connsiteY568" fmla="*/ 357188 h 1948542"/>
              <a:gd name="connsiteX569" fmla="*/ 489436 w 1566141"/>
              <a:gd name="connsiteY569" fmla="*/ 357188 h 1948542"/>
              <a:gd name="connsiteX570" fmla="*/ 440497 w 1566141"/>
              <a:gd name="connsiteY570" fmla="*/ 308249 h 1948542"/>
              <a:gd name="connsiteX571" fmla="*/ 391558 w 1566141"/>
              <a:gd name="connsiteY571" fmla="*/ 357188 h 1948542"/>
              <a:gd name="connsiteX572" fmla="*/ 391558 w 1566141"/>
              <a:gd name="connsiteY572" fmla="*/ 254438 h 1948542"/>
              <a:gd name="connsiteX573" fmla="*/ 489436 w 1566141"/>
              <a:gd name="connsiteY573" fmla="*/ 254438 h 1948542"/>
              <a:gd name="connsiteX574" fmla="*/ 440497 w 1566141"/>
              <a:gd name="connsiteY574" fmla="*/ 205499 h 1948542"/>
              <a:gd name="connsiteX575" fmla="*/ 391558 w 1566141"/>
              <a:gd name="connsiteY575" fmla="*/ 254438 h 1948542"/>
              <a:gd name="connsiteX576" fmla="*/ 391558 w 1566141"/>
              <a:gd name="connsiteY576" fmla="*/ 151689 h 1948542"/>
              <a:gd name="connsiteX577" fmla="*/ 489436 w 1566141"/>
              <a:gd name="connsiteY577" fmla="*/ 151689 h 1948542"/>
              <a:gd name="connsiteX578" fmla="*/ 440497 w 1566141"/>
              <a:gd name="connsiteY578" fmla="*/ 102750 h 1948542"/>
              <a:gd name="connsiteX579" fmla="*/ 391558 w 1566141"/>
              <a:gd name="connsiteY579" fmla="*/ 151689 h 1948542"/>
              <a:gd name="connsiteX580" fmla="*/ 391558 w 1566141"/>
              <a:gd name="connsiteY580" fmla="*/ 48939 h 1948542"/>
              <a:gd name="connsiteX581" fmla="*/ 489436 w 1566141"/>
              <a:gd name="connsiteY581" fmla="*/ 48939 h 1948542"/>
              <a:gd name="connsiteX582" fmla="*/ 440497 w 1566141"/>
              <a:gd name="connsiteY582" fmla="*/ 0 h 1948542"/>
              <a:gd name="connsiteX583" fmla="*/ 391558 w 1566141"/>
              <a:gd name="connsiteY583" fmla="*/ 48939 h 1948542"/>
              <a:gd name="connsiteX584" fmla="*/ 342574 w 1566141"/>
              <a:gd name="connsiteY584" fmla="*/ 1126547 h 1948542"/>
              <a:gd name="connsiteX585" fmla="*/ 391513 w 1566141"/>
              <a:gd name="connsiteY585" fmla="*/ 1077607 h 1948542"/>
              <a:gd name="connsiteX586" fmla="*/ 293635 w 1566141"/>
              <a:gd name="connsiteY586" fmla="*/ 1077607 h 1948542"/>
              <a:gd name="connsiteX587" fmla="*/ 342574 w 1566141"/>
              <a:gd name="connsiteY587" fmla="*/ 1126547 h 1948542"/>
              <a:gd name="connsiteX588" fmla="*/ 195756 w 1566141"/>
              <a:gd name="connsiteY588" fmla="*/ 1076435 h 1948542"/>
              <a:gd name="connsiteX589" fmla="*/ 293635 w 1566141"/>
              <a:gd name="connsiteY589" fmla="*/ 1076435 h 1948542"/>
              <a:gd name="connsiteX590" fmla="*/ 244696 w 1566141"/>
              <a:gd name="connsiteY590" fmla="*/ 1027495 h 1948542"/>
              <a:gd name="connsiteX591" fmla="*/ 195756 w 1566141"/>
              <a:gd name="connsiteY591" fmla="*/ 1076435 h 1948542"/>
              <a:gd name="connsiteX592" fmla="*/ 146817 w 1566141"/>
              <a:gd name="connsiteY592" fmla="*/ 1126547 h 1948542"/>
              <a:gd name="connsiteX593" fmla="*/ 195756 w 1566141"/>
              <a:gd name="connsiteY593" fmla="*/ 1077607 h 1948542"/>
              <a:gd name="connsiteX594" fmla="*/ 97878 w 1566141"/>
              <a:gd name="connsiteY594" fmla="*/ 1077607 h 1948542"/>
              <a:gd name="connsiteX595" fmla="*/ 146817 w 1566141"/>
              <a:gd name="connsiteY595" fmla="*/ 1126547 h 1948542"/>
              <a:gd name="connsiteX596" fmla="*/ 0 w 1566141"/>
              <a:gd name="connsiteY596" fmla="*/ 1076435 h 1948542"/>
              <a:gd name="connsiteX597" fmla="*/ 97878 w 1566141"/>
              <a:gd name="connsiteY597" fmla="*/ 1076435 h 1948542"/>
              <a:gd name="connsiteX598" fmla="*/ 48939 w 1566141"/>
              <a:gd name="connsiteY598" fmla="*/ 1027495 h 1948542"/>
              <a:gd name="connsiteX599" fmla="*/ 0 w 1566141"/>
              <a:gd name="connsiteY599" fmla="*/ 1076435 h 1948542"/>
              <a:gd name="connsiteX600" fmla="*/ 342574 w 1566141"/>
              <a:gd name="connsiteY600" fmla="*/ 1023797 h 1948542"/>
              <a:gd name="connsiteX601" fmla="*/ 391513 w 1566141"/>
              <a:gd name="connsiteY601" fmla="*/ 974858 h 1948542"/>
              <a:gd name="connsiteX602" fmla="*/ 293635 w 1566141"/>
              <a:gd name="connsiteY602" fmla="*/ 974858 h 1948542"/>
              <a:gd name="connsiteX603" fmla="*/ 342574 w 1566141"/>
              <a:gd name="connsiteY603" fmla="*/ 1023797 h 1948542"/>
              <a:gd name="connsiteX604" fmla="*/ 195756 w 1566141"/>
              <a:gd name="connsiteY604" fmla="*/ 973685 h 1948542"/>
              <a:gd name="connsiteX605" fmla="*/ 293635 w 1566141"/>
              <a:gd name="connsiteY605" fmla="*/ 973685 h 1948542"/>
              <a:gd name="connsiteX606" fmla="*/ 244696 w 1566141"/>
              <a:gd name="connsiteY606" fmla="*/ 924746 h 1948542"/>
              <a:gd name="connsiteX607" fmla="*/ 195756 w 1566141"/>
              <a:gd name="connsiteY607" fmla="*/ 973685 h 1948542"/>
              <a:gd name="connsiteX608" fmla="*/ 146817 w 1566141"/>
              <a:gd name="connsiteY608" fmla="*/ 1023797 h 1948542"/>
              <a:gd name="connsiteX609" fmla="*/ 195756 w 1566141"/>
              <a:gd name="connsiteY609" fmla="*/ 974858 h 1948542"/>
              <a:gd name="connsiteX610" fmla="*/ 97878 w 1566141"/>
              <a:gd name="connsiteY610" fmla="*/ 974858 h 1948542"/>
              <a:gd name="connsiteX611" fmla="*/ 146817 w 1566141"/>
              <a:gd name="connsiteY611" fmla="*/ 1023797 h 1948542"/>
              <a:gd name="connsiteX612" fmla="*/ 0 w 1566141"/>
              <a:gd name="connsiteY612" fmla="*/ 973685 h 1948542"/>
              <a:gd name="connsiteX613" fmla="*/ 97878 w 1566141"/>
              <a:gd name="connsiteY613" fmla="*/ 973685 h 1948542"/>
              <a:gd name="connsiteX614" fmla="*/ 48939 w 1566141"/>
              <a:gd name="connsiteY614" fmla="*/ 924746 h 1948542"/>
              <a:gd name="connsiteX615" fmla="*/ 0 w 1566141"/>
              <a:gd name="connsiteY615" fmla="*/ 973685 h 1948542"/>
              <a:gd name="connsiteX616" fmla="*/ 342574 w 1566141"/>
              <a:gd name="connsiteY616" fmla="*/ 921047 h 1948542"/>
              <a:gd name="connsiteX617" fmla="*/ 391513 w 1566141"/>
              <a:gd name="connsiteY617" fmla="*/ 872108 h 1948542"/>
              <a:gd name="connsiteX618" fmla="*/ 293635 w 1566141"/>
              <a:gd name="connsiteY618" fmla="*/ 872108 h 1948542"/>
              <a:gd name="connsiteX619" fmla="*/ 342574 w 1566141"/>
              <a:gd name="connsiteY619" fmla="*/ 921047 h 1948542"/>
              <a:gd name="connsiteX620" fmla="*/ 195756 w 1566141"/>
              <a:gd name="connsiteY620" fmla="*/ 870936 h 1948542"/>
              <a:gd name="connsiteX621" fmla="*/ 293635 w 1566141"/>
              <a:gd name="connsiteY621" fmla="*/ 870936 h 1948542"/>
              <a:gd name="connsiteX622" fmla="*/ 244696 w 1566141"/>
              <a:gd name="connsiteY622" fmla="*/ 821996 h 1948542"/>
              <a:gd name="connsiteX623" fmla="*/ 195756 w 1566141"/>
              <a:gd name="connsiteY623" fmla="*/ 870936 h 1948542"/>
              <a:gd name="connsiteX624" fmla="*/ 146817 w 1566141"/>
              <a:gd name="connsiteY624" fmla="*/ 921047 h 1948542"/>
              <a:gd name="connsiteX625" fmla="*/ 195756 w 1566141"/>
              <a:gd name="connsiteY625" fmla="*/ 872108 h 1948542"/>
              <a:gd name="connsiteX626" fmla="*/ 97878 w 1566141"/>
              <a:gd name="connsiteY626" fmla="*/ 872108 h 1948542"/>
              <a:gd name="connsiteX627" fmla="*/ 146817 w 1566141"/>
              <a:gd name="connsiteY627" fmla="*/ 921047 h 1948542"/>
              <a:gd name="connsiteX628" fmla="*/ 0 w 1566141"/>
              <a:gd name="connsiteY628" fmla="*/ 870936 h 1948542"/>
              <a:gd name="connsiteX629" fmla="*/ 97878 w 1566141"/>
              <a:gd name="connsiteY629" fmla="*/ 870936 h 1948542"/>
              <a:gd name="connsiteX630" fmla="*/ 48939 w 1566141"/>
              <a:gd name="connsiteY630" fmla="*/ 821996 h 1948542"/>
              <a:gd name="connsiteX631" fmla="*/ 0 w 1566141"/>
              <a:gd name="connsiteY631" fmla="*/ 870936 h 1948542"/>
              <a:gd name="connsiteX632" fmla="*/ 342574 w 1566141"/>
              <a:gd name="connsiteY632" fmla="*/ 818298 h 1948542"/>
              <a:gd name="connsiteX633" fmla="*/ 391513 w 1566141"/>
              <a:gd name="connsiteY633" fmla="*/ 769359 h 1948542"/>
              <a:gd name="connsiteX634" fmla="*/ 293635 w 1566141"/>
              <a:gd name="connsiteY634" fmla="*/ 769359 h 1948542"/>
              <a:gd name="connsiteX635" fmla="*/ 342574 w 1566141"/>
              <a:gd name="connsiteY635" fmla="*/ 818298 h 1948542"/>
              <a:gd name="connsiteX636" fmla="*/ 195756 w 1566141"/>
              <a:gd name="connsiteY636" fmla="*/ 768186 h 1948542"/>
              <a:gd name="connsiteX637" fmla="*/ 293635 w 1566141"/>
              <a:gd name="connsiteY637" fmla="*/ 768186 h 1948542"/>
              <a:gd name="connsiteX638" fmla="*/ 244696 w 1566141"/>
              <a:gd name="connsiteY638" fmla="*/ 719247 h 1948542"/>
              <a:gd name="connsiteX639" fmla="*/ 195756 w 1566141"/>
              <a:gd name="connsiteY639" fmla="*/ 768186 h 1948542"/>
              <a:gd name="connsiteX640" fmla="*/ 146817 w 1566141"/>
              <a:gd name="connsiteY640" fmla="*/ 818298 h 1948542"/>
              <a:gd name="connsiteX641" fmla="*/ 195756 w 1566141"/>
              <a:gd name="connsiteY641" fmla="*/ 769359 h 1948542"/>
              <a:gd name="connsiteX642" fmla="*/ 97878 w 1566141"/>
              <a:gd name="connsiteY642" fmla="*/ 769359 h 1948542"/>
              <a:gd name="connsiteX643" fmla="*/ 146817 w 1566141"/>
              <a:gd name="connsiteY643" fmla="*/ 818298 h 1948542"/>
              <a:gd name="connsiteX644" fmla="*/ 0 w 1566141"/>
              <a:gd name="connsiteY644" fmla="*/ 768186 h 1948542"/>
              <a:gd name="connsiteX645" fmla="*/ 97878 w 1566141"/>
              <a:gd name="connsiteY645" fmla="*/ 768186 h 1948542"/>
              <a:gd name="connsiteX646" fmla="*/ 48939 w 1566141"/>
              <a:gd name="connsiteY646" fmla="*/ 719247 h 1948542"/>
              <a:gd name="connsiteX647" fmla="*/ 0 w 1566141"/>
              <a:gd name="connsiteY647" fmla="*/ 768186 h 1948542"/>
              <a:gd name="connsiteX648" fmla="*/ 342574 w 1566141"/>
              <a:gd name="connsiteY648" fmla="*/ 1948543 h 1948542"/>
              <a:gd name="connsiteX649" fmla="*/ 391513 w 1566141"/>
              <a:gd name="connsiteY649" fmla="*/ 1899604 h 1948542"/>
              <a:gd name="connsiteX650" fmla="*/ 293635 w 1566141"/>
              <a:gd name="connsiteY650" fmla="*/ 1899604 h 1948542"/>
              <a:gd name="connsiteX651" fmla="*/ 342574 w 1566141"/>
              <a:gd name="connsiteY651" fmla="*/ 1948543 h 1948542"/>
              <a:gd name="connsiteX652" fmla="*/ 195756 w 1566141"/>
              <a:gd name="connsiteY652" fmla="*/ 1898476 h 1948542"/>
              <a:gd name="connsiteX653" fmla="*/ 293635 w 1566141"/>
              <a:gd name="connsiteY653" fmla="*/ 1898476 h 1948542"/>
              <a:gd name="connsiteX654" fmla="*/ 244696 w 1566141"/>
              <a:gd name="connsiteY654" fmla="*/ 1849537 h 1948542"/>
              <a:gd name="connsiteX655" fmla="*/ 195756 w 1566141"/>
              <a:gd name="connsiteY655" fmla="*/ 1898476 h 1948542"/>
              <a:gd name="connsiteX656" fmla="*/ 146817 w 1566141"/>
              <a:gd name="connsiteY656" fmla="*/ 1948543 h 1948542"/>
              <a:gd name="connsiteX657" fmla="*/ 195756 w 1566141"/>
              <a:gd name="connsiteY657" fmla="*/ 1899604 h 1948542"/>
              <a:gd name="connsiteX658" fmla="*/ 97878 w 1566141"/>
              <a:gd name="connsiteY658" fmla="*/ 1899604 h 1948542"/>
              <a:gd name="connsiteX659" fmla="*/ 146817 w 1566141"/>
              <a:gd name="connsiteY659" fmla="*/ 1948543 h 1948542"/>
              <a:gd name="connsiteX660" fmla="*/ 0 w 1566141"/>
              <a:gd name="connsiteY660" fmla="*/ 1898476 h 1948542"/>
              <a:gd name="connsiteX661" fmla="*/ 97878 w 1566141"/>
              <a:gd name="connsiteY661" fmla="*/ 1898476 h 1948542"/>
              <a:gd name="connsiteX662" fmla="*/ 48939 w 1566141"/>
              <a:gd name="connsiteY662" fmla="*/ 1849537 h 1948542"/>
              <a:gd name="connsiteX663" fmla="*/ 0 w 1566141"/>
              <a:gd name="connsiteY663" fmla="*/ 1898476 h 1948542"/>
              <a:gd name="connsiteX664" fmla="*/ 342574 w 1566141"/>
              <a:gd name="connsiteY664" fmla="*/ 1845793 h 1948542"/>
              <a:gd name="connsiteX665" fmla="*/ 391513 w 1566141"/>
              <a:gd name="connsiteY665" fmla="*/ 1796854 h 1948542"/>
              <a:gd name="connsiteX666" fmla="*/ 293635 w 1566141"/>
              <a:gd name="connsiteY666" fmla="*/ 1796854 h 1948542"/>
              <a:gd name="connsiteX667" fmla="*/ 342574 w 1566141"/>
              <a:gd name="connsiteY667" fmla="*/ 1845793 h 1948542"/>
              <a:gd name="connsiteX668" fmla="*/ 195756 w 1566141"/>
              <a:gd name="connsiteY668" fmla="*/ 1795727 h 1948542"/>
              <a:gd name="connsiteX669" fmla="*/ 293635 w 1566141"/>
              <a:gd name="connsiteY669" fmla="*/ 1795727 h 1948542"/>
              <a:gd name="connsiteX670" fmla="*/ 244696 w 1566141"/>
              <a:gd name="connsiteY670" fmla="*/ 1746787 h 1948542"/>
              <a:gd name="connsiteX671" fmla="*/ 195756 w 1566141"/>
              <a:gd name="connsiteY671" fmla="*/ 1795727 h 1948542"/>
              <a:gd name="connsiteX672" fmla="*/ 146817 w 1566141"/>
              <a:gd name="connsiteY672" fmla="*/ 1845793 h 1948542"/>
              <a:gd name="connsiteX673" fmla="*/ 195756 w 1566141"/>
              <a:gd name="connsiteY673" fmla="*/ 1796854 h 1948542"/>
              <a:gd name="connsiteX674" fmla="*/ 97878 w 1566141"/>
              <a:gd name="connsiteY674" fmla="*/ 1796854 h 1948542"/>
              <a:gd name="connsiteX675" fmla="*/ 146817 w 1566141"/>
              <a:gd name="connsiteY675" fmla="*/ 1845793 h 1948542"/>
              <a:gd name="connsiteX676" fmla="*/ 0 w 1566141"/>
              <a:gd name="connsiteY676" fmla="*/ 1795727 h 1948542"/>
              <a:gd name="connsiteX677" fmla="*/ 97878 w 1566141"/>
              <a:gd name="connsiteY677" fmla="*/ 1795727 h 1948542"/>
              <a:gd name="connsiteX678" fmla="*/ 48939 w 1566141"/>
              <a:gd name="connsiteY678" fmla="*/ 1746787 h 1948542"/>
              <a:gd name="connsiteX679" fmla="*/ 0 w 1566141"/>
              <a:gd name="connsiteY679" fmla="*/ 1795727 h 1948542"/>
              <a:gd name="connsiteX680" fmla="*/ 342574 w 1566141"/>
              <a:gd name="connsiteY680" fmla="*/ 1743044 h 1948542"/>
              <a:gd name="connsiteX681" fmla="*/ 391513 w 1566141"/>
              <a:gd name="connsiteY681" fmla="*/ 1694105 h 1948542"/>
              <a:gd name="connsiteX682" fmla="*/ 293635 w 1566141"/>
              <a:gd name="connsiteY682" fmla="*/ 1694105 h 1948542"/>
              <a:gd name="connsiteX683" fmla="*/ 342574 w 1566141"/>
              <a:gd name="connsiteY683" fmla="*/ 1743044 h 1948542"/>
              <a:gd name="connsiteX684" fmla="*/ 195756 w 1566141"/>
              <a:gd name="connsiteY684" fmla="*/ 1692977 h 1948542"/>
              <a:gd name="connsiteX685" fmla="*/ 293635 w 1566141"/>
              <a:gd name="connsiteY685" fmla="*/ 1692977 h 1948542"/>
              <a:gd name="connsiteX686" fmla="*/ 244696 w 1566141"/>
              <a:gd name="connsiteY686" fmla="*/ 1644038 h 1948542"/>
              <a:gd name="connsiteX687" fmla="*/ 195756 w 1566141"/>
              <a:gd name="connsiteY687" fmla="*/ 1692977 h 1948542"/>
              <a:gd name="connsiteX688" fmla="*/ 146817 w 1566141"/>
              <a:gd name="connsiteY688" fmla="*/ 1743044 h 1948542"/>
              <a:gd name="connsiteX689" fmla="*/ 195756 w 1566141"/>
              <a:gd name="connsiteY689" fmla="*/ 1694105 h 1948542"/>
              <a:gd name="connsiteX690" fmla="*/ 97878 w 1566141"/>
              <a:gd name="connsiteY690" fmla="*/ 1694105 h 1948542"/>
              <a:gd name="connsiteX691" fmla="*/ 146817 w 1566141"/>
              <a:gd name="connsiteY691" fmla="*/ 1743044 h 1948542"/>
              <a:gd name="connsiteX692" fmla="*/ 0 w 1566141"/>
              <a:gd name="connsiteY692" fmla="*/ 1692977 h 1948542"/>
              <a:gd name="connsiteX693" fmla="*/ 97878 w 1566141"/>
              <a:gd name="connsiteY693" fmla="*/ 1692977 h 1948542"/>
              <a:gd name="connsiteX694" fmla="*/ 48939 w 1566141"/>
              <a:gd name="connsiteY694" fmla="*/ 1644038 h 1948542"/>
              <a:gd name="connsiteX695" fmla="*/ 0 w 1566141"/>
              <a:gd name="connsiteY695" fmla="*/ 1692977 h 1948542"/>
              <a:gd name="connsiteX696" fmla="*/ 342574 w 1566141"/>
              <a:gd name="connsiteY696" fmla="*/ 1640294 h 1948542"/>
              <a:gd name="connsiteX697" fmla="*/ 391513 w 1566141"/>
              <a:gd name="connsiteY697" fmla="*/ 1591355 h 1948542"/>
              <a:gd name="connsiteX698" fmla="*/ 293635 w 1566141"/>
              <a:gd name="connsiteY698" fmla="*/ 1591355 h 1948542"/>
              <a:gd name="connsiteX699" fmla="*/ 342574 w 1566141"/>
              <a:gd name="connsiteY699" fmla="*/ 1640294 h 1948542"/>
              <a:gd name="connsiteX700" fmla="*/ 195756 w 1566141"/>
              <a:gd name="connsiteY700" fmla="*/ 1590228 h 1948542"/>
              <a:gd name="connsiteX701" fmla="*/ 293635 w 1566141"/>
              <a:gd name="connsiteY701" fmla="*/ 1590228 h 1948542"/>
              <a:gd name="connsiteX702" fmla="*/ 244696 w 1566141"/>
              <a:gd name="connsiteY702" fmla="*/ 1541288 h 1948542"/>
              <a:gd name="connsiteX703" fmla="*/ 195756 w 1566141"/>
              <a:gd name="connsiteY703" fmla="*/ 1590228 h 1948542"/>
              <a:gd name="connsiteX704" fmla="*/ 146817 w 1566141"/>
              <a:gd name="connsiteY704" fmla="*/ 1640294 h 1948542"/>
              <a:gd name="connsiteX705" fmla="*/ 195756 w 1566141"/>
              <a:gd name="connsiteY705" fmla="*/ 1591355 h 1948542"/>
              <a:gd name="connsiteX706" fmla="*/ 97878 w 1566141"/>
              <a:gd name="connsiteY706" fmla="*/ 1591355 h 1948542"/>
              <a:gd name="connsiteX707" fmla="*/ 146817 w 1566141"/>
              <a:gd name="connsiteY707" fmla="*/ 1640294 h 1948542"/>
              <a:gd name="connsiteX708" fmla="*/ 0 w 1566141"/>
              <a:gd name="connsiteY708" fmla="*/ 1590228 h 1948542"/>
              <a:gd name="connsiteX709" fmla="*/ 97878 w 1566141"/>
              <a:gd name="connsiteY709" fmla="*/ 1590228 h 1948542"/>
              <a:gd name="connsiteX710" fmla="*/ 48939 w 1566141"/>
              <a:gd name="connsiteY710" fmla="*/ 1541288 h 1948542"/>
              <a:gd name="connsiteX711" fmla="*/ 0 w 1566141"/>
              <a:gd name="connsiteY711" fmla="*/ 1590228 h 1948542"/>
              <a:gd name="connsiteX712" fmla="*/ 342574 w 1566141"/>
              <a:gd name="connsiteY712" fmla="*/ 1537545 h 1948542"/>
              <a:gd name="connsiteX713" fmla="*/ 391513 w 1566141"/>
              <a:gd name="connsiteY713" fmla="*/ 1488606 h 1948542"/>
              <a:gd name="connsiteX714" fmla="*/ 293635 w 1566141"/>
              <a:gd name="connsiteY714" fmla="*/ 1488606 h 1948542"/>
              <a:gd name="connsiteX715" fmla="*/ 342574 w 1566141"/>
              <a:gd name="connsiteY715" fmla="*/ 1537545 h 1948542"/>
              <a:gd name="connsiteX716" fmla="*/ 195756 w 1566141"/>
              <a:gd name="connsiteY716" fmla="*/ 1487478 h 1948542"/>
              <a:gd name="connsiteX717" fmla="*/ 293635 w 1566141"/>
              <a:gd name="connsiteY717" fmla="*/ 1487478 h 1948542"/>
              <a:gd name="connsiteX718" fmla="*/ 244696 w 1566141"/>
              <a:gd name="connsiteY718" fmla="*/ 1438539 h 1948542"/>
              <a:gd name="connsiteX719" fmla="*/ 195756 w 1566141"/>
              <a:gd name="connsiteY719" fmla="*/ 1487478 h 1948542"/>
              <a:gd name="connsiteX720" fmla="*/ 146817 w 1566141"/>
              <a:gd name="connsiteY720" fmla="*/ 1537545 h 1948542"/>
              <a:gd name="connsiteX721" fmla="*/ 195756 w 1566141"/>
              <a:gd name="connsiteY721" fmla="*/ 1488606 h 1948542"/>
              <a:gd name="connsiteX722" fmla="*/ 97878 w 1566141"/>
              <a:gd name="connsiteY722" fmla="*/ 1488606 h 1948542"/>
              <a:gd name="connsiteX723" fmla="*/ 146817 w 1566141"/>
              <a:gd name="connsiteY723" fmla="*/ 1537545 h 1948542"/>
              <a:gd name="connsiteX724" fmla="*/ 0 w 1566141"/>
              <a:gd name="connsiteY724" fmla="*/ 1487478 h 1948542"/>
              <a:gd name="connsiteX725" fmla="*/ 97878 w 1566141"/>
              <a:gd name="connsiteY725" fmla="*/ 1487478 h 1948542"/>
              <a:gd name="connsiteX726" fmla="*/ 48939 w 1566141"/>
              <a:gd name="connsiteY726" fmla="*/ 1438539 h 1948542"/>
              <a:gd name="connsiteX727" fmla="*/ 0 w 1566141"/>
              <a:gd name="connsiteY727" fmla="*/ 1487478 h 1948542"/>
              <a:gd name="connsiteX728" fmla="*/ 342574 w 1566141"/>
              <a:gd name="connsiteY728" fmla="*/ 1434795 h 1948542"/>
              <a:gd name="connsiteX729" fmla="*/ 391513 w 1566141"/>
              <a:gd name="connsiteY729" fmla="*/ 1385856 h 1948542"/>
              <a:gd name="connsiteX730" fmla="*/ 293635 w 1566141"/>
              <a:gd name="connsiteY730" fmla="*/ 1385856 h 1948542"/>
              <a:gd name="connsiteX731" fmla="*/ 342574 w 1566141"/>
              <a:gd name="connsiteY731" fmla="*/ 1434795 h 1948542"/>
              <a:gd name="connsiteX732" fmla="*/ 195756 w 1566141"/>
              <a:gd name="connsiteY732" fmla="*/ 1384728 h 1948542"/>
              <a:gd name="connsiteX733" fmla="*/ 293635 w 1566141"/>
              <a:gd name="connsiteY733" fmla="*/ 1384728 h 1948542"/>
              <a:gd name="connsiteX734" fmla="*/ 244696 w 1566141"/>
              <a:gd name="connsiteY734" fmla="*/ 1335789 h 1948542"/>
              <a:gd name="connsiteX735" fmla="*/ 195756 w 1566141"/>
              <a:gd name="connsiteY735" fmla="*/ 1384728 h 1948542"/>
              <a:gd name="connsiteX736" fmla="*/ 146817 w 1566141"/>
              <a:gd name="connsiteY736" fmla="*/ 1434795 h 1948542"/>
              <a:gd name="connsiteX737" fmla="*/ 195756 w 1566141"/>
              <a:gd name="connsiteY737" fmla="*/ 1385856 h 1948542"/>
              <a:gd name="connsiteX738" fmla="*/ 97878 w 1566141"/>
              <a:gd name="connsiteY738" fmla="*/ 1385856 h 1948542"/>
              <a:gd name="connsiteX739" fmla="*/ 146817 w 1566141"/>
              <a:gd name="connsiteY739" fmla="*/ 1434795 h 1948542"/>
              <a:gd name="connsiteX740" fmla="*/ 0 w 1566141"/>
              <a:gd name="connsiteY740" fmla="*/ 1384728 h 1948542"/>
              <a:gd name="connsiteX741" fmla="*/ 97878 w 1566141"/>
              <a:gd name="connsiteY741" fmla="*/ 1384728 h 1948542"/>
              <a:gd name="connsiteX742" fmla="*/ 48939 w 1566141"/>
              <a:gd name="connsiteY742" fmla="*/ 1335789 h 1948542"/>
              <a:gd name="connsiteX743" fmla="*/ 0 w 1566141"/>
              <a:gd name="connsiteY743" fmla="*/ 1384728 h 1948542"/>
              <a:gd name="connsiteX744" fmla="*/ 342574 w 1566141"/>
              <a:gd name="connsiteY744" fmla="*/ 1332046 h 1948542"/>
              <a:gd name="connsiteX745" fmla="*/ 391513 w 1566141"/>
              <a:gd name="connsiteY745" fmla="*/ 1283107 h 1948542"/>
              <a:gd name="connsiteX746" fmla="*/ 293635 w 1566141"/>
              <a:gd name="connsiteY746" fmla="*/ 1283107 h 1948542"/>
              <a:gd name="connsiteX747" fmla="*/ 342574 w 1566141"/>
              <a:gd name="connsiteY747" fmla="*/ 1332046 h 1948542"/>
              <a:gd name="connsiteX748" fmla="*/ 195756 w 1566141"/>
              <a:gd name="connsiteY748" fmla="*/ 1281934 h 1948542"/>
              <a:gd name="connsiteX749" fmla="*/ 293635 w 1566141"/>
              <a:gd name="connsiteY749" fmla="*/ 1281934 h 1948542"/>
              <a:gd name="connsiteX750" fmla="*/ 244696 w 1566141"/>
              <a:gd name="connsiteY750" fmla="*/ 1232995 h 1948542"/>
              <a:gd name="connsiteX751" fmla="*/ 195756 w 1566141"/>
              <a:gd name="connsiteY751" fmla="*/ 1281934 h 1948542"/>
              <a:gd name="connsiteX752" fmla="*/ 146817 w 1566141"/>
              <a:gd name="connsiteY752" fmla="*/ 1332046 h 1948542"/>
              <a:gd name="connsiteX753" fmla="*/ 195756 w 1566141"/>
              <a:gd name="connsiteY753" fmla="*/ 1283107 h 1948542"/>
              <a:gd name="connsiteX754" fmla="*/ 97878 w 1566141"/>
              <a:gd name="connsiteY754" fmla="*/ 1283107 h 1948542"/>
              <a:gd name="connsiteX755" fmla="*/ 146817 w 1566141"/>
              <a:gd name="connsiteY755" fmla="*/ 1332046 h 1948542"/>
              <a:gd name="connsiteX756" fmla="*/ 0 w 1566141"/>
              <a:gd name="connsiteY756" fmla="*/ 1281934 h 1948542"/>
              <a:gd name="connsiteX757" fmla="*/ 97878 w 1566141"/>
              <a:gd name="connsiteY757" fmla="*/ 1281934 h 1948542"/>
              <a:gd name="connsiteX758" fmla="*/ 48939 w 1566141"/>
              <a:gd name="connsiteY758" fmla="*/ 1232995 h 1948542"/>
              <a:gd name="connsiteX759" fmla="*/ 0 w 1566141"/>
              <a:gd name="connsiteY759" fmla="*/ 1281934 h 1948542"/>
              <a:gd name="connsiteX760" fmla="*/ 342574 w 1566141"/>
              <a:gd name="connsiteY760" fmla="*/ 1229296 h 1948542"/>
              <a:gd name="connsiteX761" fmla="*/ 391513 w 1566141"/>
              <a:gd name="connsiteY761" fmla="*/ 1180357 h 1948542"/>
              <a:gd name="connsiteX762" fmla="*/ 293635 w 1566141"/>
              <a:gd name="connsiteY762" fmla="*/ 1180357 h 1948542"/>
              <a:gd name="connsiteX763" fmla="*/ 342574 w 1566141"/>
              <a:gd name="connsiteY763" fmla="*/ 1229296 h 1948542"/>
              <a:gd name="connsiteX764" fmla="*/ 195756 w 1566141"/>
              <a:gd name="connsiteY764" fmla="*/ 1179184 h 1948542"/>
              <a:gd name="connsiteX765" fmla="*/ 293635 w 1566141"/>
              <a:gd name="connsiteY765" fmla="*/ 1179184 h 1948542"/>
              <a:gd name="connsiteX766" fmla="*/ 244696 w 1566141"/>
              <a:gd name="connsiteY766" fmla="*/ 1130245 h 1948542"/>
              <a:gd name="connsiteX767" fmla="*/ 195756 w 1566141"/>
              <a:gd name="connsiteY767" fmla="*/ 1179184 h 1948542"/>
              <a:gd name="connsiteX768" fmla="*/ 146817 w 1566141"/>
              <a:gd name="connsiteY768" fmla="*/ 1229296 h 1948542"/>
              <a:gd name="connsiteX769" fmla="*/ 195756 w 1566141"/>
              <a:gd name="connsiteY769" fmla="*/ 1180357 h 1948542"/>
              <a:gd name="connsiteX770" fmla="*/ 97878 w 1566141"/>
              <a:gd name="connsiteY770" fmla="*/ 1180357 h 1948542"/>
              <a:gd name="connsiteX771" fmla="*/ 146817 w 1566141"/>
              <a:gd name="connsiteY771" fmla="*/ 1229296 h 1948542"/>
              <a:gd name="connsiteX772" fmla="*/ 0 w 1566141"/>
              <a:gd name="connsiteY772" fmla="*/ 1179184 h 1948542"/>
              <a:gd name="connsiteX773" fmla="*/ 97878 w 1566141"/>
              <a:gd name="connsiteY773" fmla="*/ 1179184 h 1948542"/>
              <a:gd name="connsiteX774" fmla="*/ 48939 w 1566141"/>
              <a:gd name="connsiteY774" fmla="*/ 1130245 h 1948542"/>
              <a:gd name="connsiteX775" fmla="*/ 0 w 1566141"/>
              <a:gd name="connsiteY775" fmla="*/ 1179184 h 1948542"/>
              <a:gd name="connsiteX776" fmla="*/ 342574 w 1566141"/>
              <a:gd name="connsiteY776" fmla="*/ 715548 h 1948542"/>
              <a:gd name="connsiteX777" fmla="*/ 391513 w 1566141"/>
              <a:gd name="connsiteY777" fmla="*/ 666609 h 1948542"/>
              <a:gd name="connsiteX778" fmla="*/ 293635 w 1566141"/>
              <a:gd name="connsiteY778" fmla="*/ 666609 h 1948542"/>
              <a:gd name="connsiteX779" fmla="*/ 342574 w 1566141"/>
              <a:gd name="connsiteY779" fmla="*/ 715548 h 1948542"/>
              <a:gd name="connsiteX780" fmla="*/ 195756 w 1566141"/>
              <a:gd name="connsiteY780" fmla="*/ 665436 h 1948542"/>
              <a:gd name="connsiteX781" fmla="*/ 293635 w 1566141"/>
              <a:gd name="connsiteY781" fmla="*/ 665436 h 1948542"/>
              <a:gd name="connsiteX782" fmla="*/ 244696 w 1566141"/>
              <a:gd name="connsiteY782" fmla="*/ 616497 h 1948542"/>
              <a:gd name="connsiteX783" fmla="*/ 195756 w 1566141"/>
              <a:gd name="connsiteY783" fmla="*/ 665436 h 1948542"/>
              <a:gd name="connsiteX784" fmla="*/ 146817 w 1566141"/>
              <a:gd name="connsiteY784" fmla="*/ 715548 h 1948542"/>
              <a:gd name="connsiteX785" fmla="*/ 195756 w 1566141"/>
              <a:gd name="connsiteY785" fmla="*/ 666609 h 1948542"/>
              <a:gd name="connsiteX786" fmla="*/ 97878 w 1566141"/>
              <a:gd name="connsiteY786" fmla="*/ 666609 h 1948542"/>
              <a:gd name="connsiteX787" fmla="*/ 146817 w 1566141"/>
              <a:gd name="connsiteY787" fmla="*/ 715548 h 1948542"/>
              <a:gd name="connsiteX788" fmla="*/ 0 w 1566141"/>
              <a:gd name="connsiteY788" fmla="*/ 665436 h 1948542"/>
              <a:gd name="connsiteX789" fmla="*/ 97878 w 1566141"/>
              <a:gd name="connsiteY789" fmla="*/ 665436 h 1948542"/>
              <a:gd name="connsiteX790" fmla="*/ 48939 w 1566141"/>
              <a:gd name="connsiteY790" fmla="*/ 616497 h 1948542"/>
              <a:gd name="connsiteX791" fmla="*/ 0 w 1566141"/>
              <a:gd name="connsiteY791" fmla="*/ 665436 h 1948542"/>
              <a:gd name="connsiteX792" fmla="*/ 342574 w 1566141"/>
              <a:gd name="connsiteY792" fmla="*/ 612799 h 1948542"/>
              <a:gd name="connsiteX793" fmla="*/ 391513 w 1566141"/>
              <a:gd name="connsiteY793" fmla="*/ 563860 h 1948542"/>
              <a:gd name="connsiteX794" fmla="*/ 293635 w 1566141"/>
              <a:gd name="connsiteY794" fmla="*/ 563860 h 1948542"/>
              <a:gd name="connsiteX795" fmla="*/ 342574 w 1566141"/>
              <a:gd name="connsiteY795" fmla="*/ 612799 h 1948542"/>
              <a:gd name="connsiteX796" fmla="*/ 195756 w 1566141"/>
              <a:gd name="connsiteY796" fmla="*/ 562687 h 1948542"/>
              <a:gd name="connsiteX797" fmla="*/ 293635 w 1566141"/>
              <a:gd name="connsiteY797" fmla="*/ 562687 h 1948542"/>
              <a:gd name="connsiteX798" fmla="*/ 244696 w 1566141"/>
              <a:gd name="connsiteY798" fmla="*/ 513748 h 1948542"/>
              <a:gd name="connsiteX799" fmla="*/ 195756 w 1566141"/>
              <a:gd name="connsiteY799" fmla="*/ 562687 h 1948542"/>
              <a:gd name="connsiteX800" fmla="*/ 146817 w 1566141"/>
              <a:gd name="connsiteY800" fmla="*/ 612799 h 1948542"/>
              <a:gd name="connsiteX801" fmla="*/ 195756 w 1566141"/>
              <a:gd name="connsiteY801" fmla="*/ 563860 h 1948542"/>
              <a:gd name="connsiteX802" fmla="*/ 97878 w 1566141"/>
              <a:gd name="connsiteY802" fmla="*/ 563860 h 1948542"/>
              <a:gd name="connsiteX803" fmla="*/ 146817 w 1566141"/>
              <a:gd name="connsiteY803" fmla="*/ 612799 h 1948542"/>
              <a:gd name="connsiteX804" fmla="*/ 0 w 1566141"/>
              <a:gd name="connsiteY804" fmla="*/ 562687 h 1948542"/>
              <a:gd name="connsiteX805" fmla="*/ 97878 w 1566141"/>
              <a:gd name="connsiteY805" fmla="*/ 562687 h 1948542"/>
              <a:gd name="connsiteX806" fmla="*/ 48939 w 1566141"/>
              <a:gd name="connsiteY806" fmla="*/ 513748 h 1948542"/>
              <a:gd name="connsiteX807" fmla="*/ 0 w 1566141"/>
              <a:gd name="connsiteY807" fmla="*/ 562687 h 1948542"/>
              <a:gd name="connsiteX808" fmla="*/ 342574 w 1566141"/>
              <a:gd name="connsiteY808" fmla="*/ 510049 h 1948542"/>
              <a:gd name="connsiteX809" fmla="*/ 391513 w 1566141"/>
              <a:gd name="connsiteY809" fmla="*/ 461110 h 1948542"/>
              <a:gd name="connsiteX810" fmla="*/ 293635 w 1566141"/>
              <a:gd name="connsiteY810" fmla="*/ 461110 h 1948542"/>
              <a:gd name="connsiteX811" fmla="*/ 342574 w 1566141"/>
              <a:gd name="connsiteY811" fmla="*/ 510049 h 1948542"/>
              <a:gd name="connsiteX812" fmla="*/ 195756 w 1566141"/>
              <a:gd name="connsiteY812" fmla="*/ 459937 h 1948542"/>
              <a:gd name="connsiteX813" fmla="*/ 293635 w 1566141"/>
              <a:gd name="connsiteY813" fmla="*/ 459937 h 1948542"/>
              <a:gd name="connsiteX814" fmla="*/ 244696 w 1566141"/>
              <a:gd name="connsiteY814" fmla="*/ 410998 h 1948542"/>
              <a:gd name="connsiteX815" fmla="*/ 195756 w 1566141"/>
              <a:gd name="connsiteY815" fmla="*/ 459937 h 1948542"/>
              <a:gd name="connsiteX816" fmla="*/ 146817 w 1566141"/>
              <a:gd name="connsiteY816" fmla="*/ 510049 h 1948542"/>
              <a:gd name="connsiteX817" fmla="*/ 195756 w 1566141"/>
              <a:gd name="connsiteY817" fmla="*/ 461110 h 1948542"/>
              <a:gd name="connsiteX818" fmla="*/ 97878 w 1566141"/>
              <a:gd name="connsiteY818" fmla="*/ 461110 h 1948542"/>
              <a:gd name="connsiteX819" fmla="*/ 146817 w 1566141"/>
              <a:gd name="connsiteY819" fmla="*/ 510049 h 1948542"/>
              <a:gd name="connsiteX820" fmla="*/ 0 w 1566141"/>
              <a:gd name="connsiteY820" fmla="*/ 459937 h 1948542"/>
              <a:gd name="connsiteX821" fmla="*/ 97878 w 1566141"/>
              <a:gd name="connsiteY821" fmla="*/ 459937 h 1948542"/>
              <a:gd name="connsiteX822" fmla="*/ 48939 w 1566141"/>
              <a:gd name="connsiteY822" fmla="*/ 410998 h 1948542"/>
              <a:gd name="connsiteX823" fmla="*/ 0 w 1566141"/>
              <a:gd name="connsiteY823" fmla="*/ 459937 h 1948542"/>
              <a:gd name="connsiteX824" fmla="*/ 342574 w 1566141"/>
              <a:gd name="connsiteY824" fmla="*/ 407254 h 1948542"/>
              <a:gd name="connsiteX825" fmla="*/ 391513 w 1566141"/>
              <a:gd name="connsiteY825" fmla="*/ 358315 h 1948542"/>
              <a:gd name="connsiteX826" fmla="*/ 293635 w 1566141"/>
              <a:gd name="connsiteY826" fmla="*/ 358315 h 1948542"/>
              <a:gd name="connsiteX827" fmla="*/ 342574 w 1566141"/>
              <a:gd name="connsiteY827" fmla="*/ 407254 h 1948542"/>
              <a:gd name="connsiteX828" fmla="*/ 195756 w 1566141"/>
              <a:gd name="connsiteY828" fmla="*/ 357188 h 1948542"/>
              <a:gd name="connsiteX829" fmla="*/ 293635 w 1566141"/>
              <a:gd name="connsiteY829" fmla="*/ 357188 h 1948542"/>
              <a:gd name="connsiteX830" fmla="*/ 244696 w 1566141"/>
              <a:gd name="connsiteY830" fmla="*/ 308249 h 1948542"/>
              <a:gd name="connsiteX831" fmla="*/ 195756 w 1566141"/>
              <a:gd name="connsiteY831" fmla="*/ 357188 h 1948542"/>
              <a:gd name="connsiteX832" fmla="*/ 146817 w 1566141"/>
              <a:gd name="connsiteY832" fmla="*/ 407254 h 1948542"/>
              <a:gd name="connsiteX833" fmla="*/ 195756 w 1566141"/>
              <a:gd name="connsiteY833" fmla="*/ 358315 h 1948542"/>
              <a:gd name="connsiteX834" fmla="*/ 97878 w 1566141"/>
              <a:gd name="connsiteY834" fmla="*/ 358315 h 1948542"/>
              <a:gd name="connsiteX835" fmla="*/ 146817 w 1566141"/>
              <a:gd name="connsiteY835" fmla="*/ 407254 h 1948542"/>
              <a:gd name="connsiteX836" fmla="*/ 0 w 1566141"/>
              <a:gd name="connsiteY836" fmla="*/ 357188 h 1948542"/>
              <a:gd name="connsiteX837" fmla="*/ 97878 w 1566141"/>
              <a:gd name="connsiteY837" fmla="*/ 357188 h 1948542"/>
              <a:gd name="connsiteX838" fmla="*/ 48939 w 1566141"/>
              <a:gd name="connsiteY838" fmla="*/ 308249 h 1948542"/>
              <a:gd name="connsiteX839" fmla="*/ 0 w 1566141"/>
              <a:gd name="connsiteY839" fmla="*/ 357188 h 1948542"/>
              <a:gd name="connsiteX840" fmla="*/ 342574 w 1566141"/>
              <a:gd name="connsiteY840" fmla="*/ 304505 h 1948542"/>
              <a:gd name="connsiteX841" fmla="*/ 391513 w 1566141"/>
              <a:gd name="connsiteY841" fmla="*/ 255566 h 1948542"/>
              <a:gd name="connsiteX842" fmla="*/ 293635 w 1566141"/>
              <a:gd name="connsiteY842" fmla="*/ 255566 h 1948542"/>
              <a:gd name="connsiteX843" fmla="*/ 342574 w 1566141"/>
              <a:gd name="connsiteY843" fmla="*/ 304505 h 1948542"/>
              <a:gd name="connsiteX844" fmla="*/ 195756 w 1566141"/>
              <a:gd name="connsiteY844" fmla="*/ 254438 h 1948542"/>
              <a:gd name="connsiteX845" fmla="*/ 293635 w 1566141"/>
              <a:gd name="connsiteY845" fmla="*/ 254438 h 1948542"/>
              <a:gd name="connsiteX846" fmla="*/ 244696 w 1566141"/>
              <a:gd name="connsiteY846" fmla="*/ 205499 h 1948542"/>
              <a:gd name="connsiteX847" fmla="*/ 195756 w 1566141"/>
              <a:gd name="connsiteY847" fmla="*/ 254438 h 1948542"/>
              <a:gd name="connsiteX848" fmla="*/ 146817 w 1566141"/>
              <a:gd name="connsiteY848" fmla="*/ 304505 h 1948542"/>
              <a:gd name="connsiteX849" fmla="*/ 195756 w 1566141"/>
              <a:gd name="connsiteY849" fmla="*/ 255566 h 1948542"/>
              <a:gd name="connsiteX850" fmla="*/ 97878 w 1566141"/>
              <a:gd name="connsiteY850" fmla="*/ 255566 h 1948542"/>
              <a:gd name="connsiteX851" fmla="*/ 146817 w 1566141"/>
              <a:gd name="connsiteY851" fmla="*/ 304505 h 1948542"/>
              <a:gd name="connsiteX852" fmla="*/ 0 w 1566141"/>
              <a:gd name="connsiteY852" fmla="*/ 254438 h 1948542"/>
              <a:gd name="connsiteX853" fmla="*/ 97878 w 1566141"/>
              <a:gd name="connsiteY853" fmla="*/ 254438 h 1948542"/>
              <a:gd name="connsiteX854" fmla="*/ 48939 w 1566141"/>
              <a:gd name="connsiteY854" fmla="*/ 205499 h 1948542"/>
              <a:gd name="connsiteX855" fmla="*/ 0 w 1566141"/>
              <a:gd name="connsiteY855" fmla="*/ 254438 h 1948542"/>
              <a:gd name="connsiteX856" fmla="*/ 342574 w 1566141"/>
              <a:gd name="connsiteY856" fmla="*/ 201755 h 1948542"/>
              <a:gd name="connsiteX857" fmla="*/ 391513 w 1566141"/>
              <a:gd name="connsiteY857" fmla="*/ 152816 h 1948542"/>
              <a:gd name="connsiteX858" fmla="*/ 293635 w 1566141"/>
              <a:gd name="connsiteY858" fmla="*/ 152816 h 1948542"/>
              <a:gd name="connsiteX859" fmla="*/ 342574 w 1566141"/>
              <a:gd name="connsiteY859" fmla="*/ 201755 h 1948542"/>
              <a:gd name="connsiteX860" fmla="*/ 195756 w 1566141"/>
              <a:gd name="connsiteY860" fmla="*/ 151689 h 1948542"/>
              <a:gd name="connsiteX861" fmla="*/ 293635 w 1566141"/>
              <a:gd name="connsiteY861" fmla="*/ 151689 h 1948542"/>
              <a:gd name="connsiteX862" fmla="*/ 244696 w 1566141"/>
              <a:gd name="connsiteY862" fmla="*/ 102750 h 1948542"/>
              <a:gd name="connsiteX863" fmla="*/ 195756 w 1566141"/>
              <a:gd name="connsiteY863" fmla="*/ 151689 h 1948542"/>
              <a:gd name="connsiteX864" fmla="*/ 146817 w 1566141"/>
              <a:gd name="connsiteY864" fmla="*/ 201755 h 1948542"/>
              <a:gd name="connsiteX865" fmla="*/ 195756 w 1566141"/>
              <a:gd name="connsiteY865" fmla="*/ 152816 h 1948542"/>
              <a:gd name="connsiteX866" fmla="*/ 97878 w 1566141"/>
              <a:gd name="connsiteY866" fmla="*/ 152816 h 1948542"/>
              <a:gd name="connsiteX867" fmla="*/ 146817 w 1566141"/>
              <a:gd name="connsiteY867" fmla="*/ 201755 h 1948542"/>
              <a:gd name="connsiteX868" fmla="*/ 0 w 1566141"/>
              <a:gd name="connsiteY868" fmla="*/ 151689 h 1948542"/>
              <a:gd name="connsiteX869" fmla="*/ 97878 w 1566141"/>
              <a:gd name="connsiteY869" fmla="*/ 151689 h 1948542"/>
              <a:gd name="connsiteX870" fmla="*/ 48939 w 1566141"/>
              <a:gd name="connsiteY870" fmla="*/ 102750 h 1948542"/>
              <a:gd name="connsiteX871" fmla="*/ 0 w 1566141"/>
              <a:gd name="connsiteY871" fmla="*/ 151689 h 1948542"/>
              <a:gd name="connsiteX872" fmla="*/ 342574 w 1566141"/>
              <a:gd name="connsiteY872" fmla="*/ 99006 h 1948542"/>
              <a:gd name="connsiteX873" fmla="*/ 391513 w 1566141"/>
              <a:gd name="connsiteY873" fmla="*/ 50067 h 1948542"/>
              <a:gd name="connsiteX874" fmla="*/ 293635 w 1566141"/>
              <a:gd name="connsiteY874" fmla="*/ 50067 h 1948542"/>
              <a:gd name="connsiteX875" fmla="*/ 342574 w 1566141"/>
              <a:gd name="connsiteY875" fmla="*/ 99006 h 1948542"/>
              <a:gd name="connsiteX876" fmla="*/ 195756 w 1566141"/>
              <a:gd name="connsiteY876" fmla="*/ 48939 h 1948542"/>
              <a:gd name="connsiteX877" fmla="*/ 293635 w 1566141"/>
              <a:gd name="connsiteY877" fmla="*/ 48939 h 1948542"/>
              <a:gd name="connsiteX878" fmla="*/ 244696 w 1566141"/>
              <a:gd name="connsiteY878" fmla="*/ 0 h 1948542"/>
              <a:gd name="connsiteX879" fmla="*/ 195756 w 1566141"/>
              <a:gd name="connsiteY879" fmla="*/ 48939 h 1948542"/>
              <a:gd name="connsiteX880" fmla="*/ 146817 w 1566141"/>
              <a:gd name="connsiteY880" fmla="*/ 99006 h 1948542"/>
              <a:gd name="connsiteX881" fmla="*/ 195756 w 1566141"/>
              <a:gd name="connsiteY881" fmla="*/ 50067 h 1948542"/>
              <a:gd name="connsiteX882" fmla="*/ 97878 w 1566141"/>
              <a:gd name="connsiteY882" fmla="*/ 50067 h 1948542"/>
              <a:gd name="connsiteX883" fmla="*/ 146817 w 1566141"/>
              <a:gd name="connsiteY883" fmla="*/ 99006 h 1948542"/>
              <a:gd name="connsiteX884" fmla="*/ 0 w 1566141"/>
              <a:gd name="connsiteY884" fmla="*/ 48939 h 1948542"/>
              <a:gd name="connsiteX885" fmla="*/ 97878 w 1566141"/>
              <a:gd name="connsiteY885" fmla="*/ 48939 h 1948542"/>
              <a:gd name="connsiteX886" fmla="*/ 48939 w 1566141"/>
              <a:gd name="connsiteY886" fmla="*/ 0 h 1948542"/>
              <a:gd name="connsiteX887" fmla="*/ 0 w 1566141"/>
              <a:gd name="connsiteY887" fmla="*/ 48939 h 194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Lst>
            <a:rect l="l" t="t" r="r" b="b"/>
            <a:pathLst>
              <a:path w="1566141" h="1948542">
                <a:moveTo>
                  <a:pt x="1468263" y="1077607"/>
                </a:moveTo>
                <a:lnTo>
                  <a:pt x="1566141" y="1077607"/>
                </a:lnTo>
                <a:cubicBezTo>
                  <a:pt x="1566141" y="1104625"/>
                  <a:pt x="1544220" y="1126547"/>
                  <a:pt x="1517202" y="1126547"/>
                </a:cubicBezTo>
                <a:cubicBezTo>
                  <a:pt x="1490184" y="1126547"/>
                  <a:pt x="1468263" y="1104625"/>
                  <a:pt x="1468263" y="1077607"/>
                </a:cubicBezTo>
                <a:close/>
                <a:moveTo>
                  <a:pt x="1370385" y="1076435"/>
                </a:moveTo>
                <a:lnTo>
                  <a:pt x="1468263" y="1076435"/>
                </a:lnTo>
                <a:cubicBezTo>
                  <a:pt x="1468263" y="1049417"/>
                  <a:pt x="1446342" y="1027495"/>
                  <a:pt x="1419324" y="1027495"/>
                </a:cubicBezTo>
                <a:cubicBezTo>
                  <a:pt x="1392306" y="1027495"/>
                  <a:pt x="1370385" y="1049417"/>
                  <a:pt x="1370385" y="1076435"/>
                </a:cubicBezTo>
                <a:close/>
                <a:moveTo>
                  <a:pt x="1321446" y="1126547"/>
                </a:moveTo>
                <a:cubicBezTo>
                  <a:pt x="1348464" y="1126547"/>
                  <a:pt x="1370385" y="1104625"/>
                  <a:pt x="1370385" y="1077607"/>
                </a:cubicBezTo>
                <a:lnTo>
                  <a:pt x="1272507" y="1077607"/>
                </a:lnTo>
                <a:cubicBezTo>
                  <a:pt x="1272507" y="1104625"/>
                  <a:pt x="1294383" y="1126547"/>
                  <a:pt x="1321446" y="1126547"/>
                </a:cubicBezTo>
                <a:close/>
                <a:moveTo>
                  <a:pt x="1174584" y="1076435"/>
                </a:moveTo>
                <a:lnTo>
                  <a:pt x="1272462" y="1076435"/>
                </a:lnTo>
                <a:cubicBezTo>
                  <a:pt x="1272462" y="1049417"/>
                  <a:pt x="1250541" y="1027495"/>
                  <a:pt x="1223523" y="1027495"/>
                </a:cubicBezTo>
                <a:cubicBezTo>
                  <a:pt x="1196505" y="1027495"/>
                  <a:pt x="1174584" y="1049417"/>
                  <a:pt x="1174584" y="1076435"/>
                </a:cubicBezTo>
                <a:close/>
                <a:moveTo>
                  <a:pt x="1517202" y="1023797"/>
                </a:moveTo>
                <a:cubicBezTo>
                  <a:pt x="1544220" y="1023797"/>
                  <a:pt x="1566141" y="1001876"/>
                  <a:pt x="1566141" y="974858"/>
                </a:cubicBezTo>
                <a:lnTo>
                  <a:pt x="1468263" y="974858"/>
                </a:lnTo>
                <a:cubicBezTo>
                  <a:pt x="1468263" y="1001876"/>
                  <a:pt x="1490184" y="1023797"/>
                  <a:pt x="1517202" y="1023797"/>
                </a:cubicBezTo>
                <a:close/>
                <a:moveTo>
                  <a:pt x="1370385" y="973685"/>
                </a:moveTo>
                <a:lnTo>
                  <a:pt x="1468263" y="973685"/>
                </a:lnTo>
                <a:cubicBezTo>
                  <a:pt x="1468263" y="946667"/>
                  <a:pt x="1446342" y="924746"/>
                  <a:pt x="1419324" y="924746"/>
                </a:cubicBezTo>
                <a:cubicBezTo>
                  <a:pt x="1392306" y="924746"/>
                  <a:pt x="1370385" y="946667"/>
                  <a:pt x="1370385" y="973685"/>
                </a:cubicBezTo>
                <a:close/>
                <a:moveTo>
                  <a:pt x="1321446" y="1023797"/>
                </a:moveTo>
                <a:cubicBezTo>
                  <a:pt x="1348464" y="1023797"/>
                  <a:pt x="1370385" y="1001876"/>
                  <a:pt x="1370385" y="974858"/>
                </a:cubicBezTo>
                <a:lnTo>
                  <a:pt x="1272507" y="974858"/>
                </a:lnTo>
                <a:cubicBezTo>
                  <a:pt x="1272507" y="1001876"/>
                  <a:pt x="1294383" y="1023797"/>
                  <a:pt x="1321446" y="1023797"/>
                </a:cubicBezTo>
                <a:close/>
                <a:moveTo>
                  <a:pt x="1174584" y="973685"/>
                </a:moveTo>
                <a:lnTo>
                  <a:pt x="1272462" y="973685"/>
                </a:lnTo>
                <a:cubicBezTo>
                  <a:pt x="1272462" y="946667"/>
                  <a:pt x="1250541" y="924746"/>
                  <a:pt x="1223523" y="924746"/>
                </a:cubicBezTo>
                <a:cubicBezTo>
                  <a:pt x="1196505" y="924746"/>
                  <a:pt x="1174584" y="946667"/>
                  <a:pt x="1174584" y="973685"/>
                </a:cubicBezTo>
                <a:close/>
                <a:moveTo>
                  <a:pt x="1517202" y="921047"/>
                </a:moveTo>
                <a:cubicBezTo>
                  <a:pt x="1544220" y="921047"/>
                  <a:pt x="1566141" y="899126"/>
                  <a:pt x="1566141" y="872108"/>
                </a:cubicBezTo>
                <a:lnTo>
                  <a:pt x="1468263" y="872108"/>
                </a:lnTo>
                <a:cubicBezTo>
                  <a:pt x="1468263" y="899126"/>
                  <a:pt x="1490184" y="921047"/>
                  <a:pt x="1517202" y="921047"/>
                </a:cubicBezTo>
                <a:close/>
                <a:moveTo>
                  <a:pt x="1370385" y="870936"/>
                </a:moveTo>
                <a:lnTo>
                  <a:pt x="1468263" y="870936"/>
                </a:lnTo>
                <a:cubicBezTo>
                  <a:pt x="1468263" y="843918"/>
                  <a:pt x="1446342" y="821996"/>
                  <a:pt x="1419324" y="821996"/>
                </a:cubicBezTo>
                <a:cubicBezTo>
                  <a:pt x="1392306" y="821996"/>
                  <a:pt x="1370385" y="843918"/>
                  <a:pt x="1370385" y="870936"/>
                </a:cubicBezTo>
                <a:close/>
                <a:moveTo>
                  <a:pt x="1321446" y="921047"/>
                </a:moveTo>
                <a:cubicBezTo>
                  <a:pt x="1348464" y="921047"/>
                  <a:pt x="1370385" y="899126"/>
                  <a:pt x="1370385" y="872108"/>
                </a:cubicBezTo>
                <a:lnTo>
                  <a:pt x="1272507" y="872108"/>
                </a:lnTo>
                <a:cubicBezTo>
                  <a:pt x="1272507" y="899126"/>
                  <a:pt x="1294383" y="921047"/>
                  <a:pt x="1321446" y="921047"/>
                </a:cubicBezTo>
                <a:close/>
                <a:moveTo>
                  <a:pt x="1174584" y="870936"/>
                </a:moveTo>
                <a:lnTo>
                  <a:pt x="1272462" y="870936"/>
                </a:lnTo>
                <a:cubicBezTo>
                  <a:pt x="1272462" y="843918"/>
                  <a:pt x="1250541" y="821996"/>
                  <a:pt x="1223523" y="821996"/>
                </a:cubicBezTo>
                <a:cubicBezTo>
                  <a:pt x="1196505" y="821996"/>
                  <a:pt x="1174584" y="843918"/>
                  <a:pt x="1174584" y="870936"/>
                </a:cubicBezTo>
                <a:close/>
                <a:moveTo>
                  <a:pt x="1517202" y="818298"/>
                </a:moveTo>
                <a:cubicBezTo>
                  <a:pt x="1544220" y="818298"/>
                  <a:pt x="1566141" y="796377"/>
                  <a:pt x="1566141" y="769359"/>
                </a:cubicBezTo>
                <a:lnTo>
                  <a:pt x="1468263" y="769359"/>
                </a:lnTo>
                <a:cubicBezTo>
                  <a:pt x="1468263" y="796377"/>
                  <a:pt x="1490184" y="818298"/>
                  <a:pt x="1517202" y="818298"/>
                </a:cubicBezTo>
                <a:close/>
                <a:moveTo>
                  <a:pt x="1370385" y="768186"/>
                </a:moveTo>
                <a:lnTo>
                  <a:pt x="1468263" y="768186"/>
                </a:lnTo>
                <a:cubicBezTo>
                  <a:pt x="1468263" y="741168"/>
                  <a:pt x="1446342" y="719247"/>
                  <a:pt x="1419324" y="719247"/>
                </a:cubicBezTo>
                <a:cubicBezTo>
                  <a:pt x="1392306" y="719247"/>
                  <a:pt x="1370385" y="741168"/>
                  <a:pt x="1370385" y="768186"/>
                </a:cubicBezTo>
                <a:close/>
                <a:moveTo>
                  <a:pt x="1321446" y="818298"/>
                </a:moveTo>
                <a:cubicBezTo>
                  <a:pt x="1348464" y="818298"/>
                  <a:pt x="1370385" y="796377"/>
                  <a:pt x="1370385" y="769359"/>
                </a:cubicBezTo>
                <a:lnTo>
                  <a:pt x="1272507" y="769359"/>
                </a:lnTo>
                <a:cubicBezTo>
                  <a:pt x="1272507" y="796377"/>
                  <a:pt x="1294383" y="818298"/>
                  <a:pt x="1321446" y="818298"/>
                </a:cubicBezTo>
                <a:close/>
                <a:moveTo>
                  <a:pt x="1174584" y="768186"/>
                </a:moveTo>
                <a:lnTo>
                  <a:pt x="1272462" y="768186"/>
                </a:lnTo>
                <a:cubicBezTo>
                  <a:pt x="1272462" y="741168"/>
                  <a:pt x="1250541" y="719247"/>
                  <a:pt x="1223523" y="719247"/>
                </a:cubicBezTo>
                <a:cubicBezTo>
                  <a:pt x="1196505" y="719247"/>
                  <a:pt x="1174584" y="741168"/>
                  <a:pt x="1174584" y="768186"/>
                </a:cubicBezTo>
                <a:close/>
                <a:moveTo>
                  <a:pt x="1517202" y="1948543"/>
                </a:moveTo>
                <a:cubicBezTo>
                  <a:pt x="1544220" y="1948543"/>
                  <a:pt x="1566141" y="1926622"/>
                  <a:pt x="1566141" y="1899604"/>
                </a:cubicBezTo>
                <a:lnTo>
                  <a:pt x="1468263" y="1899604"/>
                </a:lnTo>
                <a:cubicBezTo>
                  <a:pt x="1468263" y="1926622"/>
                  <a:pt x="1490184" y="1948543"/>
                  <a:pt x="1517202" y="1948543"/>
                </a:cubicBezTo>
                <a:close/>
                <a:moveTo>
                  <a:pt x="1370385" y="1898476"/>
                </a:moveTo>
                <a:lnTo>
                  <a:pt x="1468263" y="1898476"/>
                </a:lnTo>
                <a:cubicBezTo>
                  <a:pt x="1468263" y="1871458"/>
                  <a:pt x="1446342" y="1849537"/>
                  <a:pt x="1419324" y="1849537"/>
                </a:cubicBezTo>
                <a:cubicBezTo>
                  <a:pt x="1392306" y="1849537"/>
                  <a:pt x="1370385" y="1871413"/>
                  <a:pt x="1370385" y="1898476"/>
                </a:cubicBezTo>
                <a:close/>
                <a:moveTo>
                  <a:pt x="1321446" y="1948543"/>
                </a:moveTo>
                <a:cubicBezTo>
                  <a:pt x="1348464" y="1948543"/>
                  <a:pt x="1370385" y="1926622"/>
                  <a:pt x="1370385" y="1899604"/>
                </a:cubicBezTo>
                <a:lnTo>
                  <a:pt x="1272507" y="1899604"/>
                </a:lnTo>
                <a:cubicBezTo>
                  <a:pt x="1272507" y="1926622"/>
                  <a:pt x="1294383" y="1948543"/>
                  <a:pt x="1321446" y="1948543"/>
                </a:cubicBezTo>
                <a:close/>
                <a:moveTo>
                  <a:pt x="1174584" y="1898476"/>
                </a:moveTo>
                <a:lnTo>
                  <a:pt x="1272462" y="1898476"/>
                </a:lnTo>
                <a:cubicBezTo>
                  <a:pt x="1272462" y="1871458"/>
                  <a:pt x="1250541" y="1849537"/>
                  <a:pt x="1223523" y="1849537"/>
                </a:cubicBezTo>
                <a:cubicBezTo>
                  <a:pt x="1196505" y="1849537"/>
                  <a:pt x="1174584" y="1871413"/>
                  <a:pt x="1174584" y="1898476"/>
                </a:cubicBezTo>
                <a:close/>
                <a:moveTo>
                  <a:pt x="1517202" y="1845793"/>
                </a:moveTo>
                <a:cubicBezTo>
                  <a:pt x="1544220" y="1845793"/>
                  <a:pt x="1566141" y="1823872"/>
                  <a:pt x="1566141" y="1796854"/>
                </a:cubicBezTo>
                <a:lnTo>
                  <a:pt x="1468263" y="1796854"/>
                </a:lnTo>
                <a:cubicBezTo>
                  <a:pt x="1468263" y="1823872"/>
                  <a:pt x="1490184" y="1845793"/>
                  <a:pt x="1517202" y="1845793"/>
                </a:cubicBezTo>
                <a:close/>
                <a:moveTo>
                  <a:pt x="1370385" y="1795727"/>
                </a:moveTo>
                <a:lnTo>
                  <a:pt x="1468263" y="1795727"/>
                </a:lnTo>
                <a:cubicBezTo>
                  <a:pt x="1468263" y="1768709"/>
                  <a:pt x="1446342" y="1746787"/>
                  <a:pt x="1419324" y="1746787"/>
                </a:cubicBezTo>
                <a:cubicBezTo>
                  <a:pt x="1392306" y="1746787"/>
                  <a:pt x="1370385" y="1768664"/>
                  <a:pt x="1370385" y="1795727"/>
                </a:cubicBezTo>
                <a:close/>
                <a:moveTo>
                  <a:pt x="1321446" y="1845793"/>
                </a:moveTo>
                <a:cubicBezTo>
                  <a:pt x="1348464" y="1845793"/>
                  <a:pt x="1370385" y="1823872"/>
                  <a:pt x="1370385" y="1796854"/>
                </a:cubicBezTo>
                <a:lnTo>
                  <a:pt x="1272507" y="1796854"/>
                </a:lnTo>
                <a:cubicBezTo>
                  <a:pt x="1272507" y="1823872"/>
                  <a:pt x="1294383" y="1845793"/>
                  <a:pt x="1321446" y="1845793"/>
                </a:cubicBezTo>
                <a:close/>
                <a:moveTo>
                  <a:pt x="1174584" y="1795727"/>
                </a:moveTo>
                <a:lnTo>
                  <a:pt x="1272462" y="1795727"/>
                </a:lnTo>
                <a:cubicBezTo>
                  <a:pt x="1272462" y="1768709"/>
                  <a:pt x="1250541" y="1746787"/>
                  <a:pt x="1223523" y="1746787"/>
                </a:cubicBezTo>
                <a:cubicBezTo>
                  <a:pt x="1196505" y="1746787"/>
                  <a:pt x="1174584" y="1768664"/>
                  <a:pt x="1174584" y="1795727"/>
                </a:cubicBezTo>
                <a:close/>
                <a:moveTo>
                  <a:pt x="1517202" y="1743044"/>
                </a:moveTo>
                <a:cubicBezTo>
                  <a:pt x="1544220" y="1743044"/>
                  <a:pt x="1566141" y="1721123"/>
                  <a:pt x="1566141" y="1694105"/>
                </a:cubicBezTo>
                <a:lnTo>
                  <a:pt x="1468263" y="1694105"/>
                </a:lnTo>
                <a:cubicBezTo>
                  <a:pt x="1468263" y="1721123"/>
                  <a:pt x="1490184" y="1743044"/>
                  <a:pt x="1517202" y="1743044"/>
                </a:cubicBezTo>
                <a:close/>
                <a:moveTo>
                  <a:pt x="1370385" y="1692977"/>
                </a:moveTo>
                <a:lnTo>
                  <a:pt x="1468263" y="1692977"/>
                </a:lnTo>
                <a:cubicBezTo>
                  <a:pt x="1468263" y="1665959"/>
                  <a:pt x="1446342" y="1644038"/>
                  <a:pt x="1419324" y="1644038"/>
                </a:cubicBezTo>
                <a:cubicBezTo>
                  <a:pt x="1392306" y="1644038"/>
                  <a:pt x="1370385" y="1665914"/>
                  <a:pt x="1370385" y="1692977"/>
                </a:cubicBezTo>
                <a:close/>
                <a:moveTo>
                  <a:pt x="1321446" y="1743044"/>
                </a:moveTo>
                <a:cubicBezTo>
                  <a:pt x="1348464" y="1743044"/>
                  <a:pt x="1370385" y="1721123"/>
                  <a:pt x="1370385" y="1694105"/>
                </a:cubicBezTo>
                <a:lnTo>
                  <a:pt x="1272507" y="1694105"/>
                </a:lnTo>
                <a:cubicBezTo>
                  <a:pt x="1272507" y="1721123"/>
                  <a:pt x="1294383" y="1743044"/>
                  <a:pt x="1321446" y="1743044"/>
                </a:cubicBezTo>
                <a:close/>
                <a:moveTo>
                  <a:pt x="1174584" y="1692977"/>
                </a:moveTo>
                <a:lnTo>
                  <a:pt x="1272462" y="1692977"/>
                </a:lnTo>
                <a:cubicBezTo>
                  <a:pt x="1272462" y="1665959"/>
                  <a:pt x="1250541" y="1644038"/>
                  <a:pt x="1223523" y="1644038"/>
                </a:cubicBezTo>
                <a:cubicBezTo>
                  <a:pt x="1196505" y="1644038"/>
                  <a:pt x="1174584" y="1665914"/>
                  <a:pt x="1174584" y="1692977"/>
                </a:cubicBezTo>
                <a:close/>
                <a:moveTo>
                  <a:pt x="1517202" y="1640294"/>
                </a:moveTo>
                <a:cubicBezTo>
                  <a:pt x="1544220" y="1640294"/>
                  <a:pt x="1566141" y="1618373"/>
                  <a:pt x="1566141" y="1591355"/>
                </a:cubicBezTo>
                <a:lnTo>
                  <a:pt x="1468263" y="1591355"/>
                </a:lnTo>
                <a:cubicBezTo>
                  <a:pt x="1468263" y="1618373"/>
                  <a:pt x="1490184" y="1640294"/>
                  <a:pt x="1517202" y="1640294"/>
                </a:cubicBezTo>
                <a:close/>
                <a:moveTo>
                  <a:pt x="1370385" y="1590228"/>
                </a:moveTo>
                <a:lnTo>
                  <a:pt x="1468263" y="1590228"/>
                </a:lnTo>
                <a:cubicBezTo>
                  <a:pt x="1468263" y="1563210"/>
                  <a:pt x="1446342" y="1541288"/>
                  <a:pt x="1419324" y="1541288"/>
                </a:cubicBezTo>
                <a:cubicBezTo>
                  <a:pt x="1392306" y="1541288"/>
                  <a:pt x="1370385" y="1563164"/>
                  <a:pt x="1370385" y="1590228"/>
                </a:cubicBezTo>
                <a:close/>
                <a:moveTo>
                  <a:pt x="1321446" y="1640294"/>
                </a:moveTo>
                <a:cubicBezTo>
                  <a:pt x="1348464" y="1640294"/>
                  <a:pt x="1370385" y="1618373"/>
                  <a:pt x="1370385" y="1591355"/>
                </a:cubicBezTo>
                <a:lnTo>
                  <a:pt x="1272507" y="1591355"/>
                </a:lnTo>
                <a:cubicBezTo>
                  <a:pt x="1272507" y="1618373"/>
                  <a:pt x="1294383" y="1640294"/>
                  <a:pt x="1321446" y="1640294"/>
                </a:cubicBezTo>
                <a:close/>
                <a:moveTo>
                  <a:pt x="1174584" y="1590228"/>
                </a:moveTo>
                <a:lnTo>
                  <a:pt x="1272462" y="1590228"/>
                </a:lnTo>
                <a:cubicBezTo>
                  <a:pt x="1272462" y="1563210"/>
                  <a:pt x="1250541" y="1541288"/>
                  <a:pt x="1223523" y="1541288"/>
                </a:cubicBezTo>
                <a:cubicBezTo>
                  <a:pt x="1196505" y="1541288"/>
                  <a:pt x="1174584" y="1563164"/>
                  <a:pt x="1174584" y="1590228"/>
                </a:cubicBezTo>
                <a:close/>
                <a:moveTo>
                  <a:pt x="1517202" y="1537545"/>
                </a:moveTo>
                <a:cubicBezTo>
                  <a:pt x="1544220" y="1537545"/>
                  <a:pt x="1566141" y="1515624"/>
                  <a:pt x="1566141" y="1488606"/>
                </a:cubicBezTo>
                <a:lnTo>
                  <a:pt x="1468263" y="1488606"/>
                </a:lnTo>
                <a:cubicBezTo>
                  <a:pt x="1468263" y="1515624"/>
                  <a:pt x="1490184" y="1537545"/>
                  <a:pt x="1517202" y="1537545"/>
                </a:cubicBezTo>
                <a:close/>
                <a:moveTo>
                  <a:pt x="1370385" y="1487478"/>
                </a:moveTo>
                <a:lnTo>
                  <a:pt x="1468263" y="1487478"/>
                </a:lnTo>
                <a:cubicBezTo>
                  <a:pt x="1468263" y="1460460"/>
                  <a:pt x="1446342" y="1438539"/>
                  <a:pt x="1419324" y="1438539"/>
                </a:cubicBezTo>
                <a:cubicBezTo>
                  <a:pt x="1392306" y="1438539"/>
                  <a:pt x="1370385" y="1460415"/>
                  <a:pt x="1370385" y="1487478"/>
                </a:cubicBezTo>
                <a:close/>
                <a:moveTo>
                  <a:pt x="1321446" y="1537545"/>
                </a:moveTo>
                <a:cubicBezTo>
                  <a:pt x="1348464" y="1537545"/>
                  <a:pt x="1370385" y="1515624"/>
                  <a:pt x="1370385" y="1488606"/>
                </a:cubicBezTo>
                <a:lnTo>
                  <a:pt x="1272507" y="1488606"/>
                </a:lnTo>
                <a:cubicBezTo>
                  <a:pt x="1272507" y="1515624"/>
                  <a:pt x="1294383" y="1537545"/>
                  <a:pt x="1321446" y="1537545"/>
                </a:cubicBezTo>
                <a:close/>
                <a:moveTo>
                  <a:pt x="1174584" y="1487478"/>
                </a:moveTo>
                <a:lnTo>
                  <a:pt x="1272462" y="1487478"/>
                </a:lnTo>
                <a:cubicBezTo>
                  <a:pt x="1272462" y="1460460"/>
                  <a:pt x="1250541" y="1438539"/>
                  <a:pt x="1223523" y="1438539"/>
                </a:cubicBezTo>
                <a:cubicBezTo>
                  <a:pt x="1196505" y="1438539"/>
                  <a:pt x="1174584" y="1460415"/>
                  <a:pt x="1174584" y="1487478"/>
                </a:cubicBezTo>
                <a:close/>
                <a:moveTo>
                  <a:pt x="1517202" y="1434795"/>
                </a:moveTo>
                <a:cubicBezTo>
                  <a:pt x="1544220" y="1434795"/>
                  <a:pt x="1566141" y="1412874"/>
                  <a:pt x="1566141" y="1385856"/>
                </a:cubicBezTo>
                <a:lnTo>
                  <a:pt x="1468263" y="1385856"/>
                </a:lnTo>
                <a:cubicBezTo>
                  <a:pt x="1468263" y="1412874"/>
                  <a:pt x="1490184" y="1434795"/>
                  <a:pt x="1517202" y="1434795"/>
                </a:cubicBezTo>
                <a:close/>
                <a:moveTo>
                  <a:pt x="1370385" y="1384728"/>
                </a:moveTo>
                <a:lnTo>
                  <a:pt x="1468263" y="1384728"/>
                </a:lnTo>
                <a:cubicBezTo>
                  <a:pt x="1468263" y="1357710"/>
                  <a:pt x="1446342" y="1335789"/>
                  <a:pt x="1419324" y="1335789"/>
                </a:cubicBezTo>
                <a:cubicBezTo>
                  <a:pt x="1392306" y="1335789"/>
                  <a:pt x="1370385" y="1357665"/>
                  <a:pt x="1370385" y="1384728"/>
                </a:cubicBezTo>
                <a:close/>
                <a:moveTo>
                  <a:pt x="1321446" y="1434795"/>
                </a:moveTo>
                <a:cubicBezTo>
                  <a:pt x="1348464" y="1434795"/>
                  <a:pt x="1370385" y="1412874"/>
                  <a:pt x="1370385" y="1385856"/>
                </a:cubicBezTo>
                <a:lnTo>
                  <a:pt x="1272507" y="1385856"/>
                </a:lnTo>
                <a:cubicBezTo>
                  <a:pt x="1272507" y="1412874"/>
                  <a:pt x="1294383" y="1434795"/>
                  <a:pt x="1321446" y="1434795"/>
                </a:cubicBezTo>
                <a:close/>
                <a:moveTo>
                  <a:pt x="1174584" y="1384728"/>
                </a:moveTo>
                <a:lnTo>
                  <a:pt x="1272462" y="1384728"/>
                </a:lnTo>
                <a:cubicBezTo>
                  <a:pt x="1272462" y="1357710"/>
                  <a:pt x="1250541" y="1335789"/>
                  <a:pt x="1223523" y="1335789"/>
                </a:cubicBezTo>
                <a:cubicBezTo>
                  <a:pt x="1196505" y="1335789"/>
                  <a:pt x="1174584" y="1357665"/>
                  <a:pt x="1174584" y="1384728"/>
                </a:cubicBezTo>
                <a:close/>
                <a:moveTo>
                  <a:pt x="1517202" y="1332046"/>
                </a:moveTo>
                <a:cubicBezTo>
                  <a:pt x="1544220" y="1332046"/>
                  <a:pt x="1566141" y="1310124"/>
                  <a:pt x="1566141" y="1283107"/>
                </a:cubicBezTo>
                <a:lnTo>
                  <a:pt x="1468263" y="1283107"/>
                </a:lnTo>
                <a:cubicBezTo>
                  <a:pt x="1468263" y="1310124"/>
                  <a:pt x="1490184" y="1332046"/>
                  <a:pt x="1517202" y="1332046"/>
                </a:cubicBezTo>
                <a:close/>
                <a:moveTo>
                  <a:pt x="1370385" y="1281934"/>
                </a:moveTo>
                <a:lnTo>
                  <a:pt x="1468263" y="1281934"/>
                </a:lnTo>
                <a:cubicBezTo>
                  <a:pt x="1468263" y="1254916"/>
                  <a:pt x="1446342" y="1232995"/>
                  <a:pt x="1419324" y="1232995"/>
                </a:cubicBezTo>
                <a:cubicBezTo>
                  <a:pt x="1392306" y="1232995"/>
                  <a:pt x="1370385" y="1254916"/>
                  <a:pt x="1370385" y="1281934"/>
                </a:cubicBezTo>
                <a:close/>
                <a:moveTo>
                  <a:pt x="1321446" y="1332046"/>
                </a:moveTo>
                <a:cubicBezTo>
                  <a:pt x="1348464" y="1332046"/>
                  <a:pt x="1370385" y="1310124"/>
                  <a:pt x="1370385" y="1283107"/>
                </a:cubicBezTo>
                <a:lnTo>
                  <a:pt x="1272507" y="1283107"/>
                </a:lnTo>
                <a:cubicBezTo>
                  <a:pt x="1272507" y="1310124"/>
                  <a:pt x="1294383" y="1332046"/>
                  <a:pt x="1321446" y="1332046"/>
                </a:cubicBezTo>
                <a:close/>
                <a:moveTo>
                  <a:pt x="1174584" y="1281934"/>
                </a:moveTo>
                <a:lnTo>
                  <a:pt x="1272462" y="1281934"/>
                </a:lnTo>
                <a:cubicBezTo>
                  <a:pt x="1272462" y="1254916"/>
                  <a:pt x="1250541" y="1232995"/>
                  <a:pt x="1223523" y="1232995"/>
                </a:cubicBezTo>
                <a:cubicBezTo>
                  <a:pt x="1196505" y="1232995"/>
                  <a:pt x="1174584" y="1254916"/>
                  <a:pt x="1174584" y="1281934"/>
                </a:cubicBezTo>
                <a:close/>
                <a:moveTo>
                  <a:pt x="1517202" y="1229296"/>
                </a:moveTo>
                <a:cubicBezTo>
                  <a:pt x="1544220" y="1229296"/>
                  <a:pt x="1566141" y="1207375"/>
                  <a:pt x="1566141" y="1180357"/>
                </a:cubicBezTo>
                <a:lnTo>
                  <a:pt x="1468263" y="1180357"/>
                </a:lnTo>
                <a:cubicBezTo>
                  <a:pt x="1468263" y="1207375"/>
                  <a:pt x="1490184" y="1229296"/>
                  <a:pt x="1517202" y="1229296"/>
                </a:cubicBezTo>
                <a:close/>
                <a:moveTo>
                  <a:pt x="1370385" y="1179184"/>
                </a:moveTo>
                <a:lnTo>
                  <a:pt x="1468263" y="1179184"/>
                </a:lnTo>
                <a:cubicBezTo>
                  <a:pt x="1468263" y="1152166"/>
                  <a:pt x="1446342" y="1130245"/>
                  <a:pt x="1419324" y="1130245"/>
                </a:cubicBezTo>
                <a:cubicBezTo>
                  <a:pt x="1392306" y="1130245"/>
                  <a:pt x="1370385" y="1152166"/>
                  <a:pt x="1370385" y="1179184"/>
                </a:cubicBezTo>
                <a:close/>
                <a:moveTo>
                  <a:pt x="1321446" y="1229296"/>
                </a:moveTo>
                <a:cubicBezTo>
                  <a:pt x="1348464" y="1229296"/>
                  <a:pt x="1370385" y="1207375"/>
                  <a:pt x="1370385" y="1180357"/>
                </a:cubicBezTo>
                <a:lnTo>
                  <a:pt x="1272507" y="1180357"/>
                </a:lnTo>
                <a:cubicBezTo>
                  <a:pt x="1272507" y="1207375"/>
                  <a:pt x="1294383" y="1229296"/>
                  <a:pt x="1321446" y="1229296"/>
                </a:cubicBezTo>
                <a:close/>
                <a:moveTo>
                  <a:pt x="1174584" y="1179184"/>
                </a:moveTo>
                <a:lnTo>
                  <a:pt x="1272462" y="1179184"/>
                </a:lnTo>
                <a:cubicBezTo>
                  <a:pt x="1272462" y="1152166"/>
                  <a:pt x="1250541" y="1130245"/>
                  <a:pt x="1223523" y="1130245"/>
                </a:cubicBezTo>
                <a:cubicBezTo>
                  <a:pt x="1196505" y="1130245"/>
                  <a:pt x="1174584" y="1152166"/>
                  <a:pt x="1174584" y="1179184"/>
                </a:cubicBezTo>
                <a:close/>
                <a:moveTo>
                  <a:pt x="1517202" y="715548"/>
                </a:moveTo>
                <a:cubicBezTo>
                  <a:pt x="1544220" y="715548"/>
                  <a:pt x="1566141" y="693627"/>
                  <a:pt x="1566141" y="666609"/>
                </a:cubicBezTo>
                <a:lnTo>
                  <a:pt x="1468263" y="666609"/>
                </a:lnTo>
                <a:cubicBezTo>
                  <a:pt x="1468263" y="693627"/>
                  <a:pt x="1490184" y="715548"/>
                  <a:pt x="1517202" y="715548"/>
                </a:cubicBezTo>
                <a:close/>
                <a:moveTo>
                  <a:pt x="1370385" y="665436"/>
                </a:moveTo>
                <a:lnTo>
                  <a:pt x="1468263" y="665436"/>
                </a:lnTo>
                <a:cubicBezTo>
                  <a:pt x="1468263" y="638418"/>
                  <a:pt x="1446342" y="616497"/>
                  <a:pt x="1419324" y="616497"/>
                </a:cubicBezTo>
                <a:cubicBezTo>
                  <a:pt x="1392306" y="616497"/>
                  <a:pt x="1370385" y="638418"/>
                  <a:pt x="1370385" y="665436"/>
                </a:cubicBezTo>
                <a:close/>
                <a:moveTo>
                  <a:pt x="1321446" y="715548"/>
                </a:moveTo>
                <a:cubicBezTo>
                  <a:pt x="1348464" y="715548"/>
                  <a:pt x="1370385" y="693627"/>
                  <a:pt x="1370385" y="666609"/>
                </a:cubicBezTo>
                <a:lnTo>
                  <a:pt x="1272507" y="666609"/>
                </a:lnTo>
                <a:cubicBezTo>
                  <a:pt x="1272507" y="693627"/>
                  <a:pt x="1294383" y="715548"/>
                  <a:pt x="1321446" y="715548"/>
                </a:cubicBezTo>
                <a:close/>
                <a:moveTo>
                  <a:pt x="1174584" y="665436"/>
                </a:moveTo>
                <a:lnTo>
                  <a:pt x="1272462" y="665436"/>
                </a:lnTo>
                <a:cubicBezTo>
                  <a:pt x="1272462" y="638418"/>
                  <a:pt x="1250541" y="616497"/>
                  <a:pt x="1223523" y="616497"/>
                </a:cubicBezTo>
                <a:cubicBezTo>
                  <a:pt x="1196505" y="616497"/>
                  <a:pt x="1174584" y="638418"/>
                  <a:pt x="1174584" y="665436"/>
                </a:cubicBezTo>
                <a:close/>
                <a:moveTo>
                  <a:pt x="1517202" y="612799"/>
                </a:moveTo>
                <a:cubicBezTo>
                  <a:pt x="1544220" y="612799"/>
                  <a:pt x="1566141" y="590878"/>
                  <a:pt x="1566141" y="563860"/>
                </a:cubicBezTo>
                <a:lnTo>
                  <a:pt x="1468263" y="563860"/>
                </a:lnTo>
                <a:cubicBezTo>
                  <a:pt x="1468263" y="590878"/>
                  <a:pt x="1490184" y="612799"/>
                  <a:pt x="1517202" y="612799"/>
                </a:cubicBezTo>
                <a:close/>
                <a:moveTo>
                  <a:pt x="1370385" y="562687"/>
                </a:moveTo>
                <a:lnTo>
                  <a:pt x="1468263" y="562687"/>
                </a:lnTo>
                <a:cubicBezTo>
                  <a:pt x="1468263" y="535669"/>
                  <a:pt x="1446342" y="513748"/>
                  <a:pt x="1419324" y="513748"/>
                </a:cubicBezTo>
                <a:cubicBezTo>
                  <a:pt x="1392306" y="513748"/>
                  <a:pt x="1370385" y="535669"/>
                  <a:pt x="1370385" y="562687"/>
                </a:cubicBezTo>
                <a:close/>
                <a:moveTo>
                  <a:pt x="1321446" y="612799"/>
                </a:moveTo>
                <a:cubicBezTo>
                  <a:pt x="1348464" y="612799"/>
                  <a:pt x="1370385" y="590878"/>
                  <a:pt x="1370385" y="563860"/>
                </a:cubicBezTo>
                <a:lnTo>
                  <a:pt x="1272507" y="563860"/>
                </a:lnTo>
                <a:cubicBezTo>
                  <a:pt x="1272507" y="590878"/>
                  <a:pt x="1294383" y="612799"/>
                  <a:pt x="1321446" y="612799"/>
                </a:cubicBezTo>
                <a:close/>
                <a:moveTo>
                  <a:pt x="1174584" y="562687"/>
                </a:moveTo>
                <a:lnTo>
                  <a:pt x="1272462" y="562687"/>
                </a:lnTo>
                <a:cubicBezTo>
                  <a:pt x="1272462" y="535669"/>
                  <a:pt x="1250541" y="513748"/>
                  <a:pt x="1223523" y="513748"/>
                </a:cubicBezTo>
                <a:cubicBezTo>
                  <a:pt x="1196505" y="513748"/>
                  <a:pt x="1174584" y="535669"/>
                  <a:pt x="1174584" y="562687"/>
                </a:cubicBezTo>
                <a:close/>
                <a:moveTo>
                  <a:pt x="1517202" y="510049"/>
                </a:moveTo>
                <a:cubicBezTo>
                  <a:pt x="1544220" y="510049"/>
                  <a:pt x="1566141" y="488128"/>
                  <a:pt x="1566141" y="461110"/>
                </a:cubicBezTo>
                <a:lnTo>
                  <a:pt x="1468263" y="461110"/>
                </a:lnTo>
                <a:cubicBezTo>
                  <a:pt x="1468263" y="488128"/>
                  <a:pt x="1490184" y="510049"/>
                  <a:pt x="1517202" y="510049"/>
                </a:cubicBezTo>
                <a:close/>
                <a:moveTo>
                  <a:pt x="1370385" y="459937"/>
                </a:moveTo>
                <a:lnTo>
                  <a:pt x="1468263" y="459937"/>
                </a:lnTo>
                <a:cubicBezTo>
                  <a:pt x="1468263" y="432919"/>
                  <a:pt x="1446342" y="410998"/>
                  <a:pt x="1419324" y="410998"/>
                </a:cubicBezTo>
                <a:cubicBezTo>
                  <a:pt x="1392306" y="410998"/>
                  <a:pt x="1370385" y="432919"/>
                  <a:pt x="1370385" y="459937"/>
                </a:cubicBezTo>
                <a:close/>
                <a:moveTo>
                  <a:pt x="1321446" y="510049"/>
                </a:moveTo>
                <a:cubicBezTo>
                  <a:pt x="1348464" y="510049"/>
                  <a:pt x="1370385" y="488128"/>
                  <a:pt x="1370385" y="461110"/>
                </a:cubicBezTo>
                <a:lnTo>
                  <a:pt x="1272507" y="461110"/>
                </a:lnTo>
                <a:cubicBezTo>
                  <a:pt x="1272507" y="488128"/>
                  <a:pt x="1294383" y="510049"/>
                  <a:pt x="1321446" y="510049"/>
                </a:cubicBezTo>
                <a:close/>
                <a:moveTo>
                  <a:pt x="1174584" y="459937"/>
                </a:moveTo>
                <a:lnTo>
                  <a:pt x="1272462" y="459937"/>
                </a:lnTo>
                <a:cubicBezTo>
                  <a:pt x="1272462" y="432919"/>
                  <a:pt x="1250541" y="410998"/>
                  <a:pt x="1223523" y="410998"/>
                </a:cubicBezTo>
                <a:cubicBezTo>
                  <a:pt x="1196505" y="410998"/>
                  <a:pt x="1174584" y="432919"/>
                  <a:pt x="1174584" y="459937"/>
                </a:cubicBezTo>
                <a:close/>
                <a:moveTo>
                  <a:pt x="1517202" y="407254"/>
                </a:moveTo>
                <a:cubicBezTo>
                  <a:pt x="1544220" y="407254"/>
                  <a:pt x="1566141" y="385333"/>
                  <a:pt x="1566141" y="358315"/>
                </a:cubicBezTo>
                <a:lnTo>
                  <a:pt x="1468263" y="358315"/>
                </a:lnTo>
                <a:cubicBezTo>
                  <a:pt x="1468263" y="385379"/>
                  <a:pt x="1490184" y="407254"/>
                  <a:pt x="1517202" y="407254"/>
                </a:cubicBezTo>
                <a:close/>
                <a:moveTo>
                  <a:pt x="1370385" y="357188"/>
                </a:moveTo>
                <a:lnTo>
                  <a:pt x="1468263" y="357188"/>
                </a:lnTo>
                <a:cubicBezTo>
                  <a:pt x="1468263" y="330170"/>
                  <a:pt x="1446342" y="308249"/>
                  <a:pt x="1419324" y="308249"/>
                </a:cubicBezTo>
                <a:cubicBezTo>
                  <a:pt x="1392306" y="308249"/>
                  <a:pt x="1370385" y="330170"/>
                  <a:pt x="1370385" y="357188"/>
                </a:cubicBezTo>
                <a:close/>
                <a:moveTo>
                  <a:pt x="1321446" y="407254"/>
                </a:moveTo>
                <a:cubicBezTo>
                  <a:pt x="1348464" y="407254"/>
                  <a:pt x="1370385" y="385333"/>
                  <a:pt x="1370385" y="358315"/>
                </a:cubicBezTo>
                <a:lnTo>
                  <a:pt x="1272507" y="358315"/>
                </a:lnTo>
                <a:cubicBezTo>
                  <a:pt x="1272507" y="385379"/>
                  <a:pt x="1294383" y="407254"/>
                  <a:pt x="1321446" y="407254"/>
                </a:cubicBezTo>
                <a:close/>
                <a:moveTo>
                  <a:pt x="1174584" y="357188"/>
                </a:moveTo>
                <a:lnTo>
                  <a:pt x="1272462" y="357188"/>
                </a:lnTo>
                <a:cubicBezTo>
                  <a:pt x="1272462" y="330170"/>
                  <a:pt x="1250541" y="308249"/>
                  <a:pt x="1223523" y="308249"/>
                </a:cubicBezTo>
                <a:cubicBezTo>
                  <a:pt x="1196505" y="308249"/>
                  <a:pt x="1174584" y="330170"/>
                  <a:pt x="1174584" y="357188"/>
                </a:cubicBezTo>
                <a:close/>
                <a:moveTo>
                  <a:pt x="1517202" y="304505"/>
                </a:moveTo>
                <a:cubicBezTo>
                  <a:pt x="1544220" y="304505"/>
                  <a:pt x="1566141" y="282584"/>
                  <a:pt x="1566141" y="255566"/>
                </a:cubicBezTo>
                <a:lnTo>
                  <a:pt x="1468263" y="255566"/>
                </a:lnTo>
                <a:cubicBezTo>
                  <a:pt x="1468263" y="282629"/>
                  <a:pt x="1490184" y="304505"/>
                  <a:pt x="1517202" y="304505"/>
                </a:cubicBezTo>
                <a:close/>
                <a:moveTo>
                  <a:pt x="1370385" y="254438"/>
                </a:moveTo>
                <a:lnTo>
                  <a:pt x="1468263" y="254438"/>
                </a:lnTo>
                <a:cubicBezTo>
                  <a:pt x="1468263" y="227420"/>
                  <a:pt x="1446342" y="205499"/>
                  <a:pt x="1419324" y="205499"/>
                </a:cubicBezTo>
                <a:cubicBezTo>
                  <a:pt x="1392306" y="205499"/>
                  <a:pt x="1370385" y="227420"/>
                  <a:pt x="1370385" y="254438"/>
                </a:cubicBezTo>
                <a:close/>
                <a:moveTo>
                  <a:pt x="1321446" y="304505"/>
                </a:moveTo>
                <a:cubicBezTo>
                  <a:pt x="1348464" y="304505"/>
                  <a:pt x="1370385" y="282584"/>
                  <a:pt x="1370385" y="255566"/>
                </a:cubicBezTo>
                <a:lnTo>
                  <a:pt x="1272507" y="255566"/>
                </a:lnTo>
                <a:cubicBezTo>
                  <a:pt x="1272507" y="282629"/>
                  <a:pt x="1294383" y="304505"/>
                  <a:pt x="1321446" y="304505"/>
                </a:cubicBezTo>
                <a:close/>
                <a:moveTo>
                  <a:pt x="1174584" y="254438"/>
                </a:moveTo>
                <a:lnTo>
                  <a:pt x="1272462" y="254438"/>
                </a:lnTo>
                <a:cubicBezTo>
                  <a:pt x="1272462" y="227420"/>
                  <a:pt x="1250541" y="205499"/>
                  <a:pt x="1223523" y="205499"/>
                </a:cubicBezTo>
                <a:cubicBezTo>
                  <a:pt x="1196505" y="205499"/>
                  <a:pt x="1174584" y="227420"/>
                  <a:pt x="1174584" y="254438"/>
                </a:cubicBezTo>
                <a:close/>
                <a:moveTo>
                  <a:pt x="1517202" y="201755"/>
                </a:moveTo>
                <a:cubicBezTo>
                  <a:pt x="1544220" y="201755"/>
                  <a:pt x="1566141" y="179834"/>
                  <a:pt x="1566141" y="152816"/>
                </a:cubicBezTo>
                <a:lnTo>
                  <a:pt x="1468263" y="152816"/>
                </a:lnTo>
                <a:cubicBezTo>
                  <a:pt x="1468263" y="179879"/>
                  <a:pt x="1490184" y="201755"/>
                  <a:pt x="1517202" y="201755"/>
                </a:cubicBezTo>
                <a:close/>
                <a:moveTo>
                  <a:pt x="1370385" y="151689"/>
                </a:moveTo>
                <a:lnTo>
                  <a:pt x="1468263" y="151689"/>
                </a:lnTo>
                <a:cubicBezTo>
                  <a:pt x="1468263" y="124671"/>
                  <a:pt x="1446342" y="102750"/>
                  <a:pt x="1419324" y="102750"/>
                </a:cubicBezTo>
                <a:cubicBezTo>
                  <a:pt x="1392306" y="102750"/>
                  <a:pt x="1370385" y="124671"/>
                  <a:pt x="1370385" y="151689"/>
                </a:cubicBezTo>
                <a:close/>
                <a:moveTo>
                  <a:pt x="1321446" y="201755"/>
                </a:moveTo>
                <a:cubicBezTo>
                  <a:pt x="1348464" y="201755"/>
                  <a:pt x="1370385" y="179834"/>
                  <a:pt x="1370385" y="152816"/>
                </a:cubicBezTo>
                <a:lnTo>
                  <a:pt x="1272507" y="152816"/>
                </a:lnTo>
                <a:cubicBezTo>
                  <a:pt x="1272507" y="179879"/>
                  <a:pt x="1294383" y="201755"/>
                  <a:pt x="1321446" y="201755"/>
                </a:cubicBezTo>
                <a:close/>
                <a:moveTo>
                  <a:pt x="1174584" y="151689"/>
                </a:moveTo>
                <a:lnTo>
                  <a:pt x="1272462" y="151689"/>
                </a:lnTo>
                <a:cubicBezTo>
                  <a:pt x="1272462" y="124671"/>
                  <a:pt x="1250541" y="102750"/>
                  <a:pt x="1223523" y="102750"/>
                </a:cubicBezTo>
                <a:cubicBezTo>
                  <a:pt x="1196505" y="102750"/>
                  <a:pt x="1174584" y="124671"/>
                  <a:pt x="1174584" y="151689"/>
                </a:cubicBezTo>
                <a:close/>
                <a:moveTo>
                  <a:pt x="1517202" y="99006"/>
                </a:moveTo>
                <a:cubicBezTo>
                  <a:pt x="1544220" y="99006"/>
                  <a:pt x="1566141" y="77085"/>
                  <a:pt x="1566141" y="50067"/>
                </a:cubicBezTo>
                <a:lnTo>
                  <a:pt x="1468263" y="50067"/>
                </a:lnTo>
                <a:cubicBezTo>
                  <a:pt x="1468263" y="77130"/>
                  <a:pt x="1490184" y="99006"/>
                  <a:pt x="1517202" y="99006"/>
                </a:cubicBezTo>
                <a:close/>
                <a:moveTo>
                  <a:pt x="1370385" y="48939"/>
                </a:moveTo>
                <a:lnTo>
                  <a:pt x="1468263" y="48939"/>
                </a:lnTo>
                <a:cubicBezTo>
                  <a:pt x="1468263" y="21921"/>
                  <a:pt x="1446342" y="0"/>
                  <a:pt x="1419324" y="0"/>
                </a:cubicBezTo>
                <a:cubicBezTo>
                  <a:pt x="1392306" y="0"/>
                  <a:pt x="1370385" y="21921"/>
                  <a:pt x="1370385" y="48939"/>
                </a:cubicBezTo>
                <a:close/>
                <a:moveTo>
                  <a:pt x="1321446" y="99006"/>
                </a:moveTo>
                <a:cubicBezTo>
                  <a:pt x="1348464" y="99006"/>
                  <a:pt x="1370385" y="77085"/>
                  <a:pt x="1370385" y="50067"/>
                </a:cubicBezTo>
                <a:lnTo>
                  <a:pt x="1272507" y="50067"/>
                </a:lnTo>
                <a:cubicBezTo>
                  <a:pt x="1272507" y="77130"/>
                  <a:pt x="1294383" y="99006"/>
                  <a:pt x="1321446" y="99006"/>
                </a:cubicBezTo>
                <a:close/>
                <a:moveTo>
                  <a:pt x="1174584" y="48939"/>
                </a:moveTo>
                <a:lnTo>
                  <a:pt x="1272462" y="48939"/>
                </a:lnTo>
                <a:cubicBezTo>
                  <a:pt x="1272462" y="21921"/>
                  <a:pt x="1250541" y="0"/>
                  <a:pt x="1223523" y="0"/>
                </a:cubicBezTo>
                <a:cubicBezTo>
                  <a:pt x="1196505" y="0"/>
                  <a:pt x="1174584" y="21921"/>
                  <a:pt x="1174584" y="48939"/>
                </a:cubicBezTo>
                <a:close/>
                <a:moveTo>
                  <a:pt x="1125645" y="1126547"/>
                </a:moveTo>
                <a:cubicBezTo>
                  <a:pt x="1152662" y="1126547"/>
                  <a:pt x="1174584" y="1104625"/>
                  <a:pt x="1174584" y="1077607"/>
                </a:cubicBezTo>
                <a:lnTo>
                  <a:pt x="1076705" y="1077607"/>
                </a:lnTo>
                <a:cubicBezTo>
                  <a:pt x="1076705" y="1104625"/>
                  <a:pt x="1098626" y="1126547"/>
                  <a:pt x="1125645" y="1126547"/>
                </a:cubicBezTo>
                <a:close/>
                <a:moveTo>
                  <a:pt x="978827" y="1076435"/>
                </a:moveTo>
                <a:lnTo>
                  <a:pt x="1076705" y="1076435"/>
                </a:lnTo>
                <a:cubicBezTo>
                  <a:pt x="1076705" y="1049417"/>
                  <a:pt x="1054784" y="1027495"/>
                  <a:pt x="1027766" y="1027495"/>
                </a:cubicBezTo>
                <a:cubicBezTo>
                  <a:pt x="1000748" y="1027495"/>
                  <a:pt x="978827" y="1049417"/>
                  <a:pt x="978827" y="1076435"/>
                </a:cubicBezTo>
                <a:close/>
                <a:moveTo>
                  <a:pt x="929888" y="1126547"/>
                </a:moveTo>
                <a:cubicBezTo>
                  <a:pt x="956906" y="1126547"/>
                  <a:pt x="978827" y="1104625"/>
                  <a:pt x="978827" y="1077607"/>
                </a:cubicBezTo>
                <a:lnTo>
                  <a:pt x="880949" y="1077607"/>
                </a:lnTo>
                <a:cubicBezTo>
                  <a:pt x="880949" y="1104625"/>
                  <a:pt x="902870" y="1126547"/>
                  <a:pt x="929888" y="1126547"/>
                </a:cubicBezTo>
                <a:close/>
                <a:moveTo>
                  <a:pt x="783071" y="1076435"/>
                </a:moveTo>
                <a:lnTo>
                  <a:pt x="880949" y="1076435"/>
                </a:lnTo>
                <a:cubicBezTo>
                  <a:pt x="880949" y="1049417"/>
                  <a:pt x="859028" y="1027495"/>
                  <a:pt x="832010" y="1027495"/>
                </a:cubicBezTo>
                <a:cubicBezTo>
                  <a:pt x="804992" y="1027495"/>
                  <a:pt x="783071" y="1049417"/>
                  <a:pt x="783071" y="1076435"/>
                </a:cubicBezTo>
                <a:close/>
                <a:moveTo>
                  <a:pt x="1125645" y="1023797"/>
                </a:moveTo>
                <a:cubicBezTo>
                  <a:pt x="1152662" y="1023797"/>
                  <a:pt x="1174584" y="1001876"/>
                  <a:pt x="1174584" y="974858"/>
                </a:cubicBezTo>
                <a:lnTo>
                  <a:pt x="1076705" y="974858"/>
                </a:lnTo>
                <a:cubicBezTo>
                  <a:pt x="1076705" y="1001876"/>
                  <a:pt x="1098626" y="1023797"/>
                  <a:pt x="1125645" y="1023797"/>
                </a:cubicBezTo>
                <a:close/>
                <a:moveTo>
                  <a:pt x="978827" y="973685"/>
                </a:moveTo>
                <a:lnTo>
                  <a:pt x="1076705" y="973685"/>
                </a:lnTo>
                <a:cubicBezTo>
                  <a:pt x="1076705" y="946667"/>
                  <a:pt x="1054784" y="924746"/>
                  <a:pt x="1027766" y="924746"/>
                </a:cubicBezTo>
                <a:cubicBezTo>
                  <a:pt x="1000748" y="924746"/>
                  <a:pt x="978827" y="946667"/>
                  <a:pt x="978827" y="973685"/>
                </a:cubicBezTo>
                <a:close/>
                <a:moveTo>
                  <a:pt x="929888" y="1023797"/>
                </a:moveTo>
                <a:cubicBezTo>
                  <a:pt x="956906" y="1023797"/>
                  <a:pt x="978827" y="1001876"/>
                  <a:pt x="978827" y="974858"/>
                </a:cubicBezTo>
                <a:lnTo>
                  <a:pt x="880949" y="974858"/>
                </a:lnTo>
                <a:cubicBezTo>
                  <a:pt x="880949" y="1001876"/>
                  <a:pt x="902870" y="1023797"/>
                  <a:pt x="929888" y="1023797"/>
                </a:cubicBezTo>
                <a:close/>
                <a:moveTo>
                  <a:pt x="783071" y="973685"/>
                </a:moveTo>
                <a:lnTo>
                  <a:pt x="880949" y="973685"/>
                </a:lnTo>
                <a:cubicBezTo>
                  <a:pt x="880949" y="946667"/>
                  <a:pt x="859028" y="924746"/>
                  <a:pt x="832010" y="924746"/>
                </a:cubicBezTo>
                <a:cubicBezTo>
                  <a:pt x="804992" y="924746"/>
                  <a:pt x="783071" y="946667"/>
                  <a:pt x="783071" y="973685"/>
                </a:cubicBezTo>
                <a:close/>
                <a:moveTo>
                  <a:pt x="1125645" y="921047"/>
                </a:moveTo>
                <a:cubicBezTo>
                  <a:pt x="1152662" y="921047"/>
                  <a:pt x="1174584" y="899126"/>
                  <a:pt x="1174584" y="872108"/>
                </a:cubicBezTo>
                <a:lnTo>
                  <a:pt x="1076705" y="872108"/>
                </a:lnTo>
                <a:cubicBezTo>
                  <a:pt x="1076705" y="899126"/>
                  <a:pt x="1098626" y="921047"/>
                  <a:pt x="1125645" y="921047"/>
                </a:cubicBezTo>
                <a:close/>
                <a:moveTo>
                  <a:pt x="978827" y="870936"/>
                </a:moveTo>
                <a:lnTo>
                  <a:pt x="1076705" y="870936"/>
                </a:lnTo>
                <a:cubicBezTo>
                  <a:pt x="1076705" y="843918"/>
                  <a:pt x="1054784" y="821996"/>
                  <a:pt x="1027766" y="821996"/>
                </a:cubicBezTo>
                <a:cubicBezTo>
                  <a:pt x="1000748" y="821996"/>
                  <a:pt x="978827" y="843918"/>
                  <a:pt x="978827" y="870936"/>
                </a:cubicBezTo>
                <a:close/>
                <a:moveTo>
                  <a:pt x="929888" y="921047"/>
                </a:moveTo>
                <a:cubicBezTo>
                  <a:pt x="956906" y="921047"/>
                  <a:pt x="978827" y="899126"/>
                  <a:pt x="978827" y="872108"/>
                </a:cubicBezTo>
                <a:lnTo>
                  <a:pt x="880949" y="872108"/>
                </a:lnTo>
                <a:cubicBezTo>
                  <a:pt x="880949" y="899126"/>
                  <a:pt x="902870" y="921047"/>
                  <a:pt x="929888" y="921047"/>
                </a:cubicBezTo>
                <a:close/>
                <a:moveTo>
                  <a:pt x="783071" y="870936"/>
                </a:moveTo>
                <a:lnTo>
                  <a:pt x="880949" y="870936"/>
                </a:lnTo>
                <a:cubicBezTo>
                  <a:pt x="880949" y="843918"/>
                  <a:pt x="859028" y="821996"/>
                  <a:pt x="832010" y="821996"/>
                </a:cubicBezTo>
                <a:cubicBezTo>
                  <a:pt x="804992" y="821996"/>
                  <a:pt x="783071" y="843918"/>
                  <a:pt x="783071" y="870936"/>
                </a:cubicBezTo>
                <a:close/>
                <a:moveTo>
                  <a:pt x="1125645" y="818298"/>
                </a:moveTo>
                <a:cubicBezTo>
                  <a:pt x="1152662" y="818298"/>
                  <a:pt x="1174584" y="796377"/>
                  <a:pt x="1174584" y="769359"/>
                </a:cubicBezTo>
                <a:lnTo>
                  <a:pt x="1076705" y="769359"/>
                </a:lnTo>
                <a:cubicBezTo>
                  <a:pt x="1076705" y="796377"/>
                  <a:pt x="1098626" y="818298"/>
                  <a:pt x="1125645" y="818298"/>
                </a:cubicBezTo>
                <a:close/>
                <a:moveTo>
                  <a:pt x="978827" y="768186"/>
                </a:moveTo>
                <a:lnTo>
                  <a:pt x="1076705" y="768186"/>
                </a:lnTo>
                <a:cubicBezTo>
                  <a:pt x="1076705" y="741168"/>
                  <a:pt x="1054784" y="719247"/>
                  <a:pt x="1027766" y="719247"/>
                </a:cubicBezTo>
                <a:cubicBezTo>
                  <a:pt x="1000748" y="719247"/>
                  <a:pt x="978827" y="741168"/>
                  <a:pt x="978827" y="768186"/>
                </a:cubicBezTo>
                <a:close/>
                <a:moveTo>
                  <a:pt x="929888" y="818298"/>
                </a:moveTo>
                <a:cubicBezTo>
                  <a:pt x="956906" y="818298"/>
                  <a:pt x="978827" y="796377"/>
                  <a:pt x="978827" y="769359"/>
                </a:cubicBezTo>
                <a:lnTo>
                  <a:pt x="880949" y="769359"/>
                </a:lnTo>
                <a:cubicBezTo>
                  <a:pt x="880949" y="796377"/>
                  <a:pt x="902870" y="818298"/>
                  <a:pt x="929888" y="818298"/>
                </a:cubicBezTo>
                <a:close/>
                <a:moveTo>
                  <a:pt x="783071" y="768186"/>
                </a:moveTo>
                <a:lnTo>
                  <a:pt x="880949" y="768186"/>
                </a:lnTo>
                <a:cubicBezTo>
                  <a:pt x="880949" y="741168"/>
                  <a:pt x="859028" y="719247"/>
                  <a:pt x="832010" y="719247"/>
                </a:cubicBezTo>
                <a:cubicBezTo>
                  <a:pt x="804992" y="719247"/>
                  <a:pt x="783071" y="741168"/>
                  <a:pt x="783071" y="768186"/>
                </a:cubicBezTo>
                <a:close/>
                <a:moveTo>
                  <a:pt x="1125645" y="1948543"/>
                </a:moveTo>
                <a:cubicBezTo>
                  <a:pt x="1152662" y="1948543"/>
                  <a:pt x="1174584" y="1926622"/>
                  <a:pt x="1174584" y="1899604"/>
                </a:cubicBezTo>
                <a:lnTo>
                  <a:pt x="1076705" y="1899604"/>
                </a:lnTo>
                <a:cubicBezTo>
                  <a:pt x="1076705" y="1926622"/>
                  <a:pt x="1098626" y="1948543"/>
                  <a:pt x="1125645" y="1948543"/>
                </a:cubicBezTo>
                <a:close/>
                <a:moveTo>
                  <a:pt x="1125645" y="1845793"/>
                </a:moveTo>
                <a:cubicBezTo>
                  <a:pt x="1152662" y="1845793"/>
                  <a:pt x="1174584" y="1823872"/>
                  <a:pt x="1174584" y="1796854"/>
                </a:cubicBezTo>
                <a:lnTo>
                  <a:pt x="1076705" y="1796854"/>
                </a:lnTo>
                <a:cubicBezTo>
                  <a:pt x="1076705" y="1823872"/>
                  <a:pt x="1098626" y="1845793"/>
                  <a:pt x="1125645" y="1845793"/>
                </a:cubicBezTo>
                <a:close/>
                <a:moveTo>
                  <a:pt x="1125645" y="1743044"/>
                </a:moveTo>
                <a:cubicBezTo>
                  <a:pt x="1152662" y="1743044"/>
                  <a:pt x="1174584" y="1721123"/>
                  <a:pt x="1174584" y="1694105"/>
                </a:cubicBezTo>
                <a:lnTo>
                  <a:pt x="1076705" y="1694105"/>
                </a:lnTo>
                <a:cubicBezTo>
                  <a:pt x="1076705" y="1721123"/>
                  <a:pt x="1098626" y="1743044"/>
                  <a:pt x="1125645" y="1743044"/>
                </a:cubicBezTo>
                <a:close/>
                <a:moveTo>
                  <a:pt x="1125645" y="1640294"/>
                </a:moveTo>
                <a:cubicBezTo>
                  <a:pt x="1152662" y="1640294"/>
                  <a:pt x="1174584" y="1618373"/>
                  <a:pt x="1174584" y="1591355"/>
                </a:cubicBezTo>
                <a:lnTo>
                  <a:pt x="1076705" y="1591355"/>
                </a:lnTo>
                <a:cubicBezTo>
                  <a:pt x="1076705" y="1618373"/>
                  <a:pt x="1098626" y="1640294"/>
                  <a:pt x="1125645" y="1640294"/>
                </a:cubicBezTo>
                <a:close/>
                <a:moveTo>
                  <a:pt x="1125645" y="1537545"/>
                </a:moveTo>
                <a:cubicBezTo>
                  <a:pt x="1152662" y="1537545"/>
                  <a:pt x="1174584" y="1515624"/>
                  <a:pt x="1174584" y="1488606"/>
                </a:cubicBezTo>
                <a:lnTo>
                  <a:pt x="1076705" y="1488606"/>
                </a:lnTo>
                <a:cubicBezTo>
                  <a:pt x="1076705" y="1515624"/>
                  <a:pt x="1098626" y="1537545"/>
                  <a:pt x="1125645" y="1537545"/>
                </a:cubicBezTo>
                <a:close/>
                <a:moveTo>
                  <a:pt x="1125645" y="1434795"/>
                </a:moveTo>
                <a:cubicBezTo>
                  <a:pt x="1152662" y="1434795"/>
                  <a:pt x="1174584" y="1412874"/>
                  <a:pt x="1174584" y="1385856"/>
                </a:cubicBezTo>
                <a:lnTo>
                  <a:pt x="1076705" y="1385856"/>
                </a:lnTo>
                <a:cubicBezTo>
                  <a:pt x="1076705" y="1412874"/>
                  <a:pt x="1098626" y="1434795"/>
                  <a:pt x="1125645" y="1434795"/>
                </a:cubicBezTo>
                <a:close/>
                <a:moveTo>
                  <a:pt x="1125645" y="1332046"/>
                </a:moveTo>
                <a:cubicBezTo>
                  <a:pt x="1152662" y="1332046"/>
                  <a:pt x="1174584" y="1310124"/>
                  <a:pt x="1174584" y="1283107"/>
                </a:cubicBezTo>
                <a:lnTo>
                  <a:pt x="1076705" y="1283107"/>
                </a:lnTo>
                <a:cubicBezTo>
                  <a:pt x="1076705" y="1310124"/>
                  <a:pt x="1098626" y="1332046"/>
                  <a:pt x="1125645" y="1332046"/>
                </a:cubicBezTo>
                <a:close/>
                <a:moveTo>
                  <a:pt x="978827" y="1281934"/>
                </a:moveTo>
                <a:lnTo>
                  <a:pt x="1076705" y="1281934"/>
                </a:lnTo>
                <a:cubicBezTo>
                  <a:pt x="1076705" y="1254916"/>
                  <a:pt x="1054784" y="1232995"/>
                  <a:pt x="1027766" y="1232995"/>
                </a:cubicBezTo>
                <a:cubicBezTo>
                  <a:pt x="1000748" y="1232995"/>
                  <a:pt x="978827" y="1254916"/>
                  <a:pt x="978827" y="1281934"/>
                </a:cubicBezTo>
                <a:close/>
                <a:moveTo>
                  <a:pt x="1125645" y="1229296"/>
                </a:moveTo>
                <a:cubicBezTo>
                  <a:pt x="1152662" y="1229296"/>
                  <a:pt x="1174584" y="1207375"/>
                  <a:pt x="1174584" y="1180357"/>
                </a:cubicBezTo>
                <a:lnTo>
                  <a:pt x="1076705" y="1180357"/>
                </a:lnTo>
                <a:cubicBezTo>
                  <a:pt x="1076705" y="1207375"/>
                  <a:pt x="1098626" y="1229296"/>
                  <a:pt x="1125645" y="1229296"/>
                </a:cubicBezTo>
                <a:close/>
                <a:moveTo>
                  <a:pt x="978827" y="1179184"/>
                </a:moveTo>
                <a:lnTo>
                  <a:pt x="1076705" y="1179184"/>
                </a:lnTo>
                <a:cubicBezTo>
                  <a:pt x="1076705" y="1152166"/>
                  <a:pt x="1054784" y="1130245"/>
                  <a:pt x="1027766" y="1130245"/>
                </a:cubicBezTo>
                <a:cubicBezTo>
                  <a:pt x="1000748" y="1130245"/>
                  <a:pt x="978827" y="1152166"/>
                  <a:pt x="978827" y="1179184"/>
                </a:cubicBezTo>
                <a:close/>
                <a:moveTo>
                  <a:pt x="929888" y="1229296"/>
                </a:moveTo>
                <a:cubicBezTo>
                  <a:pt x="956906" y="1229296"/>
                  <a:pt x="978827" y="1207375"/>
                  <a:pt x="978827" y="1180357"/>
                </a:cubicBezTo>
                <a:lnTo>
                  <a:pt x="880949" y="1180357"/>
                </a:lnTo>
                <a:cubicBezTo>
                  <a:pt x="880949" y="1207375"/>
                  <a:pt x="902870" y="1229296"/>
                  <a:pt x="929888" y="1229296"/>
                </a:cubicBezTo>
                <a:close/>
                <a:moveTo>
                  <a:pt x="783071" y="1179184"/>
                </a:moveTo>
                <a:lnTo>
                  <a:pt x="880949" y="1179184"/>
                </a:lnTo>
                <a:cubicBezTo>
                  <a:pt x="880949" y="1152166"/>
                  <a:pt x="859028" y="1130245"/>
                  <a:pt x="832010" y="1130245"/>
                </a:cubicBezTo>
                <a:cubicBezTo>
                  <a:pt x="804992" y="1130245"/>
                  <a:pt x="783071" y="1152166"/>
                  <a:pt x="783071" y="1179184"/>
                </a:cubicBezTo>
                <a:close/>
                <a:moveTo>
                  <a:pt x="1125645" y="715548"/>
                </a:moveTo>
                <a:cubicBezTo>
                  <a:pt x="1152662" y="715548"/>
                  <a:pt x="1174584" y="693627"/>
                  <a:pt x="1174584" y="666609"/>
                </a:cubicBezTo>
                <a:lnTo>
                  <a:pt x="1076705" y="666609"/>
                </a:lnTo>
                <a:cubicBezTo>
                  <a:pt x="1076705" y="693627"/>
                  <a:pt x="1098626" y="715548"/>
                  <a:pt x="1125645" y="715548"/>
                </a:cubicBezTo>
                <a:close/>
                <a:moveTo>
                  <a:pt x="1125645" y="612799"/>
                </a:moveTo>
                <a:cubicBezTo>
                  <a:pt x="1152662" y="612799"/>
                  <a:pt x="1174584" y="590878"/>
                  <a:pt x="1174584" y="563860"/>
                </a:cubicBezTo>
                <a:lnTo>
                  <a:pt x="1076705" y="563860"/>
                </a:lnTo>
                <a:cubicBezTo>
                  <a:pt x="1076705" y="590878"/>
                  <a:pt x="1098626" y="612799"/>
                  <a:pt x="1125645" y="612799"/>
                </a:cubicBezTo>
                <a:close/>
                <a:moveTo>
                  <a:pt x="1125645" y="510049"/>
                </a:moveTo>
                <a:cubicBezTo>
                  <a:pt x="1152662" y="510049"/>
                  <a:pt x="1174584" y="488128"/>
                  <a:pt x="1174584" y="461110"/>
                </a:cubicBezTo>
                <a:lnTo>
                  <a:pt x="1076705" y="461110"/>
                </a:lnTo>
                <a:cubicBezTo>
                  <a:pt x="1076705" y="488128"/>
                  <a:pt x="1098626" y="510049"/>
                  <a:pt x="1125645" y="510049"/>
                </a:cubicBezTo>
                <a:close/>
                <a:moveTo>
                  <a:pt x="1125645" y="407254"/>
                </a:moveTo>
                <a:cubicBezTo>
                  <a:pt x="1152662" y="407254"/>
                  <a:pt x="1174584" y="385333"/>
                  <a:pt x="1174584" y="358315"/>
                </a:cubicBezTo>
                <a:lnTo>
                  <a:pt x="1076705" y="358315"/>
                </a:lnTo>
                <a:cubicBezTo>
                  <a:pt x="1076705" y="385379"/>
                  <a:pt x="1098626" y="407254"/>
                  <a:pt x="1125645" y="407254"/>
                </a:cubicBezTo>
                <a:close/>
                <a:moveTo>
                  <a:pt x="1125645" y="304505"/>
                </a:moveTo>
                <a:cubicBezTo>
                  <a:pt x="1152662" y="304505"/>
                  <a:pt x="1174584" y="282584"/>
                  <a:pt x="1174584" y="255566"/>
                </a:cubicBezTo>
                <a:lnTo>
                  <a:pt x="1076705" y="255566"/>
                </a:lnTo>
                <a:cubicBezTo>
                  <a:pt x="1076705" y="282629"/>
                  <a:pt x="1098626" y="304505"/>
                  <a:pt x="1125645" y="304505"/>
                </a:cubicBezTo>
                <a:close/>
                <a:moveTo>
                  <a:pt x="1125645" y="201755"/>
                </a:moveTo>
                <a:cubicBezTo>
                  <a:pt x="1152662" y="201755"/>
                  <a:pt x="1174584" y="179834"/>
                  <a:pt x="1174584" y="152816"/>
                </a:cubicBezTo>
                <a:lnTo>
                  <a:pt x="1076705" y="152816"/>
                </a:lnTo>
                <a:cubicBezTo>
                  <a:pt x="1076705" y="179879"/>
                  <a:pt x="1098626" y="201755"/>
                  <a:pt x="1125645" y="201755"/>
                </a:cubicBezTo>
                <a:close/>
                <a:moveTo>
                  <a:pt x="1125645" y="99006"/>
                </a:moveTo>
                <a:cubicBezTo>
                  <a:pt x="1152662" y="99006"/>
                  <a:pt x="1174584" y="77085"/>
                  <a:pt x="1174584" y="50067"/>
                </a:cubicBezTo>
                <a:lnTo>
                  <a:pt x="1076705" y="50067"/>
                </a:lnTo>
                <a:cubicBezTo>
                  <a:pt x="1076705" y="77130"/>
                  <a:pt x="1098626" y="99006"/>
                  <a:pt x="1125645" y="99006"/>
                </a:cubicBezTo>
                <a:close/>
                <a:moveTo>
                  <a:pt x="734132" y="1126547"/>
                </a:moveTo>
                <a:cubicBezTo>
                  <a:pt x="761150" y="1126547"/>
                  <a:pt x="783071" y="1104625"/>
                  <a:pt x="783071" y="1077607"/>
                </a:cubicBezTo>
                <a:lnTo>
                  <a:pt x="685193" y="1077607"/>
                </a:lnTo>
                <a:cubicBezTo>
                  <a:pt x="685193" y="1104625"/>
                  <a:pt x="707114" y="1126547"/>
                  <a:pt x="734132" y="1126547"/>
                </a:cubicBezTo>
                <a:close/>
                <a:moveTo>
                  <a:pt x="587314" y="1076435"/>
                </a:moveTo>
                <a:lnTo>
                  <a:pt x="685193" y="1076435"/>
                </a:lnTo>
                <a:cubicBezTo>
                  <a:pt x="685193" y="1049417"/>
                  <a:pt x="663271" y="1027495"/>
                  <a:pt x="636253" y="1027495"/>
                </a:cubicBezTo>
                <a:cubicBezTo>
                  <a:pt x="609235" y="1027495"/>
                  <a:pt x="587314" y="1049417"/>
                  <a:pt x="587314" y="1076435"/>
                </a:cubicBezTo>
                <a:close/>
                <a:moveTo>
                  <a:pt x="538375" y="1126547"/>
                </a:moveTo>
                <a:cubicBezTo>
                  <a:pt x="565393" y="1126547"/>
                  <a:pt x="587314" y="1104625"/>
                  <a:pt x="587314" y="1077607"/>
                </a:cubicBezTo>
                <a:lnTo>
                  <a:pt x="489436" y="1077607"/>
                </a:lnTo>
                <a:cubicBezTo>
                  <a:pt x="489436" y="1104625"/>
                  <a:pt x="511312" y="1126547"/>
                  <a:pt x="538375" y="1126547"/>
                </a:cubicBezTo>
                <a:close/>
                <a:moveTo>
                  <a:pt x="391558" y="1076435"/>
                </a:moveTo>
                <a:lnTo>
                  <a:pt x="489436" y="1076435"/>
                </a:lnTo>
                <a:cubicBezTo>
                  <a:pt x="489436" y="1049417"/>
                  <a:pt x="467515" y="1027495"/>
                  <a:pt x="440497" y="1027495"/>
                </a:cubicBezTo>
                <a:cubicBezTo>
                  <a:pt x="413479" y="1027495"/>
                  <a:pt x="391558" y="1049417"/>
                  <a:pt x="391558" y="1076435"/>
                </a:cubicBezTo>
                <a:close/>
                <a:moveTo>
                  <a:pt x="734132" y="1023797"/>
                </a:moveTo>
                <a:cubicBezTo>
                  <a:pt x="761150" y="1023797"/>
                  <a:pt x="783071" y="1001876"/>
                  <a:pt x="783071" y="974858"/>
                </a:cubicBezTo>
                <a:lnTo>
                  <a:pt x="685193" y="974858"/>
                </a:lnTo>
                <a:cubicBezTo>
                  <a:pt x="685193" y="1001876"/>
                  <a:pt x="707114" y="1023797"/>
                  <a:pt x="734132" y="1023797"/>
                </a:cubicBezTo>
                <a:close/>
                <a:moveTo>
                  <a:pt x="587314" y="973685"/>
                </a:moveTo>
                <a:lnTo>
                  <a:pt x="685193" y="973685"/>
                </a:lnTo>
                <a:cubicBezTo>
                  <a:pt x="685193" y="946667"/>
                  <a:pt x="663271" y="924746"/>
                  <a:pt x="636253" y="924746"/>
                </a:cubicBezTo>
                <a:cubicBezTo>
                  <a:pt x="609235" y="924746"/>
                  <a:pt x="587314" y="946667"/>
                  <a:pt x="587314" y="973685"/>
                </a:cubicBezTo>
                <a:close/>
                <a:moveTo>
                  <a:pt x="538375" y="1023797"/>
                </a:moveTo>
                <a:cubicBezTo>
                  <a:pt x="565393" y="1023797"/>
                  <a:pt x="587314" y="1001876"/>
                  <a:pt x="587314" y="974858"/>
                </a:cubicBezTo>
                <a:lnTo>
                  <a:pt x="489436" y="974858"/>
                </a:lnTo>
                <a:cubicBezTo>
                  <a:pt x="489436" y="1001876"/>
                  <a:pt x="511312" y="1023797"/>
                  <a:pt x="538375" y="1023797"/>
                </a:cubicBezTo>
                <a:close/>
                <a:moveTo>
                  <a:pt x="391558" y="973685"/>
                </a:moveTo>
                <a:lnTo>
                  <a:pt x="489436" y="973685"/>
                </a:lnTo>
                <a:cubicBezTo>
                  <a:pt x="489436" y="946667"/>
                  <a:pt x="467515" y="924746"/>
                  <a:pt x="440497" y="924746"/>
                </a:cubicBezTo>
                <a:cubicBezTo>
                  <a:pt x="413479" y="924746"/>
                  <a:pt x="391558" y="946667"/>
                  <a:pt x="391558" y="973685"/>
                </a:cubicBezTo>
                <a:close/>
                <a:moveTo>
                  <a:pt x="734132" y="921047"/>
                </a:moveTo>
                <a:cubicBezTo>
                  <a:pt x="761150" y="921047"/>
                  <a:pt x="783071" y="899126"/>
                  <a:pt x="783071" y="872108"/>
                </a:cubicBezTo>
                <a:lnTo>
                  <a:pt x="685193" y="872108"/>
                </a:lnTo>
                <a:cubicBezTo>
                  <a:pt x="685193" y="899126"/>
                  <a:pt x="707114" y="921047"/>
                  <a:pt x="734132" y="921047"/>
                </a:cubicBezTo>
                <a:close/>
                <a:moveTo>
                  <a:pt x="587314" y="870936"/>
                </a:moveTo>
                <a:lnTo>
                  <a:pt x="685193" y="870936"/>
                </a:lnTo>
                <a:cubicBezTo>
                  <a:pt x="685193" y="843918"/>
                  <a:pt x="663271" y="821996"/>
                  <a:pt x="636253" y="821996"/>
                </a:cubicBezTo>
                <a:cubicBezTo>
                  <a:pt x="609235" y="821996"/>
                  <a:pt x="587314" y="843918"/>
                  <a:pt x="587314" y="870936"/>
                </a:cubicBezTo>
                <a:close/>
                <a:moveTo>
                  <a:pt x="538375" y="921047"/>
                </a:moveTo>
                <a:cubicBezTo>
                  <a:pt x="565393" y="921047"/>
                  <a:pt x="587314" y="899126"/>
                  <a:pt x="587314" y="872108"/>
                </a:cubicBezTo>
                <a:lnTo>
                  <a:pt x="489436" y="872108"/>
                </a:lnTo>
                <a:cubicBezTo>
                  <a:pt x="489436" y="899126"/>
                  <a:pt x="511312" y="921047"/>
                  <a:pt x="538375" y="921047"/>
                </a:cubicBezTo>
                <a:close/>
                <a:moveTo>
                  <a:pt x="391558" y="870936"/>
                </a:moveTo>
                <a:lnTo>
                  <a:pt x="489436" y="870936"/>
                </a:lnTo>
                <a:cubicBezTo>
                  <a:pt x="489436" y="843918"/>
                  <a:pt x="467515" y="821996"/>
                  <a:pt x="440497" y="821996"/>
                </a:cubicBezTo>
                <a:cubicBezTo>
                  <a:pt x="413479" y="821996"/>
                  <a:pt x="391558" y="843918"/>
                  <a:pt x="391558" y="870936"/>
                </a:cubicBezTo>
                <a:close/>
                <a:moveTo>
                  <a:pt x="734132" y="818298"/>
                </a:moveTo>
                <a:cubicBezTo>
                  <a:pt x="761150" y="818298"/>
                  <a:pt x="783071" y="796377"/>
                  <a:pt x="783071" y="769359"/>
                </a:cubicBezTo>
                <a:lnTo>
                  <a:pt x="685193" y="769359"/>
                </a:lnTo>
                <a:cubicBezTo>
                  <a:pt x="685193" y="796377"/>
                  <a:pt x="707114" y="818298"/>
                  <a:pt x="734132" y="818298"/>
                </a:cubicBezTo>
                <a:close/>
                <a:moveTo>
                  <a:pt x="587314" y="768186"/>
                </a:moveTo>
                <a:lnTo>
                  <a:pt x="685193" y="768186"/>
                </a:lnTo>
                <a:cubicBezTo>
                  <a:pt x="685193" y="741168"/>
                  <a:pt x="663271" y="719247"/>
                  <a:pt x="636253" y="719247"/>
                </a:cubicBezTo>
                <a:cubicBezTo>
                  <a:pt x="609235" y="719247"/>
                  <a:pt x="587314" y="741168"/>
                  <a:pt x="587314" y="768186"/>
                </a:cubicBezTo>
                <a:close/>
                <a:moveTo>
                  <a:pt x="538375" y="818298"/>
                </a:moveTo>
                <a:cubicBezTo>
                  <a:pt x="565393" y="818298"/>
                  <a:pt x="587314" y="796377"/>
                  <a:pt x="587314" y="769359"/>
                </a:cubicBezTo>
                <a:lnTo>
                  <a:pt x="489436" y="769359"/>
                </a:lnTo>
                <a:cubicBezTo>
                  <a:pt x="489436" y="796377"/>
                  <a:pt x="511312" y="818298"/>
                  <a:pt x="538375" y="818298"/>
                </a:cubicBezTo>
                <a:close/>
                <a:moveTo>
                  <a:pt x="391558" y="768186"/>
                </a:moveTo>
                <a:lnTo>
                  <a:pt x="489436" y="768186"/>
                </a:lnTo>
                <a:cubicBezTo>
                  <a:pt x="489436" y="741168"/>
                  <a:pt x="467515" y="719247"/>
                  <a:pt x="440497" y="719247"/>
                </a:cubicBezTo>
                <a:cubicBezTo>
                  <a:pt x="413479" y="719247"/>
                  <a:pt x="391558" y="741168"/>
                  <a:pt x="391558" y="768186"/>
                </a:cubicBezTo>
                <a:close/>
                <a:moveTo>
                  <a:pt x="391558" y="1898476"/>
                </a:moveTo>
                <a:lnTo>
                  <a:pt x="489436" y="1898476"/>
                </a:lnTo>
                <a:cubicBezTo>
                  <a:pt x="489436" y="1871458"/>
                  <a:pt x="467515" y="1849537"/>
                  <a:pt x="440497" y="1849537"/>
                </a:cubicBezTo>
                <a:cubicBezTo>
                  <a:pt x="413479" y="1849537"/>
                  <a:pt x="391558" y="1871413"/>
                  <a:pt x="391558" y="1898476"/>
                </a:cubicBezTo>
                <a:close/>
                <a:moveTo>
                  <a:pt x="391558" y="1795727"/>
                </a:moveTo>
                <a:lnTo>
                  <a:pt x="489436" y="1795727"/>
                </a:lnTo>
                <a:cubicBezTo>
                  <a:pt x="489436" y="1768709"/>
                  <a:pt x="467515" y="1746787"/>
                  <a:pt x="440497" y="1746787"/>
                </a:cubicBezTo>
                <a:cubicBezTo>
                  <a:pt x="413479" y="1746787"/>
                  <a:pt x="391558" y="1768664"/>
                  <a:pt x="391558" y="1795727"/>
                </a:cubicBezTo>
                <a:close/>
                <a:moveTo>
                  <a:pt x="391558" y="1692977"/>
                </a:moveTo>
                <a:lnTo>
                  <a:pt x="489436" y="1692977"/>
                </a:lnTo>
                <a:cubicBezTo>
                  <a:pt x="489436" y="1665959"/>
                  <a:pt x="467515" y="1644038"/>
                  <a:pt x="440497" y="1644038"/>
                </a:cubicBezTo>
                <a:cubicBezTo>
                  <a:pt x="413479" y="1644038"/>
                  <a:pt x="391558" y="1665914"/>
                  <a:pt x="391558" y="1692977"/>
                </a:cubicBezTo>
                <a:close/>
                <a:moveTo>
                  <a:pt x="391558" y="1590228"/>
                </a:moveTo>
                <a:lnTo>
                  <a:pt x="489436" y="1590228"/>
                </a:lnTo>
                <a:cubicBezTo>
                  <a:pt x="489436" y="1563210"/>
                  <a:pt x="467515" y="1541288"/>
                  <a:pt x="440497" y="1541288"/>
                </a:cubicBezTo>
                <a:cubicBezTo>
                  <a:pt x="413479" y="1541288"/>
                  <a:pt x="391558" y="1563164"/>
                  <a:pt x="391558" y="1590228"/>
                </a:cubicBezTo>
                <a:close/>
                <a:moveTo>
                  <a:pt x="391558" y="1487478"/>
                </a:moveTo>
                <a:lnTo>
                  <a:pt x="489436" y="1487478"/>
                </a:lnTo>
                <a:cubicBezTo>
                  <a:pt x="489436" y="1460460"/>
                  <a:pt x="467515" y="1438539"/>
                  <a:pt x="440497" y="1438539"/>
                </a:cubicBezTo>
                <a:cubicBezTo>
                  <a:pt x="413479" y="1438539"/>
                  <a:pt x="391558" y="1460415"/>
                  <a:pt x="391558" y="1487478"/>
                </a:cubicBezTo>
                <a:close/>
                <a:moveTo>
                  <a:pt x="391558" y="1384728"/>
                </a:moveTo>
                <a:lnTo>
                  <a:pt x="489436" y="1384728"/>
                </a:lnTo>
                <a:cubicBezTo>
                  <a:pt x="489436" y="1357710"/>
                  <a:pt x="467515" y="1335789"/>
                  <a:pt x="440497" y="1335789"/>
                </a:cubicBezTo>
                <a:cubicBezTo>
                  <a:pt x="413479" y="1335789"/>
                  <a:pt x="391558" y="1357665"/>
                  <a:pt x="391558" y="1384728"/>
                </a:cubicBezTo>
                <a:close/>
                <a:moveTo>
                  <a:pt x="391558" y="1281934"/>
                </a:moveTo>
                <a:lnTo>
                  <a:pt x="489436" y="1281934"/>
                </a:lnTo>
                <a:cubicBezTo>
                  <a:pt x="489436" y="1254916"/>
                  <a:pt x="467515" y="1232995"/>
                  <a:pt x="440497" y="1232995"/>
                </a:cubicBezTo>
                <a:cubicBezTo>
                  <a:pt x="413479" y="1232995"/>
                  <a:pt x="391558" y="1254916"/>
                  <a:pt x="391558" y="1281934"/>
                </a:cubicBezTo>
                <a:close/>
                <a:moveTo>
                  <a:pt x="734132" y="1229296"/>
                </a:moveTo>
                <a:cubicBezTo>
                  <a:pt x="761150" y="1229296"/>
                  <a:pt x="783071" y="1207375"/>
                  <a:pt x="783071" y="1180357"/>
                </a:cubicBezTo>
                <a:lnTo>
                  <a:pt x="685193" y="1180357"/>
                </a:lnTo>
                <a:cubicBezTo>
                  <a:pt x="685193" y="1207375"/>
                  <a:pt x="707114" y="1229296"/>
                  <a:pt x="734132" y="1229296"/>
                </a:cubicBezTo>
                <a:close/>
                <a:moveTo>
                  <a:pt x="587314" y="1179184"/>
                </a:moveTo>
                <a:lnTo>
                  <a:pt x="685193" y="1179184"/>
                </a:lnTo>
                <a:cubicBezTo>
                  <a:pt x="685193" y="1152166"/>
                  <a:pt x="663271" y="1130245"/>
                  <a:pt x="636253" y="1130245"/>
                </a:cubicBezTo>
                <a:cubicBezTo>
                  <a:pt x="609235" y="1130245"/>
                  <a:pt x="587314" y="1152166"/>
                  <a:pt x="587314" y="1179184"/>
                </a:cubicBezTo>
                <a:close/>
                <a:moveTo>
                  <a:pt x="538375" y="1229296"/>
                </a:moveTo>
                <a:cubicBezTo>
                  <a:pt x="565393" y="1229296"/>
                  <a:pt x="587314" y="1207375"/>
                  <a:pt x="587314" y="1180357"/>
                </a:cubicBezTo>
                <a:lnTo>
                  <a:pt x="489436" y="1180357"/>
                </a:lnTo>
                <a:cubicBezTo>
                  <a:pt x="489436" y="1207375"/>
                  <a:pt x="511312" y="1229296"/>
                  <a:pt x="538375" y="1229296"/>
                </a:cubicBezTo>
                <a:close/>
                <a:moveTo>
                  <a:pt x="391558" y="1179184"/>
                </a:moveTo>
                <a:lnTo>
                  <a:pt x="489436" y="1179184"/>
                </a:lnTo>
                <a:cubicBezTo>
                  <a:pt x="489436" y="1152166"/>
                  <a:pt x="467515" y="1130245"/>
                  <a:pt x="440497" y="1130245"/>
                </a:cubicBezTo>
                <a:cubicBezTo>
                  <a:pt x="413479" y="1130245"/>
                  <a:pt x="391558" y="1152166"/>
                  <a:pt x="391558" y="1179184"/>
                </a:cubicBezTo>
                <a:close/>
                <a:moveTo>
                  <a:pt x="538375" y="715548"/>
                </a:moveTo>
                <a:cubicBezTo>
                  <a:pt x="565393" y="715548"/>
                  <a:pt x="587314" y="693627"/>
                  <a:pt x="587314" y="666609"/>
                </a:cubicBezTo>
                <a:lnTo>
                  <a:pt x="489436" y="666609"/>
                </a:lnTo>
                <a:cubicBezTo>
                  <a:pt x="489436" y="693627"/>
                  <a:pt x="511312" y="715548"/>
                  <a:pt x="538375" y="715548"/>
                </a:cubicBezTo>
                <a:close/>
                <a:moveTo>
                  <a:pt x="391558" y="665436"/>
                </a:moveTo>
                <a:lnTo>
                  <a:pt x="489436" y="665436"/>
                </a:lnTo>
                <a:cubicBezTo>
                  <a:pt x="489436" y="638418"/>
                  <a:pt x="467515" y="616497"/>
                  <a:pt x="440497" y="616497"/>
                </a:cubicBezTo>
                <a:cubicBezTo>
                  <a:pt x="413479" y="616497"/>
                  <a:pt x="391558" y="638418"/>
                  <a:pt x="391558" y="665436"/>
                </a:cubicBezTo>
                <a:close/>
                <a:moveTo>
                  <a:pt x="391558" y="562687"/>
                </a:moveTo>
                <a:lnTo>
                  <a:pt x="489436" y="562687"/>
                </a:lnTo>
                <a:cubicBezTo>
                  <a:pt x="489436" y="535669"/>
                  <a:pt x="467515" y="513748"/>
                  <a:pt x="440497" y="513748"/>
                </a:cubicBezTo>
                <a:cubicBezTo>
                  <a:pt x="413479" y="513748"/>
                  <a:pt x="391558" y="535669"/>
                  <a:pt x="391558" y="562687"/>
                </a:cubicBezTo>
                <a:close/>
                <a:moveTo>
                  <a:pt x="391558" y="459937"/>
                </a:moveTo>
                <a:lnTo>
                  <a:pt x="489436" y="459937"/>
                </a:lnTo>
                <a:cubicBezTo>
                  <a:pt x="489436" y="432919"/>
                  <a:pt x="467515" y="410998"/>
                  <a:pt x="440497" y="410998"/>
                </a:cubicBezTo>
                <a:cubicBezTo>
                  <a:pt x="413479" y="410998"/>
                  <a:pt x="391558" y="432919"/>
                  <a:pt x="391558" y="459937"/>
                </a:cubicBezTo>
                <a:close/>
                <a:moveTo>
                  <a:pt x="391558" y="357188"/>
                </a:moveTo>
                <a:lnTo>
                  <a:pt x="489436" y="357188"/>
                </a:lnTo>
                <a:cubicBezTo>
                  <a:pt x="489436" y="330170"/>
                  <a:pt x="467515" y="308249"/>
                  <a:pt x="440497" y="308249"/>
                </a:cubicBezTo>
                <a:cubicBezTo>
                  <a:pt x="413479" y="308249"/>
                  <a:pt x="391558" y="330170"/>
                  <a:pt x="391558" y="357188"/>
                </a:cubicBezTo>
                <a:close/>
                <a:moveTo>
                  <a:pt x="391558" y="254438"/>
                </a:moveTo>
                <a:lnTo>
                  <a:pt x="489436" y="254438"/>
                </a:lnTo>
                <a:cubicBezTo>
                  <a:pt x="489436" y="227420"/>
                  <a:pt x="467515" y="205499"/>
                  <a:pt x="440497" y="205499"/>
                </a:cubicBezTo>
                <a:cubicBezTo>
                  <a:pt x="413479" y="205499"/>
                  <a:pt x="391558" y="227420"/>
                  <a:pt x="391558" y="254438"/>
                </a:cubicBezTo>
                <a:close/>
                <a:moveTo>
                  <a:pt x="391558" y="151689"/>
                </a:moveTo>
                <a:lnTo>
                  <a:pt x="489436" y="151689"/>
                </a:lnTo>
                <a:cubicBezTo>
                  <a:pt x="489436" y="124671"/>
                  <a:pt x="467515" y="102750"/>
                  <a:pt x="440497" y="102750"/>
                </a:cubicBezTo>
                <a:cubicBezTo>
                  <a:pt x="413479" y="102750"/>
                  <a:pt x="391558" y="124671"/>
                  <a:pt x="391558" y="151689"/>
                </a:cubicBezTo>
                <a:close/>
                <a:moveTo>
                  <a:pt x="391558" y="48939"/>
                </a:moveTo>
                <a:lnTo>
                  <a:pt x="489436" y="48939"/>
                </a:lnTo>
                <a:cubicBezTo>
                  <a:pt x="489436" y="21921"/>
                  <a:pt x="467515" y="0"/>
                  <a:pt x="440497" y="0"/>
                </a:cubicBezTo>
                <a:cubicBezTo>
                  <a:pt x="413479" y="0"/>
                  <a:pt x="391558" y="21921"/>
                  <a:pt x="391558" y="48939"/>
                </a:cubicBezTo>
                <a:close/>
                <a:moveTo>
                  <a:pt x="342574" y="1126547"/>
                </a:moveTo>
                <a:cubicBezTo>
                  <a:pt x="369592" y="1126547"/>
                  <a:pt x="391513" y="1104625"/>
                  <a:pt x="391513" y="1077607"/>
                </a:cubicBezTo>
                <a:lnTo>
                  <a:pt x="293635" y="1077607"/>
                </a:lnTo>
                <a:cubicBezTo>
                  <a:pt x="293635" y="1104625"/>
                  <a:pt x="315556" y="1126547"/>
                  <a:pt x="342574" y="1126547"/>
                </a:cubicBezTo>
                <a:close/>
                <a:moveTo>
                  <a:pt x="195756" y="1076435"/>
                </a:moveTo>
                <a:lnTo>
                  <a:pt x="293635" y="1076435"/>
                </a:lnTo>
                <a:cubicBezTo>
                  <a:pt x="293635" y="1049417"/>
                  <a:pt x="271714" y="1027495"/>
                  <a:pt x="244696" y="1027495"/>
                </a:cubicBezTo>
                <a:cubicBezTo>
                  <a:pt x="217678" y="1027495"/>
                  <a:pt x="195756" y="1049417"/>
                  <a:pt x="195756" y="1076435"/>
                </a:cubicBezTo>
                <a:close/>
                <a:moveTo>
                  <a:pt x="146817" y="1126547"/>
                </a:moveTo>
                <a:cubicBezTo>
                  <a:pt x="173835" y="1126547"/>
                  <a:pt x="195756" y="1104625"/>
                  <a:pt x="195756" y="1077607"/>
                </a:cubicBezTo>
                <a:lnTo>
                  <a:pt x="97878" y="1077607"/>
                </a:lnTo>
                <a:cubicBezTo>
                  <a:pt x="97878" y="1104625"/>
                  <a:pt x="119799" y="1126547"/>
                  <a:pt x="146817" y="1126547"/>
                </a:cubicBezTo>
                <a:close/>
                <a:moveTo>
                  <a:pt x="0" y="1076435"/>
                </a:moveTo>
                <a:lnTo>
                  <a:pt x="97878" y="1076435"/>
                </a:lnTo>
                <a:cubicBezTo>
                  <a:pt x="97878" y="1049417"/>
                  <a:pt x="75957" y="1027495"/>
                  <a:pt x="48939" y="1027495"/>
                </a:cubicBezTo>
                <a:cubicBezTo>
                  <a:pt x="21921" y="1027495"/>
                  <a:pt x="0" y="1049417"/>
                  <a:pt x="0" y="1076435"/>
                </a:cubicBezTo>
                <a:close/>
                <a:moveTo>
                  <a:pt x="342574" y="1023797"/>
                </a:moveTo>
                <a:cubicBezTo>
                  <a:pt x="369592" y="1023797"/>
                  <a:pt x="391513" y="1001876"/>
                  <a:pt x="391513" y="974858"/>
                </a:cubicBezTo>
                <a:lnTo>
                  <a:pt x="293635" y="974858"/>
                </a:lnTo>
                <a:cubicBezTo>
                  <a:pt x="293635" y="1001876"/>
                  <a:pt x="315556" y="1023797"/>
                  <a:pt x="342574" y="1023797"/>
                </a:cubicBezTo>
                <a:close/>
                <a:moveTo>
                  <a:pt x="195756" y="973685"/>
                </a:moveTo>
                <a:lnTo>
                  <a:pt x="293635" y="973685"/>
                </a:lnTo>
                <a:cubicBezTo>
                  <a:pt x="293635" y="946667"/>
                  <a:pt x="271714" y="924746"/>
                  <a:pt x="244696" y="924746"/>
                </a:cubicBezTo>
                <a:cubicBezTo>
                  <a:pt x="217678" y="924746"/>
                  <a:pt x="195756" y="946667"/>
                  <a:pt x="195756" y="973685"/>
                </a:cubicBezTo>
                <a:close/>
                <a:moveTo>
                  <a:pt x="146817" y="1023797"/>
                </a:moveTo>
                <a:cubicBezTo>
                  <a:pt x="173835" y="1023797"/>
                  <a:pt x="195756" y="1001876"/>
                  <a:pt x="195756" y="974858"/>
                </a:cubicBezTo>
                <a:lnTo>
                  <a:pt x="97878" y="974858"/>
                </a:lnTo>
                <a:cubicBezTo>
                  <a:pt x="97878" y="1001876"/>
                  <a:pt x="119799" y="1023797"/>
                  <a:pt x="146817" y="1023797"/>
                </a:cubicBezTo>
                <a:close/>
                <a:moveTo>
                  <a:pt x="0" y="973685"/>
                </a:moveTo>
                <a:lnTo>
                  <a:pt x="97878" y="973685"/>
                </a:lnTo>
                <a:cubicBezTo>
                  <a:pt x="97878" y="946667"/>
                  <a:pt x="75957" y="924746"/>
                  <a:pt x="48939" y="924746"/>
                </a:cubicBezTo>
                <a:cubicBezTo>
                  <a:pt x="21921" y="924746"/>
                  <a:pt x="0" y="946667"/>
                  <a:pt x="0" y="973685"/>
                </a:cubicBezTo>
                <a:close/>
                <a:moveTo>
                  <a:pt x="342574" y="921047"/>
                </a:moveTo>
                <a:cubicBezTo>
                  <a:pt x="369592" y="921047"/>
                  <a:pt x="391513" y="899126"/>
                  <a:pt x="391513" y="872108"/>
                </a:cubicBezTo>
                <a:lnTo>
                  <a:pt x="293635" y="872108"/>
                </a:lnTo>
                <a:cubicBezTo>
                  <a:pt x="293635" y="899126"/>
                  <a:pt x="315556" y="921047"/>
                  <a:pt x="342574" y="921047"/>
                </a:cubicBezTo>
                <a:close/>
                <a:moveTo>
                  <a:pt x="195756" y="870936"/>
                </a:moveTo>
                <a:lnTo>
                  <a:pt x="293635" y="870936"/>
                </a:lnTo>
                <a:cubicBezTo>
                  <a:pt x="293635" y="843918"/>
                  <a:pt x="271714" y="821996"/>
                  <a:pt x="244696" y="821996"/>
                </a:cubicBezTo>
                <a:cubicBezTo>
                  <a:pt x="217678" y="821996"/>
                  <a:pt x="195756" y="843918"/>
                  <a:pt x="195756" y="870936"/>
                </a:cubicBezTo>
                <a:close/>
                <a:moveTo>
                  <a:pt x="146817" y="921047"/>
                </a:moveTo>
                <a:cubicBezTo>
                  <a:pt x="173835" y="921047"/>
                  <a:pt x="195756" y="899126"/>
                  <a:pt x="195756" y="872108"/>
                </a:cubicBezTo>
                <a:lnTo>
                  <a:pt x="97878" y="872108"/>
                </a:lnTo>
                <a:cubicBezTo>
                  <a:pt x="97878" y="899126"/>
                  <a:pt x="119799" y="921047"/>
                  <a:pt x="146817" y="921047"/>
                </a:cubicBezTo>
                <a:close/>
                <a:moveTo>
                  <a:pt x="0" y="870936"/>
                </a:moveTo>
                <a:lnTo>
                  <a:pt x="97878" y="870936"/>
                </a:lnTo>
                <a:cubicBezTo>
                  <a:pt x="97878" y="843918"/>
                  <a:pt x="75957" y="821996"/>
                  <a:pt x="48939" y="821996"/>
                </a:cubicBezTo>
                <a:cubicBezTo>
                  <a:pt x="21921" y="821996"/>
                  <a:pt x="0" y="843918"/>
                  <a:pt x="0" y="870936"/>
                </a:cubicBezTo>
                <a:close/>
                <a:moveTo>
                  <a:pt x="342574" y="818298"/>
                </a:moveTo>
                <a:cubicBezTo>
                  <a:pt x="369592" y="818298"/>
                  <a:pt x="391513" y="796377"/>
                  <a:pt x="391513" y="769359"/>
                </a:cubicBezTo>
                <a:lnTo>
                  <a:pt x="293635" y="769359"/>
                </a:lnTo>
                <a:cubicBezTo>
                  <a:pt x="293635" y="796377"/>
                  <a:pt x="315556" y="818298"/>
                  <a:pt x="342574" y="818298"/>
                </a:cubicBezTo>
                <a:close/>
                <a:moveTo>
                  <a:pt x="195756" y="768186"/>
                </a:moveTo>
                <a:lnTo>
                  <a:pt x="293635" y="768186"/>
                </a:lnTo>
                <a:cubicBezTo>
                  <a:pt x="293635" y="741168"/>
                  <a:pt x="271714" y="719247"/>
                  <a:pt x="244696" y="719247"/>
                </a:cubicBezTo>
                <a:cubicBezTo>
                  <a:pt x="217678" y="719247"/>
                  <a:pt x="195756" y="741168"/>
                  <a:pt x="195756" y="768186"/>
                </a:cubicBezTo>
                <a:close/>
                <a:moveTo>
                  <a:pt x="146817" y="818298"/>
                </a:moveTo>
                <a:cubicBezTo>
                  <a:pt x="173835" y="818298"/>
                  <a:pt x="195756" y="796377"/>
                  <a:pt x="195756" y="769359"/>
                </a:cubicBezTo>
                <a:lnTo>
                  <a:pt x="97878" y="769359"/>
                </a:lnTo>
                <a:cubicBezTo>
                  <a:pt x="97878" y="796377"/>
                  <a:pt x="119799" y="818298"/>
                  <a:pt x="146817" y="818298"/>
                </a:cubicBezTo>
                <a:close/>
                <a:moveTo>
                  <a:pt x="0" y="768186"/>
                </a:moveTo>
                <a:lnTo>
                  <a:pt x="97878" y="768186"/>
                </a:lnTo>
                <a:cubicBezTo>
                  <a:pt x="97878" y="741168"/>
                  <a:pt x="75957" y="719247"/>
                  <a:pt x="48939" y="719247"/>
                </a:cubicBezTo>
                <a:cubicBezTo>
                  <a:pt x="21921" y="719247"/>
                  <a:pt x="0" y="741168"/>
                  <a:pt x="0" y="768186"/>
                </a:cubicBezTo>
                <a:close/>
                <a:moveTo>
                  <a:pt x="342574" y="1948543"/>
                </a:moveTo>
                <a:cubicBezTo>
                  <a:pt x="369592" y="1948543"/>
                  <a:pt x="391513" y="1926622"/>
                  <a:pt x="391513" y="1899604"/>
                </a:cubicBezTo>
                <a:lnTo>
                  <a:pt x="293635" y="1899604"/>
                </a:lnTo>
                <a:cubicBezTo>
                  <a:pt x="293635" y="1926622"/>
                  <a:pt x="315556" y="1948543"/>
                  <a:pt x="342574" y="1948543"/>
                </a:cubicBezTo>
                <a:close/>
                <a:moveTo>
                  <a:pt x="195756" y="1898476"/>
                </a:moveTo>
                <a:lnTo>
                  <a:pt x="293635" y="1898476"/>
                </a:lnTo>
                <a:cubicBezTo>
                  <a:pt x="293635" y="1871458"/>
                  <a:pt x="271714" y="1849537"/>
                  <a:pt x="244696" y="1849537"/>
                </a:cubicBezTo>
                <a:cubicBezTo>
                  <a:pt x="217678" y="1849537"/>
                  <a:pt x="195756" y="1871413"/>
                  <a:pt x="195756" y="1898476"/>
                </a:cubicBezTo>
                <a:close/>
                <a:moveTo>
                  <a:pt x="146817" y="1948543"/>
                </a:moveTo>
                <a:cubicBezTo>
                  <a:pt x="173835" y="1948543"/>
                  <a:pt x="195756" y="1926622"/>
                  <a:pt x="195756" y="1899604"/>
                </a:cubicBezTo>
                <a:lnTo>
                  <a:pt x="97878" y="1899604"/>
                </a:lnTo>
                <a:cubicBezTo>
                  <a:pt x="97878" y="1926622"/>
                  <a:pt x="119799" y="1948543"/>
                  <a:pt x="146817" y="1948543"/>
                </a:cubicBezTo>
                <a:close/>
                <a:moveTo>
                  <a:pt x="0" y="1898476"/>
                </a:moveTo>
                <a:lnTo>
                  <a:pt x="97878" y="1898476"/>
                </a:lnTo>
                <a:cubicBezTo>
                  <a:pt x="97878" y="1871458"/>
                  <a:pt x="75957" y="1849537"/>
                  <a:pt x="48939" y="1849537"/>
                </a:cubicBezTo>
                <a:cubicBezTo>
                  <a:pt x="21921" y="1849537"/>
                  <a:pt x="0" y="1871413"/>
                  <a:pt x="0" y="1898476"/>
                </a:cubicBezTo>
                <a:close/>
                <a:moveTo>
                  <a:pt x="342574" y="1845793"/>
                </a:moveTo>
                <a:cubicBezTo>
                  <a:pt x="369592" y="1845793"/>
                  <a:pt x="391513" y="1823872"/>
                  <a:pt x="391513" y="1796854"/>
                </a:cubicBezTo>
                <a:lnTo>
                  <a:pt x="293635" y="1796854"/>
                </a:lnTo>
                <a:cubicBezTo>
                  <a:pt x="293635" y="1823872"/>
                  <a:pt x="315556" y="1845793"/>
                  <a:pt x="342574" y="1845793"/>
                </a:cubicBezTo>
                <a:close/>
                <a:moveTo>
                  <a:pt x="195756" y="1795727"/>
                </a:moveTo>
                <a:lnTo>
                  <a:pt x="293635" y="1795727"/>
                </a:lnTo>
                <a:cubicBezTo>
                  <a:pt x="293635" y="1768709"/>
                  <a:pt x="271714" y="1746787"/>
                  <a:pt x="244696" y="1746787"/>
                </a:cubicBezTo>
                <a:cubicBezTo>
                  <a:pt x="217678" y="1746787"/>
                  <a:pt x="195756" y="1768664"/>
                  <a:pt x="195756" y="1795727"/>
                </a:cubicBezTo>
                <a:close/>
                <a:moveTo>
                  <a:pt x="146817" y="1845793"/>
                </a:moveTo>
                <a:cubicBezTo>
                  <a:pt x="173835" y="1845793"/>
                  <a:pt x="195756" y="1823872"/>
                  <a:pt x="195756" y="1796854"/>
                </a:cubicBezTo>
                <a:lnTo>
                  <a:pt x="97878" y="1796854"/>
                </a:lnTo>
                <a:cubicBezTo>
                  <a:pt x="97878" y="1823872"/>
                  <a:pt x="119799" y="1845793"/>
                  <a:pt x="146817" y="1845793"/>
                </a:cubicBezTo>
                <a:close/>
                <a:moveTo>
                  <a:pt x="0" y="1795727"/>
                </a:moveTo>
                <a:lnTo>
                  <a:pt x="97878" y="1795727"/>
                </a:lnTo>
                <a:cubicBezTo>
                  <a:pt x="97878" y="1768709"/>
                  <a:pt x="75957" y="1746787"/>
                  <a:pt x="48939" y="1746787"/>
                </a:cubicBezTo>
                <a:cubicBezTo>
                  <a:pt x="21921" y="1746787"/>
                  <a:pt x="0" y="1768664"/>
                  <a:pt x="0" y="1795727"/>
                </a:cubicBezTo>
                <a:close/>
                <a:moveTo>
                  <a:pt x="342574" y="1743044"/>
                </a:moveTo>
                <a:cubicBezTo>
                  <a:pt x="369592" y="1743044"/>
                  <a:pt x="391513" y="1721123"/>
                  <a:pt x="391513" y="1694105"/>
                </a:cubicBezTo>
                <a:lnTo>
                  <a:pt x="293635" y="1694105"/>
                </a:lnTo>
                <a:cubicBezTo>
                  <a:pt x="293635" y="1721123"/>
                  <a:pt x="315556" y="1743044"/>
                  <a:pt x="342574" y="1743044"/>
                </a:cubicBezTo>
                <a:close/>
                <a:moveTo>
                  <a:pt x="195756" y="1692977"/>
                </a:moveTo>
                <a:lnTo>
                  <a:pt x="293635" y="1692977"/>
                </a:lnTo>
                <a:cubicBezTo>
                  <a:pt x="293635" y="1665959"/>
                  <a:pt x="271714" y="1644038"/>
                  <a:pt x="244696" y="1644038"/>
                </a:cubicBezTo>
                <a:cubicBezTo>
                  <a:pt x="217678" y="1644038"/>
                  <a:pt x="195756" y="1665914"/>
                  <a:pt x="195756" y="1692977"/>
                </a:cubicBezTo>
                <a:close/>
                <a:moveTo>
                  <a:pt x="146817" y="1743044"/>
                </a:moveTo>
                <a:cubicBezTo>
                  <a:pt x="173835" y="1743044"/>
                  <a:pt x="195756" y="1721123"/>
                  <a:pt x="195756" y="1694105"/>
                </a:cubicBezTo>
                <a:lnTo>
                  <a:pt x="97878" y="1694105"/>
                </a:lnTo>
                <a:cubicBezTo>
                  <a:pt x="97878" y="1721123"/>
                  <a:pt x="119799" y="1743044"/>
                  <a:pt x="146817" y="1743044"/>
                </a:cubicBezTo>
                <a:close/>
                <a:moveTo>
                  <a:pt x="0" y="1692977"/>
                </a:moveTo>
                <a:lnTo>
                  <a:pt x="97878" y="1692977"/>
                </a:lnTo>
                <a:cubicBezTo>
                  <a:pt x="97878" y="1665959"/>
                  <a:pt x="75957" y="1644038"/>
                  <a:pt x="48939" y="1644038"/>
                </a:cubicBezTo>
                <a:cubicBezTo>
                  <a:pt x="21921" y="1644038"/>
                  <a:pt x="0" y="1665914"/>
                  <a:pt x="0" y="1692977"/>
                </a:cubicBezTo>
                <a:close/>
                <a:moveTo>
                  <a:pt x="342574" y="1640294"/>
                </a:moveTo>
                <a:cubicBezTo>
                  <a:pt x="369592" y="1640294"/>
                  <a:pt x="391513" y="1618373"/>
                  <a:pt x="391513" y="1591355"/>
                </a:cubicBezTo>
                <a:lnTo>
                  <a:pt x="293635" y="1591355"/>
                </a:lnTo>
                <a:cubicBezTo>
                  <a:pt x="293635" y="1618373"/>
                  <a:pt x="315556" y="1640294"/>
                  <a:pt x="342574" y="1640294"/>
                </a:cubicBezTo>
                <a:close/>
                <a:moveTo>
                  <a:pt x="195756" y="1590228"/>
                </a:moveTo>
                <a:lnTo>
                  <a:pt x="293635" y="1590228"/>
                </a:lnTo>
                <a:cubicBezTo>
                  <a:pt x="293635" y="1563210"/>
                  <a:pt x="271714" y="1541288"/>
                  <a:pt x="244696" y="1541288"/>
                </a:cubicBezTo>
                <a:cubicBezTo>
                  <a:pt x="217678" y="1541288"/>
                  <a:pt x="195756" y="1563164"/>
                  <a:pt x="195756" y="1590228"/>
                </a:cubicBezTo>
                <a:close/>
                <a:moveTo>
                  <a:pt x="146817" y="1640294"/>
                </a:moveTo>
                <a:cubicBezTo>
                  <a:pt x="173835" y="1640294"/>
                  <a:pt x="195756" y="1618373"/>
                  <a:pt x="195756" y="1591355"/>
                </a:cubicBezTo>
                <a:lnTo>
                  <a:pt x="97878" y="1591355"/>
                </a:lnTo>
                <a:cubicBezTo>
                  <a:pt x="97878" y="1618373"/>
                  <a:pt x="119799" y="1640294"/>
                  <a:pt x="146817" y="1640294"/>
                </a:cubicBezTo>
                <a:close/>
                <a:moveTo>
                  <a:pt x="0" y="1590228"/>
                </a:moveTo>
                <a:lnTo>
                  <a:pt x="97878" y="1590228"/>
                </a:lnTo>
                <a:cubicBezTo>
                  <a:pt x="97878" y="1563210"/>
                  <a:pt x="75957" y="1541288"/>
                  <a:pt x="48939" y="1541288"/>
                </a:cubicBezTo>
                <a:cubicBezTo>
                  <a:pt x="21921" y="1541288"/>
                  <a:pt x="0" y="1563164"/>
                  <a:pt x="0" y="1590228"/>
                </a:cubicBezTo>
                <a:close/>
                <a:moveTo>
                  <a:pt x="342574" y="1537545"/>
                </a:moveTo>
                <a:cubicBezTo>
                  <a:pt x="369592" y="1537545"/>
                  <a:pt x="391513" y="1515624"/>
                  <a:pt x="391513" y="1488606"/>
                </a:cubicBezTo>
                <a:lnTo>
                  <a:pt x="293635" y="1488606"/>
                </a:lnTo>
                <a:cubicBezTo>
                  <a:pt x="293635" y="1515624"/>
                  <a:pt x="315556" y="1537545"/>
                  <a:pt x="342574" y="1537545"/>
                </a:cubicBezTo>
                <a:close/>
                <a:moveTo>
                  <a:pt x="195756" y="1487478"/>
                </a:moveTo>
                <a:lnTo>
                  <a:pt x="293635" y="1487478"/>
                </a:lnTo>
                <a:cubicBezTo>
                  <a:pt x="293635" y="1460460"/>
                  <a:pt x="271714" y="1438539"/>
                  <a:pt x="244696" y="1438539"/>
                </a:cubicBezTo>
                <a:cubicBezTo>
                  <a:pt x="217678" y="1438539"/>
                  <a:pt x="195756" y="1460415"/>
                  <a:pt x="195756" y="1487478"/>
                </a:cubicBezTo>
                <a:close/>
                <a:moveTo>
                  <a:pt x="146817" y="1537545"/>
                </a:moveTo>
                <a:cubicBezTo>
                  <a:pt x="173835" y="1537545"/>
                  <a:pt x="195756" y="1515624"/>
                  <a:pt x="195756" y="1488606"/>
                </a:cubicBezTo>
                <a:lnTo>
                  <a:pt x="97878" y="1488606"/>
                </a:lnTo>
                <a:cubicBezTo>
                  <a:pt x="97878" y="1515624"/>
                  <a:pt x="119799" y="1537545"/>
                  <a:pt x="146817" y="1537545"/>
                </a:cubicBezTo>
                <a:close/>
                <a:moveTo>
                  <a:pt x="0" y="1487478"/>
                </a:moveTo>
                <a:lnTo>
                  <a:pt x="97878" y="1487478"/>
                </a:lnTo>
                <a:cubicBezTo>
                  <a:pt x="97878" y="1460460"/>
                  <a:pt x="75957" y="1438539"/>
                  <a:pt x="48939" y="1438539"/>
                </a:cubicBezTo>
                <a:cubicBezTo>
                  <a:pt x="21921" y="1438539"/>
                  <a:pt x="0" y="1460415"/>
                  <a:pt x="0" y="1487478"/>
                </a:cubicBezTo>
                <a:close/>
                <a:moveTo>
                  <a:pt x="342574" y="1434795"/>
                </a:moveTo>
                <a:cubicBezTo>
                  <a:pt x="369592" y="1434795"/>
                  <a:pt x="391513" y="1412874"/>
                  <a:pt x="391513" y="1385856"/>
                </a:cubicBezTo>
                <a:lnTo>
                  <a:pt x="293635" y="1385856"/>
                </a:lnTo>
                <a:cubicBezTo>
                  <a:pt x="293635" y="1412874"/>
                  <a:pt x="315556" y="1434795"/>
                  <a:pt x="342574" y="1434795"/>
                </a:cubicBezTo>
                <a:close/>
                <a:moveTo>
                  <a:pt x="195756" y="1384728"/>
                </a:moveTo>
                <a:lnTo>
                  <a:pt x="293635" y="1384728"/>
                </a:lnTo>
                <a:cubicBezTo>
                  <a:pt x="293635" y="1357710"/>
                  <a:pt x="271714" y="1335789"/>
                  <a:pt x="244696" y="1335789"/>
                </a:cubicBezTo>
                <a:cubicBezTo>
                  <a:pt x="217678" y="1335789"/>
                  <a:pt x="195756" y="1357665"/>
                  <a:pt x="195756" y="1384728"/>
                </a:cubicBezTo>
                <a:close/>
                <a:moveTo>
                  <a:pt x="146817" y="1434795"/>
                </a:moveTo>
                <a:cubicBezTo>
                  <a:pt x="173835" y="1434795"/>
                  <a:pt x="195756" y="1412874"/>
                  <a:pt x="195756" y="1385856"/>
                </a:cubicBezTo>
                <a:lnTo>
                  <a:pt x="97878" y="1385856"/>
                </a:lnTo>
                <a:cubicBezTo>
                  <a:pt x="97878" y="1412874"/>
                  <a:pt x="119799" y="1434795"/>
                  <a:pt x="146817" y="1434795"/>
                </a:cubicBezTo>
                <a:close/>
                <a:moveTo>
                  <a:pt x="0" y="1384728"/>
                </a:moveTo>
                <a:lnTo>
                  <a:pt x="97878" y="1384728"/>
                </a:lnTo>
                <a:cubicBezTo>
                  <a:pt x="97878" y="1357710"/>
                  <a:pt x="75957" y="1335789"/>
                  <a:pt x="48939" y="1335789"/>
                </a:cubicBezTo>
                <a:cubicBezTo>
                  <a:pt x="21921" y="1335789"/>
                  <a:pt x="0" y="1357665"/>
                  <a:pt x="0" y="1384728"/>
                </a:cubicBezTo>
                <a:close/>
                <a:moveTo>
                  <a:pt x="342574" y="1332046"/>
                </a:moveTo>
                <a:cubicBezTo>
                  <a:pt x="369592" y="1332046"/>
                  <a:pt x="391513" y="1310124"/>
                  <a:pt x="391513" y="1283107"/>
                </a:cubicBezTo>
                <a:lnTo>
                  <a:pt x="293635" y="1283107"/>
                </a:lnTo>
                <a:cubicBezTo>
                  <a:pt x="293635" y="1310124"/>
                  <a:pt x="315556" y="1332046"/>
                  <a:pt x="342574" y="1332046"/>
                </a:cubicBezTo>
                <a:close/>
                <a:moveTo>
                  <a:pt x="195756" y="1281934"/>
                </a:moveTo>
                <a:lnTo>
                  <a:pt x="293635" y="1281934"/>
                </a:lnTo>
                <a:cubicBezTo>
                  <a:pt x="293635" y="1254916"/>
                  <a:pt x="271714" y="1232995"/>
                  <a:pt x="244696" y="1232995"/>
                </a:cubicBezTo>
                <a:cubicBezTo>
                  <a:pt x="217678" y="1232995"/>
                  <a:pt x="195756" y="1254916"/>
                  <a:pt x="195756" y="1281934"/>
                </a:cubicBezTo>
                <a:close/>
                <a:moveTo>
                  <a:pt x="146817" y="1332046"/>
                </a:moveTo>
                <a:cubicBezTo>
                  <a:pt x="173835" y="1332046"/>
                  <a:pt x="195756" y="1310124"/>
                  <a:pt x="195756" y="1283107"/>
                </a:cubicBezTo>
                <a:lnTo>
                  <a:pt x="97878" y="1283107"/>
                </a:lnTo>
                <a:cubicBezTo>
                  <a:pt x="97878" y="1310124"/>
                  <a:pt x="119799" y="1332046"/>
                  <a:pt x="146817" y="1332046"/>
                </a:cubicBezTo>
                <a:close/>
                <a:moveTo>
                  <a:pt x="0" y="1281934"/>
                </a:moveTo>
                <a:lnTo>
                  <a:pt x="97878" y="1281934"/>
                </a:lnTo>
                <a:cubicBezTo>
                  <a:pt x="97878" y="1254916"/>
                  <a:pt x="75957" y="1232995"/>
                  <a:pt x="48939" y="1232995"/>
                </a:cubicBezTo>
                <a:cubicBezTo>
                  <a:pt x="21921" y="1232995"/>
                  <a:pt x="0" y="1254916"/>
                  <a:pt x="0" y="1281934"/>
                </a:cubicBezTo>
                <a:close/>
                <a:moveTo>
                  <a:pt x="342574" y="1229296"/>
                </a:moveTo>
                <a:cubicBezTo>
                  <a:pt x="369592" y="1229296"/>
                  <a:pt x="391513" y="1207375"/>
                  <a:pt x="391513" y="1180357"/>
                </a:cubicBezTo>
                <a:lnTo>
                  <a:pt x="293635" y="1180357"/>
                </a:lnTo>
                <a:cubicBezTo>
                  <a:pt x="293635" y="1207375"/>
                  <a:pt x="315556" y="1229296"/>
                  <a:pt x="342574" y="1229296"/>
                </a:cubicBezTo>
                <a:close/>
                <a:moveTo>
                  <a:pt x="195756" y="1179184"/>
                </a:moveTo>
                <a:lnTo>
                  <a:pt x="293635" y="1179184"/>
                </a:lnTo>
                <a:cubicBezTo>
                  <a:pt x="293635" y="1152166"/>
                  <a:pt x="271714" y="1130245"/>
                  <a:pt x="244696" y="1130245"/>
                </a:cubicBezTo>
                <a:cubicBezTo>
                  <a:pt x="217678" y="1130245"/>
                  <a:pt x="195756" y="1152166"/>
                  <a:pt x="195756" y="1179184"/>
                </a:cubicBezTo>
                <a:close/>
                <a:moveTo>
                  <a:pt x="146817" y="1229296"/>
                </a:moveTo>
                <a:cubicBezTo>
                  <a:pt x="173835" y="1229296"/>
                  <a:pt x="195756" y="1207375"/>
                  <a:pt x="195756" y="1180357"/>
                </a:cubicBezTo>
                <a:lnTo>
                  <a:pt x="97878" y="1180357"/>
                </a:lnTo>
                <a:cubicBezTo>
                  <a:pt x="97878" y="1207375"/>
                  <a:pt x="119799" y="1229296"/>
                  <a:pt x="146817" y="1229296"/>
                </a:cubicBezTo>
                <a:close/>
                <a:moveTo>
                  <a:pt x="0" y="1179184"/>
                </a:moveTo>
                <a:lnTo>
                  <a:pt x="97878" y="1179184"/>
                </a:lnTo>
                <a:cubicBezTo>
                  <a:pt x="97878" y="1152166"/>
                  <a:pt x="75957" y="1130245"/>
                  <a:pt x="48939" y="1130245"/>
                </a:cubicBezTo>
                <a:cubicBezTo>
                  <a:pt x="21921" y="1130245"/>
                  <a:pt x="0" y="1152166"/>
                  <a:pt x="0" y="1179184"/>
                </a:cubicBezTo>
                <a:close/>
                <a:moveTo>
                  <a:pt x="342574" y="715548"/>
                </a:moveTo>
                <a:cubicBezTo>
                  <a:pt x="369592" y="715548"/>
                  <a:pt x="391513" y="693627"/>
                  <a:pt x="391513" y="666609"/>
                </a:cubicBezTo>
                <a:lnTo>
                  <a:pt x="293635" y="666609"/>
                </a:lnTo>
                <a:cubicBezTo>
                  <a:pt x="293635" y="693627"/>
                  <a:pt x="315556" y="715548"/>
                  <a:pt x="342574" y="715548"/>
                </a:cubicBezTo>
                <a:close/>
                <a:moveTo>
                  <a:pt x="195756" y="665436"/>
                </a:moveTo>
                <a:lnTo>
                  <a:pt x="293635" y="665436"/>
                </a:lnTo>
                <a:cubicBezTo>
                  <a:pt x="293635" y="638418"/>
                  <a:pt x="271714" y="616497"/>
                  <a:pt x="244696" y="616497"/>
                </a:cubicBezTo>
                <a:cubicBezTo>
                  <a:pt x="217678" y="616497"/>
                  <a:pt x="195756" y="638418"/>
                  <a:pt x="195756" y="665436"/>
                </a:cubicBezTo>
                <a:close/>
                <a:moveTo>
                  <a:pt x="146817" y="715548"/>
                </a:moveTo>
                <a:cubicBezTo>
                  <a:pt x="173835" y="715548"/>
                  <a:pt x="195756" y="693627"/>
                  <a:pt x="195756" y="666609"/>
                </a:cubicBezTo>
                <a:lnTo>
                  <a:pt x="97878" y="666609"/>
                </a:lnTo>
                <a:cubicBezTo>
                  <a:pt x="97878" y="693627"/>
                  <a:pt x="119799" y="715548"/>
                  <a:pt x="146817" y="715548"/>
                </a:cubicBezTo>
                <a:close/>
                <a:moveTo>
                  <a:pt x="0" y="665436"/>
                </a:moveTo>
                <a:lnTo>
                  <a:pt x="97878" y="665436"/>
                </a:lnTo>
                <a:cubicBezTo>
                  <a:pt x="97878" y="638418"/>
                  <a:pt x="75957" y="616497"/>
                  <a:pt x="48939" y="616497"/>
                </a:cubicBezTo>
                <a:cubicBezTo>
                  <a:pt x="21921" y="616497"/>
                  <a:pt x="0" y="638418"/>
                  <a:pt x="0" y="665436"/>
                </a:cubicBezTo>
                <a:close/>
                <a:moveTo>
                  <a:pt x="342574" y="612799"/>
                </a:moveTo>
                <a:cubicBezTo>
                  <a:pt x="369592" y="612799"/>
                  <a:pt x="391513" y="590878"/>
                  <a:pt x="391513" y="563860"/>
                </a:cubicBezTo>
                <a:lnTo>
                  <a:pt x="293635" y="563860"/>
                </a:lnTo>
                <a:cubicBezTo>
                  <a:pt x="293635" y="590878"/>
                  <a:pt x="315556" y="612799"/>
                  <a:pt x="342574" y="612799"/>
                </a:cubicBezTo>
                <a:close/>
                <a:moveTo>
                  <a:pt x="195756" y="562687"/>
                </a:moveTo>
                <a:lnTo>
                  <a:pt x="293635" y="562687"/>
                </a:lnTo>
                <a:cubicBezTo>
                  <a:pt x="293635" y="535669"/>
                  <a:pt x="271714" y="513748"/>
                  <a:pt x="244696" y="513748"/>
                </a:cubicBezTo>
                <a:cubicBezTo>
                  <a:pt x="217678" y="513748"/>
                  <a:pt x="195756" y="535669"/>
                  <a:pt x="195756" y="562687"/>
                </a:cubicBezTo>
                <a:close/>
                <a:moveTo>
                  <a:pt x="146817" y="612799"/>
                </a:moveTo>
                <a:cubicBezTo>
                  <a:pt x="173835" y="612799"/>
                  <a:pt x="195756" y="590878"/>
                  <a:pt x="195756" y="563860"/>
                </a:cubicBezTo>
                <a:lnTo>
                  <a:pt x="97878" y="563860"/>
                </a:lnTo>
                <a:cubicBezTo>
                  <a:pt x="97878" y="590878"/>
                  <a:pt x="119799" y="612799"/>
                  <a:pt x="146817" y="612799"/>
                </a:cubicBezTo>
                <a:close/>
                <a:moveTo>
                  <a:pt x="0" y="562687"/>
                </a:moveTo>
                <a:lnTo>
                  <a:pt x="97878" y="562687"/>
                </a:lnTo>
                <a:cubicBezTo>
                  <a:pt x="97878" y="535669"/>
                  <a:pt x="75957" y="513748"/>
                  <a:pt x="48939" y="513748"/>
                </a:cubicBezTo>
                <a:cubicBezTo>
                  <a:pt x="21921" y="513748"/>
                  <a:pt x="0" y="535669"/>
                  <a:pt x="0" y="562687"/>
                </a:cubicBezTo>
                <a:close/>
                <a:moveTo>
                  <a:pt x="342574" y="510049"/>
                </a:moveTo>
                <a:cubicBezTo>
                  <a:pt x="369592" y="510049"/>
                  <a:pt x="391513" y="488128"/>
                  <a:pt x="391513" y="461110"/>
                </a:cubicBezTo>
                <a:lnTo>
                  <a:pt x="293635" y="461110"/>
                </a:lnTo>
                <a:cubicBezTo>
                  <a:pt x="293635" y="488128"/>
                  <a:pt x="315556" y="510049"/>
                  <a:pt x="342574" y="510049"/>
                </a:cubicBezTo>
                <a:close/>
                <a:moveTo>
                  <a:pt x="195756" y="459937"/>
                </a:moveTo>
                <a:lnTo>
                  <a:pt x="293635" y="459937"/>
                </a:lnTo>
                <a:cubicBezTo>
                  <a:pt x="293635" y="432919"/>
                  <a:pt x="271714" y="410998"/>
                  <a:pt x="244696" y="410998"/>
                </a:cubicBezTo>
                <a:cubicBezTo>
                  <a:pt x="217678" y="410998"/>
                  <a:pt x="195756" y="432919"/>
                  <a:pt x="195756" y="459937"/>
                </a:cubicBezTo>
                <a:close/>
                <a:moveTo>
                  <a:pt x="146817" y="510049"/>
                </a:moveTo>
                <a:cubicBezTo>
                  <a:pt x="173835" y="510049"/>
                  <a:pt x="195756" y="488128"/>
                  <a:pt x="195756" y="461110"/>
                </a:cubicBezTo>
                <a:lnTo>
                  <a:pt x="97878" y="461110"/>
                </a:lnTo>
                <a:cubicBezTo>
                  <a:pt x="97878" y="488128"/>
                  <a:pt x="119799" y="510049"/>
                  <a:pt x="146817" y="510049"/>
                </a:cubicBezTo>
                <a:close/>
                <a:moveTo>
                  <a:pt x="0" y="459937"/>
                </a:moveTo>
                <a:lnTo>
                  <a:pt x="97878" y="459937"/>
                </a:lnTo>
                <a:cubicBezTo>
                  <a:pt x="97878" y="432919"/>
                  <a:pt x="75957" y="410998"/>
                  <a:pt x="48939" y="410998"/>
                </a:cubicBezTo>
                <a:cubicBezTo>
                  <a:pt x="21921" y="410998"/>
                  <a:pt x="0" y="432919"/>
                  <a:pt x="0" y="459937"/>
                </a:cubicBezTo>
                <a:close/>
                <a:moveTo>
                  <a:pt x="342574" y="407254"/>
                </a:moveTo>
                <a:cubicBezTo>
                  <a:pt x="369592" y="407254"/>
                  <a:pt x="391513" y="385333"/>
                  <a:pt x="391513" y="358315"/>
                </a:cubicBezTo>
                <a:lnTo>
                  <a:pt x="293635" y="358315"/>
                </a:lnTo>
                <a:cubicBezTo>
                  <a:pt x="293635" y="385379"/>
                  <a:pt x="315556" y="407254"/>
                  <a:pt x="342574" y="407254"/>
                </a:cubicBezTo>
                <a:close/>
                <a:moveTo>
                  <a:pt x="195756" y="357188"/>
                </a:moveTo>
                <a:lnTo>
                  <a:pt x="293635" y="357188"/>
                </a:lnTo>
                <a:cubicBezTo>
                  <a:pt x="293635" y="330170"/>
                  <a:pt x="271714" y="308249"/>
                  <a:pt x="244696" y="308249"/>
                </a:cubicBezTo>
                <a:cubicBezTo>
                  <a:pt x="217678" y="308249"/>
                  <a:pt x="195756" y="330170"/>
                  <a:pt x="195756" y="357188"/>
                </a:cubicBezTo>
                <a:close/>
                <a:moveTo>
                  <a:pt x="146817" y="407254"/>
                </a:moveTo>
                <a:cubicBezTo>
                  <a:pt x="173835" y="407254"/>
                  <a:pt x="195756" y="385333"/>
                  <a:pt x="195756" y="358315"/>
                </a:cubicBezTo>
                <a:lnTo>
                  <a:pt x="97878" y="358315"/>
                </a:lnTo>
                <a:cubicBezTo>
                  <a:pt x="97878" y="385379"/>
                  <a:pt x="119799" y="407254"/>
                  <a:pt x="146817" y="407254"/>
                </a:cubicBezTo>
                <a:close/>
                <a:moveTo>
                  <a:pt x="0" y="357188"/>
                </a:moveTo>
                <a:lnTo>
                  <a:pt x="97878" y="357188"/>
                </a:lnTo>
                <a:cubicBezTo>
                  <a:pt x="97878" y="330170"/>
                  <a:pt x="75957" y="308249"/>
                  <a:pt x="48939" y="308249"/>
                </a:cubicBezTo>
                <a:cubicBezTo>
                  <a:pt x="21921" y="308249"/>
                  <a:pt x="0" y="330170"/>
                  <a:pt x="0" y="357188"/>
                </a:cubicBezTo>
                <a:close/>
                <a:moveTo>
                  <a:pt x="342574" y="304505"/>
                </a:moveTo>
                <a:cubicBezTo>
                  <a:pt x="369592" y="304505"/>
                  <a:pt x="391513" y="282584"/>
                  <a:pt x="391513" y="255566"/>
                </a:cubicBezTo>
                <a:lnTo>
                  <a:pt x="293635" y="255566"/>
                </a:lnTo>
                <a:cubicBezTo>
                  <a:pt x="293635" y="282629"/>
                  <a:pt x="315556" y="304505"/>
                  <a:pt x="342574" y="304505"/>
                </a:cubicBezTo>
                <a:close/>
                <a:moveTo>
                  <a:pt x="195756" y="254438"/>
                </a:moveTo>
                <a:lnTo>
                  <a:pt x="293635" y="254438"/>
                </a:lnTo>
                <a:cubicBezTo>
                  <a:pt x="293635" y="227420"/>
                  <a:pt x="271714" y="205499"/>
                  <a:pt x="244696" y="205499"/>
                </a:cubicBezTo>
                <a:cubicBezTo>
                  <a:pt x="217678" y="205499"/>
                  <a:pt x="195756" y="227420"/>
                  <a:pt x="195756" y="254438"/>
                </a:cubicBezTo>
                <a:close/>
                <a:moveTo>
                  <a:pt x="146817" y="304505"/>
                </a:moveTo>
                <a:cubicBezTo>
                  <a:pt x="173835" y="304505"/>
                  <a:pt x="195756" y="282584"/>
                  <a:pt x="195756" y="255566"/>
                </a:cubicBezTo>
                <a:lnTo>
                  <a:pt x="97878" y="255566"/>
                </a:lnTo>
                <a:cubicBezTo>
                  <a:pt x="97878" y="282629"/>
                  <a:pt x="119799" y="304505"/>
                  <a:pt x="146817" y="304505"/>
                </a:cubicBezTo>
                <a:close/>
                <a:moveTo>
                  <a:pt x="0" y="254438"/>
                </a:moveTo>
                <a:lnTo>
                  <a:pt x="97878" y="254438"/>
                </a:lnTo>
                <a:cubicBezTo>
                  <a:pt x="97878" y="227420"/>
                  <a:pt x="75957" y="205499"/>
                  <a:pt x="48939" y="205499"/>
                </a:cubicBezTo>
                <a:cubicBezTo>
                  <a:pt x="21921" y="205499"/>
                  <a:pt x="0" y="227420"/>
                  <a:pt x="0" y="254438"/>
                </a:cubicBezTo>
                <a:close/>
                <a:moveTo>
                  <a:pt x="342574" y="201755"/>
                </a:moveTo>
                <a:cubicBezTo>
                  <a:pt x="369592" y="201755"/>
                  <a:pt x="391513" y="179834"/>
                  <a:pt x="391513" y="152816"/>
                </a:cubicBezTo>
                <a:lnTo>
                  <a:pt x="293635" y="152816"/>
                </a:lnTo>
                <a:cubicBezTo>
                  <a:pt x="293635" y="179879"/>
                  <a:pt x="315556" y="201755"/>
                  <a:pt x="342574" y="201755"/>
                </a:cubicBezTo>
                <a:close/>
                <a:moveTo>
                  <a:pt x="195756" y="151689"/>
                </a:moveTo>
                <a:lnTo>
                  <a:pt x="293635" y="151689"/>
                </a:lnTo>
                <a:cubicBezTo>
                  <a:pt x="293635" y="124671"/>
                  <a:pt x="271714" y="102750"/>
                  <a:pt x="244696" y="102750"/>
                </a:cubicBezTo>
                <a:cubicBezTo>
                  <a:pt x="217678" y="102750"/>
                  <a:pt x="195756" y="124671"/>
                  <a:pt x="195756" y="151689"/>
                </a:cubicBezTo>
                <a:close/>
                <a:moveTo>
                  <a:pt x="146817" y="201755"/>
                </a:moveTo>
                <a:cubicBezTo>
                  <a:pt x="173835" y="201755"/>
                  <a:pt x="195756" y="179834"/>
                  <a:pt x="195756" y="152816"/>
                </a:cubicBezTo>
                <a:lnTo>
                  <a:pt x="97878" y="152816"/>
                </a:lnTo>
                <a:cubicBezTo>
                  <a:pt x="97878" y="179879"/>
                  <a:pt x="119799" y="201755"/>
                  <a:pt x="146817" y="201755"/>
                </a:cubicBezTo>
                <a:close/>
                <a:moveTo>
                  <a:pt x="0" y="151689"/>
                </a:moveTo>
                <a:lnTo>
                  <a:pt x="97878" y="151689"/>
                </a:lnTo>
                <a:cubicBezTo>
                  <a:pt x="97878" y="124671"/>
                  <a:pt x="75957" y="102750"/>
                  <a:pt x="48939" y="102750"/>
                </a:cubicBezTo>
                <a:cubicBezTo>
                  <a:pt x="21921" y="102750"/>
                  <a:pt x="0" y="124671"/>
                  <a:pt x="0" y="151689"/>
                </a:cubicBezTo>
                <a:close/>
                <a:moveTo>
                  <a:pt x="342574" y="99006"/>
                </a:moveTo>
                <a:cubicBezTo>
                  <a:pt x="369592" y="99006"/>
                  <a:pt x="391513" y="77085"/>
                  <a:pt x="391513" y="50067"/>
                </a:cubicBezTo>
                <a:lnTo>
                  <a:pt x="293635" y="50067"/>
                </a:lnTo>
                <a:cubicBezTo>
                  <a:pt x="293635" y="77130"/>
                  <a:pt x="315556" y="99006"/>
                  <a:pt x="342574" y="99006"/>
                </a:cubicBezTo>
                <a:close/>
                <a:moveTo>
                  <a:pt x="195756" y="48939"/>
                </a:moveTo>
                <a:lnTo>
                  <a:pt x="293635" y="48939"/>
                </a:lnTo>
                <a:cubicBezTo>
                  <a:pt x="293635" y="21921"/>
                  <a:pt x="271714" y="0"/>
                  <a:pt x="244696" y="0"/>
                </a:cubicBezTo>
                <a:cubicBezTo>
                  <a:pt x="217678" y="0"/>
                  <a:pt x="195756" y="21921"/>
                  <a:pt x="195756" y="48939"/>
                </a:cubicBezTo>
                <a:close/>
                <a:moveTo>
                  <a:pt x="146817" y="99006"/>
                </a:moveTo>
                <a:cubicBezTo>
                  <a:pt x="173835" y="99006"/>
                  <a:pt x="195756" y="77085"/>
                  <a:pt x="195756" y="50067"/>
                </a:cubicBezTo>
                <a:lnTo>
                  <a:pt x="97878" y="50067"/>
                </a:lnTo>
                <a:cubicBezTo>
                  <a:pt x="97878" y="77130"/>
                  <a:pt x="119799" y="99006"/>
                  <a:pt x="146817" y="99006"/>
                </a:cubicBezTo>
                <a:close/>
                <a:moveTo>
                  <a:pt x="0" y="48939"/>
                </a:moveTo>
                <a:lnTo>
                  <a:pt x="97878" y="48939"/>
                </a:lnTo>
                <a:cubicBezTo>
                  <a:pt x="97878" y="21921"/>
                  <a:pt x="75957" y="0"/>
                  <a:pt x="48939" y="0"/>
                </a:cubicBezTo>
                <a:cubicBezTo>
                  <a:pt x="21921" y="0"/>
                  <a:pt x="0" y="21921"/>
                  <a:pt x="0" y="48939"/>
                </a:cubicBezTo>
                <a:close/>
              </a:path>
            </a:pathLst>
          </a:custGeom>
          <a:solidFill>
            <a:schemeClr val="bg2"/>
          </a:solidFill>
          <a:ln w="4498" cap="flat">
            <a:noFill/>
            <a:prstDash val="solid"/>
            <a:miter/>
          </a:ln>
        </p:spPr>
        <p:txBody>
          <a:bodyPr rtlCol="0" anchor="ctr"/>
          <a:lstStyle/>
          <a:p>
            <a:endParaRPr lang="en-US"/>
          </a:p>
        </p:txBody>
      </p:sp>
      <p:sp>
        <p:nvSpPr>
          <p:cNvPr id="4" name="Graphic 5">
            <a:extLst>
              <a:ext uri="{FF2B5EF4-FFF2-40B4-BE49-F238E27FC236}">
                <a16:creationId xmlns:a16="http://schemas.microsoft.com/office/drawing/2014/main" id="{45A80116-09A3-EE4D-88BC-BDF357E1585A}"/>
              </a:ext>
            </a:extLst>
          </p:cNvPr>
          <p:cNvSpPr/>
          <p:nvPr/>
        </p:nvSpPr>
        <p:spPr>
          <a:xfrm>
            <a:off x="4847864" y="4518479"/>
            <a:ext cx="1605022" cy="1948543"/>
          </a:xfrm>
          <a:custGeom>
            <a:avLst/>
            <a:gdLst>
              <a:gd name="connsiteX0" fmla="*/ 1604984 w 1605022"/>
              <a:gd name="connsiteY0" fmla="*/ 1948507 h 1948543"/>
              <a:gd name="connsiteX1" fmla="*/ 1153436 w 1605022"/>
              <a:gd name="connsiteY1" fmla="*/ 1948507 h 1948543"/>
              <a:gd name="connsiteX2" fmla="*/ 1088710 w 1605022"/>
              <a:gd name="connsiteY2" fmla="*/ 1883781 h 1948543"/>
              <a:gd name="connsiteX3" fmla="*/ 1088710 w 1605022"/>
              <a:gd name="connsiteY3" fmla="*/ 1347481 h 1948543"/>
              <a:gd name="connsiteX4" fmla="*/ 945682 w 1605022"/>
              <a:gd name="connsiteY4" fmla="*/ 1204272 h 1948543"/>
              <a:gd name="connsiteX5" fmla="*/ 516236 w 1605022"/>
              <a:gd name="connsiteY5" fmla="*/ 1204272 h 1948543"/>
              <a:gd name="connsiteX6" fmla="*/ 516236 w 1605022"/>
              <a:gd name="connsiteY6" fmla="*/ 1883781 h 1948543"/>
              <a:gd name="connsiteX7" fmla="*/ 451510 w 1605022"/>
              <a:gd name="connsiteY7" fmla="*/ 1948507 h 1948543"/>
              <a:gd name="connsiteX8" fmla="*/ -38 w 1605022"/>
              <a:gd name="connsiteY8" fmla="*/ 1948507 h 1948543"/>
              <a:gd name="connsiteX9" fmla="*/ -38 w 1605022"/>
              <a:gd name="connsiteY9" fmla="*/ -36 h 1948543"/>
              <a:gd name="connsiteX10" fmla="*/ 451510 w 1605022"/>
              <a:gd name="connsiteY10" fmla="*/ -36 h 1948543"/>
              <a:gd name="connsiteX11" fmla="*/ 516236 w 1605022"/>
              <a:gd name="connsiteY11" fmla="*/ 64690 h 1948543"/>
              <a:gd name="connsiteX12" fmla="*/ 516236 w 1605022"/>
              <a:gd name="connsiteY12" fmla="*/ 582813 h 1948543"/>
              <a:gd name="connsiteX13" fmla="*/ 659264 w 1605022"/>
              <a:gd name="connsiteY13" fmla="*/ 725841 h 1948543"/>
              <a:gd name="connsiteX14" fmla="*/ 1088710 w 1605022"/>
              <a:gd name="connsiteY14" fmla="*/ 725841 h 1948543"/>
              <a:gd name="connsiteX15" fmla="*/ 1088710 w 1605022"/>
              <a:gd name="connsiteY15" fmla="*/ 64690 h 1948543"/>
              <a:gd name="connsiteX16" fmla="*/ 1153436 w 1605022"/>
              <a:gd name="connsiteY16" fmla="*/ -36 h 1948543"/>
              <a:gd name="connsiteX17" fmla="*/ 1604984 w 1605022"/>
              <a:gd name="connsiteY17" fmla="*/ -36 h 1948543"/>
              <a:gd name="connsiteX18" fmla="*/ 490887 w 1605022"/>
              <a:gd name="connsiteY18" fmla="*/ 1178833 h 1948543"/>
              <a:gd name="connsiteX19" fmla="*/ 945682 w 1605022"/>
              <a:gd name="connsiteY19" fmla="*/ 1178833 h 1948543"/>
              <a:gd name="connsiteX20" fmla="*/ 1114285 w 1605022"/>
              <a:gd name="connsiteY20" fmla="*/ 1347481 h 1948543"/>
              <a:gd name="connsiteX21" fmla="*/ 1114285 w 1605022"/>
              <a:gd name="connsiteY21" fmla="*/ 1883781 h 1948543"/>
              <a:gd name="connsiteX22" fmla="*/ 1153436 w 1605022"/>
              <a:gd name="connsiteY22" fmla="*/ 1922932 h 1948543"/>
              <a:gd name="connsiteX23" fmla="*/ 1579410 w 1605022"/>
              <a:gd name="connsiteY23" fmla="*/ 1922932 h 1948543"/>
              <a:gd name="connsiteX24" fmla="*/ 1579410 w 1605022"/>
              <a:gd name="connsiteY24" fmla="*/ 25539 h 1948543"/>
              <a:gd name="connsiteX25" fmla="*/ 1153436 w 1605022"/>
              <a:gd name="connsiteY25" fmla="*/ 25539 h 1948543"/>
              <a:gd name="connsiteX26" fmla="*/ 1114285 w 1605022"/>
              <a:gd name="connsiteY26" fmla="*/ 64690 h 1948543"/>
              <a:gd name="connsiteX27" fmla="*/ 1114285 w 1605022"/>
              <a:gd name="connsiteY27" fmla="*/ 751461 h 1948543"/>
              <a:gd name="connsiteX28" fmla="*/ 659264 w 1605022"/>
              <a:gd name="connsiteY28" fmla="*/ 751461 h 1948543"/>
              <a:gd name="connsiteX29" fmla="*/ 490661 w 1605022"/>
              <a:gd name="connsiteY29" fmla="*/ 582813 h 1948543"/>
              <a:gd name="connsiteX30" fmla="*/ 490661 w 1605022"/>
              <a:gd name="connsiteY30" fmla="*/ 64690 h 1948543"/>
              <a:gd name="connsiteX31" fmla="*/ 451510 w 1605022"/>
              <a:gd name="connsiteY31" fmla="*/ 25539 h 1948543"/>
              <a:gd name="connsiteX32" fmla="*/ 25537 w 1605022"/>
              <a:gd name="connsiteY32" fmla="*/ 25539 h 1948543"/>
              <a:gd name="connsiteX33" fmla="*/ 25537 w 1605022"/>
              <a:gd name="connsiteY33" fmla="*/ 1922932 h 1948543"/>
              <a:gd name="connsiteX34" fmla="*/ 451510 w 1605022"/>
              <a:gd name="connsiteY34" fmla="*/ 1922932 h 1948543"/>
              <a:gd name="connsiteX35" fmla="*/ 490661 w 1605022"/>
              <a:gd name="connsiteY35" fmla="*/ 1883781 h 194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605022" h="1948543">
                <a:moveTo>
                  <a:pt x="1604984" y="1948507"/>
                </a:moveTo>
                <a:lnTo>
                  <a:pt x="1153436" y="1948507"/>
                </a:lnTo>
                <a:cubicBezTo>
                  <a:pt x="1117709" y="1948458"/>
                  <a:pt x="1088760" y="1919509"/>
                  <a:pt x="1088710" y="1883781"/>
                </a:cubicBezTo>
                <a:lnTo>
                  <a:pt x="1088710" y="1347481"/>
                </a:lnTo>
                <a:cubicBezTo>
                  <a:pt x="1088738" y="1268447"/>
                  <a:pt x="1024715" y="1204349"/>
                  <a:pt x="945682" y="1204272"/>
                </a:cubicBezTo>
                <a:lnTo>
                  <a:pt x="516236" y="1204272"/>
                </a:lnTo>
                <a:lnTo>
                  <a:pt x="516236" y="1883781"/>
                </a:lnTo>
                <a:cubicBezTo>
                  <a:pt x="516186" y="1919509"/>
                  <a:pt x="487238" y="1948458"/>
                  <a:pt x="451510" y="1948507"/>
                </a:cubicBezTo>
                <a:lnTo>
                  <a:pt x="-38" y="1948507"/>
                </a:lnTo>
                <a:lnTo>
                  <a:pt x="-38" y="-36"/>
                </a:lnTo>
                <a:lnTo>
                  <a:pt x="451510" y="-36"/>
                </a:lnTo>
                <a:cubicBezTo>
                  <a:pt x="487238" y="14"/>
                  <a:pt x="516186" y="28963"/>
                  <a:pt x="516236" y="64690"/>
                </a:cubicBezTo>
                <a:lnTo>
                  <a:pt x="516236" y="582813"/>
                </a:lnTo>
                <a:cubicBezTo>
                  <a:pt x="516312" y="661774"/>
                  <a:pt x="580303" y="725765"/>
                  <a:pt x="659264" y="725841"/>
                </a:cubicBezTo>
                <a:lnTo>
                  <a:pt x="1088710" y="725841"/>
                </a:lnTo>
                <a:lnTo>
                  <a:pt x="1088710" y="64690"/>
                </a:lnTo>
                <a:cubicBezTo>
                  <a:pt x="1088760" y="28963"/>
                  <a:pt x="1117709" y="14"/>
                  <a:pt x="1153436" y="-36"/>
                </a:cubicBezTo>
                <a:lnTo>
                  <a:pt x="1604984" y="-36"/>
                </a:lnTo>
                <a:close/>
                <a:moveTo>
                  <a:pt x="490887" y="1178833"/>
                </a:moveTo>
                <a:lnTo>
                  <a:pt x="945682" y="1178833"/>
                </a:lnTo>
                <a:cubicBezTo>
                  <a:pt x="1038775" y="1178932"/>
                  <a:pt x="1114209" y="1254388"/>
                  <a:pt x="1114285" y="1347481"/>
                </a:cubicBezTo>
                <a:lnTo>
                  <a:pt x="1114285" y="1883781"/>
                </a:lnTo>
                <a:cubicBezTo>
                  <a:pt x="1114335" y="1905382"/>
                  <a:pt x="1131836" y="1922883"/>
                  <a:pt x="1153436" y="1922932"/>
                </a:cubicBezTo>
                <a:lnTo>
                  <a:pt x="1579410" y="1922932"/>
                </a:lnTo>
                <a:lnTo>
                  <a:pt x="1579410" y="25539"/>
                </a:lnTo>
                <a:lnTo>
                  <a:pt x="1153436" y="25539"/>
                </a:lnTo>
                <a:cubicBezTo>
                  <a:pt x="1131836" y="25588"/>
                  <a:pt x="1114335" y="43088"/>
                  <a:pt x="1114285" y="64690"/>
                </a:cubicBezTo>
                <a:lnTo>
                  <a:pt x="1114285" y="751461"/>
                </a:lnTo>
                <a:lnTo>
                  <a:pt x="659264" y="751461"/>
                </a:lnTo>
                <a:cubicBezTo>
                  <a:pt x="566172" y="751362"/>
                  <a:pt x="490738" y="675905"/>
                  <a:pt x="490661" y="582813"/>
                </a:cubicBezTo>
                <a:lnTo>
                  <a:pt x="490661" y="64690"/>
                </a:lnTo>
                <a:cubicBezTo>
                  <a:pt x="490611" y="43088"/>
                  <a:pt x="473111" y="25588"/>
                  <a:pt x="451510" y="25539"/>
                </a:cubicBezTo>
                <a:lnTo>
                  <a:pt x="25537" y="25539"/>
                </a:lnTo>
                <a:lnTo>
                  <a:pt x="25537" y="1922932"/>
                </a:lnTo>
                <a:lnTo>
                  <a:pt x="451510" y="1922932"/>
                </a:lnTo>
                <a:cubicBezTo>
                  <a:pt x="473111" y="1922883"/>
                  <a:pt x="490611" y="1905382"/>
                  <a:pt x="490661" y="1883781"/>
                </a:cubicBezTo>
                <a:close/>
              </a:path>
            </a:pathLst>
          </a:custGeom>
          <a:solidFill>
            <a:schemeClr val="bg2"/>
          </a:solidFill>
          <a:ln w="4495" cap="flat">
            <a:noFill/>
            <a:prstDash val="solid"/>
            <a:miter/>
          </a:ln>
        </p:spPr>
        <p:txBody>
          <a:bodyPr rtlCol="0" anchor="ctr"/>
          <a:lstStyle/>
          <a:p>
            <a:endParaRPr lang="en-US"/>
          </a:p>
        </p:txBody>
      </p:sp>
      <p:pic>
        <p:nvPicPr>
          <p:cNvPr id="10" name="Picture 9">
            <a:extLst>
              <a:ext uri="{FF2B5EF4-FFF2-40B4-BE49-F238E27FC236}">
                <a16:creationId xmlns:a16="http://schemas.microsoft.com/office/drawing/2014/main" id="{AF533670-5326-9A48-98DA-469D609882A3}"/>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870115" y="4449867"/>
            <a:ext cx="1697034" cy="2092754"/>
          </a:xfrm>
          <a:prstGeom prst="rect">
            <a:avLst/>
          </a:prstGeom>
        </p:spPr>
      </p:pic>
      <p:pic>
        <p:nvPicPr>
          <p:cNvPr id="8" name="Graphic 7">
            <a:extLst>
              <a:ext uri="{FF2B5EF4-FFF2-40B4-BE49-F238E27FC236}">
                <a16:creationId xmlns:a16="http://schemas.microsoft.com/office/drawing/2014/main" id="{DF79996C-73DC-5043-92D4-7B10DCE5362B}"/>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3960" y="359884"/>
            <a:ext cx="1945619" cy="843883"/>
          </a:xfrm>
          <a:prstGeom prst="rect">
            <a:avLst/>
          </a:prstGeom>
        </p:spPr>
      </p:pic>
    </p:spTree>
    <p:extLst>
      <p:ext uri="{BB962C8B-B14F-4D97-AF65-F5344CB8AC3E}">
        <p14:creationId xmlns:p14="http://schemas.microsoft.com/office/powerpoint/2010/main" val="51669372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022_TIMELINE - 3">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666303"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834512"/>
            <a:ext cx="1378759" cy="1192393"/>
          </a:xfrm>
          <a:solidFill>
            <a:schemeClr val="bg1"/>
          </a:solidFill>
        </p:spPr>
        <p:txBody>
          <a:bodyPr/>
          <a:lstStyle/>
          <a:p>
            <a:r>
              <a:rPr lang="en-US"/>
              <a:t>Click icon to add picture</a:t>
            </a:r>
          </a:p>
        </p:txBody>
      </p: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6774"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107246"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343624" y="1838644"/>
            <a:ext cx="1378759" cy="1192393"/>
          </a:xfrm>
          <a:solidFill>
            <a:schemeClr val="bg1"/>
          </a:solidFill>
        </p:spPr>
        <p:txBody>
          <a:bodyPr/>
          <a:lstStyle/>
          <a:p>
            <a:r>
              <a:rPr lang="en-US"/>
              <a:t>Click icon to add picture</a:t>
            </a:r>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8758084" y="1834512"/>
            <a:ext cx="1378759" cy="1192393"/>
          </a:xfrm>
          <a:solidFill>
            <a:schemeClr val="bg1"/>
          </a:solidFill>
        </p:spPr>
        <p:txBody>
          <a:bodyPr/>
          <a:lstStyle/>
          <a:p>
            <a:r>
              <a:rPr lang="en-US"/>
              <a:t>Click icon to add picture</a:t>
            </a:r>
          </a:p>
        </p:txBody>
      </p:sp>
      <p:grpSp>
        <p:nvGrpSpPr>
          <p:cNvPr id="16" name="Group 15">
            <a:extLst>
              <a:ext uri="{FF2B5EF4-FFF2-40B4-BE49-F238E27FC236}">
                <a16:creationId xmlns:a16="http://schemas.microsoft.com/office/drawing/2014/main" id="{9AD2D191-EDA7-1A4F-BC1F-B289335EAF29}"/>
              </a:ext>
            </a:extLst>
          </p:cNvPr>
          <p:cNvGrpSpPr/>
          <p:nvPr userDrawn="1"/>
        </p:nvGrpSpPr>
        <p:grpSpPr>
          <a:xfrm>
            <a:off x="2882646" y="3234711"/>
            <a:ext cx="6743700" cy="304800"/>
            <a:chOff x="4086225" y="4271760"/>
            <a:chExt cx="10115550" cy="457200"/>
          </a:xfrm>
        </p:grpSpPr>
        <p:sp>
          <p:nvSpPr>
            <p:cNvPr id="17" name="Oval 16">
              <a:extLst>
                <a:ext uri="{FF2B5EF4-FFF2-40B4-BE49-F238E27FC236}">
                  <a16:creationId xmlns:a16="http://schemas.microsoft.com/office/drawing/2014/main" id="{689CA033-C14E-E046-82ED-9B1ABA20139E}"/>
                </a:ext>
              </a:extLst>
            </p:cNvPr>
            <p:cNvSpPr/>
            <p:nvPr/>
          </p:nvSpPr>
          <p:spPr>
            <a:xfrm>
              <a:off x="8915400"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8" name="Oval 17">
              <a:extLst>
                <a:ext uri="{FF2B5EF4-FFF2-40B4-BE49-F238E27FC236}">
                  <a16:creationId xmlns:a16="http://schemas.microsoft.com/office/drawing/2014/main" id="{67B7F9A3-1104-1A40-86E7-FF058DF8E1A2}"/>
                </a:ext>
              </a:extLst>
            </p:cNvPr>
            <p:cNvSpPr/>
            <p:nvPr/>
          </p:nvSpPr>
          <p:spPr>
            <a:xfrm>
              <a:off x="408622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9" name="Oval 18">
              <a:extLst>
                <a:ext uri="{FF2B5EF4-FFF2-40B4-BE49-F238E27FC236}">
                  <a16:creationId xmlns:a16="http://schemas.microsoft.com/office/drawing/2014/main" id="{E7585444-8DF9-C94E-986A-9F23A1EDF10C}"/>
                </a:ext>
              </a:extLst>
            </p:cNvPr>
            <p:cNvSpPr/>
            <p:nvPr/>
          </p:nvSpPr>
          <p:spPr>
            <a:xfrm>
              <a:off x="1374457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cxnSp>
          <p:nvCxnSpPr>
            <p:cNvPr id="20" name="Straight Connector 19">
              <a:extLst>
                <a:ext uri="{FF2B5EF4-FFF2-40B4-BE49-F238E27FC236}">
                  <a16:creationId xmlns:a16="http://schemas.microsoft.com/office/drawing/2014/main" id="{2DAF98BE-1566-3D4E-AFAD-AE93499F8DC1}"/>
                </a:ext>
              </a:extLst>
            </p:cNvPr>
            <p:cNvCxnSpPr>
              <a:stCxn id="18" idx="6"/>
              <a:endCxn id="17" idx="2"/>
            </p:cNvCxnSpPr>
            <p:nvPr/>
          </p:nvCxnSpPr>
          <p:spPr>
            <a:xfrm>
              <a:off x="4543425"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1AE7B15-F414-2144-A795-2AB5872CC2C5}"/>
                </a:ext>
              </a:extLst>
            </p:cNvPr>
            <p:cNvCxnSpPr>
              <a:stCxn id="17" idx="6"/>
              <a:endCxn id="19" idx="2"/>
            </p:cNvCxnSpPr>
            <p:nvPr/>
          </p:nvCxnSpPr>
          <p:spPr>
            <a:xfrm>
              <a:off x="9372600"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1D8D2BA7-B1F7-D941-865F-9AF39586692B}"/>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DD005D8-C143-F541-A580-2FEC5454D916}"/>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0170ECE1-1435-E649-9D8F-C412140E7DA1}"/>
              </a:ext>
            </a:extLst>
          </p:cNvPr>
          <p:cNvSpPr>
            <a:spLocks noGrp="1"/>
          </p:cNvSpPr>
          <p:nvPr>
            <p:ph type="ftr" sz="quarter" idx="24"/>
          </p:nvPr>
        </p:nvSpPr>
        <p:spPr/>
        <p:txBody>
          <a:bodyPr/>
          <a:lstStyle/>
          <a:p>
            <a:r>
              <a:rPr lang="en-US"/>
              <a:t>For agent use only. Confidential and proprietary. Do not distribute.</a:t>
            </a:r>
          </a:p>
        </p:txBody>
      </p:sp>
      <p:grpSp>
        <p:nvGrpSpPr>
          <p:cNvPr id="22" name="Group 21">
            <a:extLst>
              <a:ext uri="{FF2B5EF4-FFF2-40B4-BE49-F238E27FC236}">
                <a16:creationId xmlns:a16="http://schemas.microsoft.com/office/drawing/2014/main" id="{16123DEA-3122-D04F-986E-4DD434210DEF}"/>
              </a:ext>
            </a:extLst>
          </p:cNvPr>
          <p:cNvGrpSpPr/>
          <p:nvPr userDrawn="1"/>
        </p:nvGrpSpPr>
        <p:grpSpPr>
          <a:xfrm>
            <a:off x="-1" y="0"/>
            <a:ext cx="320041" cy="6858000"/>
            <a:chOff x="-1" y="0"/>
            <a:chExt cx="320041" cy="6858000"/>
          </a:xfrm>
        </p:grpSpPr>
        <p:sp>
          <p:nvSpPr>
            <p:cNvPr id="23" name="Rectangle 22">
              <a:extLst>
                <a:ext uri="{FF2B5EF4-FFF2-40B4-BE49-F238E27FC236}">
                  <a16:creationId xmlns:a16="http://schemas.microsoft.com/office/drawing/2014/main" id="{870544D2-99DC-A04C-A1DC-D7B6F6C2E56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5" name="Group 24">
              <a:extLst>
                <a:ext uri="{FF2B5EF4-FFF2-40B4-BE49-F238E27FC236}">
                  <a16:creationId xmlns:a16="http://schemas.microsoft.com/office/drawing/2014/main" id="{325DCBD6-4F92-5A4C-BD64-A66E973C826C}"/>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73E9FA38-CE46-6949-9003-85A75A624AA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32" name="Graphic 31">
                <a:extLst>
                  <a:ext uri="{FF2B5EF4-FFF2-40B4-BE49-F238E27FC236}">
                    <a16:creationId xmlns:a16="http://schemas.microsoft.com/office/drawing/2014/main" id="{60610B30-4E93-0845-BB90-7BD1AA55781D}"/>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7347433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22_DATA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19950" y="2095150"/>
            <a:ext cx="6303242" cy="2667701"/>
          </a:xfrm>
          <a:prstGeom prst="rect">
            <a:avLst/>
          </a:prstGeom>
        </p:spPr>
        <p:txBody>
          <a:bodyPr anchor="ctr"/>
          <a:lstStyle>
            <a:lvl1pPr marL="0" indent="0" algn="l">
              <a:lnSpc>
                <a:spcPct val="100000"/>
              </a:lnSpc>
              <a:buNone/>
              <a:defRPr sz="4800">
                <a:solidFill>
                  <a:schemeClr val="tx1"/>
                </a:solidFill>
                <a:latin typeface="+mj-lt"/>
              </a:defRPr>
            </a:lvl1pPr>
          </a:lstStyle>
          <a:p>
            <a:pPr lvl="0"/>
            <a:r>
              <a:rPr lang="en-US"/>
              <a:t>Click to edit Master text styles</a:t>
            </a:r>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685799" y="2095150"/>
            <a:ext cx="4443983" cy="2667701"/>
          </a:xfrm>
        </p:spPr>
        <p:txBody>
          <a:bodyPr anchor="ctr"/>
          <a:lstStyle>
            <a:lvl1pPr algn="ctr">
              <a:defRPr sz="11000" b="0">
                <a:solidFill>
                  <a:schemeClr val="tx1"/>
                </a:solidFill>
                <a:latin typeface="+mj-lt"/>
              </a:defRPr>
            </a:lvl1pPr>
          </a:lstStyle>
          <a:p>
            <a:pPr lvl="0"/>
            <a:r>
              <a:rPr lang="en-US"/>
              <a:t>00%</a:t>
            </a:r>
          </a:p>
        </p:txBody>
      </p:sp>
      <p:sp>
        <p:nvSpPr>
          <p:cNvPr id="7" name="Slide Number Placeholder 6">
            <a:extLst>
              <a:ext uri="{FF2B5EF4-FFF2-40B4-BE49-F238E27FC236}">
                <a16:creationId xmlns:a16="http://schemas.microsoft.com/office/drawing/2014/main" id="{5F76ABBC-3139-584D-9469-11ECCE91FFB3}"/>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Title 3">
            <a:extLst>
              <a:ext uri="{FF2B5EF4-FFF2-40B4-BE49-F238E27FC236}">
                <a16:creationId xmlns:a16="http://schemas.microsoft.com/office/drawing/2014/main" id="{AD9DB4DE-FDE9-EE44-862E-5A9C36031A15}"/>
              </a:ext>
            </a:extLst>
          </p:cNvPr>
          <p:cNvSpPr>
            <a:spLocks noGrp="1"/>
          </p:cNvSpPr>
          <p:nvPr>
            <p:ph type="title"/>
          </p:nvPr>
        </p:nvSpPr>
        <p:spPr/>
        <p:txBody>
          <a:bodyPr/>
          <a:lstStyle/>
          <a:p>
            <a:r>
              <a:rPr lang="en-US"/>
              <a:t>Click to edit Master title style</a:t>
            </a:r>
          </a:p>
        </p:txBody>
      </p:sp>
      <p:grpSp>
        <p:nvGrpSpPr>
          <p:cNvPr id="2" name="Group 1">
            <a:extLst>
              <a:ext uri="{FF2B5EF4-FFF2-40B4-BE49-F238E27FC236}">
                <a16:creationId xmlns:a16="http://schemas.microsoft.com/office/drawing/2014/main" id="{5FAAF41A-9497-914C-87FB-0E25819C8824}"/>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1AE2CCC3-F479-E842-AE3C-887D18A9310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2" name="Rectangle 11">
              <a:extLst>
                <a:ext uri="{FF2B5EF4-FFF2-40B4-BE49-F238E27FC236}">
                  <a16:creationId xmlns:a16="http://schemas.microsoft.com/office/drawing/2014/main" id="{B06628BD-DF26-894A-8C0F-D0132CE6573B}"/>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5" name="Footer Placeholder 4">
            <a:extLst>
              <a:ext uri="{FF2B5EF4-FFF2-40B4-BE49-F238E27FC236}">
                <a16:creationId xmlns:a16="http://schemas.microsoft.com/office/drawing/2014/main" id="{AD9947CB-FACB-0840-AFD5-E6B6576284A3}"/>
              </a:ext>
            </a:extLst>
          </p:cNvPr>
          <p:cNvSpPr>
            <a:spLocks noGrp="1"/>
          </p:cNvSpPr>
          <p:nvPr>
            <p:ph type="ftr" sz="quarter" idx="16"/>
          </p:nvPr>
        </p:nvSpPr>
        <p:spPr/>
        <p:txBody>
          <a:bodyPr/>
          <a:lstStyle/>
          <a:p>
            <a:r>
              <a:rPr lang="en-US"/>
              <a:t>For agent use only. Confidential and proprietary. Do not distribute.</a:t>
            </a:r>
          </a:p>
        </p:txBody>
      </p:sp>
    </p:spTree>
    <p:extLst>
      <p:ext uri="{BB962C8B-B14F-4D97-AF65-F5344CB8AC3E}">
        <p14:creationId xmlns:p14="http://schemas.microsoft.com/office/powerpoint/2010/main" val="35828149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22_DATA - 2">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268944" y="18415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r>
              <a:rPr lang="en-US"/>
              <a:t>Click to edit Master text styles</a:t>
            </a:r>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2916959" y="1841500"/>
            <a:ext cx="1955801" cy="1168400"/>
          </a:xfrm>
        </p:spPr>
        <p:txBody>
          <a:bodyPr anchor="ctr"/>
          <a:lstStyle>
            <a:lvl1pPr algn="r">
              <a:defRPr sz="6400" b="0">
                <a:solidFill>
                  <a:schemeClr val="tx1"/>
                </a:solidFill>
                <a:latin typeface="+mj-lt"/>
              </a:defRPr>
            </a:lvl1pPr>
          </a:lstStyle>
          <a:p>
            <a:pPr lvl="0"/>
            <a:r>
              <a:rPr lang="en-US"/>
              <a:t>00%</a:t>
            </a:r>
          </a:p>
        </p:txBody>
      </p:sp>
      <p:cxnSp>
        <p:nvCxnSpPr>
          <p:cNvPr id="8" name="Straight Connector 7">
            <a:extLst>
              <a:ext uri="{FF2B5EF4-FFF2-40B4-BE49-F238E27FC236}">
                <a16:creationId xmlns:a16="http://schemas.microsoft.com/office/drawing/2014/main" id="{33969DCB-4232-0143-8615-239FE22DC0C8}"/>
              </a:ext>
            </a:extLst>
          </p:cNvPr>
          <p:cNvCxnSpPr/>
          <p:nvPr userDrawn="1"/>
        </p:nvCxnSpPr>
        <p:spPr>
          <a:xfrm>
            <a:off x="5064192" y="38481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2034FFC-B08A-4749-B12F-394D3C4CCEBB}"/>
              </a:ext>
            </a:extLst>
          </p:cNvPr>
          <p:cNvCxnSpPr/>
          <p:nvPr userDrawn="1"/>
        </p:nvCxnSpPr>
        <p:spPr>
          <a:xfrm>
            <a:off x="5066417" y="18415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2">
            <a:extLst>
              <a:ext uri="{FF2B5EF4-FFF2-40B4-BE49-F238E27FC236}">
                <a16:creationId xmlns:a16="http://schemas.microsoft.com/office/drawing/2014/main" id="{438D2998-A776-3D49-80B7-2C974A4F8630}"/>
              </a:ext>
            </a:extLst>
          </p:cNvPr>
          <p:cNvSpPr>
            <a:spLocks noGrp="1"/>
          </p:cNvSpPr>
          <p:nvPr>
            <p:ph type="body" sz="quarter" idx="14" hasCustomPrompt="1"/>
          </p:nvPr>
        </p:nvSpPr>
        <p:spPr>
          <a:xfrm>
            <a:off x="2916959" y="3849928"/>
            <a:ext cx="1955802" cy="1168400"/>
          </a:xfrm>
        </p:spPr>
        <p:txBody>
          <a:bodyPr anchor="ctr"/>
          <a:lstStyle>
            <a:lvl1pPr algn="r">
              <a:defRPr sz="6400" b="0">
                <a:solidFill>
                  <a:schemeClr val="tx1"/>
                </a:solidFill>
                <a:latin typeface="+mj-lt"/>
              </a:defRPr>
            </a:lvl1pPr>
          </a:lstStyle>
          <a:p>
            <a:pPr lvl="0"/>
            <a:r>
              <a:rPr lang="en-US"/>
              <a:t>00%</a:t>
            </a:r>
          </a:p>
        </p:txBody>
      </p:sp>
      <p:sp>
        <p:nvSpPr>
          <p:cNvPr id="15" name="Text Placeholder 3">
            <a:extLst>
              <a:ext uri="{FF2B5EF4-FFF2-40B4-BE49-F238E27FC236}">
                <a16:creationId xmlns:a16="http://schemas.microsoft.com/office/drawing/2014/main" id="{6BE14881-CE3B-A941-B45C-92918736AAF2}"/>
              </a:ext>
            </a:extLst>
          </p:cNvPr>
          <p:cNvSpPr>
            <a:spLocks noGrp="1"/>
          </p:cNvSpPr>
          <p:nvPr>
            <p:ph type="body" sz="quarter" idx="15"/>
          </p:nvPr>
        </p:nvSpPr>
        <p:spPr>
          <a:xfrm>
            <a:off x="5268944" y="38481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r>
              <a:rPr lang="en-US"/>
              <a:t>Click to edit Master text styles</a:t>
            </a:r>
          </a:p>
        </p:txBody>
      </p:sp>
      <p:sp>
        <p:nvSpPr>
          <p:cNvPr id="7" name="Slide Number Placeholder 6">
            <a:extLst>
              <a:ext uri="{FF2B5EF4-FFF2-40B4-BE49-F238E27FC236}">
                <a16:creationId xmlns:a16="http://schemas.microsoft.com/office/drawing/2014/main" id="{6A8D8E51-1272-D34C-A0D9-007837EBA8A9}"/>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pic>
        <p:nvPicPr>
          <p:cNvPr id="9" name="Picture 8">
            <a:extLst>
              <a:ext uri="{FF2B5EF4-FFF2-40B4-BE49-F238E27FC236}">
                <a16:creationId xmlns:a16="http://schemas.microsoft.com/office/drawing/2014/main" id="{AFC496C3-AFEE-F04B-B71E-22F034AC71A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11051" b="19536"/>
          <a:stretch/>
        </p:blipFill>
        <p:spPr>
          <a:xfrm>
            <a:off x="282302" y="-1"/>
            <a:ext cx="1635760" cy="6858001"/>
          </a:xfrm>
          <a:prstGeom prst="rect">
            <a:avLst/>
          </a:prstGeom>
        </p:spPr>
      </p:pic>
      <p:sp>
        <p:nvSpPr>
          <p:cNvPr id="5" name="Footer Placeholder 4">
            <a:extLst>
              <a:ext uri="{FF2B5EF4-FFF2-40B4-BE49-F238E27FC236}">
                <a16:creationId xmlns:a16="http://schemas.microsoft.com/office/drawing/2014/main" id="{8B7F7372-2F24-D44D-A081-9DE9F7E0731E}"/>
              </a:ext>
            </a:extLst>
          </p:cNvPr>
          <p:cNvSpPr>
            <a:spLocks noGrp="1"/>
          </p:cNvSpPr>
          <p:nvPr>
            <p:ph type="ftr" sz="quarter" idx="18"/>
          </p:nvPr>
        </p:nvSpPr>
        <p:spPr>
          <a:xfrm>
            <a:off x="2916958" y="6248400"/>
            <a:ext cx="7687034" cy="304800"/>
          </a:xfrm>
        </p:spPr>
        <p:txBody>
          <a:bodyPr/>
          <a:lstStyle/>
          <a:p>
            <a:r>
              <a:rPr lang="en-US"/>
              <a:t>For agent use only. Confidential and proprietary. Do not distribute.</a:t>
            </a:r>
          </a:p>
        </p:txBody>
      </p:sp>
      <p:sp>
        <p:nvSpPr>
          <p:cNvPr id="10" name="Title 9">
            <a:extLst>
              <a:ext uri="{FF2B5EF4-FFF2-40B4-BE49-F238E27FC236}">
                <a16:creationId xmlns:a16="http://schemas.microsoft.com/office/drawing/2014/main" id="{07FDA30D-D15A-2E47-90D0-24E5610C870D}"/>
              </a:ext>
            </a:extLst>
          </p:cNvPr>
          <p:cNvSpPr>
            <a:spLocks noGrp="1"/>
          </p:cNvSpPr>
          <p:nvPr>
            <p:ph type="title"/>
          </p:nvPr>
        </p:nvSpPr>
        <p:spPr>
          <a:xfrm>
            <a:off x="2916958" y="365760"/>
            <a:ext cx="8906233" cy="603504"/>
          </a:xfrm>
        </p:spPr>
        <p:txBody>
          <a:bodyPr/>
          <a:lstStyle/>
          <a:p>
            <a:r>
              <a:rPr lang="en-US"/>
              <a:t>Click to edit Master title style</a:t>
            </a:r>
          </a:p>
        </p:txBody>
      </p:sp>
    </p:spTree>
    <p:extLst>
      <p:ext uri="{BB962C8B-B14F-4D97-AF65-F5344CB8AC3E}">
        <p14:creationId xmlns:p14="http://schemas.microsoft.com/office/powerpoint/2010/main" val="10634105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022_DATA CHART - 1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5" name="Chart Placeholder 19">
            <a:extLst>
              <a:ext uri="{FF2B5EF4-FFF2-40B4-BE49-F238E27FC236}">
                <a16:creationId xmlns:a16="http://schemas.microsoft.com/office/drawing/2014/main" id="{74B732FC-5649-0E42-A416-47988564D6DA}"/>
              </a:ext>
            </a:extLst>
          </p:cNvPr>
          <p:cNvSpPr>
            <a:spLocks noGrp="1"/>
          </p:cNvSpPr>
          <p:nvPr>
            <p:ph type="chart" sz="quarter" idx="13"/>
          </p:nvPr>
        </p:nvSpPr>
        <p:spPr>
          <a:xfrm>
            <a:off x="4191000" y="2421930"/>
            <a:ext cx="4114800" cy="3527770"/>
          </a:xfrm>
        </p:spPr>
        <p:txBody>
          <a:bodyPr/>
          <a:lstStyle/>
          <a:p>
            <a:r>
              <a:rPr lang="en-US"/>
              <a:t>Click icon to add chart</a:t>
            </a:r>
          </a:p>
        </p:txBody>
      </p:sp>
      <p:sp>
        <p:nvSpPr>
          <p:cNvPr id="28" name="Text Placeholder 27">
            <a:extLst>
              <a:ext uri="{FF2B5EF4-FFF2-40B4-BE49-F238E27FC236}">
                <a16:creationId xmlns:a16="http://schemas.microsoft.com/office/drawing/2014/main" id="{8BBC26E3-E298-6949-B6C2-A3B01686DB5D}"/>
              </a:ext>
            </a:extLst>
          </p:cNvPr>
          <p:cNvSpPr>
            <a:spLocks noGrp="1"/>
          </p:cNvSpPr>
          <p:nvPr>
            <p:ph type="body" sz="quarter" idx="14" hasCustomPrompt="1"/>
          </p:nvPr>
        </p:nvSpPr>
        <p:spPr>
          <a:xfrm>
            <a:off x="685800" y="1463040"/>
            <a:ext cx="11137392" cy="660400"/>
          </a:xfrm>
        </p:spPr>
        <p:txBody>
          <a:bodyPr anchor="ctr"/>
          <a:lstStyle>
            <a:lvl1pPr algn="ctr">
              <a:defRPr/>
            </a:lvl1pPr>
            <a:lvl2pPr marL="0" indent="0" algn="ctr">
              <a:buNone/>
              <a:defRPr/>
            </a:lvl2pPr>
            <a:lvl3pPr algn="ctr">
              <a:defRPr/>
            </a:lvl3pPr>
            <a:lvl4pPr algn="ctr">
              <a:defRPr/>
            </a:lvl4pPr>
            <a:lvl5pPr algn="ctr">
              <a:defRPr/>
            </a:lvl5pPr>
          </a:lstStyle>
          <a:p>
            <a:pPr lvl="1"/>
            <a:r>
              <a:rPr lang="en-US"/>
              <a:t>Second level</a:t>
            </a:r>
          </a:p>
        </p:txBody>
      </p:sp>
      <p:sp>
        <p:nvSpPr>
          <p:cNvPr id="29" name="Text Placeholder 27">
            <a:extLst>
              <a:ext uri="{FF2B5EF4-FFF2-40B4-BE49-F238E27FC236}">
                <a16:creationId xmlns:a16="http://schemas.microsoft.com/office/drawing/2014/main" id="{2182135E-BB58-504A-8CA1-DC79BFDC9760}"/>
              </a:ext>
            </a:extLst>
          </p:cNvPr>
          <p:cNvSpPr>
            <a:spLocks noGrp="1"/>
          </p:cNvSpPr>
          <p:nvPr>
            <p:ph type="body" sz="quarter" idx="15"/>
          </p:nvPr>
        </p:nvSpPr>
        <p:spPr>
          <a:xfrm>
            <a:off x="1173731" y="500562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0" name="Text Placeholder 27">
            <a:extLst>
              <a:ext uri="{FF2B5EF4-FFF2-40B4-BE49-F238E27FC236}">
                <a16:creationId xmlns:a16="http://schemas.microsoft.com/office/drawing/2014/main" id="{04D62AED-963B-DD46-8AD6-39421FB3091C}"/>
              </a:ext>
            </a:extLst>
          </p:cNvPr>
          <p:cNvSpPr>
            <a:spLocks noGrp="1"/>
          </p:cNvSpPr>
          <p:nvPr>
            <p:ph type="body" sz="quarter" idx="16"/>
          </p:nvPr>
        </p:nvSpPr>
        <p:spPr>
          <a:xfrm>
            <a:off x="1173731" y="371377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1" name="Text Placeholder 27">
            <a:extLst>
              <a:ext uri="{FF2B5EF4-FFF2-40B4-BE49-F238E27FC236}">
                <a16:creationId xmlns:a16="http://schemas.microsoft.com/office/drawing/2014/main" id="{F124FBBA-1393-004A-99D8-E55F18E3377C}"/>
              </a:ext>
            </a:extLst>
          </p:cNvPr>
          <p:cNvSpPr>
            <a:spLocks noGrp="1"/>
          </p:cNvSpPr>
          <p:nvPr>
            <p:ph type="body" sz="quarter" idx="17"/>
          </p:nvPr>
        </p:nvSpPr>
        <p:spPr>
          <a:xfrm>
            <a:off x="1173730" y="2421930"/>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2" name="Text Placeholder 27">
            <a:extLst>
              <a:ext uri="{FF2B5EF4-FFF2-40B4-BE49-F238E27FC236}">
                <a16:creationId xmlns:a16="http://schemas.microsoft.com/office/drawing/2014/main" id="{ADD44797-1CA4-0E4F-A7ED-C8D85A4300A5}"/>
              </a:ext>
            </a:extLst>
          </p:cNvPr>
          <p:cNvSpPr>
            <a:spLocks noGrp="1"/>
          </p:cNvSpPr>
          <p:nvPr>
            <p:ph type="body" sz="quarter" idx="18"/>
          </p:nvPr>
        </p:nvSpPr>
        <p:spPr>
          <a:xfrm>
            <a:off x="8538805" y="500583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3" name="Text Placeholder 27">
            <a:extLst>
              <a:ext uri="{FF2B5EF4-FFF2-40B4-BE49-F238E27FC236}">
                <a16:creationId xmlns:a16="http://schemas.microsoft.com/office/drawing/2014/main" id="{4F5E9C07-67ED-364E-9F31-24100542F9F7}"/>
              </a:ext>
            </a:extLst>
          </p:cNvPr>
          <p:cNvSpPr>
            <a:spLocks noGrp="1"/>
          </p:cNvSpPr>
          <p:nvPr>
            <p:ph type="body" sz="quarter" idx="19"/>
          </p:nvPr>
        </p:nvSpPr>
        <p:spPr>
          <a:xfrm>
            <a:off x="8538805" y="371398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4" name="Text Placeholder 27">
            <a:extLst>
              <a:ext uri="{FF2B5EF4-FFF2-40B4-BE49-F238E27FC236}">
                <a16:creationId xmlns:a16="http://schemas.microsoft.com/office/drawing/2014/main" id="{2F00007C-60B2-CA49-BF19-0079BC9A0336}"/>
              </a:ext>
            </a:extLst>
          </p:cNvPr>
          <p:cNvSpPr>
            <a:spLocks noGrp="1"/>
          </p:cNvSpPr>
          <p:nvPr>
            <p:ph type="body" sz="quarter" idx="20"/>
          </p:nvPr>
        </p:nvSpPr>
        <p:spPr>
          <a:xfrm>
            <a:off x="8538804" y="2422139"/>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4" name="Footer Placeholder 3">
            <a:extLst>
              <a:ext uri="{FF2B5EF4-FFF2-40B4-BE49-F238E27FC236}">
                <a16:creationId xmlns:a16="http://schemas.microsoft.com/office/drawing/2014/main" id="{5FFAC037-72EA-DA43-A67B-07E2437BFD48}"/>
              </a:ext>
            </a:extLst>
          </p:cNvPr>
          <p:cNvSpPr>
            <a:spLocks noGrp="1"/>
          </p:cNvSpPr>
          <p:nvPr>
            <p:ph type="ftr" sz="quarter" idx="21"/>
          </p:nvPr>
        </p:nvSpPr>
        <p:spPr/>
        <p:txBody>
          <a:bodyPr/>
          <a:lstStyle/>
          <a:p>
            <a:r>
              <a:rPr lang="en-US"/>
              <a:t>For agent use only. Confidential and proprietary. Do not distribute.</a:t>
            </a:r>
          </a:p>
        </p:txBody>
      </p:sp>
      <p:grpSp>
        <p:nvGrpSpPr>
          <p:cNvPr id="13" name="Group 12">
            <a:extLst>
              <a:ext uri="{FF2B5EF4-FFF2-40B4-BE49-F238E27FC236}">
                <a16:creationId xmlns:a16="http://schemas.microsoft.com/office/drawing/2014/main" id="{4653B64E-CC92-2040-9A17-3C6A391CC359}"/>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4F297471-823A-B24F-952F-1F1DB7B23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955DE3B1-C436-BE4E-B608-B528687FFBD0}"/>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EBEDD49F-99C0-E940-A9BA-9D2FB0F72CA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DBD1A773-293F-A247-AF73-8F21539A624D}"/>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178377416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022_DATA CHART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22298" y="1898164"/>
            <a:ext cx="6300894" cy="3556000"/>
          </a:xfrm>
          <a:prstGeom prst="rect">
            <a:avLst/>
          </a:prstGeom>
        </p:spPr>
        <p:txBody>
          <a:bodyPr anchor="ctr"/>
          <a:lstStyle>
            <a:lvl1pPr marL="0" indent="0" algn="l">
              <a:lnSpc>
                <a:spcPct val="150000"/>
              </a:lnSpc>
              <a:buNone/>
              <a:defRPr sz="1900">
                <a:solidFill>
                  <a:schemeClr val="tx1"/>
                </a:solidFill>
                <a:latin typeface="+mn-lt"/>
              </a:defRPr>
            </a:lvl1pPr>
          </a:lstStyle>
          <a:p>
            <a:pPr lvl="0"/>
            <a:r>
              <a:rPr lang="en-US"/>
              <a:t>Click to edit Master text styles</a:t>
            </a:r>
          </a:p>
        </p:txBody>
      </p:sp>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20" name="Chart Placeholder 19">
            <a:extLst>
              <a:ext uri="{FF2B5EF4-FFF2-40B4-BE49-F238E27FC236}">
                <a16:creationId xmlns:a16="http://schemas.microsoft.com/office/drawing/2014/main" id="{DB6197CF-C3DD-594E-BB1B-7B07D7495D0C}"/>
              </a:ext>
            </a:extLst>
          </p:cNvPr>
          <p:cNvSpPr>
            <a:spLocks noGrp="1"/>
          </p:cNvSpPr>
          <p:nvPr>
            <p:ph type="chart" sz="quarter" idx="13"/>
          </p:nvPr>
        </p:nvSpPr>
        <p:spPr>
          <a:xfrm>
            <a:off x="685800" y="1898164"/>
            <a:ext cx="4435773" cy="3556000"/>
          </a:xfrm>
        </p:spPr>
        <p:txBody>
          <a:bodyPr/>
          <a:lstStyle/>
          <a:p>
            <a:r>
              <a:rPr lang="en-US"/>
              <a:t>Click icon to add chart</a:t>
            </a:r>
          </a:p>
        </p:txBody>
      </p:sp>
      <p:sp>
        <p:nvSpPr>
          <p:cNvPr id="7" name="Slide Number Placeholder 6">
            <a:extLst>
              <a:ext uri="{FF2B5EF4-FFF2-40B4-BE49-F238E27FC236}">
                <a16:creationId xmlns:a16="http://schemas.microsoft.com/office/drawing/2014/main" id="{5BEC92AC-3BB2-0643-954A-0D62DA3CAFB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4994B978-C3C7-734F-B333-2F36FF25B2A6}"/>
              </a:ext>
            </a:extLst>
          </p:cNvPr>
          <p:cNvSpPr>
            <a:spLocks noGrp="1"/>
          </p:cNvSpPr>
          <p:nvPr>
            <p:ph type="ftr" sz="quarter" idx="16"/>
          </p:nvPr>
        </p:nvSpPr>
        <p:spPr/>
        <p:txBody>
          <a:bodyPr/>
          <a:lstStyle/>
          <a:p>
            <a:r>
              <a:rPr lang="en-US"/>
              <a:t>For agent use only. Confidential and proprietary. Do not distribute.</a:t>
            </a:r>
          </a:p>
        </p:txBody>
      </p:sp>
      <p:grpSp>
        <p:nvGrpSpPr>
          <p:cNvPr id="8" name="Group 7">
            <a:extLst>
              <a:ext uri="{FF2B5EF4-FFF2-40B4-BE49-F238E27FC236}">
                <a16:creationId xmlns:a16="http://schemas.microsoft.com/office/drawing/2014/main" id="{0EA8535F-759B-9044-A092-8A8C15463D37}"/>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47AA2B98-DA5D-AD4F-9626-F972982F32E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B5F172C1-7400-E74F-AD80-1CAC356B768C}"/>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3A433EE9-085E-604B-A36F-12095C31E4E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Picture 11">
                <a:extLst>
                  <a:ext uri="{FF2B5EF4-FFF2-40B4-BE49-F238E27FC236}">
                    <a16:creationId xmlns:a16="http://schemas.microsoft.com/office/drawing/2014/main" id="{7E7B8D30-3203-724B-9914-0E2CAE6B5EF9}"/>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75619557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022_DATA CHART -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p:nvPr>
        </p:nvSpPr>
        <p:spPr>
          <a:xfrm>
            <a:off x="2447544" y="1912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37" name="Text Placeholder 27">
            <a:extLst>
              <a:ext uri="{FF2B5EF4-FFF2-40B4-BE49-F238E27FC236}">
                <a16:creationId xmlns:a16="http://schemas.microsoft.com/office/drawing/2014/main" id="{6F9F0542-1195-264E-89B8-E164B58C5A5C}"/>
              </a:ext>
            </a:extLst>
          </p:cNvPr>
          <p:cNvSpPr>
            <a:spLocks noGrp="1"/>
          </p:cNvSpPr>
          <p:nvPr>
            <p:ph type="body" sz="quarter" idx="16"/>
          </p:nvPr>
        </p:nvSpPr>
        <p:spPr>
          <a:xfrm>
            <a:off x="2447544" y="3944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38" name="Text Placeholder 27">
            <a:extLst>
              <a:ext uri="{FF2B5EF4-FFF2-40B4-BE49-F238E27FC236}">
                <a16:creationId xmlns:a16="http://schemas.microsoft.com/office/drawing/2014/main" id="{B2F4BAC6-C8D5-E543-80C4-089186357BB7}"/>
              </a:ext>
            </a:extLst>
          </p:cNvPr>
          <p:cNvSpPr>
            <a:spLocks noGrp="1"/>
          </p:cNvSpPr>
          <p:nvPr>
            <p:ph type="body" sz="quarter" idx="17"/>
          </p:nvPr>
        </p:nvSpPr>
        <p:spPr>
          <a:xfrm>
            <a:off x="8238744" y="1912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39" name="Text Placeholder 27">
            <a:extLst>
              <a:ext uri="{FF2B5EF4-FFF2-40B4-BE49-F238E27FC236}">
                <a16:creationId xmlns:a16="http://schemas.microsoft.com/office/drawing/2014/main" id="{6D03709F-C398-0646-A61C-23669DD686E0}"/>
              </a:ext>
            </a:extLst>
          </p:cNvPr>
          <p:cNvSpPr>
            <a:spLocks noGrp="1"/>
          </p:cNvSpPr>
          <p:nvPr>
            <p:ph type="body" sz="quarter" idx="18"/>
          </p:nvPr>
        </p:nvSpPr>
        <p:spPr>
          <a:xfrm>
            <a:off x="8238744" y="3944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41" name="Chart Placeholder 39">
            <a:extLst>
              <a:ext uri="{FF2B5EF4-FFF2-40B4-BE49-F238E27FC236}">
                <a16:creationId xmlns:a16="http://schemas.microsoft.com/office/drawing/2014/main" id="{37FD8234-26A8-B64E-B9F7-6E950095F728}"/>
              </a:ext>
            </a:extLst>
          </p:cNvPr>
          <p:cNvSpPr>
            <a:spLocks noGrp="1"/>
          </p:cNvSpPr>
          <p:nvPr>
            <p:ph type="chart" sz="quarter" idx="20"/>
          </p:nvPr>
        </p:nvSpPr>
        <p:spPr>
          <a:xfrm>
            <a:off x="6477000" y="1910119"/>
            <a:ext cx="1574800" cy="1540398"/>
          </a:xfrm>
        </p:spPr>
        <p:txBody>
          <a:bodyPr/>
          <a:lstStyle/>
          <a:p>
            <a:r>
              <a:rPr lang="en-US"/>
              <a:t>Click icon to add chart</a:t>
            </a:r>
          </a:p>
        </p:txBody>
      </p:sp>
      <p:sp>
        <p:nvSpPr>
          <p:cNvPr id="42" name="Chart Placeholder 39">
            <a:extLst>
              <a:ext uri="{FF2B5EF4-FFF2-40B4-BE49-F238E27FC236}">
                <a16:creationId xmlns:a16="http://schemas.microsoft.com/office/drawing/2014/main" id="{82573EE2-7E5D-6848-9B84-3BBB1016ACFB}"/>
              </a:ext>
            </a:extLst>
          </p:cNvPr>
          <p:cNvSpPr>
            <a:spLocks noGrp="1"/>
          </p:cNvSpPr>
          <p:nvPr>
            <p:ph type="chart" sz="quarter" idx="21"/>
          </p:nvPr>
        </p:nvSpPr>
        <p:spPr>
          <a:xfrm>
            <a:off x="6477000" y="3944714"/>
            <a:ext cx="1574800" cy="1540398"/>
          </a:xfrm>
        </p:spPr>
        <p:txBody>
          <a:bodyPr/>
          <a:lstStyle/>
          <a:p>
            <a:r>
              <a:rPr lang="en-US"/>
              <a:t>Click icon to add chart</a:t>
            </a:r>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3942120"/>
            <a:ext cx="1574800" cy="1540398"/>
          </a:xfrm>
        </p:spPr>
        <p:txBody>
          <a:bodyPr/>
          <a:lstStyle/>
          <a:p>
            <a:r>
              <a:rPr lang="en-US"/>
              <a:t>Click icon to add chart</a:t>
            </a:r>
          </a:p>
        </p:txBody>
      </p:sp>
      <p:sp>
        <p:nvSpPr>
          <p:cNvPr id="44" name="Chart Placeholder 39">
            <a:extLst>
              <a:ext uri="{FF2B5EF4-FFF2-40B4-BE49-F238E27FC236}">
                <a16:creationId xmlns:a16="http://schemas.microsoft.com/office/drawing/2014/main" id="{EE41E718-1070-B34A-82FC-ECB080E3CE82}"/>
              </a:ext>
            </a:extLst>
          </p:cNvPr>
          <p:cNvSpPr>
            <a:spLocks noGrp="1"/>
          </p:cNvSpPr>
          <p:nvPr>
            <p:ph type="chart" sz="quarter" idx="19"/>
          </p:nvPr>
        </p:nvSpPr>
        <p:spPr>
          <a:xfrm>
            <a:off x="685800" y="1910119"/>
            <a:ext cx="1574800" cy="1540398"/>
          </a:xfrm>
        </p:spPr>
        <p:txBody>
          <a:bodyPr/>
          <a:lstStyle/>
          <a:p>
            <a:r>
              <a:rPr lang="en-US"/>
              <a:t>Click icon to add chart</a:t>
            </a:r>
          </a:p>
        </p:txBody>
      </p:sp>
      <p:sp>
        <p:nvSpPr>
          <p:cNvPr id="6" name="Slide Number Placeholder 5">
            <a:extLst>
              <a:ext uri="{FF2B5EF4-FFF2-40B4-BE49-F238E27FC236}">
                <a16:creationId xmlns:a16="http://schemas.microsoft.com/office/drawing/2014/main" id="{ADABAEA5-84D2-3448-BDB9-DD6228892D25}"/>
              </a:ext>
            </a:extLst>
          </p:cNvPr>
          <p:cNvSpPr>
            <a:spLocks noGrp="1"/>
          </p:cNvSpPr>
          <p:nvPr>
            <p:ph type="sldNum" sz="quarter" idx="2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0A1CFC95-E24F-974F-BF57-DEBBD05168BE}"/>
              </a:ext>
            </a:extLst>
          </p:cNvPr>
          <p:cNvSpPr>
            <a:spLocks noGrp="1"/>
          </p:cNvSpPr>
          <p:nvPr>
            <p:ph type="ftr" sz="quarter" idx="25"/>
          </p:nvPr>
        </p:nvSpPr>
        <p:spPr/>
        <p:txBody>
          <a:bodyPr/>
          <a:lstStyle/>
          <a:p>
            <a:r>
              <a:rPr lang="en-US"/>
              <a:t>For agent use only. Confidential and proprietary. Do not distribute.</a:t>
            </a:r>
          </a:p>
        </p:txBody>
      </p:sp>
      <p:grpSp>
        <p:nvGrpSpPr>
          <p:cNvPr id="13" name="Group 12">
            <a:extLst>
              <a:ext uri="{FF2B5EF4-FFF2-40B4-BE49-F238E27FC236}">
                <a16:creationId xmlns:a16="http://schemas.microsoft.com/office/drawing/2014/main" id="{E85F1609-56F6-F240-83DD-D750A9D317BF}"/>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73BF47CE-17A2-3446-AA93-A7B53073A83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4606C37-AC3B-DC4C-8BE4-2EA80B48E915}"/>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DD5D6D1F-2925-C24A-A46C-7759EDAD7CF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Graphic 16">
                <a:extLst>
                  <a:ext uri="{FF2B5EF4-FFF2-40B4-BE49-F238E27FC236}">
                    <a16:creationId xmlns:a16="http://schemas.microsoft.com/office/drawing/2014/main" id="{0732AEDD-3345-B141-9B36-4DAF911ECDC0}"/>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4952656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022_DATA CHART - 4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hasCustomPrompt="1"/>
          </p:nvPr>
        </p:nvSpPr>
        <p:spPr>
          <a:xfrm>
            <a:off x="686728"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1609344"/>
            <a:ext cx="2625256" cy="2406909"/>
          </a:xfrm>
        </p:spPr>
        <p:txBody>
          <a:bodyPr/>
          <a:lstStyle/>
          <a:p>
            <a:r>
              <a:rPr lang="en-US"/>
              <a:t>Click icon to add chart</a:t>
            </a:r>
          </a:p>
        </p:txBody>
      </p:sp>
      <p:sp>
        <p:nvSpPr>
          <p:cNvPr id="51" name="Text Placeholder 27">
            <a:extLst>
              <a:ext uri="{FF2B5EF4-FFF2-40B4-BE49-F238E27FC236}">
                <a16:creationId xmlns:a16="http://schemas.microsoft.com/office/drawing/2014/main" id="{46FDA947-73DB-7644-BCD3-7A4FF602AAC4}"/>
              </a:ext>
            </a:extLst>
          </p:cNvPr>
          <p:cNvSpPr>
            <a:spLocks noGrp="1"/>
          </p:cNvSpPr>
          <p:nvPr>
            <p:ph type="body" sz="quarter" idx="23" hasCustomPrompt="1"/>
          </p:nvPr>
        </p:nvSpPr>
        <p:spPr>
          <a:xfrm>
            <a:off x="351137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2" name="Text Placeholder 27">
            <a:extLst>
              <a:ext uri="{FF2B5EF4-FFF2-40B4-BE49-F238E27FC236}">
                <a16:creationId xmlns:a16="http://schemas.microsoft.com/office/drawing/2014/main" id="{EA28099A-641E-2C45-8167-DEB1C96EEB5E}"/>
              </a:ext>
            </a:extLst>
          </p:cNvPr>
          <p:cNvSpPr>
            <a:spLocks noGrp="1"/>
          </p:cNvSpPr>
          <p:nvPr>
            <p:ph type="body" sz="quarter" idx="24" hasCustomPrompt="1"/>
          </p:nvPr>
        </p:nvSpPr>
        <p:spPr>
          <a:xfrm>
            <a:off x="634703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3" name="Text Placeholder 27">
            <a:extLst>
              <a:ext uri="{FF2B5EF4-FFF2-40B4-BE49-F238E27FC236}">
                <a16:creationId xmlns:a16="http://schemas.microsoft.com/office/drawing/2014/main" id="{05767FB1-259F-CD4C-8930-A32EC867572F}"/>
              </a:ext>
            </a:extLst>
          </p:cNvPr>
          <p:cNvSpPr>
            <a:spLocks noGrp="1"/>
          </p:cNvSpPr>
          <p:nvPr>
            <p:ph type="body" sz="quarter" idx="25" hasCustomPrompt="1"/>
          </p:nvPr>
        </p:nvSpPr>
        <p:spPr>
          <a:xfrm>
            <a:off x="9197936"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4" name="Chart Placeholder 39">
            <a:extLst>
              <a:ext uri="{FF2B5EF4-FFF2-40B4-BE49-F238E27FC236}">
                <a16:creationId xmlns:a16="http://schemas.microsoft.com/office/drawing/2014/main" id="{76AAADEF-685C-1A49-90B6-A1C9039486A8}"/>
              </a:ext>
            </a:extLst>
          </p:cNvPr>
          <p:cNvSpPr>
            <a:spLocks noGrp="1"/>
          </p:cNvSpPr>
          <p:nvPr>
            <p:ph type="chart" sz="quarter" idx="26"/>
          </p:nvPr>
        </p:nvSpPr>
        <p:spPr>
          <a:xfrm>
            <a:off x="3511370" y="1609344"/>
            <a:ext cx="2625256" cy="2406909"/>
          </a:xfrm>
        </p:spPr>
        <p:txBody>
          <a:bodyPr/>
          <a:lstStyle/>
          <a:p>
            <a:r>
              <a:rPr lang="en-US"/>
              <a:t>Click icon to add chart</a:t>
            </a:r>
          </a:p>
        </p:txBody>
      </p:sp>
      <p:sp>
        <p:nvSpPr>
          <p:cNvPr id="56" name="Chart Placeholder 39">
            <a:extLst>
              <a:ext uri="{FF2B5EF4-FFF2-40B4-BE49-F238E27FC236}">
                <a16:creationId xmlns:a16="http://schemas.microsoft.com/office/drawing/2014/main" id="{86D064D9-8D41-4E4B-A98D-E19109B08A4E}"/>
              </a:ext>
            </a:extLst>
          </p:cNvPr>
          <p:cNvSpPr>
            <a:spLocks noGrp="1"/>
          </p:cNvSpPr>
          <p:nvPr>
            <p:ph type="chart" sz="quarter" idx="28"/>
          </p:nvPr>
        </p:nvSpPr>
        <p:spPr>
          <a:xfrm>
            <a:off x="9197936" y="1609344"/>
            <a:ext cx="2625256" cy="2406909"/>
          </a:xfrm>
        </p:spPr>
        <p:txBody>
          <a:bodyPr/>
          <a:lstStyle/>
          <a:p>
            <a:r>
              <a:rPr lang="en-US"/>
              <a:t>Click icon to add chart</a:t>
            </a:r>
          </a:p>
        </p:txBody>
      </p:sp>
      <p:sp>
        <p:nvSpPr>
          <p:cNvPr id="57" name="Chart Placeholder 39">
            <a:extLst>
              <a:ext uri="{FF2B5EF4-FFF2-40B4-BE49-F238E27FC236}">
                <a16:creationId xmlns:a16="http://schemas.microsoft.com/office/drawing/2014/main" id="{6ACD5DE6-FB20-694D-A132-4450B8519169}"/>
              </a:ext>
            </a:extLst>
          </p:cNvPr>
          <p:cNvSpPr>
            <a:spLocks noGrp="1"/>
          </p:cNvSpPr>
          <p:nvPr>
            <p:ph type="chart" sz="quarter" idx="29"/>
          </p:nvPr>
        </p:nvSpPr>
        <p:spPr>
          <a:xfrm>
            <a:off x="6347030" y="1609344"/>
            <a:ext cx="2625256" cy="2406909"/>
          </a:xfrm>
        </p:spPr>
        <p:txBody>
          <a:bodyPr/>
          <a:lstStyle/>
          <a:p>
            <a:r>
              <a:rPr lang="en-US"/>
              <a:t>Click icon to add chart</a:t>
            </a:r>
          </a:p>
        </p:txBody>
      </p:sp>
      <p:sp>
        <p:nvSpPr>
          <p:cNvPr id="6" name="Slide Number Placeholder 5">
            <a:extLst>
              <a:ext uri="{FF2B5EF4-FFF2-40B4-BE49-F238E27FC236}">
                <a16:creationId xmlns:a16="http://schemas.microsoft.com/office/drawing/2014/main" id="{C928913D-505F-A143-B3D7-488C293423B3}"/>
              </a:ext>
            </a:extLst>
          </p:cNvPr>
          <p:cNvSpPr>
            <a:spLocks noGrp="1"/>
          </p:cNvSpPr>
          <p:nvPr>
            <p:ph type="sldNum" sz="quarter" idx="3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8615D6EA-5456-9F44-8B94-12C49A32C4DE}"/>
              </a:ext>
            </a:extLst>
          </p:cNvPr>
          <p:cNvSpPr>
            <a:spLocks noGrp="1"/>
          </p:cNvSpPr>
          <p:nvPr>
            <p:ph type="ftr" sz="quarter" idx="32"/>
          </p:nvPr>
        </p:nvSpPr>
        <p:spPr/>
        <p:txBody>
          <a:bodyPr/>
          <a:lstStyle/>
          <a:p>
            <a:r>
              <a:rPr lang="en-US"/>
              <a:t>For agent use only. Confidential and proprietary. Do not distribute.</a:t>
            </a:r>
          </a:p>
        </p:txBody>
      </p:sp>
      <p:grpSp>
        <p:nvGrpSpPr>
          <p:cNvPr id="13" name="Group 12">
            <a:extLst>
              <a:ext uri="{FF2B5EF4-FFF2-40B4-BE49-F238E27FC236}">
                <a16:creationId xmlns:a16="http://schemas.microsoft.com/office/drawing/2014/main" id="{C219768A-C624-8F42-9A32-C2EA394654CA}"/>
              </a:ext>
            </a:extLst>
          </p:cNvPr>
          <p:cNvGrpSpPr/>
          <p:nvPr userDrawn="1"/>
        </p:nvGrpSpPr>
        <p:grpSpPr>
          <a:xfrm>
            <a:off x="-1" y="-1"/>
            <a:ext cx="320041" cy="6858001"/>
            <a:chOff x="-1" y="-1"/>
            <a:chExt cx="320041" cy="6858001"/>
          </a:xfrm>
        </p:grpSpPr>
        <p:sp>
          <p:nvSpPr>
            <p:cNvPr id="14" name="Rectangle 13">
              <a:extLst>
                <a:ext uri="{FF2B5EF4-FFF2-40B4-BE49-F238E27FC236}">
                  <a16:creationId xmlns:a16="http://schemas.microsoft.com/office/drawing/2014/main" id="{CEC880C8-6BFD-4D41-A82D-3144923A32F8}"/>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F2047FD4-588D-8248-8029-2BEC78DC6E91}"/>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4F02D27C-70C3-C14B-B14A-F64371ABC25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76DEA40C-1E89-F840-B8E7-BC169A034075}"/>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08829285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022_MA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27">
            <a:extLst>
              <a:ext uri="{FF2B5EF4-FFF2-40B4-BE49-F238E27FC236}">
                <a16:creationId xmlns:a16="http://schemas.microsoft.com/office/drawing/2014/main" id="{F0B3B90F-385D-7B43-9181-60D83DE3F255}"/>
              </a:ext>
            </a:extLst>
          </p:cNvPr>
          <p:cNvSpPr>
            <a:spLocks noGrp="1"/>
          </p:cNvSpPr>
          <p:nvPr>
            <p:ph type="body" sz="quarter" idx="15"/>
          </p:nvPr>
        </p:nvSpPr>
        <p:spPr>
          <a:xfrm>
            <a:off x="685800" y="1463040"/>
            <a:ext cx="2962679" cy="4572000"/>
          </a:xfrm>
        </p:spPr>
        <p:txBody>
          <a:bodyPr anchor="ct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11" name="Content Placeholder 10">
            <a:extLst>
              <a:ext uri="{FF2B5EF4-FFF2-40B4-BE49-F238E27FC236}">
                <a16:creationId xmlns:a16="http://schemas.microsoft.com/office/drawing/2014/main" id="{B0AE480B-8030-514C-9530-B6C2137A0507}"/>
              </a:ext>
            </a:extLst>
          </p:cNvPr>
          <p:cNvSpPr>
            <a:spLocks noGrp="1"/>
          </p:cNvSpPr>
          <p:nvPr>
            <p:ph sz="quarter" idx="16"/>
          </p:nvPr>
        </p:nvSpPr>
        <p:spPr>
          <a:xfrm>
            <a:off x="3848124" y="1463040"/>
            <a:ext cx="7975068"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8770A29C-3289-1645-919C-16BC47E2F231}"/>
              </a:ext>
            </a:extLst>
          </p:cNvPr>
          <p:cNvSpPr>
            <a:spLocks noGrp="1"/>
          </p:cNvSpPr>
          <p:nvPr>
            <p:ph type="ftr" sz="quarter" idx="17"/>
          </p:nvPr>
        </p:nvSpPr>
        <p:spPr/>
        <p:txBody>
          <a:bodyPr/>
          <a:lstStyle/>
          <a:p>
            <a:r>
              <a:rPr lang="en-US"/>
              <a:t>For agent use only. Confidential and proprietary. Do not distribute.</a:t>
            </a:r>
          </a:p>
        </p:txBody>
      </p:sp>
      <p:grpSp>
        <p:nvGrpSpPr>
          <p:cNvPr id="7" name="Group 6">
            <a:extLst>
              <a:ext uri="{FF2B5EF4-FFF2-40B4-BE49-F238E27FC236}">
                <a16:creationId xmlns:a16="http://schemas.microsoft.com/office/drawing/2014/main" id="{94325853-A8C4-9847-9349-17D7B176548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8C4D0DB-B120-2C47-8644-CCDD21812EF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3C478041-FAE9-D44F-B2F4-9477C241D433}"/>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752A6A02-C395-3B40-9837-133C499CCDF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982A16DD-5886-564A-ACC0-C6C27DDF81AF}"/>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110057863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022_DATA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89568-B2FC-C84F-AF54-D03C6B63845B}"/>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923DDDB6-0133-7948-AD26-B6472C29D4CE}"/>
              </a:ext>
            </a:extLst>
          </p:cNvPr>
          <p:cNvSpPr>
            <a:spLocks noGrp="1"/>
          </p:cNvSpPr>
          <p:nvPr>
            <p:ph type="sldNum" sz="quarter" idx="1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able Placeholder 5">
            <a:extLst>
              <a:ext uri="{FF2B5EF4-FFF2-40B4-BE49-F238E27FC236}">
                <a16:creationId xmlns:a16="http://schemas.microsoft.com/office/drawing/2014/main" id="{34F3D7FE-A33C-464D-9539-BC252464839C}"/>
              </a:ext>
            </a:extLst>
          </p:cNvPr>
          <p:cNvSpPr>
            <a:spLocks noGrp="1"/>
          </p:cNvSpPr>
          <p:nvPr>
            <p:ph type="tbl" sz="quarter" idx="12"/>
          </p:nvPr>
        </p:nvSpPr>
        <p:spPr>
          <a:xfrm>
            <a:off x="685800" y="1463040"/>
            <a:ext cx="11137392" cy="4572000"/>
          </a:xfrm>
        </p:spPr>
        <p:txBody>
          <a:bodyPr/>
          <a:lstStyle/>
          <a:p>
            <a:r>
              <a:rPr lang="en-US"/>
              <a:t>Click icon to add table</a:t>
            </a:r>
          </a:p>
        </p:txBody>
      </p:sp>
      <p:sp>
        <p:nvSpPr>
          <p:cNvPr id="5" name="Footer Placeholder 4">
            <a:extLst>
              <a:ext uri="{FF2B5EF4-FFF2-40B4-BE49-F238E27FC236}">
                <a16:creationId xmlns:a16="http://schemas.microsoft.com/office/drawing/2014/main" id="{08F94F34-B420-7B49-9959-5A07B2ECE2BB}"/>
              </a:ext>
            </a:extLst>
          </p:cNvPr>
          <p:cNvSpPr>
            <a:spLocks noGrp="1"/>
          </p:cNvSpPr>
          <p:nvPr>
            <p:ph type="ftr" sz="quarter" idx="13"/>
          </p:nvPr>
        </p:nvSpPr>
        <p:spPr/>
        <p:txBody>
          <a:bodyPr/>
          <a:lstStyle/>
          <a:p>
            <a:r>
              <a:rPr lang="en-US"/>
              <a:t>For agent use only. Confidential and proprietary. Do not distribute.</a:t>
            </a:r>
          </a:p>
        </p:txBody>
      </p:sp>
      <p:grpSp>
        <p:nvGrpSpPr>
          <p:cNvPr id="7" name="Group 6">
            <a:extLst>
              <a:ext uri="{FF2B5EF4-FFF2-40B4-BE49-F238E27FC236}">
                <a16:creationId xmlns:a16="http://schemas.microsoft.com/office/drawing/2014/main" id="{F8B767EA-4ADC-454D-B0DF-ED67247968BD}"/>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2ABD216A-920F-C442-BA02-6FA20F1B46C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A2FCBC6B-8908-7544-8CDD-4F77B3DE0378}"/>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3BD0D854-C13B-D64E-B472-5EAB63A2EAB3}"/>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BD73E3C8-5CDF-D248-9D31-D161167D1553}"/>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43601262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022_FULL BACKGROUND IMAGE">
    <p:spTree>
      <p:nvGrpSpPr>
        <p:cNvPr id="1" name=""/>
        <p:cNvGrpSpPr/>
        <p:nvPr/>
      </p:nvGrpSpPr>
      <p:grpSpPr>
        <a:xfrm>
          <a:off x="0" y="0"/>
          <a:ext cx="0" cy="0"/>
          <a:chOff x="0" y="0"/>
          <a:chExt cx="0" cy="0"/>
        </a:xfrm>
      </p:grpSpPr>
      <p:sp>
        <p:nvSpPr>
          <p:cNvPr id="2" name="Picture Placeholder 2"/>
          <p:cNvSpPr>
            <a:spLocks noGrp="1"/>
          </p:cNvSpPr>
          <p:nvPr>
            <p:ph type="pic" sz="quarter" idx="12"/>
          </p:nvPr>
        </p:nvSpPr>
        <p:spPr>
          <a:xfrm>
            <a:off x="0" y="0"/>
            <a:ext cx="12192000" cy="6858000"/>
          </a:xfrm>
          <a:prstGeom prst="rect">
            <a:avLst/>
          </a:prstGeom>
          <a:solidFill>
            <a:schemeClr val="bg1"/>
          </a:solidFill>
        </p:spPr>
        <p:txBody>
          <a:bodyPr/>
          <a:lstStyle/>
          <a:p>
            <a:r>
              <a:rPr lang="en-US"/>
              <a:t>Click icon to add picture</a:t>
            </a:r>
            <a:endParaRPr lang="uk-UA"/>
          </a:p>
        </p:txBody>
      </p:sp>
    </p:spTree>
    <p:extLst>
      <p:ext uri="{BB962C8B-B14F-4D97-AF65-F5344CB8AC3E}">
        <p14:creationId xmlns:p14="http://schemas.microsoft.com/office/powerpoint/2010/main" val="6115575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022_1_TITLE - WHITE">
    <p:bg>
      <p:bgPr>
        <a:solidFill>
          <a:schemeClr val="accent1"/>
        </a:solidFill>
        <a:effectLst/>
      </p:bgPr>
    </p:bg>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5029200"/>
          </a:xfrm>
          <a:prstGeom prst="rect">
            <a:avLst/>
          </a:prstGeom>
        </p:spPr>
        <p:txBody>
          <a:bodyPr lIns="0" tIns="0" rIns="0" bIns="0" anchor="ctr"/>
          <a:lstStyle>
            <a:lvl1pPr marL="0" indent="0">
              <a:buNone/>
              <a:defRPr sz="6000">
                <a:solidFill>
                  <a:schemeClr val="bg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pic>
        <p:nvPicPr>
          <p:cNvPr id="5" name="Picture 4" title="Humana Logo">
            <a:extLst>
              <a:ext uri="{FF2B5EF4-FFF2-40B4-BE49-F238E27FC236}">
                <a16:creationId xmlns:a16="http://schemas.microsoft.com/office/drawing/2014/main" id="{A5474D75-8369-D34D-B5BF-4810462D727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14400" y="5962989"/>
            <a:ext cx="1446306" cy="281021"/>
          </a:xfrm>
          <a:prstGeom prst="rect">
            <a:avLst/>
          </a:prstGeom>
        </p:spPr>
      </p:pic>
      <p:pic>
        <p:nvPicPr>
          <p:cNvPr id="6" name="Graphic 5">
            <a:extLst>
              <a:ext uri="{FF2B5EF4-FFF2-40B4-BE49-F238E27FC236}">
                <a16:creationId xmlns:a16="http://schemas.microsoft.com/office/drawing/2014/main" id="{FB6042AC-1397-3C48-B50F-13A13FCE12F4}"/>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35535" y="5672664"/>
            <a:ext cx="1945619" cy="843883"/>
          </a:xfrm>
          <a:prstGeom prst="rect">
            <a:avLst/>
          </a:prstGeom>
        </p:spPr>
      </p:pic>
    </p:spTree>
    <p:extLst>
      <p:ext uri="{BB962C8B-B14F-4D97-AF65-F5344CB8AC3E}">
        <p14:creationId xmlns:p14="http://schemas.microsoft.com/office/powerpoint/2010/main" val="15294993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022_IMAGE + TEXT BLOCK (V3)">
    <p:spTree>
      <p:nvGrpSpPr>
        <p:cNvPr id="1" name=""/>
        <p:cNvGrpSpPr/>
        <p:nvPr/>
      </p:nvGrpSpPr>
      <p:grpSpPr>
        <a:xfrm>
          <a:off x="0" y="0"/>
          <a:ext cx="0" cy="0"/>
          <a:chOff x="0" y="0"/>
          <a:chExt cx="0" cy="0"/>
        </a:xfrm>
      </p:grpSpPr>
      <p:sp>
        <p:nvSpPr>
          <p:cNvPr id="5" name="Title 7"/>
          <p:cNvSpPr>
            <a:spLocks noGrp="1"/>
          </p:cNvSpPr>
          <p:nvPr>
            <p:ph type="title"/>
          </p:nvPr>
        </p:nvSpPr>
        <p:spPr>
          <a:xfrm>
            <a:off x="6650982" y="365760"/>
            <a:ext cx="5169162" cy="603504"/>
          </a:xfrm>
          <a:prstGeom prst="rect">
            <a:avLst/>
          </a:prstGeom>
          <a:noFill/>
        </p:spPr>
        <p:txBody>
          <a:bodyPr wrap="square" rtlCol="0">
            <a:noAutofit/>
          </a:bodyPr>
          <a:lstStyle>
            <a:lvl1pPr>
              <a:defRPr lang="uk-UA" sz="3000" b="0">
                <a:solidFill>
                  <a:schemeClr val="accent2"/>
                </a:solidFill>
                <a:latin typeface="+mj-lt"/>
                <a:ea typeface="Roboto Condensed" panose="02000000000000000000" pitchFamily="2" charset="0"/>
                <a:cs typeface="+mn-cs"/>
              </a:defRPr>
            </a:lvl1pPr>
          </a:lstStyle>
          <a:p>
            <a:pPr marL="0" lvl="0"/>
            <a:r>
              <a:rPr lang="en-US"/>
              <a:t>Click to edit Master title style</a:t>
            </a:r>
            <a:endParaRPr lang="uk-UA"/>
          </a:p>
        </p:txBody>
      </p:sp>
      <p:sp>
        <p:nvSpPr>
          <p:cNvPr id="6" name="Slide Number Placeholder 5">
            <a:extLst>
              <a:ext uri="{FF2B5EF4-FFF2-40B4-BE49-F238E27FC236}">
                <a16:creationId xmlns:a16="http://schemas.microsoft.com/office/drawing/2014/main" id="{7C5F4DA9-99C3-DA40-AEC7-6C07E358490B}"/>
              </a:ext>
            </a:extLst>
          </p:cNvPr>
          <p:cNvSpPr>
            <a:spLocks noGrp="1"/>
          </p:cNvSpPr>
          <p:nvPr>
            <p:ph type="sldNum" sz="quarter" idx="14"/>
          </p:nvPr>
        </p:nvSpPr>
        <p:spPr>
          <a:xfrm>
            <a:off x="11213592" y="6248400"/>
            <a:ext cx="6096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D95E7BD6-CFDA-F340-991C-181929B8D918}"/>
              </a:ext>
            </a:extLst>
          </p:cNvPr>
          <p:cNvSpPr>
            <a:spLocks noGrp="1"/>
          </p:cNvSpPr>
          <p:nvPr>
            <p:ph type="body" sz="quarter" idx="17"/>
          </p:nvPr>
        </p:nvSpPr>
        <p:spPr>
          <a:xfrm>
            <a:off x="6650982" y="1463040"/>
            <a:ext cx="5172210"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a:defRPr sz="1300"/>
            </a:lvl4pPr>
            <a:lvl5pPr marL="73155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p:cNvSpPr>
            <a:spLocks noGrp="1"/>
          </p:cNvSpPr>
          <p:nvPr>
            <p:ph type="pic" sz="quarter" idx="12"/>
          </p:nvPr>
        </p:nvSpPr>
        <p:spPr>
          <a:xfrm>
            <a:off x="0" y="0"/>
            <a:ext cx="6096000" cy="6858000"/>
          </a:xfrm>
          <a:prstGeom prst="rect">
            <a:avLst/>
          </a:prstGeom>
          <a:solidFill>
            <a:schemeClr val="bg1"/>
          </a:solidFill>
        </p:spPr>
        <p:txBody>
          <a:bodyPr/>
          <a:lstStyle/>
          <a:p>
            <a:r>
              <a:rPr lang="en-US"/>
              <a:t>Click icon to add picture</a:t>
            </a:r>
            <a:endParaRPr lang="uk-UA"/>
          </a:p>
        </p:txBody>
      </p:sp>
      <p:sp>
        <p:nvSpPr>
          <p:cNvPr id="2" name="Footer Placeholder 1">
            <a:extLst>
              <a:ext uri="{FF2B5EF4-FFF2-40B4-BE49-F238E27FC236}">
                <a16:creationId xmlns:a16="http://schemas.microsoft.com/office/drawing/2014/main" id="{BC6F2234-C703-BF49-AB51-2BA1A39E4FA4}"/>
              </a:ext>
            </a:extLst>
          </p:cNvPr>
          <p:cNvSpPr>
            <a:spLocks noGrp="1"/>
          </p:cNvSpPr>
          <p:nvPr>
            <p:ph type="ftr" sz="quarter" idx="18"/>
          </p:nvPr>
        </p:nvSpPr>
        <p:spPr>
          <a:xfrm>
            <a:off x="6650982" y="6248400"/>
            <a:ext cx="4562610" cy="304800"/>
          </a:xfrm>
        </p:spPr>
        <p:txBody>
          <a:bodyPr/>
          <a:lstStyle/>
          <a:p>
            <a:r>
              <a:rPr lang="en-US"/>
              <a:t>For agent use only. Confidential and proprietary. Do not distribute.</a:t>
            </a:r>
          </a:p>
        </p:txBody>
      </p:sp>
    </p:spTree>
    <p:extLst>
      <p:ext uri="{BB962C8B-B14F-4D97-AF65-F5344CB8AC3E}">
        <p14:creationId xmlns:p14="http://schemas.microsoft.com/office/powerpoint/2010/main" val="144517347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022_IMAGE + TEXT BLOCK (V4)">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6096000" y="0"/>
            <a:ext cx="6096000" cy="6858000"/>
          </a:xfrm>
          <a:prstGeom prst="rect">
            <a:avLst/>
          </a:prstGeom>
          <a:solidFill>
            <a:schemeClr val="bg1"/>
          </a:solidFill>
        </p:spPr>
        <p:txBody>
          <a:bodyPr/>
          <a:lstStyle/>
          <a:p>
            <a:r>
              <a:rPr lang="en-US"/>
              <a:t>Click icon to add picture</a:t>
            </a:r>
            <a:endParaRPr lang="uk-UA"/>
          </a:p>
        </p:txBody>
      </p:sp>
      <p:sp>
        <p:nvSpPr>
          <p:cNvPr id="7" name="Title 7">
            <a:extLst>
              <a:ext uri="{FF2B5EF4-FFF2-40B4-BE49-F238E27FC236}">
                <a16:creationId xmlns:a16="http://schemas.microsoft.com/office/drawing/2014/main" id="{2AC8BC53-D372-9340-AD3B-26E013270DE1}"/>
              </a:ext>
            </a:extLst>
          </p:cNvPr>
          <p:cNvSpPr>
            <a:spLocks noGrp="1"/>
          </p:cNvSpPr>
          <p:nvPr>
            <p:ph type="title"/>
          </p:nvPr>
        </p:nvSpPr>
        <p:spPr>
          <a:xfrm>
            <a:off x="685800" y="365760"/>
            <a:ext cx="4867656" cy="603504"/>
          </a:xfrm>
          <a:prstGeom prst="rect">
            <a:avLst/>
          </a:prstGeom>
          <a:noFill/>
        </p:spPr>
        <p:txBody>
          <a:bodyPr wrap="square" rtlCol="0">
            <a:noAutofit/>
          </a:bodyPr>
          <a:lstStyle>
            <a:lvl1pPr>
              <a:defRPr lang="uk-UA" sz="3000" b="0">
                <a:solidFill>
                  <a:schemeClr val="accent2"/>
                </a:solidFill>
                <a:latin typeface="+mj-lt"/>
                <a:ea typeface="Roboto Condensed" panose="02000000000000000000" pitchFamily="2" charset="0"/>
                <a:cs typeface="+mn-cs"/>
              </a:defRPr>
            </a:lvl1pPr>
          </a:lstStyle>
          <a:p>
            <a:pPr marL="0" lvl="0"/>
            <a:r>
              <a:rPr lang="en-US"/>
              <a:t>Click to edit Master title style</a:t>
            </a:r>
            <a:endParaRPr lang="uk-UA"/>
          </a:p>
        </p:txBody>
      </p:sp>
      <p:sp>
        <p:nvSpPr>
          <p:cNvPr id="6" name="Text Placeholder 9">
            <a:extLst>
              <a:ext uri="{FF2B5EF4-FFF2-40B4-BE49-F238E27FC236}">
                <a16:creationId xmlns:a16="http://schemas.microsoft.com/office/drawing/2014/main" id="{99CD03F7-4CD1-534A-83B5-50A176E7E68A}"/>
              </a:ext>
            </a:extLst>
          </p:cNvPr>
          <p:cNvSpPr>
            <a:spLocks noGrp="1"/>
          </p:cNvSpPr>
          <p:nvPr>
            <p:ph type="body" sz="quarter" idx="16"/>
          </p:nvPr>
        </p:nvSpPr>
        <p:spPr>
          <a:xfrm>
            <a:off x="685800" y="1463040"/>
            <a:ext cx="4867656"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indent="-182889">
              <a:defRPr sz="1300"/>
            </a:lvl4pPr>
            <a:lvl5pPr marL="731557">
              <a:defRPr sz="13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a:extLst>
              <a:ext uri="{FF2B5EF4-FFF2-40B4-BE49-F238E27FC236}">
                <a16:creationId xmlns:a16="http://schemas.microsoft.com/office/drawing/2014/main" id="{726BEF3D-754B-344D-9517-CB9D1A948101}"/>
              </a:ext>
            </a:extLst>
          </p:cNvPr>
          <p:cNvSpPr>
            <a:spLocks noGrp="1"/>
          </p:cNvSpPr>
          <p:nvPr>
            <p:ph type="sldNum" sz="quarter" idx="14"/>
          </p:nvPr>
        </p:nvSpPr>
        <p:spPr>
          <a:xfrm>
            <a:off x="682752" y="6248400"/>
            <a:ext cx="609600" cy="304800"/>
          </a:xfrm>
        </p:spPr>
        <p:txBody>
          <a:bodyPr/>
          <a:lstStyle>
            <a:lvl1pPr algn="l">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52758B8D-0D12-1B48-9000-DA70A53612F5}"/>
              </a:ext>
            </a:extLst>
          </p:cNvPr>
          <p:cNvSpPr>
            <a:spLocks noGrp="1"/>
          </p:cNvSpPr>
          <p:nvPr>
            <p:ph type="ftr" sz="quarter" idx="17"/>
          </p:nvPr>
        </p:nvSpPr>
        <p:spPr>
          <a:xfrm>
            <a:off x="1292352" y="6248400"/>
            <a:ext cx="4261104" cy="304800"/>
          </a:xfrm>
        </p:spPr>
        <p:txBody>
          <a:bodyPr/>
          <a:lstStyle/>
          <a:p>
            <a:r>
              <a:rPr lang="en-US"/>
              <a:t>For agent use only. Confidential and proprietary. Do not distribute.</a:t>
            </a:r>
          </a:p>
        </p:txBody>
      </p:sp>
      <p:grpSp>
        <p:nvGrpSpPr>
          <p:cNvPr id="9" name="Group 8">
            <a:extLst>
              <a:ext uri="{FF2B5EF4-FFF2-40B4-BE49-F238E27FC236}">
                <a16:creationId xmlns:a16="http://schemas.microsoft.com/office/drawing/2014/main" id="{73DDC825-53F0-7644-AB86-F2C0DA3244B5}"/>
              </a:ext>
            </a:extLst>
          </p:cNvPr>
          <p:cNvGrpSpPr/>
          <p:nvPr userDrawn="1"/>
        </p:nvGrpSpPr>
        <p:grpSpPr>
          <a:xfrm>
            <a:off x="-1" y="-1"/>
            <a:ext cx="320041" cy="6858001"/>
            <a:chOff x="-1" y="-1"/>
            <a:chExt cx="320041" cy="6858001"/>
          </a:xfrm>
        </p:grpSpPr>
        <p:sp>
          <p:nvSpPr>
            <p:cNvPr id="10" name="Rectangle 9">
              <a:extLst>
                <a:ext uri="{FF2B5EF4-FFF2-40B4-BE49-F238E27FC236}">
                  <a16:creationId xmlns:a16="http://schemas.microsoft.com/office/drawing/2014/main" id="{B0993B8B-1133-AB4F-94A2-C7EC46F34EA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98C02C-C075-5F45-9509-05F899C5F200}"/>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E7C5AF3B-AE60-8047-9E2A-B5E2765360A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ACD768B7-0647-C247-9C45-BE70B414FA1A}"/>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8278079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022_IMAGE + TEXT BLOCK">
    <p:spTree>
      <p:nvGrpSpPr>
        <p:cNvPr id="1" name=""/>
        <p:cNvGrpSpPr/>
        <p:nvPr/>
      </p:nvGrpSpPr>
      <p:grpSpPr>
        <a:xfrm>
          <a:off x="0" y="0"/>
          <a:ext cx="0" cy="0"/>
          <a:chOff x="0" y="0"/>
          <a:chExt cx="0" cy="0"/>
        </a:xfrm>
      </p:grpSpPr>
      <p:sp>
        <p:nvSpPr>
          <p:cNvPr id="5" name="Picture Placeholder 2"/>
          <p:cNvSpPr>
            <a:spLocks noGrp="1"/>
          </p:cNvSpPr>
          <p:nvPr>
            <p:ph type="pic" sz="quarter" idx="11"/>
          </p:nvPr>
        </p:nvSpPr>
        <p:spPr>
          <a:xfrm>
            <a:off x="685800" y="1463040"/>
            <a:ext cx="5385816" cy="4572000"/>
          </a:xfrm>
          <a:prstGeom prst="rect">
            <a:avLst/>
          </a:prstGeom>
          <a:solidFill>
            <a:schemeClr val="bg1"/>
          </a:solidFill>
        </p:spPr>
        <p:txBody>
          <a:bodyPr/>
          <a:lstStyle/>
          <a:p>
            <a:r>
              <a:rPr lang="en-US"/>
              <a:t>Click icon to add picture</a:t>
            </a:r>
            <a:endParaRPr lang="uk-UA"/>
          </a:p>
        </p:txBody>
      </p:sp>
      <p:sp>
        <p:nvSpPr>
          <p:cNvPr id="4" name="Title 3">
            <a:extLst>
              <a:ext uri="{FF2B5EF4-FFF2-40B4-BE49-F238E27FC236}">
                <a16:creationId xmlns:a16="http://schemas.microsoft.com/office/drawing/2014/main" id="{FC499347-2961-B042-8DFB-9FBFDED1DA7E}"/>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83E2D4EB-10DF-CC4E-8A61-AE5076FC1108}"/>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Text Placeholder 9">
            <a:extLst>
              <a:ext uri="{FF2B5EF4-FFF2-40B4-BE49-F238E27FC236}">
                <a16:creationId xmlns:a16="http://schemas.microsoft.com/office/drawing/2014/main" id="{E0D427AA-A04C-0E4D-B280-C0A833942F97}"/>
              </a:ext>
            </a:extLst>
          </p:cNvPr>
          <p:cNvSpPr>
            <a:spLocks noGrp="1"/>
          </p:cNvSpPr>
          <p:nvPr>
            <p:ph type="body" sz="quarter" idx="17"/>
          </p:nvPr>
        </p:nvSpPr>
        <p:spPr>
          <a:xfrm>
            <a:off x="6437376" y="1463040"/>
            <a:ext cx="5385816"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C977738-D3E9-0E41-A51A-FBDB81C20B0A}"/>
              </a:ext>
            </a:extLst>
          </p:cNvPr>
          <p:cNvSpPr>
            <a:spLocks noGrp="1"/>
          </p:cNvSpPr>
          <p:nvPr>
            <p:ph type="ftr" sz="quarter" idx="18"/>
          </p:nvPr>
        </p:nvSpPr>
        <p:spPr/>
        <p:txBody>
          <a:bodyPr/>
          <a:lstStyle/>
          <a:p>
            <a:r>
              <a:rPr lang="en-US"/>
              <a:t>For agent use only. Confidential and proprietary. Do not distribute.</a:t>
            </a:r>
          </a:p>
        </p:txBody>
      </p:sp>
      <p:grpSp>
        <p:nvGrpSpPr>
          <p:cNvPr id="9" name="Group 8">
            <a:extLst>
              <a:ext uri="{FF2B5EF4-FFF2-40B4-BE49-F238E27FC236}">
                <a16:creationId xmlns:a16="http://schemas.microsoft.com/office/drawing/2014/main" id="{1B2D639D-ABA9-634D-8032-8861FAA0D01E}"/>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E4C29358-90B8-1A4B-A932-A93FE6CF1A87}"/>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A4B7647-5A74-F04C-A26F-FBC3B8F5C5CB}"/>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3F3C89E4-0A18-364A-8038-67BE3CE872C8}"/>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BE1B76ED-4488-3542-B653-363FE2D5A981}"/>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44185553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022_IMAGE + TEXT BLOCK (V2)">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499347-2961-B042-8DFB-9FBFDED1DA7E}"/>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83E2D4EB-10DF-CC4E-8A61-AE5076FC1108}"/>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Picture Placeholder 2">
            <a:extLst>
              <a:ext uri="{FF2B5EF4-FFF2-40B4-BE49-F238E27FC236}">
                <a16:creationId xmlns:a16="http://schemas.microsoft.com/office/drawing/2014/main" id="{6FE2167D-CF80-2046-88F0-219004E18291}"/>
              </a:ext>
            </a:extLst>
          </p:cNvPr>
          <p:cNvSpPr>
            <a:spLocks noGrp="1"/>
          </p:cNvSpPr>
          <p:nvPr>
            <p:ph type="pic" sz="quarter" idx="11"/>
          </p:nvPr>
        </p:nvSpPr>
        <p:spPr>
          <a:xfrm>
            <a:off x="6437376" y="1463040"/>
            <a:ext cx="5385816" cy="4572000"/>
          </a:xfrm>
          <a:prstGeom prst="rect">
            <a:avLst/>
          </a:prstGeom>
          <a:solidFill>
            <a:schemeClr val="bg1"/>
          </a:solidFill>
        </p:spPr>
        <p:txBody>
          <a:bodyPr/>
          <a:lstStyle/>
          <a:p>
            <a:r>
              <a:rPr lang="en-US"/>
              <a:t>Click icon to add picture</a:t>
            </a:r>
            <a:endParaRPr lang="uk-UA"/>
          </a:p>
        </p:txBody>
      </p:sp>
      <p:sp>
        <p:nvSpPr>
          <p:cNvPr id="9" name="Text Placeholder 9">
            <a:extLst>
              <a:ext uri="{FF2B5EF4-FFF2-40B4-BE49-F238E27FC236}">
                <a16:creationId xmlns:a16="http://schemas.microsoft.com/office/drawing/2014/main" id="{0374D6B0-3683-0F43-BCBE-FA68AC462773}"/>
              </a:ext>
            </a:extLst>
          </p:cNvPr>
          <p:cNvSpPr>
            <a:spLocks noGrp="1"/>
          </p:cNvSpPr>
          <p:nvPr>
            <p:ph type="body" sz="quarter" idx="16"/>
          </p:nvPr>
        </p:nvSpPr>
        <p:spPr>
          <a:xfrm>
            <a:off x="685798" y="1463040"/>
            <a:ext cx="5385817"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25B0DE0-530E-7046-A06F-F54E1163CD51}"/>
              </a:ext>
            </a:extLst>
          </p:cNvPr>
          <p:cNvSpPr>
            <a:spLocks noGrp="1"/>
          </p:cNvSpPr>
          <p:nvPr>
            <p:ph type="ftr" sz="quarter" idx="17"/>
          </p:nvPr>
        </p:nvSpPr>
        <p:spPr/>
        <p:txBody>
          <a:bodyPr/>
          <a:lstStyle/>
          <a:p>
            <a:r>
              <a:rPr lang="en-US"/>
              <a:t>For agent use only. Confidential and proprietary. Do not distribute.</a:t>
            </a:r>
          </a:p>
        </p:txBody>
      </p:sp>
      <p:grpSp>
        <p:nvGrpSpPr>
          <p:cNvPr id="10" name="Group 9">
            <a:extLst>
              <a:ext uri="{FF2B5EF4-FFF2-40B4-BE49-F238E27FC236}">
                <a16:creationId xmlns:a16="http://schemas.microsoft.com/office/drawing/2014/main" id="{8CDA06DD-E7B4-DA45-9A28-2B1190AFFE60}"/>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000125D5-53A3-E648-9655-CFD71F78C034}"/>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536692E4-5ACC-BF48-81E3-E29D56890D76}"/>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C390045D-09E5-9D4C-9903-D2BB2154A68B}"/>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Picture 13">
                <a:extLst>
                  <a:ext uri="{FF2B5EF4-FFF2-40B4-BE49-F238E27FC236}">
                    <a16:creationId xmlns:a16="http://schemas.microsoft.com/office/drawing/2014/main" id="{7F801E3D-DDF6-0B4A-B050-9732901C9221}"/>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81999243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022_IMAGES - 2">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798" y="1463040"/>
            <a:ext cx="5385817" cy="4572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2" name="Title 1">
            <a:extLst>
              <a:ext uri="{FF2B5EF4-FFF2-40B4-BE49-F238E27FC236}">
                <a16:creationId xmlns:a16="http://schemas.microsoft.com/office/drawing/2014/main" id="{BE530C92-F786-7740-8D4F-856680EDC89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0EA65EE-8CDD-0246-8073-746AD7789607}"/>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Picture Placeholder 2">
            <a:extLst>
              <a:ext uri="{FF2B5EF4-FFF2-40B4-BE49-F238E27FC236}">
                <a16:creationId xmlns:a16="http://schemas.microsoft.com/office/drawing/2014/main" id="{C12A3D21-3D55-3943-87CD-C5F4444ECAF1}"/>
              </a:ext>
            </a:extLst>
          </p:cNvPr>
          <p:cNvSpPr>
            <a:spLocks noGrp="1"/>
          </p:cNvSpPr>
          <p:nvPr>
            <p:ph type="pic" sz="quarter" idx="16"/>
          </p:nvPr>
        </p:nvSpPr>
        <p:spPr>
          <a:xfrm>
            <a:off x="6437376" y="1463040"/>
            <a:ext cx="5385816" cy="4572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3" name="Footer Placeholder 2">
            <a:extLst>
              <a:ext uri="{FF2B5EF4-FFF2-40B4-BE49-F238E27FC236}">
                <a16:creationId xmlns:a16="http://schemas.microsoft.com/office/drawing/2014/main" id="{C4B4F8AC-E355-3D43-B7E8-4007873DE798}"/>
              </a:ext>
            </a:extLst>
          </p:cNvPr>
          <p:cNvSpPr>
            <a:spLocks noGrp="1"/>
          </p:cNvSpPr>
          <p:nvPr>
            <p:ph type="ftr" sz="quarter" idx="17"/>
          </p:nvPr>
        </p:nvSpPr>
        <p:spPr/>
        <p:txBody>
          <a:bodyPr/>
          <a:lstStyle/>
          <a:p>
            <a:r>
              <a:rPr lang="en-US"/>
              <a:t>For agent use only. Confidential and proprietary. Do not distribute.</a:t>
            </a:r>
          </a:p>
        </p:txBody>
      </p:sp>
      <p:grpSp>
        <p:nvGrpSpPr>
          <p:cNvPr id="7" name="Group 6">
            <a:extLst>
              <a:ext uri="{FF2B5EF4-FFF2-40B4-BE49-F238E27FC236}">
                <a16:creationId xmlns:a16="http://schemas.microsoft.com/office/drawing/2014/main" id="{09BF07FA-7CAA-5042-9FEA-D7597A875704}"/>
              </a:ext>
            </a:extLst>
          </p:cNvPr>
          <p:cNvGrpSpPr/>
          <p:nvPr userDrawn="1"/>
        </p:nvGrpSpPr>
        <p:grpSpPr>
          <a:xfrm>
            <a:off x="-1" y="-1"/>
            <a:ext cx="320041" cy="6858001"/>
            <a:chOff x="-1" y="-1"/>
            <a:chExt cx="320041" cy="6858001"/>
          </a:xfrm>
        </p:grpSpPr>
        <p:sp>
          <p:nvSpPr>
            <p:cNvPr id="8" name="Rectangle 7">
              <a:extLst>
                <a:ext uri="{FF2B5EF4-FFF2-40B4-BE49-F238E27FC236}">
                  <a16:creationId xmlns:a16="http://schemas.microsoft.com/office/drawing/2014/main" id="{3101D14D-F4C4-0248-883C-2763F231F86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BF02E8-C1ED-844F-9C0F-FAA56587999F}"/>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016F511F-F84A-FB4A-88E4-CB3A3398D36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E3A20A91-97CB-ED49-A451-2FE93FEB9B59}"/>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4049056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022_IMAGES + TEXT BOXES - 3">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800" y="1463040"/>
            <a:ext cx="3464658" cy="1828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2" name="Title 1">
            <a:extLst>
              <a:ext uri="{FF2B5EF4-FFF2-40B4-BE49-F238E27FC236}">
                <a16:creationId xmlns:a16="http://schemas.microsoft.com/office/drawing/2014/main" id="{170C8558-0CAA-C941-8090-7BCA56E6B53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2F99B54-C99E-FF43-ACA5-AED32EF9EEE7}"/>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3" name="Picture Placeholder 2">
            <a:extLst>
              <a:ext uri="{FF2B5EF4-FFF2-40B4-BE49-F238E27FC236}">
                <a16:creationId xmlns:a16="http://schemas.microsoft.com/office/drawing/2014/main" id="{C8BDBE08-B2D8-A149-AB49-A36081BB1FE6}"/>
              </a:ext>
            </a:extLst>
          </p:cNvPr>
          <p:cNvSpPr>
            <a:spLocks noGrp="1"/>
          </p:cNvSpPr>
          <p:nvPr>
            <p:ph type="pic" sz="quarter" idx="17"/>
          </p:nvPr>
        </p:nvSpPr>
        <p:spPr>
          <a:xfrm>
            <a:off x="8358534" y="1463040"/>
            <a:ext cx="3464658" cy="1828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4" name="Picture Placeholder 2">
            <a:extLst>
              <a:ext uri="{FF2B5EF4-FFF2-40B4-BE49-F238E27FC236}">
                <a16:creationId xmlns:a16="http://schemas.microsoft.com/office/drawing/2014/main" id="{FFFD6FB1-7302-6040-BD88-BA00C9A9F537}"/>
              </a:ext>
            </a:extLst>
          </p:cNvPr>
          <p:cNvSpPr>
            <a:spLocks noGrp="1"/>
          </p:cNvSpPr>
          <p:nvPr>
            <p:ph type="pic" sz="quarter" idx="18"/>
          </p:nvPr>
        </p:nvSpPr>
        <p:spPr>
          <a:xfrm>
            <a:off x="4529193" y="1463040"/>
            <a:ext cx="3464658" cy="1828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8" name="Text Placeholder 2">
            <a:extLst>
              <a:ext uri="{FF2B5EF4-FFF2-40B4-BE49-F238E27FC236}">
                <a16:creationId xmlns:a16="http://schemas.microsoft.com/office/drawing/2014/main" id="{67836D9F-38D5-5148-926E-181D14364088}"/>
              </a:ext>
            </a:extLst>
          </p:cNvPr>
          <p:cNvSpPr>
            <a:spLocks noGrp="1"/>
          </p:cNvSpPr>
          <p:nvPr>
            <p:ph type="body" sz="quarter" idx="19"/>
          </p:nvPr>
        </p:nvSpPr>
        <p:spPr>
          <a:xfrm>
            <a:off x="685800" y="3632201"/>
            <a:ext cx="3464658" cy="2366264"/>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
            <a:extLst>
              <a:ext uri="{FF2B5EF4-FFF2-40B4-BE49-F238E27FC236}">
                <a16:creationId xmlns:a16="http://schemas.microsoft.com/office/drawing/2014/main" id="{295C35A9-1555-294F-BA41-78569E573EAF}"/>
              </a:ext>
            </a:extLst>
          </p:cNvPr>
          <p:cNvSpPr>
            <a:spLocks noGrp="1"/>
          </p:cNvSpPr>
          <p:nvPr>
            <p:ph type="body" sz="quarter" idx="20"/>
          </p:nvPr>
        </p:nvSpPr>
        <p:spPr>
          <a:xfrm>
            <a:off x="4529193" y="3632200"/>
            <a:ext cx="3464658" cy="2366265"/>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2">
            <a:extLst>
              <a:ext uri="{FF2B5EF4-FFF2-40B4-BE49-F238E27FC236}">
                <a16:creationId xmlns:a16="http://schemas.microsoft.com/office/drawing/2014/main" id="{37049C6A-31E4-BE40-8338-EA004569CE7D}"/>
              </a:ext>
            </a:extLst>
          </p:cNvPr>
          <p:cNvSpPr>
            <a:spLocks noGrp="1"/>
          </p:cNvSpPr>
          <p:nvPr>
            <p:ph type="body" sz="quarter" idx="21"/>
          </p:nvPr>
        </p:nvSpPr>
        <p:spPr>
          <a:xfrm>
            <a:off x="8358534" y="3632199"/>
            <a:ext cx="3464658" cy="2366265"/>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BB2D857A-15AC-8545-AC96-054E51B83F70}"/>
              </a:ext>
            </a:extLst>
          </p:cNvPr>
          <p:cNvSpPr>
            <a:spLocks noGrp="1"/>
          </p:cNvSpPr>
          <p:nvPr>
            <p:ph type="ftr" sz="quarter" idx="22"/>
          </p:nvPr>
        </p:nvSpPr>
        <p:spPr/>
        <p:txBody>
          <a:bodyPr/>
          <a:lstStyle/>
          <a:p>
            <a:r>
              <a:rPr lang="en-US"/>
              <a:t>For agent use only. Confidential and proprietary. Do not distribute.</a:t>
            </a:r>
          </a:p>
        </p:txBody>
      </p:sp>
      <p:grpSp>
        <p:nvGrpSpPr>
          <p:cNvPr id="12" name="Group 11">
            <a:extLst>
              <a:ext uri="{FF2B5EF4-FFF2-40B4-BE49-F238E27FC236}">
                <a16:creationId xmlns:a16="http://schemas.microsoft.com/office/drawing/2014/main" id="{221F7D4E-0684-804D-B3F3-D20FCD0B8FB7}"/>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74752F6-A1E1-9B42-91B9-1D35666F184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Rectangle 15">
              <a:extLst>
                <a:ext uri="{FF2B5EF4-FFF2-40B4-BE49-F238E27FC236}">
                  <a16:creationId xmlns:a16="http://schemas.microsoft.com/office/drawing/2014/main" id="{7BAF21F0-6459-6C45-A6DC-2C7984D1708F}"/>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53730369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022_IMAGES + TEXT BOXES - 3 (V2)">
    <p:spTree>
      <p:nvGrpSpPr>
        <p:cNvPr id="1" name=""/>
        <p:cNvGrpSpPr/>
        <p:nvPr/>
      </p:nvGrpSpPr>
      <p:grpSpPr>
        <a:xfrm>
          <a:off x="0" y="0"/>
          <a:ext cx="0" cy="0"/>
          <a:chOff x="0" y="0"/>
          <a:chExt cx="0" cy="0"/>
        </a:xfrm>
      </p:grpSpPr>
      <p:sp>
        <p:nvSpPr>
          <p:cNvPr id="13" name="Picture Placeholder 2"/>
          <p:cNvSpPr>
            <a:spLocks noGrp="1"/>
          </p:cNvSpPr>
          <p:nvPr>
            <p:ph type="pic" sz="quarter" idx="12"/>
          </p:nvPr>
        </p:nvSpPr>
        <p:spPr>
          <a:xfrm>
            <a:off x="685799" y="1463040"/>
            <a:ext cx="3479933" cy="3352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2" name="Title 1">
            <a:extLst>
              <a:ext uri="{FF2B5EF4-FFF2-40B4-BE49-F238E27FC236}">
                <a16:creationId xmlns:a16="http://schemas.microsoft.com/office/drawing/2014/main" id="{247FD341-7C4C-AE49-B33A-DF813384C70A}"/>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7D0FC7A-F706-C741-BFAE-4865D097C232}"/>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0" name="Picture Placeholder 2">
            <a:extLst>
              <a:ext uri="{FF2B5EF4-FFF2-40B4-BE49-F238E27FC236}">
                <a16:creationId xmlns:a16="http://schemas.microsoft.com/office/drawing/2014/main" id="{5EDDCDA2-38D1-CB4B-B35C-1BED1EB09DE2}"/>
              </a:ext>
            </a:extLst>
          </p:cNvPr>
          <p:cNvSpPr>
            <a:spLocks noGrp="1"/>
          </p:cNvSpPr>
          <p:nvPr>
            <p:ph type="pic" sz="quarter" idx="17"/>
          </p:nvPr>
        </p:nvSpPr>
        <p:spPr>
          <a:xfrm>
            <a:off x="8343258" y="1463040"/>
            <a:ext cx="3479933" cy="3352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1" name="Picture Placeholder 2">
            <a:extLst>
              <a:ext uri="{FF2B5EF4-FFF2-40B4-BE49-F238E27FC236}">
                <a16:creationId xmlns:a16="http://schemas.microsoft.com/office/drawing/2014/main" id="{39585639-9F76-934B-B69C-7F12AF165B64}"/>
              </a:ext>
            </a:extLst>
          </p:cNvPr>
          <p:cNvSpPr>
            <a:spLocks noGrp="1"/>
          </p:cNvSpPr>
          <p:nvPr>
            <p:ph type="pic" sz="quarter" idx="18"/>
          </p:nvPr>
        </p:nvSpPr>
        <p:spPr>
          <a:xfrm>
            <a:off x="4514529" y="1463040"/>
            <a:ext cx="3479933" cy="3352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8" name="Text Placeholder 2">
            <a:extLst>
              <a:ext uri="{FF2B5EF4-FFF2-40B4-BE49-F238E27FC236}">
                <a16:creationId xmlns:a16="http://schemas.microsoft.com/office/drawing/2014/main" id="{5753BA86-33EF-ED44-8993-95350CB62932}"/>
              </a:ext>
            </a:extLst>
          </p:cNvPr>
          <p:cNvSpPr>
            <a:spLocks noGrp="1"/>
          </p:cNvSpPr>
          <p:nvPr>
            <p:ph type="body" sz="quarter" idx="20"/>
          </p:nvPr>
        </p:nvSpPr>
        <p:spPr>
          <a:xfrm>
            <a:off x="685799" y="5156200"/>
            <a:ext cx="3479933" cy="842264"/>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9" name="Text Placeholder 2">
            <a:extLst>
              <a:ext uri="{FF2B5EF4-FFF2-40B4-BE49-F238E27FC236}">
                <a16:creationId xmlns:a16="http://schemas.microsoft.com/office/drawing/2014/main" id="{56243140-FECF-6A42-AAB0-081E85B8367D}"/>
              </a:ext>
            </a:extLst>
          </p:cNvPr>
          <p:cNvSpPr>
            <a:spLocks noGrp="1"/>
          </p:cNvSpPr>
          <p:nvPr>
            <p:ph type="body" sz="quarter" idx="21"/>
          </p:nvPr>
        </p:nvSpPr>
        <p:spPr>
          <a:xfrm>
            <a:off x="4520625" y="5156200"/>
            <a:ext cx="3479933" cy="842264"/>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12" name="Text Placeholder 2">
            <a:extLst>
              <a:ext uri="{FF2B5EF4-FFF2-40B4-BE49-F238E27FC236}">
                <a16:creationId xmlns:a16="http://schemas.microsoft.com/office/drawing/2014/main" id="{9F3B7DC7-AA30-A341-BFDC-3CED7E3DE46A}"/>
              </a:ext>
            </a:extLst>
          </p:cNvPr>
          <p:cNvSpPr>
            <a:spLocks noGrp="1"/>
          </p:cNvSpPr>
          <p:nvPr>
            <p:ph type="body" sz="quarter" idx="22"/>
          </p:nvPr>
        </p:nvSpPr>
        <p:spPr>
          <a:xfrm>
            <a:off x="8343258" y="5140264"/>
            <a:ext cx="3479933" cy="8582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3" name="Footer Placeholder 2">
            <a:extLst>
              <a:ext uri="{FF2B5EF4-FFF2-40B4-BE49-F238E27FC236}">
                <a16:creationId xmlns:a16="http://schemas.microsoft.com/office/drawing/2014/main" id="{EEFD3F24-EBC3-0348-BEFD-D36AE35F7E65}"/>
              </a:ext>
            </a:extLst>
          </p:cNvPr>
          <p:cNvSpPr>
            <a:spLocks noGrp="1"/>
          </p:cNvSpPr>
          <p:nvPr>
            <p:ph type="ftr" sz="quarter" idx="23"/>
          </p:nvPr>
        </p:nvSpPr>
        <p:spPr/>
        <p:txBody>
          <a:bodyPr/>
          <a:lstStyle/>
          <a:p>
            <a:r>
              <a:rPr lang="en-US"/>
              <a:t>For agent use only. Confidential and proprietary. Do not distribute.</a:t>
            </a:r>
          </a:p>
        </p:txBody>
      </p:sp>
      <p:grpSp>
        <p:nvGrpSpPr>
          <p:cNvPr id="14" name="Group 13">
            <a:extLst>
              <a:ext uri="{FF2B5EF4-FFF2-40B4-BE49-F238E27FC236}">
                <a16:creationId xmlns:a16="http://schemas.microsoft.com/office/drawing/2014/main" id="{2020F49E-BBB2-294C-B912-7B5B5A52F288}"/>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AD63DE09-E378-0241-95B0-8232B0BBE5E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Rectangle 15">
              <a:extLst>
                <a:ext uri="{FF2B5EF4-FFF2-40B4-BE49-F238E27FC236}">
                  <a16:creationId xmlns:a16="http://schemas.microsoft.com/office/drawing/2014/main" id="{A8CDC966-EEE6-6A48-A9D0-D9652C62CB4F}"/>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26331487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022_IMAGE SQUARES + TEXT BOX - 4">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800" y="1463040"/>
            <a:ext cx="3048000" cy="2286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3" name="Picture Placeholder 2"/>
          <p:cNvSpPr>
            <a:spLocks noGrp="1"/>
          </p:cNvSpPr>
          <p:nvPr>
            <p:ph type="pic" sz="quarter" idx="13"/>
          </p:nvPr>
        </p:nvSpPr>
        <p:spPr>
          <a:xfrm>
            <a:off x="3733800" y="1463040"/>
            <a:ext cx="3048000" cy="2286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4" name="Picture Placeholder 2"/>
          <p:cNvSpPr>
            <a:spLocks noGrp="1"/>
          </p:cNvSpPr>
          <p:nvPr>
            <p:ph type="pic" sz="quarter" idx="14"/>
          </p:nvPr>
        </p:nvSpPr>
        <p:spPr>
          <a:xfrm>
            <a:off x="685800" y="3769093"/>
            <a:ext cx="3048000" cy="2286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5" name="Picture Placeholder 2"/>
          <p:cNvSpPr>
            <a:spLocks noGrp="1"/>
          </p:cNvSpPr>
          <p:nvPr>
            <p:ph type="pic" sz="quarter" idx="15"/>
          </p:nvPr>
        </p:nvSpPr>
        <p:spPr>
          <a:xfrm>
            <a:off x="3733800" y="3769093"/>
            <a:ext cx="3048000" cy="2286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2" name="Title 1">
            <a:extLst>
              <a:ext uri="{FF2B5EF4-FFF2-40B4-BE49-F238E27FC236}">
                <a16:creationId xmlns:a16="http://schemas.microsoft.com/office/drawing/2014/main" id="{33256D4F-70A5-834E-ADDC-3139B64510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F1B9D6A7-C0A6-9049-BEB5-BD5DC2AAF9B9}"/>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9">
            <a:extLst>
              <a:ext uri="{FF2B5EF4-FFF2-40B4-BE49-F238E27FC236}">
                <a16:creationId xmlns:a16="http://schemas.microsoft.com/office/drawing/2014/main" id="{60FE63DC-71A5-E64D-B8F6-6D9B893FB3F2}"/>
              </a:ext>
            </a:extLst>
          </p:cNvPr>
          <p:cNvSpPr>
            <a:spLocks noGrp="1"/>
          </p:cNvSpPr>
          <p:nvPr>
            <p:ph type="body" sz="quarter" idx="18"/>
          </p:nvPr>
        </p:nvSpPr>
        <p:spPr>
          <a:xfrm>
            <a:off x="7330440" y="1463040"/>
            <a:ext cx="4492752"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EF7D7358-19C8-4246-9CF6-0FA52B657CC2}"/>
              </a:ext>
            </a:extLst>
          </p:cNvPr>
          <p:cNvSpPr>
            <a:spLocks noGrp="1"/>
          </p:cNvSpPr>
          <p:nvPr>
            <p:ph type="ftr" sz="quarter" idx="19"/>
          </p:nvPr>
        </p:nvSpPr>
        <p:spPr/>
        <p:txBody>
          <a:bodyPr/>
          <a:lstStyle/>
          <a:p>
            <a:r>
              <a:rPr lang="en-US"/>
              <a:t>For agent use only. Confidential and proprietary. Do not distribute.</a:t>
            </a:r>
          </a:p>
        </p:txBody>
      </p:sp>
      <p:grpSp>
        <p:nvGrpSpPr>
          <p:cNvPr id="11" name="Group 10">
            <a:extLst>
              <a:ext uri="{FF2B5EF4-FFF2-40B4-BE49-F238E27FC236}">
                <a16:creationId xmlns:a16="http://schemas.microsoft.com/office/drawing/2014/main" id="{5B783FF4-20CC-0740-B892-C3DC7FC0FC7C}"/>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F90CE1A2-3F69-3D49-AEF2-EEDFF83E73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6" name="Group 15">
              <a:extLst>
                <a:ext uri="{FF2B5EF4-FFF2-40B4-BE49-F238E27FC236}">
                  <a16:creationId xmlns:a16="http://schemas.microsoft.com/office/drawing/2014/main" id="{9F7DBD17-29C1-BC40-862F-2241431DFE4A}"/>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E6FBEFAB-A8C1-F942-99E3-B79583CB6CA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47F461E0-5546-0D47-9AE4-E15B8DB298DB}"/>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73768432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022_IMAGE SQUARES - 4">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0" y="3429000"/>
            <a:ext cx="3048000" cy="1828800"/>
          </a:xfrm>
          <a:prstGeom prst="rect">
            <a:avLst/>
          </a:prstGeom>
          <a:solidFill>
            <a:schemeClr val="bg1"/>
          </a:solidFill>
        </p:spPr>
        <p:txBody>
          <a:bodyPr/>
          <a:lstStyle/>
          <a:p>
            <a:r>
              <a:rPr lang="en-US"/>
              <a:t>Click icon to add picture</a:t>
            </a:r>
            <a:endParaRPr lang="uk-UA"/>
          </a:p>
        </p:txBody>
      </p:sp>
      <p:sp>
        <p:nvSpPr>
          <p:cNvPr id="11" name="Picture Placeholder 5"/>
          <p:cNvSpPr>
            <a:spLocks noGrp="1"/>
          </p:cNvSpPr>
          <p:nvPr>
            <p:ph type="pic" sz="quarter" idx="12"/>
          </p:nvPr>
        </p:nvSpPr>
        <p:spPr>
          <a:xfrm>
            <a:off x="3048000" y="1600200"/>
            <a:ext cx="3048000" cy="1828800"/>
          </a:xfrm>
          <a:prstGeom prst="rect">
            <a:avLst/>
          </a:prstGeom>
          <a:solidFill>
            <a:schemeClr val="bg1"/>
          </a:solidFill>
        </p:spPr>
        <p:txBody>
          <a:bodyPr/>
          <a:lstStyle/>
          <a:p>
            <a:r>
              <a:rPr lang="en-US"/>
              <a:t>Click icon to add picture</a:t>
            </a:r>
            <a:endParaRPr lang="uk-UA"/>
          </a:p>
        </p:txBody>
      </p:sp>
      <p:sp>
        <p:nvSpPr>
          <p:cNvPr id="12" name="Picture Placeholder 5"/>
          <p:cNvSpPr>
            <a:spLocks noGrp="1"/>
          </p:cNvSpPr>
          <p:nvPr>
            <p:ph type="pic" sz="quarter" idx="13"/>
          </p:nvPr>
        </p:nvSpPr>
        <p:spPr>
          <a:xfrm>
            <a:off x="6096000" y="3429000"/>
            <a:ext cx="3048000" cy="1828800"/>
          </a:xfrm>
          <a:prstGeom prst="rect">
            <a:avLst/>
          </a:prstGeom>
          <a:solidFill>
            <a:schemeClr val="bg1"/>
          </a:solidFill>
        </p:spPr>
        <p:txBody>
          <a:bodyPr/>
          <a:lstStyle/>
          <a:p>
            <a:r>
              <a:rPr lang="en-US"/>
              <a:t>Click icon to add picture</a:t>
            </a:r>
            <a:endParaRPr lang="uk-UA"/>
          </a:p>
        </p:txBody>
      </p:sp>
      <p:sp>
        <p:nvSpPr>
          <p:cNvPr id="13" name="Picture Placeholder 5"/>
          <p:cNvSpPr>
            <a:spLocks noGrp="1"/>
          </p:cNvSpPr>
          <p:nvPr>
            <p:ph type="pic" sz="quarter" idx="14"/>
          </p:nvPr>
        </p:nvSpPr>
        <p:spPr>
          <a:xfrm>
            <a:off x="9144000" y="1600200"/>
            <a:ext cx="3048000" cy="1828800"/>
          </a:xfrm>
          <a:prstGeom prst="rect">
            <a:avLst/>
          </a:prstGeom>
          <a:solidFill>
            <a:schemeClr val="bg1"/>
          </a:solidFill>
        </p:spPr>
        <p:txBody>
          <a:bodyPr/>
          <a:lstStyle/>
          <a:p>
            <a:r>
              <a:rPr lang="en-US"/>
              <a:t>Click icon to add picture</a:t>
            </a:r>
            <a:endParaRPr lang="uk-UA"/>
          </a:p>
        </p:txBody>
      </p:sp>
      <p:sp>
        <p:nvSpPr>
          <p:cNvPr id="7" name="Slide Number Placeholder 6">
            <a:extLst>
              <a:ext uri="{FF2B5EF4-FFF2-40B4-BE49-F238E27FC236}">
                <a16:creationId xmlns:a16="http://schemas.microsoft.com/office/drawing/2014/main" id="{8F63D041-C871-684B-ACF7-15B12B37F04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Title 1">
            <a:extLst>
              <a:ext uri="{FF2B5EF4-FFF2-40B4-BE49-F238E27FC236}">
                <a16:creationId xmlns:a16="http://schemas.microsoft.com/office/drawing/2014/main" id="{D3602BF9-AEC1-964A-A87B-0D7E20EDCD89}"/>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741E7788-6A0C-404B-A451-BC0039DD0931}"/>
              </a:ext>
            </a:extLst>
          </p:cNvPr>
          <p:cNvSpPr>
            <a:spLocks noGrp="1"/>
          </p:cNvSpPr>
          <p:nvPr>
            <p:ph type="ftr" sz="quarter" idx="17"/>
          </p:nvPr>
        </p:nvSpPr>
        <p:spPr/>
        <p:txBody>
          <a:bodyPr/>
          <a:lstStyle/>
          <a:p>
            <a:r>
              <a:rPr lang="en-US"/>
              <a:t>For agent use only. Confidential and proprietary. Do not distribute.</a:t>
            </a:r>
          </a:p>
        </p:txBody>
      </p:sp>
    </p:spTree>
    <p:extLst>
      <p:ext uri="{BB962C8B-B14F-4D97-AF65-F5344CB8AC3E}">
        <p14:creationId xmlns:p14="http://schemas.microsoft.com/office/powerpoint/2010/main" val="179043354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022_IMAGE SQUARES + TEXT BOX -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C0D78-9E0F-2D47-8F56-99E30A224E4A}"/>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2B58FEA4-7DD2-6541-B8E1-82B1928AA567}"/>
              </a:ext>
            </a:extLst>
          </p:cNvPr>
          <p:cNvSpPr>
            <a:spLocks noGrp="1"/>
          </p:cNvSpPr>
          <p:nvPr>
            <p:ph type="sldNum" sz="quarter" idx="2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3" name="Text Placeholder 9">
            <a:extLst>
              <a:ext uri="{FF2B5EF4-FFF2-40B4-BE49-F238E27FC236}">
                <a16:creationId xmlns:a16="http://schemas.microsoft.com/office/drawing/2014/main" id="{608B4BDD-BE32-C04E-9061-C889878AB885}"/>
              </a:ext>
            </a:extLst>
          </p:cNvPr>
          <p:cNvSpPr>
            <a:spLocks noGrp="1"/>
          </p:cNvSpPr>
          <p:nvPr>
            <p:ph type="body" sz="quarter" idx="22"/>
          </p:nvPr>
        </p:nvSpPr>
        <p:spPr>
          <a:xfrm>
            <a:off x="4903762" y="1951390"/>
            <a:ext cx="6919429" cy="3656929"/>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Picture Placeholder 5">
            <a:extLst>
              <a:ext uri="{FF2B5EF4-FFF2-40B4-BE49-F238E27FC236}">
                <a16:creationId xmlns:a16="http://schemas.microsoft.com/office/drawing/2014/main" id="{7C20B073-7940-E445-B65B-A1204A781327}"/>
              </a:ext>
            </a:extLst>
          </p:cNvPr>
          <p:cNvSpPr>
            <a:spLocks noGrp="1"/>
          </p:cNvSpPr>
          <p:nvPr>
            <p:ph type="pic" sz="quarter" idx="11"/>
          </p:nvPr>
        </p:nvSpPr>
        <p:spPr>
          <a:xfrm>
            <a:off x="685800" y="19513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0" name="Picture Placeholder 5">
            <a:extLst>
              <a:ext uri="{FF2B5EF4-FFF2-40B4-BE49-F238E27FC236}">
                <a16:creationId xmlns:a16="http://schemas.microsoft.com/office/drawing/2014/main" id="{75CB70D0-8CE2-9D45-9BDF-EE427E21DC92}"/>
              </a:ext>
            </a:extLst>
          </p:cNvPr>
          <p:cNvSpPr>
            <a:spLocks noGrp="1"/>
          </p:cNvSpPr>
          <p:nvPr>
            <p:ph type="pic" sz="quarter" idx="13"/>
          </p:nvPr>
        </p:nvSpPr>
        <p:spPr>
          <a:xfrm>
            <a:off x="685800" y="43897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1" name="Picture Placeholder 5">
            <a:extLst>
              <a:ext uri="{FF2B5EF4-FFF2-40B4-BE49-F238E27FC236}">
                <a16:creationId xmlns:a16="http://schemas.microsoft.com/office/drawing/2014/main" id="{1521579F-9868-5647-99B1-E55D86FB1BCE}"/>
              </a:ext>
            </a:extLst>
          </p:cNvPr>
          <p:cNvSpPr>
            <a:spLocks noGrp="1"/>
          </p:cNvSpPr>
          <p:nvPr>
            <p:ph type="pic" sz="quarter" idx="14"/>
          </p:nvPr>
        </p:nvSpPr>
        <p:spPr>
          <a:xfrm>
            <a:off x="1905000" y="19513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2" name="Picture Placeholder 5">
            <a:extLst>
              <a:ext uri="{FF2B5EF4-FFF2-40B4-BE49-F238E27FC236}">
                <a16:creationId xmlns:a16="http://schemas.microsoft.com/office/drawing/2014/main" id="{7A094C57-0770-AB49-BB94-5D6C15215287}"/>
              </a:ext>
            </a:extLst>
          </p:cNvPr>
          <p:cNvSpPr>
            <a:spLocks noGrp="1"/>
          </p:cNvSpPr>
          <p:nvPr>
            <p:ph type="pic" sz="quarter" idx="16"/>
          </p:nvPr>
        </p:nvSpPr>
        <p:spPr>
          <a:xfrm>
            <a:off x="1905000" y="4389120"/>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3" name="Picture Placeholder 5">
            <a:extLst>
              <a:ext uri="{FF2B5EF4-FFF2-40B4-BE49-F238E27FC236}">
                <a16:creationId xmlns:a16="http://schemas.microsoft.com/office/drawing/2014/main" id="{8F07E2B5-9A07-4349-AA3A-CF1C992FF943}"/>
              </a:ext>
            </a:extLst>
          </p:cNvPr>
          <p:cNvSpPr>
            <a:spLocks noGrp="1"/>
          </p:cNvSpPr>
          <p:nvPr>
            <p:ph type="pic" sz="quarter" idx="17"/>
          </p:nvPr>
        </p:nvSpPr>
        <p:spPr>
          <a:xfrm>
            <a:off x="3126501" y="1951391"/>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25" name="Picture Placeholder 5">
            <a:extLst>
              <a:ext uri="{FF2B5EF4-FFF2-40B4-BE49-F238E27FC236}">
                <a16:creationId xmlns:a16="http://schemas.microsoft.com/office/drawing/2014/main" id="{4C54CDC9-AC7D-B64D-8FB5-22D3CDBE78EF}"/>
              </a:ext>
            </a:extLst>
          </p:cNvPr>
          <p:cNvSpPr>
            <a:spLocks noGrp="1"/>
          </p:cNvSpPr>
          <p:nvPr>
            <p:ph type="pic" sz="quarter" idx="19"/>
          </p:nvPr>
        </p:nvSpPr>
        <p:spPr>
          <a:xfrm>
            <a:off x="3124200" y="4389120"/>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3" name="Footer Placeholder 2">
            <a:extLst>
              <a:ext uri="{FF2B5EF4-FFF2-40B4-BE49-F238E27FC236}">
                <a16:creationId xmlns:a16="http://schemas.microsoft.com/office/drawing/2014/main" id="{125A2727-1C25-564E-AC20-0D295524A462}"/>
              </a:ext>
            </a:extLst>
          </p:cNvPr>
          <p:cNvSpPr>
            <a:spLocks noGrp="1"/>
          </p:cNvSpPr>
          <p:nvPr>
            <p:ph type="ftr" sz="quarter" idx="23"/>
          </p:nvPr>
        </p:nvSpPr>
        <p:spPr/>
        <p:txBody>
          <a:bodyPr/>
          <a:lstStyle/>
          <a:p>
            <a:r>
              <a:rPr lang="en-US"/>
              <a:t>For agent use only. Confidential and proprietary. Do not distribute.</a:t>
            </a:r>
          </a:p>
        </p:txBody>
      </p:sp>
      <p:sp>
        <p:nvSpPr>
          <p:cNvPr id="15" name="Picture Placeholder 5">
            <a:extLst>
              <a:ext uri="{FF2B5EF4-FFF2-40B4-BE49-F238E27FC236}">
                <a16:creationId xmlns:a16="http://schemas.microsoft.com/office/drawing/2014/main" id="{00610370-ACAA-F644-A7A4-C569B39F8142}"/>
              </a:ext>
            </a:extLst>
          </p:cNvPr>
          <p:cNvSpPr>
            <a:spLocks noGrp="1"/>
          </p:cNvSpPr>
          <p:nvPr>
            <p:ph type="pic" sz="quarter" idx="24"/>
          </p:nvPr>
        </p:nvSpPr>
        <p:spPr>
          <a:xfrm>
            <a:off x="685800" y="31705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17" name="Picture Placeholder 5">
            <a:extLst>
              <a:ext uri="{FF2B5EF4-FFF2-40B4-BE49-F238E27FC236}">
                <a16:creationId xmlns:a16="http://schemas.microsoft.com/office/drawing/2014/main" id="{2ADF4D63-BAFC-944B-A6F4-9059BDB617F0}"/>
              </a:ext>
            </a:extLst>
          </p:cNvPr>
          <p:cNvSpPr>
            <a:spLocks noGrp="1"/>
          </p:cNvSpPr>
          <p:nvPr>
            <p:ph type="pic" sz="quarter" idx="26"/>
          </p:nvPr>
        </p:nvSpPr>
        <p:spPr>
          <a:xfrm>
            <a:off x="3126501" y="3170591"/>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grpSp>
        <p:nvGrpSpPr>
          <p:cNvPr id="14" name="Group 13">
            <a:extLst>
              <a:ext uri="{FF2B5EF4-FFF2-40B4-BE49-F238E27FC236}">
                <a16:creationId xmlns:a16="http://schemas.microsoft.com/office/drawing/2014/main" id="{AC4D55EE-CF1D-534B-ABEE-25DF90E17767}"/>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50750912-8F11-C746-9285-133964FEC64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9" name="Group 18">
              <a:extLst>
                <a:ext uri="{FF2B5EF4-FFF2-40B4-BE49-F238E27FC236}">
                  <a16:creationId xmlns:a16="http://schemas.microsoft.com/office/drawing/2014/main" id="{E3F937E3-1E32-8947-B4C1-E2B006C896D5}"/>
                </a:ext>
              </a:extLst>
            </p:cNvPr>
            <p:cNvGrpSpPr/>
            <p:nvPr userDrawn="1"/>
          </p:nvGrpSpPr>
          <p:grpSpPr>
            <a:xfrm>
              <a:off x="-1" y="-1"/>
              <a:ext cx="320041" cy="6858001"/>
              <a:chOff x="-1" y="-1"/>
              <a:chExt cx="320041" cy="6858001"/>
            </a:xfrm>
          </p:grpSpPr>
          <p:sp>
            <p:nvSpPr>
              <p:cNvPr id="24" name="Rectangle 23">
                <a:extLst>
                  <a:ext uri="{FF2B5EF4-FFF2-40B4-BE49-F238E27FC236}">
                    <a16:creationId xmlns:a16="http://schemas.microsoft.com/office/drawing/2014/main" id="{F0B6FC9F-B245-8D43-B5E6-3F8249359D7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6" name="Picture 25">
                <a:extLst>
                  <a:ext uri="{FF2B5EF4-FFF2-40B4-BE49-F238E27FC236}">
                    <a16:creationId xmlns:a16="http://schemas.microsoft.com/office/drawing/2014/main" id="{098E2EB9-B9E8-D54C-8BCA-16AD5F8A223F}"/>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3439992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022_TITLE - WHITE (V2)">
    <p:spTree>
      <p:nvGrpSpPr>
        <p:cNvPr id="1" name=""/>
        <p:cNvGrpSpPr/>
        <p:nvPr/>
      </p:nvGrpSpPr>
      <p:grpSpPr>
        <a:xfrm>
          <a:off x="0" y="0"/>
          <a:ext cx="0" cy="0"/>
          <a:chOff x="0" y="0"/>
          <a:chExt cx="0" cy="0"/>
        </a:xfrm>
      </p:grpSpPr>
      <p:sp>
        <p:nvSpPr>
          <p:cNvPr id="9" name="Title Placeholder 4">
            <a:extLst>
              <a:ext uri="{FF2B5EF4-FFF2-40B4-BE49-F238E27FC236}">
                <a16:creationId xmlns:a16="http://schemas.microsoft.com/office/drawing/2014/main" id="{425E3FF1-8A4E-E44B-AA34-C7F0AE1559C5}"/>
              </a:ext>
            </a:extLst>
          </p:cNvPr>
          <p:cNvSpPr>
            <a:spLocks noGrp="1"/>
          </p:cNvSpPr>
          <p:nvPr>
            <p:ph type="body" sz="quarter" idx="13"/>
          </p:nvPr>
        </p:nvSpPr>
        <p:spPr>
          <a:xfrm>
            <a:off x="914400" y="5003800"/>
            <a:ext cx="8026400" cy="1247408"/>
          </a:xfrm>
          <a:prstGeom prst="rect">
            <a:avLst/>
          </a:prstGeom>
        </p:spPr>
        <p:txBody>
          <a:bodyPr lIns="0" tIns="0" rIns="0" bIns="0" anchor="b"/>
          <a:lstStyle>
            <a:lvl1pPr marL="0" indent="0">
              <a:buNone/>
              <a:defRPr sz="6000">
                <a:solidFill>
                  <a:srgbClr val="5C9A1B"/>
                </a:solidFill>
                <a:latin typeface="+mj-lt"/>
              </a:defRPr>
            </a:lvl1pPr>
            <a:lvl2pPr marL="60963" indent="0">
              <a:lnSpc>
                <a:spcPct val="90000"/>
              </a:lnSpc>
              <a:spcBef>
                <a:spcPts val="667"/>
              </a:spcBef>
              <a:buNone/>
              <a:defRPr sz="2400">
                <a:solidFill>
                  <a:srgbClr val="5C9A1B"/>
                </a:solidFill>
                <a:latin typeface="+mn-lt"/>
              </a:defRPr>
            </a:lvl2pPr>
            <a:lvl3pPr marL="60963" indent="0">
              <a:spcBef>
                <a:spcPts val="1333"/>
              </a:spcBef>
              <a:buNone/>
              <a:defRPr sz="1600">
                <a:solidFill>
                  <a:schemeClr val="bg2"/>
                </a:solidFill>
              </a:defRPr>
            </a:lvl3pPr>
          </a:lstStyle>
          <a:p>
            <a:pPr lvl="0"/>
            <a:r>
              <a:rPr lang="en-US"/>
              <a:t>Click to edit Master text styles</a:t>
            </a:r>
          </a:p>
          <a:p>
            <a:pPr lvl="1"/>
            <a:r>
              <a:rPr lang="en-US"/>
              <a:t>Second level</a:t>
            </a:r>
          </a:p>
        </p:txBody>
      </p:sp>
      <p:sp>
        <p:nvSpPr>
          <p:cNvPr id="8" name="Picture Placeholder 7"/>
          <p:cNvSpPr>
            <a:spLocks noGrp="1"/>
          </p:cNvSpPr>
          <p:nvPr>
            <p:ph type="pic" sz="quarter" idx="10"/>
          </p:nvPr>
        </p:nvSpPr>
        <p:spPr>
          <a:xfrm>
            <a:off x="0" y="0"/>
            <a:ext cx="12192000" cy="4605338"/>
          </a:xfrm>
          <a:custGeom>
            <a:avLst/>
            <a:gdLst>
              <a:gd name="connsiteX0" fmla="*/ 0 w 12192000"/>
              <a:gd name="connsiteY0" fmla="*/ 0 h 4605338"/>
              <a:gd name="connsiteX1" fmla="*/ 2977 w 12192000"/>
              <a:gd name="connsiteY1" fmla="*/ 0 h 4605338"/>
              <a:gd name="connsiteX2" fmla="*/ 23813 w 12192000"/>
              <a:gd name="connsiteY2" fmla="*/ 0 h 4605338"/>
              <a:gd name="connsiteX3" fmla="*/ 46509 w 12192000"/>
              <a:gd name="connsiteY3" fmla="*/ 0 h 4605338"/>
              <a:gd name="connsiteX4" fmla="*/ 80368 w 12192000"/>
              <a:gd name="connsiteY4" fmla="*/ 0 h 4605338"/>
              <a:gd name="connsiteX5" fmla="*/ 127620 w 12192000"/>
              <a:gd name="connsiteY5" fmla="*/ 0 h 4605338"/>
              <a:gd name="connsiteX6" fmla="*/ 190500 w 12192000"/>
              <a:gd name="connsiteY6" fmla="*/ 0 h 4605338"/>
              <a:gd name="connsiteX7" fmla="*/ 271240 w 12192000"/>
              <a:gd name="connsiteY7" fmla="*/ 0 h 4605338"/>
              <a:gd name="connsiteX8" fmla="*/ 372071 w 12192000"/>
              <a:gd name="connsiteY8" fmla="*/ 0 h 4605338"/>
              <a:gd name="connsiteX9" fmla="*/ 495226 w 12192000"/>
              <a:gd name="connsiteY9" fmla="*/ 0 h 4605338"/>
              <a:gd name="connsiteX10" fmla="*/ 642938 w 12192000"/>
              <a:gd name="connsiteY10" fmla="*/ 0 h 4605338"/>
              <a:gd name="connsiteX11" fmla="*/ 817439 w 12192000"/>
              <a:gd name="connsiteY11" fmla="*/ 0 h 4605338"/>
              <a:gd name="connsiteX12" fmla="*/ 1020961 w 12192000"/>
              <a:gd name="connsiteY12" fmla="*/ 0 h 4605338"/>
              <a:gd name="connsiteX13" fmla="*/ 1255738 w 12192000"/>
              <a:gd name="connsiteY13" fmla="*/ 0 h 4605338"/>
              <a:gd name="connsiteX14" fmla="*/ 1524000 w 12192000"/>
              <a:gd name="connsiteY14" fmla="*/ 0 h 4605338"/>
              <a:gd name="connsiteX15" fmla="*/ 1827982 w 12192000"/>
              <a:gd name="connsiteY15" fmla="*/ 0 h 4605338"/>
              <a:gd name="connsiteX16" fmla="*/ 2169915 w 12192000"/>
              <a:gd name="connsiteY16" fmla="*/ 0 h 4605338"/>
              <a:gd name="connsiteX17" fmla="*/ 2552031 w 12192000"/>
              <a:gd name="connsiteY17" fmla="*/ 0 h 4605338"/>
              <a:gd name="connsiteX18" fmla="*/ 2976563 w 12192000"/>
              <a:gd name="connsiteY18" fmla="*/ 0 h 4605338"/>
              <a:gd name="connsiteX19" fmla="*/ 3445743 w 12192000"/>
              <a:gd name="connsiteY19" fmla="*/ 0 h 4605338"/>
              <a:gd name="connsiteX20" fmla="*/ 3961805 w 12192000"/>
              <a:gd name="connsiteY20" fmla="*/ 0 h 4605338"/>
              <a:gd name="connsiteX21" fmla="*/ 4526980 w 12192000"/>
              <a:gd name="connsiteY21" fmla="*/ 0 h 4605338"/>
              <a:gd name="connsiteX22" fmla="*/ 4828682 w 12192000"/>
              <a:gd name="connsiteY22" fmla="*/ 0 h 4605338"/>
              <a:gd name="connsiteX23" fmla="*/ 5143500 w 12192000"/>
              <a:gd name="connsiteY23" fmla="*/ 0 h 4605338"/>
              <a:gd name="connsiteX24" fmla="*/ 5471713 w 12192000"/>
              <a:gd name="connsiteY24" fmla="*/ 0 h 4605338"/>
              <a:gd name="connsiteX25" fmla="*/ 5813599 w 12192000"/>
              <a:gd name="connsiteY25" fmla="*/ 0 h 4605338"/>
              <a:gd name="connsiteX26" fmla="*/ 6169438 w 12192000"/>
              <a:gd name="connsiteY26" fmla="*/ 0 h 4605338"/>
              <a:gd name="connsiteX27" fmla="*/ 6539508 w 12192000"/>
              <a:gd name="connsiteY27" fmla="*/ 0 h 4605338"/>
              <a:gd name="connsiteX28" fmla="*/ 6924089 w 12192000"/>
              <a:gd name="connsiteY28" fmla="*/ 0 h 4605338"/>
              <a:gd name="connsiteX29" fmla="*/ 7323460 w 12192000"/>
              <a:gd name="connsiteY29" fmla="*/ 0 h 4605338"/>
              <a:gd name="connsiteX30" fmla="*/ 7737900 w 12192000"/>
              <a:gd name="connsiteY30" fmla="*/ 0 h 4605338"/>
              <a:gd name="connsiteX31" fmla="*/ 8167688 w 12192000"/>
              <a:gd name="connsiteY31" fmla="*/ 0 h 4605338"/>
              <a:gd name="connsiteX32" fmla="*/ 8613102 w 12192000"/>
              <a:gd name="connsiteY32" fmla="*/ 0 h 4605338"/>
              <a:gd name="connsiteX33" fmla="*/ 9074423 w 12192000"/>
              <a:gd name="connsiteY33" fmla="*/ 0 h 4605338"/>
              <a:gd name="connsiteX34" fmla="*/ 9551929 w 12192000"/>
              <a:gd name="connsiteY34" fmla="*/ 0 h 4605338"/>
              <a:gd name="connsiteX35" fmla="*/ 10045898 w 12192000"/>
              <a:gd name="connsiteY35" fmla="*/ 0 h 4605338"/>
              <a:gd name="connsiteX36" fmla="*/ 10556611 w 12192000"/>
              <a:gd name="connsiteY36" fmla="*/ 0 h 4605338"/>
              <a:gd name="connsiteX37" fmla="*/ 11084347 w 12192000"/>
              <a:gd name="connsiteY37" fmla="*/ 0 h 4605338"/>
              <a:gd name="connsiteX38" fmla="*/ 11629383 w 12192000"/>
              <a:gd name="connsiteY38" fmla="*/ 0 h 4605338"/>
              <a:gd name="connsiteX39" fmla="*/ 12192000 w 12192000"/>
              <a:gd name="connsiteY39" fmla="*/ 0 h 4605338"/>
              <a:gd name="connsiteX40" fmla="*/ 12192000 w 12192000"/>
              <a:gd name="connsiteY40" fmla="*/ 1124 h 4605338"/>
              <a:gd name="connsiteX41" fmla="*/ 12192000 w 12192000"/>
              <a:gd name="connsiteY41" fmla="*/ 8995 h 4605338"/>
              <a:gd name="connsiteX42" fmla="*/ 12192000 w 12192000"/>
              <a:gd name="connsiteY42" fmla="*/ 30358 h 4605338"/>
              <a:gd name="connsiteX43" fmla="*/ 12192000 w 12192000"/>
              <a:gd name="connsiteY43" fmla="*/ 71959 h 4605338"/>
              <a:gd name="connsiteX44" fmla="*/ 12192000 w 12192000"/>
              <a:gd name="connsiteY44" fmla="*/ 102457 h 4605338"/>
              <a:gd name="connsiteX45" fmla="*/ 12192000 w 12192000"/>
              <a:gd name="connsiteY45" fmla="*/ 140544 h 4605338"/>
              <a:gd name="connsiteX46" fmla="*/ 12192000 w 12192000"/>
              <a:gd name="connsiteY46" fmla="*/ 187064 h 4605338"/>
              <a:gd name="connsiteX47" fmla="*/ 12192000 w 12192000"/>
              <a:gd name="connsiteY47" fmla="*/ 242860 h 4605338"/>
              <a:gd name="connsiteX48" fmla="*/ 12192000 w 12192000"/>
              <a:gd name="connsiteY48" fmla="*/ 308775 h 4605338"/>
              <a:gd name="connsiteX49" fmla="*/ 12192000 w 12192000"/>
              <a:gd name="connsiteY49" fmla="*/ 385652 h 4605338"/>
              <a:gd name="connsiteX50" fmla="*/ 12192000 w 12192000"/>
              <a:gd name="connsiteY50" fmla="*/ 474335 h 4605338"/>
              <a:gd name="connsiteX51" fmla="*/ 12192000 w 12192000"/>
              <a:gd name="connsiteY51" fmla="*/ 575667 h 4605338"/>
              <a:gd name="connsiteX52" fmla="*/ 12192000 w 12192000"/>
              <a:gd name="connsiteY52" fmla="*/ 690492 h 4605338"/>
              <a:gd name="connsiteX53" fmla="*/ 12192000 w 12192000"/>
              <a:gd name="connsiteY53" fmla="*/ 819651 h 4605338"/>
              <a:gd name="connsiteX54" fmla="*/ 12192000 w 12192000"/>
              <a:gd name="connsiteY54" fmla="*/ 963990 h 4605338"/>
              <a:gd name="connsiteX55" fmla="*/ 12192000 w 12192000"/>
              <a:gd name="connsiteY55" fmla="*/ 1124350 h 4605338"/>
              <a:gd name="connsiteX56" fmla="*/ 12192000 w 12192000"/>
              <a:gd name="connsiteY56" fmla="*/ 1301576 h 4605338"/>
              <a:gd name="connsiteX57" fmla="*/ 12192000 w 12192000"/>
              <a:gd name="connsiteY57" fmla="*/ 1496510 h 4605338"/>
              <a:gd name="connsiteX58" fmla="*/ 12192000 w 12192000"/>
              <a:gd name="connsiteY58" fmla="*/ 1709996 h 4605338"/>
              <a:gd name="connsiteX59" fmla="*/ 12192000 w 12192000"/>
              <a:gd name="connsiteY59" fmla="*/ 1942877 h 4605338"/>
              <a:gd name="connsiteX60" fmla="*/ 12192000 w 12192000"/>
              <a:gd name="connsiteY60" fmla="*/ 2195996 h 4605338"/>
              <a:gd name="connsiteX61" fmla="*/ 12192000 w 12192000"/>
              <a:gd name="connsiteY61" fmla="*/ 2470197 h 4605338"/>
              <a:gd name="connsiteX62" fmla="*/ 12192000 w 12192000"/>
              <a:gd name="connsiteY62" fmla="*/ 2766323 h 4605338"/>
              <a:gd name="connsiteX63" fmla="*/ 12192000 w 12192000"/>
              <a:gd name="connsiteY63" fmla="*/ 3085217 h 4605338"/>
              <a:gd name="connsiteX64" fmla="*/ 12192000 w 12192000"/>
              <a:gd name="connsiteY64" fmla="*/ 3427722 h 4605338"/>
              <a:gd name="connsiteX65" fmla="*/ 12192000 w 12192000"/>
              <a:gd name="connsiteY65" fmla="*/ 3794682 h 4605338"/>
              <a:gd name="connsiteX66" fmla="*/ 12192000 w 12192000"/>
              <a:gd name="connsiteY66" fmla="*/ 4186939 h 4605338"/>
              <a:gd name="connsiteX67" fmla="*/ 12192000 w 12192000"/>
              <a:gd name="connsiteY67" fmla="*/ 4605338 h 4605338"/>
              <a:gd name="connsiteX68" fmla="*/ 2857947 w 12192000"/>
              <a:gd name="connsiteY68" fmla="*/ 4605338 h 4605338"/>
              <a:gd name="connsiteX69" fmla="*/ 0 w 12192000"/>
              <a:gd name="connsiteY69" fmla="*/ 2083916 h 4605338"/>
              <a:gd name="connsiteX70" fmla="*/ 0 w 12192000"/>
              <a:gd name="connsiteY70" fmla="*/ 2079846 h 4605338"/>
              <a:gd name="connsiteX71" fmla="*/ 0 w 12192000"/>
              <a:gd name="connsiteY71" fmla="*/ 2070179 h 4605338"/>
              <a:gd name="connsiteX72" fmla="*/ 0 w 12192000"/>
              <a:gd name="connsiteY72" fmla="*/ 2051355 h 4605338"/>
              <a:gd name="connsiteX73" fmla="*/ 0 w 12192000"/>
              <a:gd name="connsiteY73" fmla="*/ 2020320 h 4605338"/>
              <a:gd name="connsiteX74" fmla="*/ 0 w 12192000"/>
              <a:gd name="connsiteY74" fmla="*/ 1974022 h 4605338"/>
              <a:gd name="connsiteX75" fmla="*/ 0 w 12192000"/>
              <a:gd name="connsiteY75" fmla="*/ 1909408 h 4605338"/>
              <a:gd name="connsiteX76" fmla="*/ 0 w 12192000"/>
              <a:gd name="connsiteY76" fmla="*/ 1823426 h 4605338"/>
              <a:gd name="connsiteX77" fmla="*/ 0 w 12192000"/>
              <a:gd name="connsiteY77" fmla="*/ 1713023 h 4605338"/>
              <a:gd name="connsiteX78" fmla="*/ 0 w 12192000"/>
              <a:gd name="connsiteY78" fmla="*/ 1647710 h 4605338"/>
              <a:gd name="connsiteX79" fmla="*/ 0 w 12192000"/>
              <a:gd name="connsiteY79" fmla="*/ 1575147 h 4605338"/>
              <a:gd name="connsiteX80" fmla="*/ 0 w 12192000"/>
              <a:gd name="connsiteY80" fmla="*/ 1494953 h 4605338"/>
              <a:gd name="connsiteX81" fmla="*/ 0 w 12192000"/>
              <a:gd name="connsiteY81" fmla="*/ 1406745 h 4605338"/>
              <a:gd name="connsiteX82" fmla="*/ 0 w 12192000"/>
              <a:gd name="connsiteY82" fmla="*/ 1310142 h 4605338"/>
              <a:gd name="connsiteX83" fmla="*/ 0 w 12192000"/>
              <a:gd name="connsiteY83" fmla="*/ 1204764 h 4605338"/>
              <a:gd name="connsiteX84" fmla="*/ 0 w 12192000"/>
              <a:gd name="connsiteY84" fmla="*/ 1090227 h 4605338"/>
              <a:gd name="connsiteX85" fmla="*/ 0 w 12192000"/>
              <a:gd name="connsiteY85" fmla="*/ 966151 h 4605338"/>
              <a:gd name="connsiteX86" fmla="*/ 0 w 12192000"/>
              <a:gd name="connsiteY86" fmla="*/ 832155 h 4605338"/>
              <a:gd name="connsiteX87" fmla="*/ 0 w 12192000"/>
              <a:gd name="connsiteY87" fmla="*/ 687855 h 4605338"/>
              <a:gd name="connsiteX88" fmla="*/ 0 w 12192000"/>
              <a:gd name="connsiteY88" fmla="*/ 532872 h 4605338"/>
              <a:gd name="connsiteX89" fmla="*/ 0 w 12192000"/>
              <a:gd name="connsiteY89" fmla="*/ 366822 h 4605338"/>
              <a:gd name="connsiteX90" fmla="*/ 0 w 12192000"/>
              <a:gd name="connsiteY90" fmla="*/ 189326 h 4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2192000" h="4605338">
                <a:moveTo>
                  <a:pt x="0" y="0"/>
                </a:moveTo>
                <a:lnTo>
                  <a:pt x="2977" y="0"/>
                </a:lnTo>
                <a:lnTo>
                  <a:pt x="23813" y="0"/>
                </a:lnTo>
                <a:lnTo>
                  <a:pt x="46509" y="0"/>
                </a:lnTo>
                <a:lnTo>
                  <a:pt x="80368" y="0"/>
                </a:lnTo>
                <a:lnTo>
                  <a:pt x="127620" y="0"/>
                </a:lnTo>
                <a:lnTo>
                  <a:pt x="190500" y="0"/>
                </a:lnTo>
                <a:lnTo>
                  <a:pt x="271240" y="0"/>
                </a:lnTo>
                <a:lnTo>
                  <a:pt x="372071" y="0"/>
                </a:lnTo>
                <a:lnTo>
                  <a:pt x="495226" y="0"/>
                </a:lnTo>
                <a:lnTo>
                  <a:pt x="642938" y="0"/>
                </a:lnTo>
                <a:lnTo>
                  <a:pt x="817439" y="0"/>
                </a:lnTo>
                <a:lnTo>
                  <a:pt x="1020961" y="0"/>
                </a:lnTo>
                <a:lnTo>
                  <a:pt x="1255738" y="0"/>
                </a:lnTo>
                <a:lnTo>
                  <a:pt x="1524000" y="0"/>
                </a:lnTo>
                <a:lnTo>
                  <a:pt x="1827982" y="0"/>
                </a:lnTo>
                <a:lnTo>
                  <a:pt x="2169915" y="0"/>
                </a:lnTo>
                <a:lnTo>
                  <a:pt x="2552031" y="0"/>
                </a:lnTo>
                <a:lnTo>
                  <a:pt x="2976563" y="0"/>
                </a:lnTo>
                <a:lnTo>
                  <a:pt x="3445743" y="0"/>
                </a:lnTo>
                <a:lnTo>
                  <a:pt x="3961805" y="0"/>
                </a:lnTo>
                <a:lnTo>
                  <a:pt x="4526980" y="0"/>
                </a:lnTo>
                <a:lnTo>
                  <a:pt x="4828682" y="0"/>
                </a:lnTo>
                <a:lnTo>
                  <a:pt x="5143500" y="0"/>
                </a:lnTo>
                <a:lnTo>
                  <a:pt x="5471713" y="0"/>
                </a:lnTo>
                <a:lnTo>
                  <a:pt x="5813599" y="0"/>
                </a:lnTo>
                <a:lnTo>
                  <a:pt x="6169438" y="0"/>
                </a:lnTo>
                <a:lnTo>
                  <a:pt x="6539508" y="0"/>
                </a:lnTo>
                <a:lnTo>
                  <a:pt x="6924089" y="0"/>
                </a:lnTo>
                <a:lnTo>
                  <a:pt x="7323460" y="0"/>
                </a:lnTo>
                <a:lnTo>
                  <a:pt x="7737900" y="0"/>
                </a:lnTo>
                <a:lnTo>
                  <a:pt x="8167688" y="0"/>
                </a:lnTo>
                <a:lnTo>
                  <a:pt x="8613102" y="0"/>
                </a:lnTo>
                <a:lnTo>
                  <a:pt x="9074423" y="0"/>
                </a:lnTo>
                <a:lnTo>
                  <a:pt x="9551929" y="0"/>
                </a:lnTo>
                <a:lnTo>
                  <a:pt x="10045898" y="0"/>
                </a:lnTo>
                <a:lnTo>
                  <a:pt x="10556611" y="0"/>
                </a:lnTo>
                <a:lnTo>
                  <a:pt x="11084347" y="0"/>
                </a:lnTo>
                <a:lnTo>
                  <a:pt x="11629383" y="0"/>
                </a:lnTo>
                <a:lnTo>
                  <a:pt x="12192000" y="0"/>
                </a:lnTo>
                <a:lnTo>
                  <a:pt x="12192000" y="1124"/>
                </a:lnTo>
                <a:lnTo>
                  <a:pt x="12192000" y="8995"/>
                </a:lnTo>
                <a:lnTo>
                  <a:pt x="12192000" y="30358"/>
                </a:lnTo>
                <a:lnTo>
                  <a:pt x="12192000" y="71959"/>
                </a:lnTo>
                <a:lnTo>
                  <a:pt x="12192000" y="102457"/>
                </a:lnTo>
                <a:lnTo>
                  <a:pt x="12192000" y="140544"/>
                </a:lnTo>
                <a:lnTo>
                  <a:pt x="12192000" y="187064"/>
                </a:lnTo>
                <a:lnTo>
                  <a:pt x="12192000" y="242860"/>
                </a:lnTo>
                <a:lnTo>
                  <a:pt x="12192000" y="308775"/>
                </a:lnTo>
                <a:lnTo>
                  <a:pt x="12192000" y="385652"/>
                </a:lnTo>
                <a:lnTo>
                  <a:pt x="12192000" y="474335"/>
                </a:lnTo>
                <a:lnTo>
                  <a:pt x="12192000" y="575667"/>
                </a:lnTo>
                <a:lnTo>
                  <a:pt x="12192000" y="690492"/>
                </a:lnTo>
                <a:lnTo>
                  <a:pt x="12192000" y="819651"/>
                </a:lnTo>
                <a:lnTo>
                  <a:pt x="12192000" y="963990"/>
                </a:lnTo>
                <a:lnTo>
                  <a:pt x="12192000" y="1124350"/>
                </a:lnTo>
                <a:lnTo>
                  <a:pt x="12192000" y="1301576"/>
                </a:lnTo>
                <a:lnTo>
                  <a:pt x="12192000" y="1496510"/>
                </a:lnTo>
                <a:lnTo>
                  <a:pt x="12192000" y="1709996"/>
                </a:lnTo>
                <a:lnTo>
                  <a:pt x="12192000" y="1942877"/>
                </a:lnTo>
                <a:lnTo>
                  <a:pt x="12192000" y="2195996"/>
                </a:lnTo>
                <a:lnTo>
                  <a:pt x="12192000" y="2470197"/>
                </a:lnTo>
                <a:lnTo>
                  <a:pt x="12192000" y="2766323"/>
                </a:lnTo>
                <a:lnTo>
                  <a:pt x="12192000" y="3085217"/>
                </a:lnTo>
                <a:lnTo>
                  <a:pt x="12192000" y="3427722"/>
                </a:lnTo>
                <a:lnTo>
                  <a:pt x="12192000" y="3794682"/>
                </a:lnTo>
                <a:lnTo>
                  <a:pt x="12192000" y="4186939"/>
                </a:lnTo>
                <a:lnTo>
                  <a:pt x="12192000" y="4605338"/>
                </a:lnTo>
                <a:cubicBezTo>
                  <a:pt x="12192000" y="4605338"/>
                  <a:pt x="12192000" y="4605338"/>
                  <a:pt x="2857947" y="4605338"/>
                </a:cubicBezTo>
                <a:cubicBezTo>
                  <a:pt x="1388962" y="4605338"/>
                  <a:pt x="188625" y="3454004"/>
                  <a:pt x="0" y="2083916"/>
                </a:cubicBezTo>
                <a:lnTo>
                  <a:pt x="0" y="2079846"/>
                </a:lnTo>
                <a:lnTo>
                  <a:pt x="0" y="2070179"/>
                </a:lnTo>
                <a:lnTo>
                  <a:pt x="0" y="2051355"/>
                </a:lnTo>
                <a:lnTo>
                  <a:pt x="0" y="2020320"/>
                </a:lnTo>
                <a:lnTo>
                  <a:pt x="0" y="1974022"/>
                </a:lnTo>
                <a:lnTo>
                  <a:pt x="0" y="1909408"/>
                </a:lnTo>
                <a:lnTo>
                  <a:pt x="0" y="1823426"/>
                </a:lnTo>
                <a:lnTo>
                  <a:pt x="0" y="1713023"/>
                </a:lnTo>
                <a:lnTo>
                  <a:pt x="0" y="1647710"/>
                </a:lnTo>
                <a:lnTo>
                  <a:pt x="0" y="1575147"/>
                </a:lnTo>
                <a:lnTo>
                  <a:pt x="0" y="1494953"/>
                </a:lnTo>
                <a:lnTo>
                  <a:pt x="0" y="1406745"/>
                </a:lnTo>
                <a:lnTo>
                  <a:pt x="0" y="1310142"/>
                </a:lnTo>
                <a:lnTo>
                  <a:pt x="0" y="1204764"/>
                </a:lnTo>
                <a:lnTo>
                  <a:pt x="0" y="1090227"/>
                </a:lnTo>
                <a:lnTo>
                  <a:pt x="0" y="966151"/>
                </a:lnTo>
                <a:lnTo>
                  <a:pt x="0" y="832155"/>
                </a:lnTo>
                <a:lnTo>
                  <a:pt x="0" y="687855"/>
                </a:lnTo>
                <a:lnTo>
                  <a:pt x="0" y="532872"/>
                </a:lnTo>
                <a:lnTo>
                  <a:pt x="0" y="366822"/>
                </a:lnTo>
                <a:lnTo>
                  <a:pt x="0" y="189326"/>
                </a:lnTo>
                <a:close/>
              </a:path>
            </a:pathLst>
          </a:custGeom>
          <a:solidFill>
            <a:schemeClr val="bg1"/>
          </a:solidFill>
        </p:spPr>
        <p:txBody>
          <a:bodyPr wrap="square">
            <a:noAutofit/>
          </a:bodyPr>
          <a:lstStyle/>
          <a:p>
            <a:r>
              <a:rPr lang="en-US"/>
              <a:t>Click icon to add picture</a:t>
            </a:r>
          </a:p>
        </p:txBody>
      </p:sp>
      <p:pic>
        <p:nvPicPr>
          <p:cNvPr id="6" name="Picture 5">
            <a:extLst>
              <a:ext uri="{FF2B5EF4-FFF2-40B4-BE49-F238E27FC236}">
                <a16:creationId xmlns:a16="http://schemas.microsoft.com/office/drawing/2014/main" id="{634502D1-DCE2-334F-B563-CC11D774C0E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857232" y="5962989"/>
            <a:ext cx="1446306" cy="281021"/>
          </a:xfrm>
          <a:prstGeom prst="rect">
            <a:avLst/>
          </a:prstGeom>
        </p:spPr>
      </p:pic>
    </p:spTree>
    <p:extLst>
      <p:ext uri="{BB962C8B-B14F-4D97-AF65-F5344CB8AC3E}">
        <p14:creationId xmlns:p14="http://schemas.microsoft.com/office/powerpoint/2010/main" val="76868110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022_IMAGE SQUARES + TEXT BOX -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FA30E-BA65-4140-A284-B4E2687C4FEC}"/>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1B9D5314-98BF-4144-9AA5-F67C7904C3F6}"/>
              </a:ext>
            </a:extLst>
          </p:cNvPr>
          <p:cNvSpPr>
            <a:spLocks noGrp="1"/>
          </p:cNvSpPr>
          <p:nvPr>
            <p:ph type="sldNum" sz="quarter" idx="22"/>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9" name="Text Placeholder 9">
            <a:extLst>
              <a:ext uri="{FF2B5EF4-FFF2-40B4-BE49-F238E27FC236}">
                <a16:creationId xmlns:a16="http://schemas.microsoft.com/office/drawing/2014/main" id="{96D59EEF-B604-1641-9D1E-11C79341B89B}"/>
              </a:ext>
            </a:extLst>
          </p:cNvPr>
          <p:cNvSpPr>
            <a:spLocks noGrp="1"/>
          </p:cNvSpPr>
          <p:nvPr>
            <p:ph type="body" sz="quarter" idx="23"/>
          </p:nvPr>
        </p:nvSpPr>
        <p:spPr>
          <a:xfrm>
            <a:off x="4901184" y="1951391"/>
            <a:ext cx="6922008" cy="3656929"/>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4ED9B6F5-8562-0543-99D1-07568648FA2C}"/>
              </a:ext>
            </a:extLst>
          </p:cNvPr>
          <p:cNvSpPr>
            <a:spLocks noGrp="1"/>
          </p:cNvSpPr>
          <p:nvPr>
            <p:ph type="ftr" sz="quarter" idx="24"/>
          </p:nvPr>
        </p:nvSpPr>
        <p:spPr/>
        <p:txBody>
          <a:bodyPr/>
          <a:lstStyle/>
          <a:p>
            <a:r>
              <a:rPr lang="en-US"/>
              <a:t>For agent use only. Confidential and proprietary. Do not distribute.</a:t>
            </a:r>
          </a:p>
        </p:txBody>
      </p:sp>
      <p:sp>
        <p:nvSpPr>
          <p:cNvPr id="20" name="Picture Placeholder 5">
            <a:extLst>
              <a:ext uri="{FF2B5EF4-FFF2-40B4-BE49-F238E27FC236}">
                <a16:creationId xmlns:a16="http://schemas.microsoft.com/office/drawing/2014/main" id="{4659A525-2BFB-9C40-89B5-2F3479765528}"/>
              </a:ext>
            </a:extLst>
          </p:cNvPr>
          <p:cNvSpPr>
            <a:spLocks noGrp="1"/>
          </p:cNvSpPr>
          <p:nvPr>
            <p:ph type="pic" sz="quarter" idx="11"/>
          </p:nvPr>
        </p:nvSpPr>
        <p:spPr>
          <a:xfrm>
            <a:off x="685800" y="19513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1" name="Picture Placeholder 5">
            <a:extLst>
              <a:ext uri="{FF2B5EF4-FFF2-40B4-BE49-F238E27FC236}">
                <a16:creationId xmlns:a16="http://schemas.microsoft.com/office/drawing/2014/main" id="{4521BAC7-9052-6549-971B-10A7E90C621D}"/>
              </a:ext>
            </a:extLst>
          </p:cNvPr>
          <p:cNvSpPr>
            <a:spLocks noGrp="1"/>
          </p:cNvSpPr>
          <p:nvPr>
            <p:ph type="pic" sz="quarter" idx="13"/>
          </p:nvPr>
        </p:nvSpPr>
        <p:spPr>
          <a:xfrm>
            <a:off x="685800" y="43897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2" name="Picture Placeholder 5">
            <a:extLst>
              <a:ext uri="{FF2B5EF4-FFF2-40B4-BE49-F238E27FC236}">
                <a16:creationId xmlns:a16="http://schemas.microsoft.com/office/drawing/2014/main" id="{5DD38DFC-D58E-1947-A109-4A9EFF54828F}"/>
              </a:ext>
            </a:extLst>
          </p:cNvPr>
          <p:cNvSpPr>
            <a:spLocks noGrp="1"/>
          </p:cNvSpPr>
          <p:nvPr>
            <p:ph type="pic" sz="quarter" idx="14"/>
          </p:nvPr>
        </p:nvSpPr>
        <p:spPr>
          <a:xfrm>
            <a:off x="1905000" y="19513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3" name="Picture Placeholder 5">
            <a:extLst>
              <a:ext uri="{FF2B5EF4-FFF2-40B4-BE49-F238E27FC236}">
                <a16:creationId xmlns:a16="http://schemas.microsoft.com/office/drawing/2014/main" id="{6FF0DD38-C5A3-2D4A-9454-14C442DFE49D}"/>
              </a:ext>
            </a:extLst>
          </p:cNvPr>
          <p:cNvSpPr>
            <a:spLocks noGrp="1"/>
          </p:cNvSpPr>
          <p:nvPr>
            <p:ph type="pic" sz="quarter" idx="16"/>
          </p:nvPr>
        </p:nvSpPr>
        <p:spPr>
          <a:xfrm>
            <a:off x="1905000" y="4389120"/>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4" name="Picture Placeholder 5">
            <a:extLst>
              <a:ext uri="{FF2B5EF4-FFF2-40B4-BE49-F238E27FC236}">
                <a16:creationId xmlns:a16="http://schemas.microsoft.com/office/drawing/2014/main" id="{39E47CA6-4511-7F4A-848F-4AD52F71DD6F}"/>
              </a:ext>
            </a:extLst>
          </p:cNvPr>
          <p:cNvSpPr>
            <a:spLocks noGrp="1"/>
          </p:cNvSpPr>
          <p:nvPr>
            <p:ph type="pic" sz="quarter" idx="17"/>
          </p:nvPr>
        </p:nvSpPr>
        <p:spPr>
          <a:xfrm>
            <a:off x="3126501" y="1951391"/>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25" name="Picture Placeholder 5">
            <a:extLst>
              <a:ext uri="{FF2B5EF4-FFF2-40B4-BE49-F238E27FC236}">
                <a16:creationId xmlns:a16="http://schemas.microsoft.com/office/drawing/2014/main" id="{5F9C4E3B-042B-8342-A30B-643FECAFC238}"/>
              </a:ext>
            </a:extLst>
          </p:cNvPr>
          <p:cNvSpPr>
            <a:spLocks noGrp="1"/>
          </p:cNvSpPr>
          <p:nvPr>
            <p:ph type="pic" sz="quarter" idx="19"/>
          </p:nvPr>
        </p:nvSpPr>
        <p:spPr>
          <a:xfrm>
            <a:off x="3124200" y="4389120"/>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26" name="Picture Placeholder 5">
            <a:extLst>
              <a:ext uri="{FF2B5EF4-FFF2-40B4-BE49-F238E27FC236}">
                <a16:creationId xmlns:a16="http://schemas.microsoft.com/office/drawing/2014/main" id="{FF498B26-4515-D844-B3BC-9F8FE01C078F}"/>
              </a:ext>
            </a:extLst>
          </p:cNvPr>
          <p:cNvSpPr>
            <a:spLocks noGrp="1"/>
          </p:cNvSpPr>
          <p:nvPr>
            <p:ph type="pic" sz="quarter" idx="25"/>
          </p:nvPr>
        </p:nvSpPr>
        <p:spPr>
          <a:xfrm>
            <a:off x="685800" y="31705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7" name="Picture Placeholder 5">
            <a:extLst>
              <a:ext uri="{FF2B5EF4-FFF2-40B4-BE49-F238E27FC236}">
                <a16:creationId xmlns:a16="http://schemas.microsoft.com/office/drawing/2014/main" id="{B2E4A78D-4D89-D64B-9A30-924CFFA9D950}"/>
              </a:ext>
            </a:extLst>
          </p:cNvPr>
          <p:cNvSpPr>
            <a:spLocks noGrp="1"/>
          </p:cNvSpPr>
          <p:nvPr>
            <p:ph type="pic" sz="quarter" idx="26"/>
          </p:nvPr>
        </p:nvSpPr>
        <p:spPr>
          <a:xfrm>
            <a:off x="3126501" y="3170591"/>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28" name="Picture Placeholder 5">
            <a:extLst>
              <a:ext uri="{FF2B5EF4-FFF2-40B4-BE49-F238E27FC236}">
                <a16:creationId xmlns:a16="http://schemas.microsoft.com/office/drawing/2014/main" id="{5E0B0C74-901E-8646-8F16-1E8161579D5C}"/>
              </a:ext>
            </a:extLst>
          </p:cNvPr>
          <p:cNvSpPr>
            <a:spLocks noGrp="1"/>
          </p:cNvSpPr>
          <p:nvPr>
            <p:ph type="pic" sz="quarter" idx="27"/>
          </p:nvPr>
        </p:nvSpPr>
        <p:spPr>
          <a:xfrm>
            <a:off x="1902699" y="3170256"/>
            <a:ext cx="1219200" cy="1219200"/>
          </a:xfrm>
          <a:prstGeom prst="rect">
            <a:avLst/>
          </a:prstGeom>
          <a:solidFill>
            <a:schemeClr val="bg1"/>
          </a:solidFill>
        </p:spPr>
        <p:txBody>
          <a:bodyPr/>
          <a:lstStyle>
            <a:lvl1pPr>
              <a:defRPr sz="1333"/>
            </a:lvl1pPr>
          </a:lstStyle>
          <a:p>
            <a:r>
              <a:rPr lang="en-US"/>
              <a:t>Click icon to add picture</a:t>
            </a:r>
            <a:endParaRPr lang="uk-UA"/>
          </a:p>
        </p:txBody>
      </p:sp>
      <p:grpSp>
        <p:nvGrpSpPr>
          <p:cNvPr id="15" name="Group 14">
            <a:extLst>
              <a:ext uri="{FF2B5EF4-FFF2-40B4-BE49-F238E27FC236}">
                <a16:creationId xmlns:a16="http://schemas.microsoft.com/office/drawing/2014/main" id="{579B381E-8528-7F40-995C-CFFE4F5174FF}"/>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F53F9F78-4077-DB4E-8E5B-654F3BB4C3E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7" name="Group 16">
              <a:extLst>
                <a:ext uri="{FF2B5EF4-FFF2-40B4-BE49-F238E27FC236}">
                  <a16:creationId xmlns:a16="http://schemas.microsoft.com/office/drawing/2014/main" id="{FB1652D9-42CE-E84D-AE4A-F83FC060A8AF}"/>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C5B984B8-34FB-7A43-AF57-32A75FB3758D}"/>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9" name="Picture 28">
                <a:extLst>
                  <a:ext uri="{FF2B5EF4-FFF2-40B4-BE49-F238E27FC236}">
                    <a16:creationId xmlns:a16="http://schemas.microsoft.com/office/drawing/2014/main" id="{4AB8412D-0A7F-4A44-BE27-3BDDD7C6A642}"/>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40837250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022_IMAGE SQUARES - 10">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14" name="Picture Placeholder 2"/>
          <p:cNvSpPr>
            <a:spLocks noGrp="1"/>
          </p:cNvSpPr>
          <p:nvPr>
            <p:ph type="pic" sz="quarter" idx="14"/>
          </p:nvPr>
        </p:nvSpPr>
        <p:spPr>
          <a:xfrm>
            <a:off x="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0" name="Picture Placeholder 2"/>
          <p:cNvSpPr>
            <a:spLocks noGrp="1"/>
          </p:cNvSpPr>
          <p:nvPr>
            <p:ph type="pic" sz="quarter" idx="15"/>
          </p:nvPr>
        </p:nvSpPr>
        <p:spPr>
          <a:xfrm>
            <a:off x="243840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1" name="Picture Placeholder 2"/>
          <p:cNvSpPr>
            <a:spLocks noGrp="1"/>
          </p:cNvSpPr>
          <p:nvPr>
            <p:ph type="pic" sz="quarter" idx="16"/>
          </p:nvPr>
        </p:nvSpPr>
        <p:spPr>
          <a:xfrm>
            <a:off x="243840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2" name="Picture Placeholder 2"/>
          <p:cNvSpPr>
            <a:spLocks noGrp="1"/>
          </p:cNvSpPr>
          <p:nvPr>
            <p:ph type="pic" sz="quarter" idx="17"/>
          </p:nvPr>
        </p:nvSpPr>
        <p:spPr>
          <a:xfrm>
            <a:off x="487680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3" name="Picture Placeholder 2"/>
          <p:cNvSpPr>
            <a:spLocks noGrp="1"/>
          </p:cNvSpPr>
          <p:nvPr>
            <p:ph type="pic" sz="quarter" idx="18"/>
          </p:nvPr>
        </p:nvSpPr>
        <p:spPr>
          <a:xfrm>
            <a:off x="487680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4" name="Picture Placeholder 2"/>
          <p:cNvSpPr>
            <a:spLocks noGrp="1"/>
          </p:cNvSpPr>
          <p:nvPr>
            <p:ph type="pic" sz="quarter" idx="19"/>
          </p:nvPr>
        </p:nvSpPr>
        <p:spPr>
          <a:xfrm>
            <a:off x="731520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5" name="Picture Placeholder 2"/>
          <p:cNvSpPr>
            <a:spLocks noGrp="1"/>
          </p:cNvSpPr>
          <p:nvPr>
            <p:ph type="pic" sz="quarter" idx="20"/>
          </p:nvPr>
        </p:nvSpPr>
        <p:spPr>
          <a:xfrm>
            <a:off x="731520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6" name="Picture Placeholder 2"/>
          <p:cNvSpPr>
            <a:spLocks noGrp="1"/>
          </p:cNvSpPr>
          <p:nvPr>
            <p:ph type="pic" sz="quarter" idx="21"/>
          </p:nvPr>
        </p:nvSpPr>
        <p:spPr>
          <a:xfrm>
            <a:off x="975360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7" name="Picture Placeholder 2"/>
          <p:cNvSpPr>
            <a:spLocks noGrp="1"/>
          </p:cNvSpPr>
          <p:nvPr>
            <p:ph type="pic" sz="quarter" idx="22"/>
          </p:nvPr>
        </p:nvSpPr>
        <p:spPr>
          <a:xfrm>
            <a:off x="975360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5" name="Slide Number Placeholder 4">
            <a:extLst>
              <a:ext uri="{FF2B5EF4-FFF2-40B4-BE49-F238E27FC236}">
                <a16:creationId xmlns:a16="http://schemas.microsoft.com/office/drawing/2014/main" id="{E5B14DBF-3DFC-834F-899E-98357BEC7321}"/>
              </a:ext>
            </a:extLst>
          </p:cNvPr>
          <p:cNvSpPr>
            <a:spLocks noGrp="1"/>
          </p:cNvSpPr>
          <p:nvPr>
            <p:ph type="sldNum" sz="quarter" idx="2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3" name="Title 2">
            <a:extLst>
              <a:ext uri="{FF2B5EF4-FFF2-40B4-BE49-F238E27FC236}">
                <a16:creationId xmlns:a16="http://schemas.microsoft.com/office/drawing/2014/main" id="{E6C54D64-9D7C-9B43-A4D8-9AF6E3433A46}"/>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3156494-7EBD-0247-BABE-55CE77A7615E}"/>
              </a:ext>
            </a:extLst>
          </p:cNvPr>
          <p:cNvSpPr>
            <a:spLocks noGrp="1"/>
          </p:cNvSpPr>
          <p:nvPr>
            <p:ph type="ftr" sz="quarter" idx="25"/>
          </p:nvPr>
        </p:nvSpPr>
        <p:spPr/>
        <p:txBody>
          <a:bodyPr/>
          <a:lstStyle/>
          <a:p>
            <a:r>
              <a:rPr lang="en-US"/>
              <a:t>For agent use only. Confidential and proprietary. Do not distribute.</a:t>
            </a:r>
          </a:p>
        </p:txBody>
      </p:sp>
    </p:spTree>
    <p:extLst>
      <p:ext uri="{BB962C8B-B14F-4D97-AF65-F5344CB8AC3E}">
        <p14:creationId xmlns:p14="http://schemas.microsoft.com/office/powerpoint/2010/main" val="243967797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022_IMAGE CIRCLE - 1">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4425696" y="1600200"/>
            <a:ext cx="3657600" cy="3657600"/>
          </a:xfrm>
          <a:prstGeom prst="ellipse">
            <a:avLst/>
          </a:prstGeom>
          <a:solidFill>
            <a:schemeClr val="bg1"/>
          </a:solidFill>
          <a:ln w="38100">
            <a:noFill/>
          </a:ln>
          <a:effectLst/>
        </p:spPr>
        <p:txBody>
          <a:bodyPr/>
          <a:lstStyle/>
          <a:p>
            <a:r>
              <a:rPr lang="en-US"/>
              <a:t>Click icon to add picture</a:t>
            </a:r>
            <a:endParaRPr lang="uk-UA"/>
          </a:p>
        </p:txBody>
      </p:sp>
      <p:sp>
        <p:nvSpPr>
          <p:cNvPr id="4" name="Title 3">
            <a:extLst>
              <a:ext uri="{FF2B5EF4-FFF2-40B4-BE49-F238E27FC236}">
                <a16:creationId xmlns:a16="http://schemas.microsoft.com/office/drawing/2014/main" id="{F8EE5500-97BA-F340-AE00-2B049A37C629}"/>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7D9C28-D0FA-8B4C-B78D-B97DF7C2D12A}"/>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8E291331-C369-C446-B43E-74DF55A45B23}"/>
              </a:ext>
            </a:extLst>
          </p:cNvPr>
          <p:cNvSpPr>
            <a:spLocks noGrp="1"/>
          </p:cNvSpPr>
          <p:nvPr>
            <p:ph type="ftr" sz="quarter" idx="14"/>
          </p:nvPr>
        </p:nvSpPr>
        <p:spPr/>
        <p:txBody>
          <a:bodyPr/>
          <a:lstStyle/>
          <a:p>
            <a:r>
              <a:rPr lang="en-US"/>
              <a:t>For agent use only. Confidential and proprietary. Do not distribute.</a:t>
            </a:r>
          </a:p>
        </p:txBody>
      </p:sp>
      <p:grpSp>
        <p:nvGrpSpPr>
          <p:cNvPr id="7" name="Group 6">
            <a:extLst>
              <a:ext uri="{FF2B5EF4-FFF2-40B4-BE49-F238E27FC236}">
                <a16:creationId xmlns:a16="http://schemas.microsoft.com/office/drawing/2014/main" id="{B40E68E9-9A30-A74E-8D45-8A74B9DDFDA3}"/>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A62AD4A9-DADB-0F4E-9F87-09C70277488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F6599A06-F136-DA4B-9966-BD04C980F9DC}"/>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2B61BAB2-848B-8645-AC20-CEAC856D59BD}"/>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1D018968-C853-6A42-9E8C-E11D44AF4E39}"/>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54976315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022_IMAGE CIRCLE + TEXT BLOCK">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1082293" y="1920240"/>
            <a:ext cx="3657600" cy="3657600"/>
          </a:xfrm>
          <a:prstGeom prst="ellipse">
            <a:avLst/>
          </a:prstGeom>
          <a:solidFill>
            <a:schemeClr val="bg1"/>
          </a:solidFill>
          <a:ln w="38100">
            <a:noFill/>
          </a:ln>
          <a:effectLst/>
        </p:spPr>
        <p:txBody>
          <a:bodyPr/>
          <a:lstStyle/>
          <a:p>
            <a:r>
              <a:rPr lang="en-US"/>
              <a:t>Click icon to add picture</a:t>
            </a:r>
            <a:endParaRPr lang="uk-UA"/>
          </a:p>
        </p:txBody>
      </p:sp>
      <p:sp>
        <p:nvSpPr>
          <p:cNvPr id="4" name="Title 3">
            <a:extLst>
              <a:ext uri="{FF2B5EF4-FFF2-40B4-BE49-F238E27FC236}">
                <a16:creationId xmlns:a16="http://schemas.microsoft.com/office/drawing/2014/main" id="{9022DC01-1ED3-B444-96B4-AA2794D5F0F6}"/>
              </a:ext>
            </a:extLst>
          </p:cNvPr>
          <p:cNvSpPr>
            <a:spLocks noGrp="1"/>
          </p:cNvSpPr>
          <p:nvPr userDrawn="1">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C68469DF-5BA8-1744-874C-2D7D50795560}"/>
              </a:ext>
            </a:extLst>
          </p:cNvPr>
          <p:cNvSpPr>
            <a:spLocks noGrp="1"/>
          </p:cNvSpPr>
          <p:nvPr userDrawn="1">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377D3E52-D199-5444-A33D-1F486E2A31E6}"/>
              </a:ext>
            </a:extLst>
          </p:cNvPr>
          <p:cNvSpPr>
            <a:spLocks noGrp="1"/>
          </p:cNvSpPr>
          <p:nvPr userDrawn="1">
            <p:ph type="body" sz="quarter" idx="17"/>
          </p:nvPr>
        </p:nvSpPr>
        <p:spPr>
          <a:xfrm>
            <a:off x="5521567" y="1463040"/>
            <a:ext cx="6301625"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DC275B9-4FBF-EF4F-A5A8-F43A100CA030}"/>
              </a:ext>
            </a:extLst>
          </p:cNvPr>
          <p:cNvSpPr>
            <a:spLocks noGrp="1"/>
          </p:cNvSpPr>
          <p:nvPr userDrawn="1">
            <p:ph type="ftr" sz="quarter" idx="18"/>
          </p:nvPr>
        </p:nvSpPr>
        <p:spPr/>
        <p:txBody>
          <a:bodyPr/>
          <a:lstStyle/>
          <a:p>
            <a:r>
              <a:rPr lang="en-US"/>
              <a:t>For agent use only. Confidential and proprietary. Do not distribute.</a:t>
            </a:r>
          </a:p>
        </p:txBody>
      </p:sp>
      <p:grpSp>
        <p:nvGrpSpPr>
          <p:cNvPr id="8" name="Group 7">
            <a:extLst>
              <a:ext uri="{FF2B5EF4-FFF2-40B4-BE49-F238E27FC236}">
                <a16:creationId xmlns:a16="http://schemas.microsoft.com/office/drawing/2014/main" id="{AA78BF0F-D238-D04E-BA61-42CEF30B9B40}"/>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72A7E03B-95C4-784C-8982-FDF1214810E1}"/>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8F593EF2-9CC7-2A4D-9EDC-4A2C5E8A29E1}"/>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770CA22F-2747-5146-BC64-86675561324B}"/>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Graphic 11">
                <a:extLst>
                  <a:ext uri="{FF2B5EF4-FFF2-40B4-BE49-F238E27FC236}">
                    <a16:creationId xmlns:a16="http://schemas.microsoft.com/office/drawing/2014/main" id="{AD418C15-0A22-D242-A470-B4B8274A1904}"/>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93070924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022_IMAGE CIRCLE + TEXT BLOCK (V2)">
    <p:spTree>
      <p:nvGrpSpPr>
        <p:cNvPr id="1" name=""/>
        <p:cNvGrpSpPr/>
        <p:nvPr/>
      </p:nvGrpSpPr>
      <p:grpSpPr>
        <a:xfrm>
          <a:off x="0" y="0"/>
          <a:ext cx="0" cy="0"/>
          <a:chOff x="0" y="0"/>
          <a:chExt cx="0" cy="0"/>
        </a:xfrm>
      </p:grpSpPr>
      <p:sp>
        <p:nvSpPr>
          <p:cNvPr id="21" name="Picture Placeholder 2"/>
          <p:cNvSpPr>
            <a:spLocks noGrp="1"/>
          </p:cNvSpPr>
          <p:nvPr userDrawn="1">
            <p:ph type="pic" sz="quarter" idx="11"/>
          </p:nvPr>
        </p:nvSpPr>
        <p:spPr>
          <a:xfrm>
            <a:off x="7758313" y="1920240"/>
            <a:ext cx="3657600" cy="3657600"/>
          </a:xfrm>
          <a:prstGeom prst="ellipse">
            <a:avLst/>
          </a:prstGeom>
          <a:solidFill>
            <a:schemeClr val="bg1"/>
          </a:solidFill>
          <a:ln w="38100">
            <a:noFill/>
          </a:ln>
          <a:effectLst/>
        </p:spPr>
        <p:txBody>
          <a:bodyPr/>
          <a:lstStyle/>
          <a:p>
            <a:r>
              <a:rPr lang="en-US"/>
              <a:t>Click icon to add picture</a:t>
            </a:r>
            <a:endParaRPr lang="uk-UA"/>
          </a:p>
        </p:txBody>
      </p:sp>
      <p:sp>
        <p:nvSpPr>
          <p:cNvPr id="4" name="Title 3">
            <a:extLst>
              <a:ext uri="{FF2B5EF4-FFF2-40B4-BE49-F238E27FC236}">
                <a16:creationId xmlns:a16="http://schemas.microsoft.com/office/drawing/2014/main" id="{7B5D38F9-F365-BF40-8DA4-C59D5DD74492}"/>
              </a:ext>
            </a:extLst>
          </p:cNvPr>
          <p:cNvSpPr>
            <a:spLocks noGrp="1"/>
          </p:cNvSpPr>
          <p:nvPr userDrawn="1">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870E2E05-8AD2-3E42-9E6D-68496FDE73DA}"/>
              </a:ext>
            </a:extLst>
          </p:cNvPr>
          <p:cNvSpPr>
            <a:spLocks noGrp="1"/>
          </p:cNvSpPr>
          <p:nvPr userDrawn="1">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7B2396F3-F4EA-F24F-A3DB-BE0B13B1C80A}"/>
              </a:ext>
            </a:extLst>
          </p:cNvPr>
          <p:cNvSpPr>
            <a:spLocks noGrp="1"/>
          </p:cNvSpPr>
          <p:nvPr userDrawn="1">
            <p:ph type="body" sz="quarter" idx="16"/>
          </p:nvPr>
        </p:nvSpPr>
        <p:spPr>
          <a:xfrm>
            <a:off x="685799" y="1463040"/>
            <a:ext cx="6340993"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6A589A66-D72B-0D4C-9444-66AC2CC23A26}"/>
              </a:ext>
            </a:extLst>
          </p:cNvPr>
          <p:cNvSpPr>
            <a:spLocks noGrp="1"/>
          </p:cNvSpPr>
          <p:nvPr userDrawn="1">
            <p:ph type="ftr" sz="quarter" idx="17"/>
          </p:nvPr>
        </p:nvSpPr>
        <p:spPr/>
        <p:txBody>
          <a:bodyPr/>
          <a:lstStyle/>
          <a:p>
            <a:r>
              <a:rPr lang="en-US"/>
              <a:t>For agent use only. Confidential and proprietary. Do not distribute.</a:t>
            </a:r>
          </a:p>
        </p:txBody>
      </p:sp>
      <p:grpSp>
        <p:nvGrpSpPr>
          <p:cNvPr id="8" name="Group 7">
            <a:extLst>
              <a:ext uri="{FF2B5EF4-FFF2-40B4-BE49-F238E27FC236}">
                <a16:creationId xmlns:a16="http://schemas.microsoft.com/office/drawing/2014/main" id="{864670EE-1827-C747-B043-9C6A9BB82240}"/>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2566DF81-DD16-CB4B-BD4E-B4AD42B0265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2CA0812E-03FE-FF42-9009-7E6D93174946}"/>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4F7928D4-EE60-A94B-BD46-65B97AF9BFC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Graphic 11">
                <a:extLst>
                  <a:ext uri="{FF2B5EF4-FFF2-40B4-BE49-F238E27FC236}">
                    <a16:creationId xmlns:a16="http://schemas.microsoft.com/office/drawing/2014/main" id="{7778EFB4-4F28-774E-AD85-1A356AC6BC66}"/>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77654629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022_IMAGE CIRCLES + TEXT BLOCKS - 3 ">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5638800" y="1463682"/>
            <a:ext cx="1219200" cy="1219200"/>
          </a:xfrm>
          <a:prstGeom prst="ellipse">
            <a:avLst/>
          </a:prstGeom>
          <a:solidFill>
            <a:schemeClr val="bg1"/>
          </a:solidFill>
          <a:ln w="38100">
            <a:solidFill>
              <a:schemeClr val="bg1"/>
            </a:solidFill>
          </a:ln>
          <a:effectLst/>
        </p:spPr>
        <p:txBody>
          <a:bodyPr/>
          <a:lstStyle>
            <a:lvl1pPr>
              <a:defRPr sz="1333"/>
            </a:lvl1pPr>
          </a:lstStyle>
          <a:p>
            <a:r>
              <a:rPr lang="en-US"/>
              <a:t>Click icon to add picture</a:t>
            </a:r>
            <a:endParaRPr lang="uk-UA"/>
          </a:p>
        </p:txBody>
      </p:sp>
      <p:sp>
        <p:nvSpPr>
          <p:cNvPr id="3" name="Picture Placeholder 2"/>
          <p:cNvSpPr>
            <a:spLocks noGrp="1"/>
          </p:cNvSpPr>
          <p:nvPr>
            <p:ph type="pic" sz="quarter" idx="12"/>
          </p:nvPr>
        </p:nvSpPr>
        <p:spPr>
          <a:xfrm>
            <a:off x="5638800" y="3124641"/>
            <a:ext cx="1219200" cy="1219200"/>
          </a:xfrm>
          <a:prstGeom prst="ellipse">
            <a:avLst/>
          </a:prstGeom>
          <a:solidFill>
            <a:schemeClr val="bg1"/>
          </a:solidFill>
          <a:ln w="38100">
            <a:solidFill>
              <a:schemeClr val="bg1"/>
            </a:solidFill>
          </a:ln>
          <a:effectLst/>
        </p:spPr>
        <p:txBody>
          <a:bodyPr/>
          <a:lstStyle>
            <a:lvl1pPr>
              <a:defRPr sz="1333"/>
            </a:lvl1pPr>
          </a:lstStyle>
          <a:p>
            <a:r>
              <a:rPr lang="en-US"/>
              <a:t>Click icon to add picture</a:t>
            </a:r>
            <a:endParaRPr lang="uk-UA"/>
          </a:p>
        </p:txBody>
      </p:sp>
      <p:sp>
        <p:nvSpPr>
          <p:cNvPr id="4" name="Picture Placeholder 2"/>
          <p:cNvSpPr>
            <a:spLocks noGrp="1"/>
          </p:cNvSpPr>
          <p:nvPr>
            <p:ph type="pic" sz="quarter" idx="13"/>
          </p:nvPr>
        </p:nvSpPr>
        <p:spPr>
          <a:xfrm>
            <a:off x="5638800" y="4788260"/>
            <a:ext cx="1219200" cy="1219200"/>
          </a:xfrm>
          <a:prstGeom prst="ellipse">
            <a:avLst/>
          </a:prstGeom>
          <a:solidFill>
            <a:schemeClr val="bg1"/>
          </a:solidFill>
          <a:ln w="38100">
            <a:solidFill>
              <a:schemeClr val="bg1"/>
            </a:solidFill>
          </a:ln>
          <a:effectLst/>
        </p:spPr>
        <p:txBody>
          <a:bodyPr/>
          <a:lstStyle>
            <a:lvl1pPr>
              <a:defRPr sz="1333"/>
            </a:lvl1pPr>
          </a:lstStyle>
          <a:p>
            <a:r>
              <a:rPr lang="en-US"/>
              <a:t>Click icon to add picture</a:t>
            </a:r>
            <a:endParaRPr lang="uk-UA"/>
          </a:p>
        </p:txBody>
      </p:sp>
      <p:sp>
        <p:nvSpPr>
          <p:cNvPr id="6" name="Title 5">
            <a:extLst>
              <a:ext uri="{FF2B5EF4-FFF2-40B4-BE49-F238E27FC236}">
                <a16:creationId xmlns:a16="http://schemas.microsoft.com/office/drawing/2014/main" id="{913CB4A5-4179-1D4C-B72B-9CCC46090C55}"/>
              </a:ext>
            </a:extLst>
          </p:cNvPr>
          <p:cNvSpPr>
            <a:spLocks noGrp="1"/>
          </p:cNvSpPr>
          <p:nvPr>
            <p:ph type="title"/>
          </p:nvPr>
        </p:nvSpPr>
        <p:spPr/>
        <p:txBody>
          <a:bodyPr/>
          <a:lstStyle/>
          <a:p>
            <a:r>
              <a:rPr lang="en-US"/>
              <a:t>Click to edit Master title style</a:t>
            </a:r>
          </a:p>
        </p:txBody>
      </p:sp>
      <p:sp>
        <p:nvSpPr>
          <p:cNvPr id="8" name="Slide Number Placeholder 7">
            <a:extLst>
              <a:ext uri="{FF2B5EF4-FFF2-40B4-BE49-F238E27FC236}">
                <a16:creationId xmlns:a16="http://schemas.microsoft.com/office/drawing/2014/main" id="{DFDEB9AC-3EA7-F543-A1E1-9C46B1D48BF0}"/>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3">
            <a:extLst>
              <a:ext uri="{FF2B5EF4-FFF2-40B4-BE49-F238E27FC236}">
                <a16:creationId xmlns:a16="http://schemas.microsoft.com/office/drawing/2014/main" id="{817F0B3F-D03E-5547-9D43-6CC633C0773A}"/>
              </a:ext>
            </a:extLst>
          </p:cNvPr>
          <p:cNvSpPr>
            <a:spLocks noGrp="1"/>
          </p:cNvSpPr>
          <p:nvPr>
            <p:ph type="body" sz="quarter" idx="16"/>
          </p:nvPr>
        </p:nvSpPr>
        <p:spPr>
          <a:xfrm>
            <a:off x="7128197" y="3119921"/>
            <a:ext cx="4694994" cy="1219200"/>
          </a:xfrm>
          <a:prstGeom prst="rect">
            <a:avLst/>
          </a:prstGeom>
        </p:spPr>
        <p:txBody>
          <a:bodyPr anchor="ctr"/>
          <a:lstStyle>
            <a:lvl1pPr marL="0" indent="0" algn="l">
              <a:lnSpc>
                <a:spcPct val="150000"/>
              </a:lnSpc>
              <a:buNone/>
              <a:defRPr sz="1900">
                <a:solidFill>
                  <a:schemeClr val="tx1"/>
                </a:solidFill>
              </a:defRPr>
            </a:lvl1pPr>
          </a:lstStyle>
          <a:p>
            <a:pPr lvl="0"/>
            <a:r>
              <a:rPr lang="en-US"/>
              <a:t>Click to edit Master text styles</a:t>
            </a:r>
          </a:p>
        </p:txBody>
      </p:sp>
      <p:sp>
        <p:nvSpPr>
          <p:cNvPr id="10" name="Text Placeholder 3">
            <a:extLst>
              <a:ext uri="{FF2B5EF4-FFF2-40B4-BE49-F238E27FC236}">
                <a16:creationId xmlns:a16="http://schemas.microsoft.com/office/drawing/2014/main" id="{988A789E-6A21-A741-A73C-1A027B5E45FF}"/>
              </a:ext>
            </a:extLst>
          </p:cNvPr>
          <p:cNvSpPr>
            <a:spLocks noGrp="1"/>
          </p:cNvSpPr>
          <p:nvPr>
            <p:ph type="body" sz="quarter" idx="17"/>
          </p:nvPr>
        </p:nvSpPr>
        <p:spPr>
          <a:xfrm>
            <a:off x="7128197" y="1463040"/>
            <a:ext cx="4694994" cy="1216152"/>
          </a:xfrm>
          <a:prstGeom prst="rect">
            <a:avLst/>
          </a:prstGeom>
        </p:spPr>
        <p:txBody>
          <a:bodyPr anchor="ctr"/>
          <a:lstStyle>
            <a:lvl1pPr marL="0" indent="0" algn="l">
              <a:lnSpc>
                <a:spcPct val="150000"/>
              </a:lnSpc>
              <a:buNone/>
              <a:defRPr sz="1900">
                <a:solidFill>
                  <a:schemeClr val="tx1"/>
                </a:solidFill>
              </a:defRPr>
            </a:lvl1pPr>
          </a:lstStyle>
          <a:p>
            <a:pPr lvl="0"/>
            <a:r>
              <a:rPr lang="en-US"/>
              <a:t>Click to edit Master text styles</a:t>
            </a:r>
          </a:p>
        </p:txBody>
      </p:sp>
      <p:sp>
        <p:nvSpPr>
          <p:cNvPr id="11" name="Text Placeholder 3">
            <a:extLst>
              <a:ext uri="{FF2B5EF4-FFF2-40B4-BE49-F238E27FC236}">
                <a16:creationId xmlns:a16="http://schemas.microsoft.com/office/drawing/2014/main" id="{6396CA7F-67EC-4044-A142-E5C4663040AC}"/>
              </a:ext>
            </a:extLst>
          </p:cNvPr>
          <p:cNvSpPr>
            <a:spLocks noGrp="1"/>
          </p:cNvSpPr>
          <p:nvPr>
            <p:ph type="body" sz="quarter" idx="18"/>
          </p:nvPr>
        </p:nvSpPr>
        <p:spPr>
          <a:xfrm>
            <a:off x="7128198" y="4788260"/>
            <a:ext cx="4694993" cy="1219200"/>
          </a:xfrm>
          <a:prstGeom prst="rect">
            <a:avLst/>
          </a:prstGeom>
        </p:spPr>
        <p:txBody>
          <a:bodyPr anchor="ctr"/>
          <a:lstStyle>
            <a:lvl1pPr marL="0" indent="0" algn="l">
              <a:lnSpc>
                <a:spcPct val="150000"/>
              </a:lnSpc>
              <a:buNone/>
              <a:defRPr sz="1900">
                <a:solidFill>
                  <a:schemeClr val="tx1"/>
                </a:solidFill>
              </a:defRPr>
            </a:lvl1pPr>
          </a:lstStyle>
          <a:p>
            <a:pPr lvl="0"/>
            <a:r>
              <a:rPr lang="en-US"/>
              <a:t>Click to edit Master text styles</a:t>
            </a:r>
          </a:p>
        </p:txBody>
      </p:sp>
      <p:sp>
        <p:nvSpPr>
          <p:cNvPr id="12" name="Text Placeholder 3">
            <a:extLst>
              <a:ext uri="{FF2B5EF4-FFF2-40B4-BE49-F238E27FC236}">
                <a16:creationId xmlns:a16="http://schemas.microsoft.com/office/drawing/2014/main" id="{92F96F51-D3AE-6149-A969-9630B1832CDE}"/>
              </a:ext>
            </a:extLst>
          </p:cNvPr>
          <p:cNvSpPr>
            <a:spLocks noGrp="1"/>
          </p:cNvSpPr>
          <p:nvPr>
            <p:ph type="body" sz="quarter" idx="19"/>
          </p:nvPr>
        </p:nvSpPr>
        <p:spPr>
          <a:xfrm>
            <a:off x="685800" y="1463040"/>
            <a:ext cx="4682801" cy="1216152"/>
          </a:xfrm>
          <a:prstGeom prst="rect">
            <a:avLst/>
          </a:prstGeom>
        </p:spPr>
        <p:txBody>
          <a:bodyPr anchor="ctr"/>
          <a:lstStyle>
            <a:lvl1pPr marL="0" indent="0" algn="r">
              <a:lnSpc>
                <a:spcPct val="150000"/>
              </a:lnSpc>
              <a:buNone/>
              <a:defRPr sz="1900">
                <a:solidFill>
                  <a:schemeClr val="tx1"/>
                </a:solidFill>
              </a:defRPr>
            </a:lvl1pPr>
          </a:lstStyle>
          <a:p>
            <a:pPr lvl="0"/>
            <a:r>
              <a:rPr lang="en-US"/>
              <a:t>Click to edit Master text styles</a:t>
            </a:r>
          </a:p>
        </p:txBody>
      </p:sp>
      <p:sp>
        <p:nvSpPr>
          <p:cNvPr id="13" name="Text Placeholder 3">
            <a:extLst>
              <a:ext uri="{FF2B5EF4-FFF2-40B4-BE49-F238E27FC236}">
                <a16:creationId xmlns:a16="http://schemas.microsoft.com/office/drawing/2014/main" id="{27A4432F-40C2-2642-86A3-45D48B507CC8}"/>
              </a:ext>
            </a:extLst>
          </p:cNvPr>
          <p:cNvSpPr>
            <a:spLocks noGrp="1"/>
          </p:cNvSpPr>
          <p:nvPr>
            <p:ph type="body" sz="quarter" idx="20"/>
          </p:nvPr>
        </p:nvSpPr>
        <p:spPr>
          <a:xfrm>
            <a:off x="688258" y="3119921"/>
            <a:ext cx="4682801" cy="1219200"/>
          </a:xfrm>
          <a:prstGeom prst="rect">
            <a:avLst/>
          </a:prstGeom>
        </p:spPr>
        <p:txBody>
          <a:bodyPr anchor="ctr"/>
          <a:lstStyle>
            <a:lvl1pPr marL="0" indent="0" algn="r">
              <a:lnSpc>
                <a:spcPct val="150000"/>
              </a:lnSpc>
              <a:buNone/>
              <a:defRPr sz="1900">
                <a:solidFill>
                  <a:schemeClr val="tx1"/>
                </a:solidFill>
              </a:defRPr>
            </a:lvl1pPr>
          </a:lstStyle>
          <a:p>
            <a:pPr lvl="0"/>
            <a:r>
              <a:rPr lang="en-US"/>
              <a:t>Click to edit Master text styles</a:t>
            </a:r>
          </a:p>
        </p:txBody>
      </p:sp>
      <p:sp>
        <p:nvSpPr>
          <p:cNvPr id="14" name="Text Placeholder 3">
            <a:extLst>
              <a:ext uri="{FF2B5EF4-FFF2-40B4-BE49-F238E27FC236}">
                <a16:creationId xmlns:a16="http://schemas.microsoft.com/office/drawing/2014/main" id="{E9664E16-9452-3D4A-9E0B-44A0E3BC4522}"/>
              </a:ext>
            </a:extLst>
          </p:cNvPr>
          <p:cNvSpPr>
            <a:spLocks noGrp="1"/>
          </p:cNvSpPr>
          <p:nvPr>
            <p:ph type="body" sz="quarter" idx="21"/>
          </p:nvPr>
        </p:nvSpPr>
        <p:spPr>
          <a:xfrm>
            <a:off x="685801" y="4788260"/>
            <a:ext cx="4682800" cy="1219200"/>
          </a:xfrm>
          <a:prstGeom prst="rect">
            <a:avLst/>
          </a:prstGeom>
        </p:spPr>
        <p:txBody>
          <a:bodyPr anchor="ctr"/>
          <a:lstStyle>
            <a:lvl1pPr marL="0" indent="0" algn="r">
              <a:lnSpc>
                <a:spcPct val="150000"/>
              </a:lnSpc>
              <a:buNone/>
              <a:defRPr sz="1900">
                <a:solidFill>
                  <a:schemeClr val="tx1"/>
                </a:solidFill>
              </a:defRPr>
            </a:lvl1pPr>
          </a:lstStyle>
          <a:p>
            <a:pPr lvl="0"/>
            <a:r>
              <a:rPr lang="en-US"/>
              <a:t>Click to edit Master text styles</a:t>
            </a:r>
          </a:p>
        </p:txBody>
      </p:sp>
      <p:sp>
        <p:nvSpPr>
          <p:cNvPr id="2" name="Footer Placeholder 1">
            <a:extLst>
              <a:ext uri="{FF2B5EF4-FFF2-40B4-BE49-F238E27FC236}">
                <a16:creationId xmlns:a16="http://schemas.microsoft.com/office/drawing/2014/main" id="{F644AE28-2AA3-8A4C-A27C-2F71D1E629E4}"/>
              </a:ext>
            </a:extLst>
          </p:cNvPr>
          <p:cNvSpPr>
            <a:spLocks noGrp="1"/>
          </p:cNvSpPr>
          <p:nvPr>
            <p:ph type="ftr" sz="quarter" idx="22"/>
          </p:nvPr>
        </p:nvSpPr>
        <p:spPr/>
        <p:txBody>
          <a:bodyPr/>
          <a:lstStyle/>
          <a:p>
            <a:r>
              <a:rPr lang="en-US"/>
              <a:t>For agent use only. Confidential and proprietary. Do not distribute.</a:t>
            </a:r>
          </a:p>
        </p:txBody>
      </p:sp>
      <p:grpSp>
        <p:nvGrpSpPr>
          <p:cNvPr id="15" name="Group 14">
            <a:extLst>
              <a:ext uri="{FF2B5EF4-FFF2-40B4-BE49-F238E27FC236}">
                <a16:creationId xmlns:a16="http://schemas.microsoft.com/office/drawing/2014/main" id="{83C5F902-92C3-DB4B-AA65-6BB330D3EA45}"/>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35D8E688-BEF7-3348-A578-374A7A531EB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7" name="Group 16">
              <a:extLst>
                <a:ext uri="{FF2B5EF4-FFF2-40B4-BE49-F238E27FC236}">
                  <a16:creationId xmlns:a16="http://schemas.microsoft.com/office/drawing/2014/main" id="{45459A14-A40E-C747-9BE2-98D762A75962}"/>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47EA270-4E59-E342-A309-AEA08943D9D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Graphic 18">
                <a:extLst>
                  <a:ext uri="{FF2B5EF4-FFF2-40B4-BE49-F238E27FC236}">
                    <a16:creationId xmlns:a16="http://schemas.microsoft.com/office/drawing/2014/main" id="{544F70A9-968F-BF48-9ADC-D46653D758AE}"/>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02632954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022_IMAGE CIRCLES - 2">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6705600" y="1652016"/>
            <a:ext cx="3657600" cy="36576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18" name="Picture Placeholder 5"/>
          <p:cNvSpPr>
            <a:spLocks noGrp="1"/>
          </p:cNvSpPr>
          <p:nvPr>
            <p:ph type="pic" sz="quarter" idx="12"/>
          </p:nvPr>
        </p:nvSpPr>
        <p:spPr>
          <a:xfrm>
            <a:off x="1828800" y="1652016"/>
            <a:ext cx="3657600" cy="36576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4" name="Title 3">
            <a:extLst>
              <a:ext uri="{FF2B5EF4-FFF2-40B4-BE49-F238E27FC236}">
                <a16:creationId xmlns:a16="http://schemas.microsoft.com/office/drawing/2014/main" id="{BBFED9F1-9987-2A44-A96F-67EECAA1B4DA}"/>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1C3D29E-751E-8845-965E-AB5C5F427634}"/>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C348C76C-BCF5-C04A-B3E5-42AB6109ED79}"/>
              </a:ext>
            </a:extLst>
          </p:cNvPr>
          <p:cNvSpPr>
            <a:spLocks noGrp="1"/>
          </p:cNvSpPr>
          <p:nvPr>
            <p:ph type="ftr" sz="quarter" idx="15"/>
          </p:nvPr>
        </p:nvSpPr>
        <p:spPr/>
        <p:txBody>
          <a:bodyPr/>
          <a:lstStyle/>
          <a:p>
            <a:r>
              <a:rPr lang="en-US"/>
              <a:t>For agent use only. Confidential and proprietary. Do not distribute.</a:t>
            </a:r>
          </a:p>
        </p:txBody>
      </p:sp>
      <p:grpSp>
        <p:nvGrpSpPr>
          <p:cNvPr id="7" name="Group 6">
            <a:extLst>
              <a:ext uri="{FF2B5EF4-FFF2-40B4-BE49-F238E27FC236}">
                <a16:creationId xmlns:a16="http://schemas.microsoft.com/office/drawing/2014/main" id="{374CD7CE-28B7-6F44-A688-0B0420F81CD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2B16D9D-1A96-2F4B-8DD0-F57C2C03F54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7A58D545-E208-B642-B139-02BE1F345654}"/>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793A44A1-E3C0-CA4B-BFB5-68C395320BB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C72A8E64-BDAE-0249-A55F-9AEB06582405}"/>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42613941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022_IMAGE CIRCLES + TEXT BLOCKS - 3 (V2)">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700171" y="1463040"/>
            <a:ext cx="3048000" cy="30480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19" name="Picture Placeholder 5"/>
          <p:cNvSpPr>
            <a:spLocks noGrp="1"/>
          </p:cNvSpPr>
          <p:nvPr>
            <p:ph type="pic" sz="quarter" idx="12"/>
          </p:nvPr>
        </p:nvSpPr>
        <p:spPr>
          <a:xfrm>
            <a:off x="4730496" y="1463040"/>
            <a:ext cx="3048000" cy="30480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0" name="Picture Placeholder 5"/>
          <p:cNvSpPr>
            <a:spLocks noGrp="1"/>
          </p:cNvSpPr>
          <p:nvPr>
            <p:ph type="pic" sz="quarter" idx="13"/>
          </p:nvPr>
        </p:nvSpPr>
        <p:spPr>
          <a:xfrm>
            <a:off x="8789563" y="1463040"/>
            <a:ext cx="3048000" cy="30480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4" name="Title 3">
            <a:extLst>
              <a:ext uri="{FF2B5EF4-FFF2-40B4-BE49-F238E27FC236}">
                <a16:creationId xmlns:a16="http://schemas.microsoft.com/office/drawing/2014/main" id="{E9981B27-F90B-E04C-A0D8-5455236E0E2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FB9570-C392-AE4D-9560-84C8F7CAD37A}"/>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Text Placeholder 27">
            <a:extLst>
              <a:ext uri="{FF2B5EF4-FFF2-40B4-BE49-F238E27FC236}">
                <a16:creationId xmlns:a16="http://schemas.microsoft.com/office/drawing/2014/main" id="{4AC7B90C-F2F7-224D-8F8B-96465EE6CFE1}"/>
              </a:ext>
            </a:extLst>
          </p:cNvPr>
          <p:cNvSpPr>
            <a:spLocks noGrp="1"/>
          </p:cNvSpPr>
          <p:nvPr>
            <p:ph type="body" sz="quarter" idx="16" hasCustomPrompt="1"/>
          </p:nvPr>
        </p:nvSpPr>
        <p:spPr>
          <a:xfrm>
            <a:off x="687404"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9" name="Text Placeholder 27">
            <a:extLst>
              <a:ext uri="{FF2B5EF4-FFF2-40B4-BE49-F238E27FC236}">
                <a16:creationId xmlns:a16="http://schemas.microsoft.com/office/drawing/2014/main" id="{ACB1FB31-F480-3642-8BED-42BAB9C029C7}"/>
              </a:ext>
            </a:extLst>
          </p:cNvPr>
          <p:cNvSpPr>
            <a:spLocks noGrp="1"/>
          </p:cNvSpPr>
          <p:nvPr>
            <p:ph type="body" sz="quarter" idx="17" hasCustomPrompt="1"/>
          </p:nvPr>
        </p:nvSpPr>
        <p:spPr>
          <a:xfrm>
            <a:off x="4731298"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10" name="Text Placeholder 27">
            <a:extLst>
              <a:ext uri="{FF2B5EF4-FFF2-40B4-BE49-F238E27FC236}">
                <a16:creationId xmlns:a16="http://schemas.microsoft.com/office/drawing/2014/main" id="{952394A2-7320-3C42-8CB8-E1041A73AE74}"/>
              </a:ext>
            </a:extLst>
          </p:cNvPr>
          <p:cNvSpPr>
            <a:spLocks noGrp="1"/>
          </p:cNvSpPr>
          <p:nvPr>
            <p:ph type="body" sz="quarter" idx="18" hasCustomPrompt="1"/>
          </p:nvPr>
        </p:nvSpPr>
        <p:spPr>
          <a:xfrm>
            <a:off x="8775192"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2" name="Footer Placeholder 1">
            <a:extLst>
              <a:ext uri="{FF2B5EF4-FFF2-40B4-BE49-F238E27FC236}">
                <a16:creationId xmlns:a16="http://schemas.microsoft.com/office/drawing/2014/main" id="{1EE8DD3C-1AC7-AB4D-8BDE-435AE2834D54}"/>
              </a:ext>
            </a:extLst>
          </p:cNvPr>
          <p:cNvSpPr>
            <a:spLocks noGrp="1"/>
          </p:cNvSpPr>
          <p:nvPr>
            <p:ph type="ftr" sz="quarter" idx="19"/>
          </p:nvPr>
        </p:nvSpPr>
        <p:spPr/>
        <p:txBody>
          <a:bodyPr/>
          <a:lstStyle/>
          <a:p>
            <a:r>
              <a:rPr lang="en-US"/>
              <a:t>For agent use only. Confidential and proprietary. Do not distribute.</a:t>
            </a:r>
          </a:p>
        </p:txBody>
      </p:sp>
      <p:grpSp>
        <p:nvGrpSpPr>
          <p:cNvPr id="11" name="Group 10">
            <a:extLst>
              <a:ext uri="{FF2B5EF4-FFF2-40B4-BE49-F238E27FC236}">
                <a16:creationId xmlns:a16="http://schemas.microsoft.com/office/drawing/2014/main" id="{5C9C9650-30B0-7046-8F98-32347E98572E}"/>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1849B7C2-EC39-8042-A286-C1B6D33094C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3" name="Group 12">
              <a:extLst>
                <a:ext uri="{FF2B5EF4-FFF2-40B4-BE49-F238E27FC236}">
                  <a16:creationId xmlns:a16="http://schemas.microsoft.com/office/drawing/2014/main" id="{B510D8B8-38E7-434E-9D6A-7AA3771B7CF5}"/>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3409E8EE-3EEF-374D-85D3-3390AEF229C8}"/>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5" name="Graphic 14">
                <a:extLst>
                  <a:ext uri="{FF2B5EF4-FFF2-40B4-BE49-F238E27FC236}">
                    <a16:creationId xmlns:a16="http://schemas.microsoft.com/office/drawing/2014/main" id="{D00BFBA3-65E1-E64A-979A-CE2BD1B22F25}"/>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10008967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022_IMAGE CIRCLES - 8">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1524000" y="16002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1" name="Picture Placeholder 5"/>
          <p:cNvSpPr>
            <a:spLocks noGrp="1"/>
          </p:cNvSpPr>
          <p:nvPr>
            <p:ph type="pic" sz="quarter" idx="12"/>
          </p:nvPr>
        </p:nvSpPr>
        <p:spPr>
          <a:xfrm>
            <a:off x="3962400" y="16002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2" name="Picture Placeholder 5"/>
          <p:cNvSpPr>
            <a:spLocks noGrp="1"/>
          </p:cNvSpPr>
          <p:nvPr>
            <p:ph type="pic" sz="quarter" idx="13"/>
          </p:nvPr>
        </p:nvSpPr>
        <p:spPr>
          <a:xfrm>
            <a:off x="6400800" y="16002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3" name="Picture Placeholder 5"/>
          <p:cNvSpPr>
            <a:spLocks noGrp="1"/>
          </p:cNvSpPr>
          <p:nvPr>
            <p:ph type="pic" sz="quarter" idx="14"/>
          </p:nvPr>
        </p:nvSpPr>
        <p:spPr>
          <a:xfrm>
            <a:off x="8839200" y="16002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4" name="Picture Placeholder 5"/>
          <p:cNvSpPr>
            <a:spLocks noGrp="1"/>
          </p:cNvSpPr>
          <p:nvPr>
            <p:ph type="pic" sz="quarter" idx="15"/>
          </p:nvPr>
        </p:nvSpPr>
        <p:spPr>
          <a:xfrm>
            <a:off x="1524000" y="37338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5" name="Picture Placeholder 5"/>
          <p:cNvSpPr>
            <a:spLocks noGrp="1"/>
          </p:cNvSpPr>
          <p:nvPr>
            <p:ph type="pic" sz="quarter" idx="16"/>
          </p:nvPr>
        </p:nvSpPr>
        <p:spPr>
          <a:xfrm>
            <a:off x="3962400" y="37338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6" name="Picture Placeholder 5"/>
          <p:cNvSpPr>
            <a:spLocks noGrp="1"/>
          </p:cNvSpPr>
          <p:nvPr>
            <p:ph type="pic" sz="quarter" idx="17"/>
          </p:nvPr>
        </p:nvSpPr>
        <p:spPr>
          <a:xfrm>
            <a:off x="6400800" y="37338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7" name="Picture Placeholder 5"/>
          <p:cNvSpPr>
            <a:spLocks noGrp="1"/>
          </p:cNvSpPr>
          <p:nvPr>
            <p:ph type="pic" sz="quarter" idx="18"/>
          </p:nvPr>
        </p:nvSpPr>
        <p:spPr>
          <a:xfrm>
            <a:off x="8839200" y="37338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4" name="Title 3">
            <a:extLst>
              <a:ext uri="{FF2B5EF4-FFF2-40B4-BE49-F238E27FC236}">
                <a16:creationId xmlns:a16="http://schemas.microsoft.com/office/drawing/2014/main" id="{4D7686A5-F2BD-2045-A9BE-8FA57BB6F0C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9199D3F5-F2E2-664C-B84E-66A270B22E5E}"/>
              </a:ext>
            </a:extLst>
          </p:cNvPr>
          <p:cNvSpPr>
            <a:spLocks noGrp="1"/>
          </p:cNvSpPr>
          <p:nvPr>
            <p:ph type="sldNum" sz="quarter" idx="2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E1B09B73-ECE3-6F42-B504-D2376B3D7D29}"/>
              </a:ext>
            </a:extLst>
          </p:cNvPr>
          <p:cNvSpPr>
            <a:spLocks noGrp="1"/>
          </p:cNvSpPr>
          <p:nvPr>
            <p:ph type="ftr" sz="quarter" idx="21"/>
          </p:nvPr>
        </p:nvSpPr>
        <p:spPr/>
        <p:txBody>
          <a:bodyPr/>
          <a:lstStyle/>
          <a:p>
            <a:r>
              <a:rPr lang="en-US"/>
              <a:t>For agent use only. Confidential and proprietary. Do not distribute.</a:t>
            </a:r>
          </a:p>
        </p:txBody>
      </p:sp>
      <p:grpSp>
        <p:nvGrpSpPr>
          <p:cNvPr id="13" name="Group 12">
            <a:extLst>
              <a:ext uri="{FF2B5EF4-FFF2-40B4-BE49-F238E27FC236}">
                <a16:creationId xmlns:a16="http://schemas.microsoft.com/office/drawing/2014/main" id="{B04DF2F0-2501-2E43-8C03-B003D1C4472C}"/>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F6F08E4B-361F-7F47-B2CD-8CAB33486FD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E50E37CE-F3A0-AA47-BB21-6F7B2F1F9B6B}"/>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4D897B44-EE8E-4140-ABF8-8AD191F4C9D6}"/>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Graphic 17">
                <a:extLst>
                  <a:ext uri="{FF2B5EF4-FFF2-40B4-BE49-F238E27FC236}">
                    <a16:creationId xmlns:a16="http://schemas.microsoft.com/office/drawing/2014/main" id="{F2E76C0B-0C10-884F-A62E-119932A562EE}"/>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788292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022_IMAGE CIRCLES + TEXT BOX - 9">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679383" y="19050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18" name="Picture Placeholder 5"/>
          <p:cNvSpPr>
            <a:spLocks noGrp="1"/>
          </p:cNvSpPr>
          <p:nvPr>
            <p:ph type="pic" sz="quarter" idx="12"/>
          </p:nvPr>
        </p:nvSpPr>
        <p:spPr>
          <a:xfrm>
            <a:off x="679383" y="31242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19" name="Picture Placeholder 5"/>
          <p:cNvSpPr>
            <a:spLocks noGrp="1"/>
          </p:cNvSpPr>
          <p:nvPr>
            <p:ph type="pic" sz="quarter" idx="13"/>
          </p:nvPr>
        </p:nvSpPr>
        <p:spPr>
          <a:xfrm>
            <a:off x="679383" y="43434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0" name="Picture Placeholder 5"/>
          <p:cNvSpPr>
            <a:spLocks noGrp="1"/>
          </p:cNvSpPr>
          <p:nvPr>
            <p:ph type="pic" sz="quarter" idx="14"/>
          </p:nvPr>
        </p:nvSpPr>
        <p:spPr>
          <a:xfrm>
            <a:off x="1898583" y="19050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1" name="Picture Placeholder 5"/>
          <p:cNvSpPr>
            <a:spLocks noGrp="1"/>
          </p:cNvSpPr>
          <p:nvPr>
            <p:ph type="pic" sz="quarter" idx="16"/>
          </p:nvPr>
        </p:nvSpPr>
        <p:spPr>
          <a:xfrm>
            <a:off x="1898583" y="43434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2" name="Picture Placeholder 5"/>
          <p:cNvSpPr>
            <a:spLocks noGrp="1"/>
          </p:cNvSpPr>
          <p:nvPr>
            <p:ph type="pic" sz="quarter" idx="17"/>
          </p:nvPr>
        </p:nvSpPr>
        <p:spPr>
          <a:xfrm>
            <a:off x="3117783" y="19050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3" name="Picture Placeholder 5"/>
          <p:cNvSpPr>
            <a:spLocks noGrp="1"/>
          </p:cNvSpPr>
          <p:nvPr>
            <p:ph type="pic" sz="quarter" idx="18"/>
          </p:nvPr>
        </p:nvSpPr>
        <p:spPr>
          <a:xfrm>
            <a:off x="3117783" y="31242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4" name="Picture Placeholder 5"/>
          <p:cNvSpPr>
            <a:spLocks noGrp="1"/>
          </p:cNvSpPr>
          <p:nvPr>
            <p:ph type="pic" sz="quarter" idx="19"/>
          </p:nvPr>
        </p:nvSpPr>
        <p:spPr>
          <a:xfrm>
            <a:off x="3117783" y="43434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5" name="Picture Placeholder 5"/>
          <p:cNvSpPr>
            <a:spLocks noGrp="1"/>
          </p:cNvSpPr>
          <p:nvPr>
            <p:ph type="pic" sz="quarter" idx="20"/>
          </p:nvPr>
        </p:nvSpPr>
        <p:spPr>
          <a:xfrm>
            <a:off x="1898583" y="31242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4" name="Title 3">
            <a:extLst>
              <a:ext uri="{FF2B5EF4-FFF2-40B4-BE49-F238E27FC236}">
                <a16:creationId xmlns:a16="http://schemas.microsoft.com/office/drawing/2014/main" id="{A3ECD5C0-F748-504B-BD42-4F746516E195}"/>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BC61B8E9-E13A-FA4E-9DFE-D5232F5FBAD2}"/>
              </a:ext>
            </a:extLst>
          </p:cNvPr>
          <p:cNvSpPr>
            <a:spLocks noGrp="1"/>
          </p:cNvSpPr>
          <p:nvPr>
            <p:ph type="sldNum" sz="quarter" idx="22"/>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4" name="Text Placeholder 9">
            <a:extLst>
              <a:ext uri="{FF2B5EF4-FFF2-40B4-BE49-F238E27FC236}">
                <a16:creationId xmlns:a16="http://schemas.microsoft.com/office/drawing/2014/main" id="{6816889D-9B60-DA4B-8730-CFCFF9236FBB}"/>
              </a:ext>
            </a:extLst>
          </p:cNvPr>
          <p:cNvSpPr>
            <a:spLocks noGrp="1"/>
          </p:cNvSpPr>
          <p:nvPr>
            <p:ph type="body" sz="quarter" idx="23"/>
          </p:nvPr>
        </p:nvSpPr>
        <p:spPr>
          <a:xfrm>
            <a:off x="4876800" y="1904999"/>
            <a:ext cx="6946392" cy="3657601"/>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46476259-D7EA-B94C-895C-00E29BA18394}"/>
              </a:ext>
            </a:extLst>
          </p:cNvPr>
          <p:cNvSpPr>
            <a:spLocks noGrp="1"/>
          </p:cNvSpPr>
          <p:nvPr>
            <p:ph type="ftr" sz="quarter" idx="24"/>
          </p:nvPr>
        </p:nvSpPr>
        <p:spPr/>
        <p:txBody>
          <a:bodyPr/>
          <a:lstStyle/>
          <a:p>
            <a:r>
              <a:rPr lang="en-US"/>
              <a:t>For agent use only. Confidential and proprietary. Do not distribute.</a:t>
            </a:r>
          </a:p>
        </p:txBody>
      </p:sp>
      <p:grpSp>
        <p:nvGrpSpPr>
          <p:cNvPr id="15" name="Group 14">
            <a:extLst>
              <a:ext uri="{FF2B5EF4-FFF2-40B4-BE49-F238E27FC236}">
                <a16:creationId xmlns:a16="http://schemas.microsoft.com/office/drawing/2014/main" id="{E2743E1B-6A8D-CF4D-888E-B9BDB17679E9}"/>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C6608392-C2C1-324C-8ACC-1D14366E1E21}"/>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6" name="Group 25">
              <a:extLst>
                <a:ext uri="{FF2B5EF4-FFF2-40B4-BE49-F238E27FC236}">
                  <a16:creationId xmlns:a16="http://schemas.microsoft.com/office/drawing/2014/main" id="{5A9B7F6F-13E0-E24D-B331-05E4E2B1A266}"/>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4642882E-E792-2343-8EAB-BC5DD3AC1BB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8" name="Graphic 27">
                <a:extLst>
                  <a:ext uri="{FF2B5EF4-FFF2-40B4-BE49-F238E27FC236}">
                    <a16:creationId xmlns:a16="http://schemas.microsoft.com/office/drawing/2014/main" id="{1C00B9ED-D569-7E48-B668-A19263C12F30}"/>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852117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2022_TITLE - WHITE (V2)">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7AAC6B6F-422B-3948-B611-B85490C34CF1}"/>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594575" y="5701748"/>
            <a:ext cx="1895061" cy="821954"/>
          </a:xfrm>
          <a:prstGeom prst="rect">
            <a:avLst/>
          </a:prstGeom>
        </p:spPr>
      </p:pic>
      <p:sp>
        <p:nvSpPr>
          <p:cNvPr id="9" name="Title Placeholder 4">
            <a:extLst>
              <a:ext uri="{FF2B5EF4-FFF2-40B4-BE49-F238E27FC236}">
                <a16:creationId xmlns:a16="http://schemas.microsoft.com/office/drawing/2014/main" id="{425E3FF1-8A4E-E44B-AA34-C7F0AE1559C5}"/>
              </a:ext>
            </a:extLst>
          </p:cNvPr>
          <p:cNvSpPr>
            <a:spLocks noGrp="1"/>
          </p:cNvSpPr>
          <p:nvPr>
            <p:ph type="body" sz="quarter" idx="13"/>
          </p:nvPr>
        </p:nvSpPr>
        <p:spPr>
          <a:xfrm>
            <a:off x="914400" y="5003800"/>
            <a:ext cx="8026400" cy="1247408"/>
          </a:xfrm>
          <a:prstGeom prst="rect">
            <a:avLst/>
          </a:prstGeom>
        </p:spPr>
        <p:txBody>
          <a:bodyPr lIns="0" tIns="0" rIns="0" bIns="0" anchor="b"/>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a:solidFill>
                  <a:schemeClr val="bg2"/>
                </a:solidFill>
              </a:defRPr>
            </a:lvl3pPr>
          </a:lstStyle>
          <a:p>
            <a:pPr lvl="0"/>
            <a:r>
              <a:rPr lang="en-US"/>
              <a:t>Click to edit Master text styles</a:t>
            </a:r>
          </a:p>
          <a:p>
            <a:pPr lvl="1"/>
            <a:r>
              <a:rPr lang="en-US"/>
              <a:t>Second level</a:t>
            </a:r>
          </a:p>
        </p:txBody>
      </p:sp>
      <p:sp>
        <p:nvSpPr>
          <p:cNvPr id="8" name="Picture Placeholder 7"/>
          <p:cNvSpPr>
            <a:spLocks noGrp="1"/>
          </p:cNvSpPr>
          <p:nvPr>
            <p:ph type="pic" sz="quarter" idx="10"/>
          </p:nvPr>
        </p:nvSpPr>
        <p:spPr>
          <a:xfrm>
            <a:off x="0" y="0"/>
            <a:ext cx="12192000" cy="4605338"/>
          </a:xfrm>
          <a:custGeom>
            <a:avLst/>
            <a:gdLst>
              <a:gd name="connsiteX0" fmla="*/ 0 w 12192000"/>
              <a:gd name="connsiteY0" fmla="*/ 0 h 4605338"/>
              <a:gd name="connsiteX1" fmla="*/ 2977 w 12192000"/>
              <a:gd name="connsiteY1" fmla="*/ 0 h 4605338"/>
              <a:gd name="connsiteX2" fmla="*/ 23813 w 12192000"/>
              <a:gd name="connsiteY2" fmla="*/ 0 h 4605338"/>
              <a:gd name="connsiteX3" fmla="*/ 46509 w 12192000"/>
              <a:gd name="connsiteY3" fmla="*/ 0 h 4605338"/>
              <a:gd name="connsiteX4" fmla="*/ 80368 w 12192000"/>
              <a:gd name="connsiteY4" fmla="*/ 0 h 4605338"/>
              <a:gd name="connsiteX5" fmla="*/ 127620 w 12192000"/>
              <a:gd name="connsiteY5" fmla="*/ 0 h 4605338"/>
              <a:gd name="connsiteX6" fmla="*/ 190500 w 12192000"/>
              <a:gd name="connsiteY6" fmla="*/ 0 h 4605338"/>
              <a:gd name="connsiteX7" fmla="*/ 271240 w 12192000"/>
              <a:gd name="connsiteY7" fmla="*/ 0 h 4605338"/>
              <a:gd name="connsiteX8" fmla="*/ 372071 w 12192000"/>
              <a:gd name="connsiteY8" fmla="*/ 0 h 4605338"/>
              <a:gd name="connsiteX9" fmla="*/ 495226 w 12192000"/>
              <a:gd name="connsiteY9" fmla="*/ 0 h 4605338"/>
              <a:gd name="connsiteX10" fmla="*/ 642938 w 12192000"/>
              <a:gd name="connsiteY10" fmla="*/ 0 h 4605338"/>
              <a:gd name="connsiteX11" fmla="*/ 817439 w 12192000"/>
              <a:gd name="connsiteY11" fmla="*/ 0 h 4605338"/>
              <a:gd name="connsiteX12" fmla="*/ 1020961 w 12192000"/>
              <a:gd name="connsiteY12" fmla="*/ 0 h 4605338"/>
              <a:gd name="connsiteX13" fmla="*/ 1255738 w 12192000"/>
              <a:gd name="connsiteY13" fmla="*/ 0 h 4605338"/>
              <a:gd name="connsiteX14" fmla="*/ 1524000 w 12192000"/>
              <a:gd name="connsiteY14" fmla="*/ 0 h 4605338"/>
              <a:gd name="connsiteX15" fmla="*/ 1827982 w 12192000"/>
              <a:gd name="connsiteY15" fmla="*/ 0 h 4605338"/>
              <a:gd name="connsiteX16" fmla="*/ 2169915 w 12192000"/>
              <a:gd name="connsiteY16" fmla="*/ 0 h 4605338"/>
              <a:gd name="connsiteX17" fmla="*/ 2552031 w 12192000"/>
              <a:gd name="connsiteY17" fmla="*/ 0 h 4605338"/>
              <a:gd name="connsiteX18" fmla="*/ 2976563 w 12192000"/>
              <a:gd name="connsiteY18" fmla="*/ 0 h 4605338"/>
              <a:gd name="connsiteX19" fmla="*/ 3445743 w 12192000"/>
              <a:gd name="connsiteY19" fmla="*/ 0 h 4605338"/>
              <a:gd name="connsiteX20" fmla="*/ 3961805 w 12192000"/>
              <a:gd name="connsiteY20" fmla="*/ 0 h 4605338"/>
              <a:gd name="connsiteX21" fmla="*/ 4526980 w 12192000"/>
              <a:gd name="connsiteY21" fmla="*/ 0 h 4605338"/>
              <a:gd name="connsiteX22" fmla="*/ 4828682 w 12192000"/>
              <a:gd name="connsiteY22" fmla="*/ 0 h 4605338"/>
              <a:gd name="connsiteX23" fmla="*/ 5143500 w 12192000"/>
              <a:gd name="connsiteY23" fmla="*/ 0 h 4605338"/>
              <a:gd name="connsiteX24" fmla="*/ 5471713 w 12192000"/>
              <a:gd name="connsiteY24" fmla="*/ 0 h 4605338"/>
              <a:gd name="connsiteX25" fmla="*/ 5813599 w 12192000"/>
              <a:gd name="connsiteY25" fmla="*/ 0 h 4605338"/>
              <a:gd name="connsiteX26" fmla="*/ 6169438 w 12192000"/>
              <a:gd name="connsiteY26" fmla="*/ 0 h 4605338"/>
              <a:gd name="connsiteX27" fmla="*/ 6539508 w 12192000"/>
              <a:gd name="connsiteY27" fmla="*/ 0 h 4605338"/>
              <a:gd name="connsiteX28" fmla="*/ 6924089 w 12192000"/>
              <a:gd name="connsiteY28" fmla="*/ 0 h 4605338"/>
              <a:gd name="connsiteX29" fmla="*/ 7323460 w 12192000"/>
              <a:gd name="connsiteY29" fmla="*/ 0 h 4605338"/>
              <a:gd name="connsiteX30" fmla="*/ 7737900 w 12192000"/>
              <a:gd name="connsiteY30" fmla="*/ 0 h 4605338"/>
              <a:gd name="connsiteX31" fmla="*/ 8167688 w 12192000"/>
              <a:gd name="connsiteY31" fmla="*/ 0 h 4605338"/>
              <a:gd name="connsiteX32" fmla="*/ 8613102 w 12192000"/>
              <a:gd name="connsiteY32" fmla="*/ 0 h 4605338"/>
              <a:gd name="connsiteX33" fmla="*/ 9074423 w 12192000"/>
              <a:gd name="connsiteY33" fmla="*/ 0 h 4605338"/>
              <a:gd name="connsiteX34" fmla="*/ 9551929 w 12192000"/>
              <a:gd name="connsiteY34" fmla="*/ 0 h 4605338"/>
              <a:gd name="connsiteX35" fmla="*/ 10045898 w 12192000"/>
              <a:gd name="connsiteY35" fmla="*/ 0 h 4605338"/>
              <a:gd name="connsiteX36" fmla="*/ 10556611 w 12192000"/>
              <a:gd name="connsiteY36" fmla="*/ 0 h 4605338"/>
              <a:gd name="connsiteX37" fmla="*/ 11084347 w 12192000"/>
              <a:gd name="connsiteY37" fmla="*/ 0 h 4605338"/>
              <a:gd name="connsiteX38" fmla="*/ 11629383 w 12192000"/>
              <a:gd name="connsiteY38" fmla="*/ 0 h 4605338"/>
              <a:gd name="connsiteX39" fmla="*/ 12192000 w 12192000"/>
              <a:gd name="connsiteY39" fmla="*/ 0 h 4605338"/>
              <a:gd name="connsiteX40" fmla="*/ 12192000 w 12192000"/>
              <a:gd name="connsiteY40" fmla="*/ 1124 h 4605338"/>
              <a:gd name="connsiteX41" fmla="*/ 12192000 w 12192000"/>
              <a:gd name="connsiteY41" fmla="*/ 8995 h 4605338"/>
              <a:gd name="connsiteX42" fmla="*/ 12192000 w 12192000"/>
              <a:gd name="connsiteY42" fmla="*/ 30358 h 4605338"/>
              <a:gd name="connsiteX43" fmla="*/ 12192000 w 12192000"/>
              <a:gd name="connsiteY43" fmla="*/ 71959 h 4605338"/>
              <a:gd name="connsiteX44" fmla="*/ 12192000 w 12192000"/>
              <a:gd name="connsiteY44" fmla="*/ 102457 h 4605338"/>
              <a:gd name="connsiteX45" fmla="*/ 12192000 w 12192000"/>
              <a:gd name="connsiteY45" fmla="*/ 140544 h 4605338"/>
              <a:gd name="connsiteX46" fmla="*/ 12192000 w 12192000"/>
              <a:gd name="connsiteY46" fmla="*/ 187064 h 4605338"/>
              <a:gd name="connsiteX47" fmla="*/ 12192000 w 12192000"/>
              <a:gd name="connsiteY47" fmla="*/ 242860 h 4605338"/>
              <a:gd name="connsiteX48" fmla="*/ 12192000 w 12192000"/>
              <a:gd name="connsiteY48" fmla="*/ 308775 h 4605338"/>
              <a:gd name="connsiteX49" fmla="*/ 12192000 w 12192000"/>
              <a:gd name="connsiteY49" fmla="*/ 385652 h 4605338"/>
              <a:gd name="connsiteX50" fmla="*/ 12192000 w 12192000"/>
              <a:gd name="connsiteY50" fmla="*/ 474335 h 4605338"/>
              <a:gd name="connsiteX51" fmla="*/ 12192000 w 12192000"/>
              <a:gd name="connsiteY51" fmla="*/ 575667 h 4605338"/>
              <a:gd name="connsiteX52" fmla="*/ 12192000 w 12192000"/>
              <a:gd name="connsiteY52" fmla="*/ 690492 h 4605338"/>
              <a:gd name="connsiteX53" fmla="*/ 12192000 w 12192000"/>
              <a:gd name="connsiteY53" fmla="*/ 819651 h 4605338"/>
              <a:gd name="connsiteX54" fmla="*/ 12192000 w 12192000"/>
              <a:gd name="connsiteY54" fmla="*/ 963990 h 4605338"/>
              <a:gd name="connsiteX55" fmla="*/ 12192000 w 12192000"/>
              <a:gd name="connsiteY55" fmla="*/ 1124350 h 4605338"/>
              <a:gd name="connsiteX56" fmla="*/ 12192000 w 12192000"/>
              <a:gd name="connsiteY56" fmla="*/ 1301576 h 4605338"/>
              <a:gd name="connsiteX57" fmla="*/ 12192000 w 12192000"/>
              <a:gd name="connsiteY57" fmla="*/ 1496510 h 4605338"/>
              <a:gd name="connsiteX58" fmla="*/ 12192000 w 12192000"/>
              <a:gd name="connsiteY58" fmla="*/ 1709996 h 4605338"/>
              <a:gd name="connsiteX59" fmla="*/ 12192000 w 12192000"/>
              <a:gd name="connsiteY59" fmla="*/ 1942877 h 4605338"/>
              <a:gd name="connsiteX60" fmla="*/ 12192000 w 12192000"/>
              <a:gd name="connsiteY60" fmla="*/ 2195996 h 4605338"/>
              <a:gd name="connsiteX61" fmla="*/ 12192000 w 12192000"/>
              <a:gd name="connsiteY61" fmla="*/ 2470197 h 4605338"/>
              <a:gd name="connsiteX62" fmla="*/ 12192000 w 12192000"/>
              <a:gd name="connsiteY62" fmla="*/ 2766323 h 4605338"/>
              <a:gd name="connsiteX63" fmla="*/ 12192000 w 12192000"/>
              <a:gd name="connsiteY63" fmla="*/ 3085217 h 4605338"/>
              <a:gd name="connsiteX64" fmla="*/ 12192000 w 12192000"/>
              <a:gd name="connsiteY64" fmla="*/ 3427722 h 4605338"/>
              <a:gd name="connsiteX65" fmla="*/ 12192000 w 12192000"/>
              <a:gd name="connsiteY65" fmla="*/ 3794682 h 4605338"/>
              <a:gd name="connsiteX66" fmla="*/ 12192000 w 12192000"/>
              <a:gd name="connsiteY66" fmla="*/ 4186939 h 4605338"/>
              <a:gd name="connsiteX67" fmla="*/ 12192000 w 12192000"/>
              <a:gd name="connsiteY67" fmla="*/ 4605338 h 4605338"/>
              <a:gd name="connsiteX68" fmla="*/ 2857947 w 12192000"/>
              <a:gd name="connsiteY68" fmla="*/ 4605338 h 4605338"/>
              <a:gd name="connsiteX69" fmla="*/ 0 w 12192000"/>
              <a:gd name="connsiteY69" fmla="*/ 2083916 h 4605338"/>
              <a:gd name="connsiteX70" fmla="*/ 0 w 12192000"/>
              <a:gd name="connsiteY70" fmla="*/ 2079846 h 4605338"/>
              <a:gd name="connsiteX71" fmla="*/ 0 w 12192000"/>
              <a:gd name="connsiteY71" fmla="*/ 2070179 h 4605338"/>
              <a:gd name="connsiteX72" fmla="*/ 0 w 12192000"/>
              <a:gd name="connsiteY72" fmla="*/ 2051355 h 4605338"/>
              <a:gd name="connsiteX73" fmla="*/ 0 w 12192000"/>
              <a:gd name="connsiteY73" fmla="*/ 2020320 h 4605338"/>
              <a:gd name="connsiteX74" fmla="*/ 0 w 12192000"/>
              <a:gd name="connsiteY74" fmla="*/ 1974022 h 4605338"/>
              <a:gd name="connsiteX75" fmla="*/ 0 w 12192000"/>
              <a:gd name="connsiteY75" fmla="*/ 1909408 h 4605338"/>
              <a:gd name="connsiteX76" fmla="*/ 0 w 12192000"/>
              <a:gd name="connsiteY76" fmla="*/ 1823426 h 4605338"/>
              <a:gd name="connsiteX77" fmla="*/ 0 w 12192000"/>
              <a:gd name="connsiteY77" fmla="*/ 1713023 h 4605338"/>
              <a:gd name="connsiteX78" fmla="*/ 0 w 12192000"/>
              <a:gd name="connsiteY78" fmla="*/ 1647710 h 4605338"/>
              <a:gd name="connsiteX79" fmla="*/ 0 w 12192000"/>
              <a:gd name="connsiteY79" fmla="*/ 1575147 h 4605338"/>
              <a:gd name="connsiteX80" fmla="*/ 0 w 12192000"/>
              <a:gd name="connsiteY80" fmla="*/ 1494953 h 4605338"/>
              <a:gd name="connsiteX81" fmla="*/ 0 w 12192000"/>
              <a:gd name="connsiteY81" fmla="*/ 1406745 h 4605338"/>
              <a:gd name="connsiteX82" fmla="*/ 0 w 12192000"/>
              <a:gd name="connsiteY82" fmla="*/ 1310142 h 4605338"/>
              <a:gd name="connsiteX83" fmla="*/ 0 w 12192000"/>
              <a:gd name="connsiteY83" fmla="*/ 1204764 h 4605338"/>
              <a:gd name="connsiteX84" fmla="*/ 0 w 12192000"/>
              <a:gd name="connsiteY84" fmla="*/ 1090227 h 4605338"/>
              <a:gd name="connsiteX85" fmla="*/ 0 w 12192000"/>
              <a:gd name="connsiteY85" fmla="*/ 966151 h 4605338"/>
              <a:gd name="connsiteX86" fmla="*/ 0 w 12192000"/>
              <a:gd name="connsiteY86" fmla="*/ 832155 h 4605338"/>
              <a:gd name="connsiteX87" fmla="*/ 0 w 12192000"/>
              <a:gd name="connsiteY87" fmla="*/ 687855 h 4605338"/>
              <a:gd name="connsiteX88" fmla="*/ 0 w 12192000"/>
              <a:gd name="connsiteY88" fmla="*/ 532872 h 4605338"/>
              <a:gd name="connsiteX89" fmla="*/ 0 w 12192000"/>
              <a:gd name="connsiteY89" fmla="*/ 366822 h 4605338"/>
              <a:gd name="connsiteX90" fmla="*/ 0 w 12192000"/>
              <a:gd name="connsiteY90" fmla="*/ 189326 h 4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2192000" h="4605338">
                <a:moveTo>
                  <a:pt x="0" y="0"/>
                </a:moveTo>
                <a:lnTo>
                  <a:pt x="2977" y="0"/>
                </a:lnTo>
                <a:lnTo>
                  <a:pt x="23813" y="0"/>
                </a:lnTo>
                <a:lnTo>
                  <a:pt x="46509" y="0"/>
                </a:lnTo>
                <a:lnTo>
                  <a:pt x="80368" y="0"/>
                </a:lnTo>
                <a:lnTo>
                  <a:pt x="127620" y="0"/>
                </a:lnTo>
                <a:lnTo>
                  <a:pt x="190500" y="0"/>
                </a:lnTo>
                <a:lnTo>
                  <a:pt x="271240" y="0"/>
                </a:lnTo>
                <a:lnTo>
                  <a:pt x="372071" y="0"/>
                </a:lnTo>
                <a:lnTo>
                  <a:pt x="495226" y="0"/>
                </a:lnTo>
                <a:lnTo>
                  <a:pt x="642938" y="0"/>
                </a:lnTo>
                <a:lnTo>
                  <a:pt x="817439" y="0"/>
                </a:lnTo>
                <a:lnTo>
                  <a:pt x="1020961" y="0"/>
                </a:lnTo>
                <a:lnTo>
                  <a:pt x="1255738" y="0"/>
                </a:lnTo>
                <a:lnTo>
                  <a:pt x="1524000" y="0"/>
                </a:lnTo>
                <a:lnTo>
                  <a:pt x="1827982" y="0"/>
                </a:lnTo>
                <a:lnTo>
                  <a:pt x="2169915" y="0"/>
                </a:lnTo>
                <a:lnTo>
                  <a:pt x="2552031" y="0"/>
                </a:lnTo>
                <a:lnTo>
                  <a:pt x="2976563" y="0"/>
                </a:lnTo>
                <a:lnTo>
                  <a:pt x="3445743" y="0"/>
                </a:lnTo>
                <a:lnTo>
                  <a:pt x="3961805" y="0"/>
                </a:lnTo>
                <a:lnTo>
                  <a:pt x="4526980" y="0"/>
                </a:lnTo>
                <a:lnTo>
                  <a:pt x="4828682" y="0"/>
                </a:lnTo>
                <a:lnTo>
                  <a:pt x="5143500" y="0"/>
                </a:lnTo>
                <a:lnTo>
                  <a:pt x="5471713" y="0"/>
                </a:lnTo>
                <a:lnTo>
                  <a:pt x="5813599" y="0"/>
                </a:lnTo>
                <a:lnTo>
                  <a:pt x="6169438" y="0"/>
                </a:lnTo>
                <a:lnTo>
                  <a:pt x="6539508" y="0"/>
                </a:lnTo>
                <a:lnTo>
                  <a:pt x="6924089" y="0"/>
                </a:lnTo>
                <a:lnTo>
                  <a:pt x="7323460" y="0"/>
                </a:lnTo>
                <a:lnTo>
                  <a:pt x="7737900" y="0"/>
                </a:lnTo>
                <a:lnTo>
                  <a:pt x="8167688" y="0"/>
                </a:lnTo>
                <a:lnTo>
                  <a:pt x="8613102" y="0"/>
                </a:lnTo>
                <a:lnTo>
                  <a:pt x="9074423" y="0"/>
                </a:lnTo>
                <a:lnTo>
                  <a:pt x="9551929" y="0"/>
                </a:lnTo>
                <a:lnTo>
                  <a:pt x="10045898" y="0"/>
                </a:lnTo>
                <a:lnTo>
                  <a:pt x="10556611" y="0"/>
                </a:lnTo>
                <a:lnTo>
                  <a:pt x="11084347" y="0"/>
                </a:lnTo>
                <a:lnTo>
                  <a:pt x="11629383" y="0"/>
                </a:lnTo>
                <a:lnTo>
                  <a:pt x="12192000" y="0"/>
                </a:lnTo>
                <a:lnTo>
                  <a:pt x="12192000" y="1124"/>
                </a:lnTo>
                <a:lnTo>
                  <a:pt x="12192000" y="8995"/>
                </a:lnTo>
                <a:lnTo>
                  <a:pt x="12192000" y="30358"/>
                </a:lnTo>
                <a:lnTo>
                  <a:pt x="12192000" y="71959"/>
                </a:lnTo>
                <a:lnTo>
                  <a:pt x="12192000" y="102457"/>
                </a:lnTo>
                <a:lnTo>
                  <a:pt x="12192000" y="140544"/>
                </a:lnTo>
                <a:lnTo>
                  <a:pt x="12192000" y="187064"/>
                </a:lnTo>
                <a:lnTo>
                  <a:pt x="12192000" y="242860"/>
                </a:lnTo>
                <a:lnTo>
                  <a:pt x="12192000" y="308775"/>
                </a:lnTo>
                <a:lnTo>
                  <a:pt x="12192000" y="385652"/>
                </a:lnTo>
                <a:lnTo>
                  <a:pt x="12192000" y="474335"/>
                </a:lnTo>
                <a:lnTo>
                  <a:pt x="12192000" y="575667"/>
                </a:lnTo>
                <a:lnTo>
                  <a:pt x="12192000" y="690492"/>
                </a:lnTo>
                <a:lnTo>
                  <a:pt x="12192000" y="819651"/>
                </a:lnTo>
                <a:lnTo>
                  <a:pt x="12192000" y="963990"/>
                </a:lnTo>
                <a:lnTo>
                  <a:pt x="12192000" y="1124350"/>
                </a:lnTo>
                <a:lnTo>
                  <a:pt x="12192000" y="1301576"/>
                </a:lnTo>
                <a:lnTo>
                  <a:pt x="12192000" y="1496510"/>
                </a:lnTo>
                <a:lnTo>
                  <a:pt x="12192000" y="1709996"/>
                </a:lnTo>
                <a:lnTo>
                  <a:pt x="12192000" y="1942877"/>
                </a:lnTo>
                <a:lnTo>
                  <a:pt x="12192000" y="2195996"/>
                </a:lnTo>
                <a:lnTo>
                  <a:pt x="12192000" y="2470197"/>
                </a:lnTo>
                <a:lnTo>
                  <a:pt x="12192000" y="2766323"/>
                </a:lnTo>
                <a:lnTo>
                  <a:pt x="12192000" y="3085217"/>
                </a:lnTo>
                <a:lnTo>
                  <a:pt x="12192000" y="3427722"/>
                </a:lnTo>
                <a:lnTo>
                  <a:pt x="12192000" y="3794682"/>
                </a:lnTo>
                <a:lnTo>
                  <a:pt x="12192000" y="4186939"/>
                </a:lnTo>
                <a:lnTo>
                  <a:pt x="12192000" y="4605338"/>
                </a:lnTo>
                <a:cubicBezTo>
                  <a:pt x="12192000" y="4605338"/>
                  <a:pt x="12192000" y="4605338"/>
                  <a:pt x="2857947" y="4605338"/>
                </a:cubicBezTo>
                <a:cubicBezTo>
                  <a:pt x="1388962" y="4605338"/>
                  <a:pt x="188625" y="3454004"/>
                  <a:pt x="0" y="2083916"/>
                </a:cubicBezTo>
                <a:lnTo>
                  <a:pt x="0" y="2079846"/>
                </a:lnTo>
                <a:lnTo>
                  <a:pt x="0" y="2070179"/>
                </a:lnTo>
                <a:lnTo>
                  <a:pt x="0" y="2051355"/>
                </a:lnTo>
                <a:lnTo>
                  <a:pt x="0" y="2020320"/>
                </a:lnTo>
                <a:lnTo>
                  <a:pt x="0" y="1974022"/>
                </a:lnTo>
                <a:lnTo>
                  <a:pt x="0" y="1909408"/>
                </a:lnTo>
                <a:lnTo>
                  <a:pt x="0" y="1823426"/>
                </a:lnTo>
                <a:lnTo>
                  <a:pt x="0" y="1713023"/>
                </a:lnTo>
                <a:lnTo>
                  <a:pt x="0" y="1647710"/>
                </a:lnTo>
                <a:lnTo>
                  <a:pt x="0" y="1575147"/>
                </a:lnTo>
                <a:lnTo>
                  <a:pt x="0" y="1494953"/>
                </a:lnTo>
                <a:lnTo>
                  <a:pt x="0" y="1406745"/>
                </a:lnTo>
                <a:lnTo>
                  <a:pt x="0" y="1310142"/>
                </a:lnTo>
                <a:lnTo>
                  <a:pt x="0" y="1204764"/>
                </a:lnTo>
                <a:lnTo>
                  <a:pt x="0" y="1090227"/>
                </a:lnTo>
                <a:lnTo>
                  <a:pt x="0" y="966151"/>
                </a:lnTo>
                <a:lnTo>
                  <a:pt x="0" y="832155"/>
                </a:lnTo>
                <a:lnTo>
                  <a:pt x="0" y="687855"/>
                </a:lnTo>
                <a:lnTo>
                  <a:pt x="0" y="532872"/>
                </a:lnTo>
                <a:lnTo>
                  <a:pt x="0" y="366822"/>
                </a:lnTo>
                <a:lnTo>
                  <a:pt x="0" y="189326"/>
                </a:lnTo>
                <a:close/>
              </a:path>
            </a:pathLst>
          </a:custGeom>
          <a:solidFill>
            <a:schemeClr val="bg1"/>
          </a:solidFill>
        </p:spPr>
        <p:txBody>
          <a:bodyPr wrap="square">
            <a:noAutofit/>
          </a:bodyPr>
          <a:lstStyle/>
          <a:p>
            <a:r>
              <a:rPr lang="en-US"/>
              <a:t>Click icon to add picture</a:t>
            </a:r>
          </a:p>
        </p:txBody>
      </p:sp>
    </p:spTree>
    <p:extLst>
      <p:ext uri="{BB962C8B-B14F-4D97-AF65-F5344CB8AC3E}">
        <p14:creationId xmlns:p14="http://schemas.microsoft.com/office/powerpoint/2010/main" val="184632160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7D83BA-BD90-A24E-A3AC-1B5CC1214BA0}"/>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703E6CA4-909A-7A40-8B0F-F4DDDFCC2378}"/>
              </a:ext>
            </a:extLst>
          </p:cNvPr>
          <p:cNvSpPr>
            <a:spLocks noGrp="1"/>
          </p:cNvSpPr>
          <p:nvPr>
            <p:ph type="dt" sz="half" idx="10"/>
          </p:nvPr>
        </p:nvSpPr>
        <p:spPr/>
        <p:txBody>
          <a:bodyPr/>
          <a:lstStyle/>
          <a:p>
            <a:fld id="{80921C07-3E2A-8143-BA23-594DBB65CCC0}" type="datetimeFigureOut">
              <a:rPr lang="en-US" smtClean="0"/>
              <a:t>5/11/23</a:t>
            </a:fld>
            <a:endParaRPr lang="en-US"/>
          </a:p>
        </p:txBody>
      </p:sp>
      <p:sp>
        <p:nvSpPr>
          <p:cNvPr id="4" name="Footer Placeholder 3">
            <a:extLst>
              <a:ext uri="{FF2B5EF4-FFF2-40B4-BE49-F238E27FC236}">
                <a16:creationId xmlns:a16="http://schemas.microsoft.com/office/drawing/2014/main" id="{A02CDBF6-007D-D74C-9F09-25A2E20D4B6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53DD1D9-D4F8-5E49-810C-CB41ED54DCF4}"/>
              </a:ext>
            </a:extLst>
          </p:cNvPr>
          <p:cNvSpPr>
            <a:spLocks noGrp="1"/>
          </p:cNvSpPr>
          <p:nvPr>
            <p:ph type="sldNum" sz="quarter" idx="12"/>
          </p:nvPr>
        </p:nvSpPr>
        <p:spPr/>
        <p:txBody>
          <a:bodyPr/>
          <a:lstStyle/>
          <a:p>
            <a:fld id="{E57DC65F-282A-E746-882F-4F965A0E7A3B}" type="slidenum">
              <a:rPr lang="en-US" smtClean="0"/>
              <a:t>‹#›</a:t>
            </a:fld>
            <a:endParaRPr lang="en-US"/>
          </a:p>
        </p:txBody>
      </p:sp>
      <p:sp>
        <p:nvSpPr>
          <p:cNvPr id="6" name="Rectangle 5">
            <a:extLst>
              <a:ext uri="{FF2B5EF4-FFF2-40B4-BE49-F238E27FC236}">
                <a16:creationId xmlns:a16="http://schemas.microsoft.com/office/drawing/2014/main" id="{4CD1CA17-9387-9C43-A0D6-4DB6F0BCA5B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7" name="Rectangle 6">
            <a:extLst>
              <a:ext uri="{FF2B5EF4-FFF2-40B4-BE49-F238E27FC236}">
                <a16:creationId xmlns:a16="http://schemas.microsoft.com/office/drawing/2014/main" id="{34E764E7-95C4-E145-87A8-01D9ADEF97AC}"/>
              </a:ext>
            </a:extLst>
          </p:cNvPr>
          <p:cNvSpPr/>
          <p:nvPr userDrawn="1"/>
        </p:nvSpPr>
        <p:spPr>
          <a:xfrm>
            <a:off x="-1" y="6248400"/>
            <a:ext cx="320041" cy="609600"/>
          </a:xfrm>
          <a:prstGeom prst="rect">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Tree>
    <p:extLst>
      <p:ext uri="{BB962C8B-B14F-4D97-AF65-F5344CB8AC3E}">
        <p14:creationId xmlns:p14="http://schemas.microsoft.com/office/powerpoint/2010/main" val="124408227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022_SECTION - WHIT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3DC9DF9D-019F-E74A-B51A-0D58A0C90A5F}"/>
              </a:ext>
            </a:extLst>
          </p:cNvPr>
          <p:cNvSpPr>
            <a:spLocks noGrp="1"/>
          </p:cNvSpPr>
          <p:nvPr>
            <p:ph type="body" sz="quarter" idx="12"/>
          </p:nvPr>
        </p:nvSpPr>
        <p:spPr>
          <a:xfrm>
            <a:off x="914399" y="914399"/>
            <a:ext cx="5500687" cy="5029199"/>
          </a:xfrm>
        </p:spPr>
        <p:txBody>
          <a:bodyPr anchor="ctr"/>
          <a:lstStyle>
            <a:lvl1pPr>
              <a:buClr>
                <a:schemeClr val="accent1"/>
              </a:buClr>
              <a:defRPr sz="5400">
                <a:solidFill>
                  <a:schemeClr val="accent2"/>
                </a:solidFill>
              </a:defRPr>
            </a:lvl1pPr>
            <a:lvl2pPr>
              <a:buClr>
                <a:schemeClr val="accent1"/>
              </a:buClr>
              <a:defRPr>
                <a:solidFill>
                  <a:schemeClr val="tx1"/>
                </a:solidFill>
              </a:defRPr>
            </a:lvl2pPr>
            <a:lvl3pPr>
              <a:buClr>
                <a:schemeClr val="accent1"/>
              </a:buClr>
              <a:defRPr sz="1900">
                <a:solidFill>
                  <a:schemeClr val="tx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65661997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022_SECTION - DARK GREEN">
    <p:bg>
      <p:bgPr>
        <a:solidFill>
          <a:srgbClr val="78BE20"/>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3" name="Text Placeholder 2">
            <a:extLst>
              <a:ext uri="{FF2B5EF4-FFF2-40B4-BE49-F238E27FC236}">
                <a16:creationId xmlns:a16="http://schemas.microsoft.com/office/drawing/2014/main" id="{A5E78237-B014-BD4A-A02F-3A0EB5D086D4}"/>
              </a:ext>
            </a:extLst>
          </p:cNvPr>
          <p:cNvSpPr>
            <a:spLocks noGrp="1"/>
          </p:cNvSpPr>
          <p:nvPr>
            <p:ph type="body" sz="quarter" idx="12"/>
          </p:nvPr>
        </p:nvSpPr>
        <p:spPr>
          <a:xfrm>
            <a:off x="914400" y="914400"/>
            <a:ext cx="5504688" cy="5029200"/>
          </a:xfrm>
        </p:spPr>
        <p:txBody>
          <a:bodyPr anchor="ctr"/>
          <a:lstStyle>
            <a:lvl1pPr>
              <a:defRPr>
                <a:solidFill>
                  <a:schemeClr val="tx2"/>
                </a:solidFill>
              </a:defRPr>
            </a:lvl1pPr>
            <a:lvl2pPr>
              <a:defRPr>
                <a:solidFill>
                  <a:schemeClr val="tx2"/>
                </a:solidFill>
              </a:defRPr>
            </a:lvl2pPr>
            <a:lvl3pPr>
              <a:defRPr>
                <a:solidFill>
                  <a:schemeClr val="tx2"/>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0942811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022_2_SECTION - DARK GREEN">
    <p:bg>
      <p:bgPr>
        <a:solidFill>
          <a:schemeClr val="tx2"/>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3" name="Text Placeholder 2">
            <a:extLst>
              <a:ext uri="{FF2B5EF4-FFF2-40B4-BE49-F238E27FC236}">
                <a16:creationId xmlns:a16="http://schemas.microsoft.com/office/drawing/2014/main" id="{A5E78237-B014-BD4A-A02F-3A0EB5D086D4}"/>
              </a:ext>
            </a:extLst>
          </p:cNvPr>
          <p:cNvSpPr>
            <a:spLocks noGrp="1"/>
          </p:cNvSpPr>
          <p:nvPr>
            <p:ph type="body" sz="quarter" idx="12"/>
          </p:nvPr>
        </p:nvSpPr>
        <p:spPr>
          <a:xfrm>
            <a:off x="914400" y="914400"/>
            <a:ext cx="5504688" cy="5029200"/>
          </a:xfrm>
        </p:spPr>
        <p:txBody>
          <a:bodyPr anchor="ctr"/>
          <a:lstStyle>
            <a:lvl1pPr>
              <a:defRPr>
                <a:solidFill>
                  <a:schemeClr val="accent1"/>
                </a:solidFill>
              </a:defRPr>
            </a:lvl1pPr>
            <a:lvl2pPr>
              <a:defRPr>
                <a:solidFill>
                  <a:schemeClr val="accent1"/>
                </a:solidFill>
              </a:defRPr>
            </a:lvl2pPr>
            <a:lvl3pPr>
              <a:defRPr>
                <a:solidFill>
                  <a:schemeClr val="accent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09156282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022_SECTION - TEAL">
    <p:bg>
      <p:bgPr>
        <a:solidFill>
          <a:schemeClr val="accent4"/>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DB7688BB-4443-5E41-9DFA-2422B66E6927}"/>
              </a:ext>
            </a:extLst>
          </p:cNvPr>
          <p:cNvSpPr>
            <a:spLocks noGrp="1"/>
          </p:cNvSpPr>
          <p:nvPr>
            <p:ph type="body" sz="quarter" idx="12"/>
          </p:nvPr>
        </p:nvSpPr>
        <p:spPr>
          <a:xfrm>
            <a:off x="914400" y="914400"/>
            <a:ext cx="5504688" cy="5029200"/>
          </a:xfrm>
        </p:spPr>
        <p:txBody>
          <a:bodyPr anchor="ct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3817949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022_SECTION - NAVY">
    <p:bg>
      <p:bgPr>
        <a:solidFill>
          <a:schemeClr val="accent3"/>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81E3D97C-1B99-EF47-BD3F-C96D6FBFD8A6}"/>
              </a:ext>
            </a:extLst>
          </p:cNvPr>
          <p:cNvSpPr>
            <a:spLocks noGrp="1"/>
          </p:cNvSpPr>
          <p:nvPr>
            <p:ph type="body" sz="quarter" idx="12"/>
          </p:nvPr>
        </p:nvSpPr>
        <p:spPr>
          <a:xfrm>
            <a:off x="914400" y="914400"/>
            <a:ext cx="5504688" cy="5029200"/>
          </a:xfrm>
        </p:spPr>
        <p:txBody>
          <a:bodyPr anchor="ct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40958500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022_SECTION - EGGPLANT">
    <p:bg>
      <p:bgPr>
        <a:solidFill>
          <a:schemeClr val="accent5"/>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BE0F1A31-A045-2648-AEDB-ADE32EC4C2AD}"/>
              </a:ext>
            </a:extLst>
          </p:cNvPr>
          <p:cNvSpPr>
            <a:spLocks noGrp="1"/>
          </p:cNvSpPr>
          <p:nvPr>
            <p:ph type="body" sz="quarter" idx="12"/>
          </p:nvPr>
        </p:nvSpPr>
        <p:spPr>
          <a:xfrm>
            <a:off x="914400" y="914400"/>
            <a:ext cx="5504688" cy="5029200"/>
          </a:xfrm>
        </p:spPr>
        <p:txBody>
          <a:bodyPr anchor="ct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42662149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022_SECTION - WHITE (V2)">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44CE8B03-2855-0A45-BC98-F8C190206620}"/>
              </a:ext>
            </a:extLst>
          </p:cNvPr>
          <p:cNvSpPr>
            <a:spLocks noGrp="1"/>
          </p:cNvSpPr>
          <p:nvPr>
            <p:ph type="body" sz="quarter" idx="13"/>
          </p:nvPr>
        </p:nvSpPr>
        <p:spPr>
          <a:xfrm>
            <a:off x="7760595" y="609600"/>
            <a:ext cx="3998111" cy="4597400"/>
          </a:xfrm>
        </p:spPr>
        <p:txBody>
          <a:bodyPr anchor="ctr"/>
          <a:lstStyle>
            <a:lvl1pPr>
              <a:defRPr>
                <a:solidFill>
                  <a:schemeClr val="accent2"/>
                </a:solidFill>
              </a:defRPr>
            </a:lvl1pPr>
            <a:lvl2pPr>
              <a:defRPr>
                <a:solidFill>
                  <a:schemeClr val="tx1"/>
                </a:solidFill>
              </a:defRPr>
            </a:lvl2pPr>
            <a:lvl3pPr>
              <a:buClr>
                <a:schemeClr val="accent1"/>
              </a:buClr>
              <a:defRPr>
                <a:solidFill>
                  <a:schemeClr val="tx1"/>
                </a:solidFill>
              </a:defRPr>
            </a:lvl3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10089763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022_SECTION - DARK GREEN (V2)">
    <p:bg>
      <p:bgPr>
        <a:solidFill>
          <a:srgbClr val="78BE20"/>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3" name="Text Placeholder 2">
            <a:extLst>
              <a:ext uri="{FF2B5EF4-FFF2-40B4-BE49-F238E27FC236}">
                <a16:creationId xmlns:a16="http://schemas.microsoft.com/office/drawing/2014/main" id="{76AA94CC-2714-A04B-A2D5-15FD6313F9A4}"/>
              </a:ext>
            </a:extLst>
          </p:cNvPr>
          <p:cNvSpPr>
            <a:spLocks noGrp="1"/>
          </p:cNvSpPr>
          <p:nvPr>
            <p:ph type="body" sz="quarter" idx="13"/>
          </p:nvPr>
        </p:nvSpPr>
        <p:spPr>
          <a:xfrm>
            <a:off x="7760595" y="609600"/>
            <a:ext cx="3998111" cy="4597400"/>
          </a:xfrm>
        </p:spPr>
        <p:txBody>
          <a:bodyPr anchor="ctr"/>
          <a:lstStyle>
            <a:lvl1pPr>
              <a:defRPr>
                <a:solidFill>
                  <a:schemeClr val="tx2"/>
                </a:solidFill>
              </a:defRPr>
            </a:lvl1pPr>
            <a:lvl2pPr>
              <a:defRPr>
                <a:solidFill>
                  <a:schemeClr val="tx2"/>
                </a:solidFill>
              </a:defRPr>
            </a:lvl2pPr>
            <a:lvl3pPr>
              <a:defRPr>
                <a:solidFill>
                  <a:schemeClr val="tx2"/>
                </a:solidFill>
              </a:defRPr>
            </a:lvl3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92138678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022_2_SECTION - DARK GREEN (V2)">
    <p:bg>
      <p:bgPr>
        <a:solidFill>
          <a:schemeClr val="tx2"/>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3" name="Text Placeholder 2">
            <a:extLst>
              <a:ext uri="{FF2B5EF4-FFF2-40B4-BE49-F238E27FC236}">
                <a16:creationId xmlns:a16="http://schemas.microsoft.com/office/drawing/2014/main" id="{76AA94CC-2714-A04B-A2D5-15FD6313F9A4}"/>
              </a:ext>
            </a:extLst>
          </p:cNvPr>
          <p:cNvSpPr>
            <a:spLocks noGrp="1"/>
          </p:cNvSpPr>
          <p:nvPr>
            <p:ph type="body" sz="quarter" idx="13"/>
          </p:nvPr>
        </p:nvSpPr>
        <p:spPr>
          <a:xfrm>
            <a:off x="7760595" y="609600"/>
            <a:ext cx="3998111" cy="4597400"/>
          </a:xfrm>
        </p:spPr>
        <p:txBody>
          <a:bodyPr anchor="ctr"/>
          <a:lstStyle>
            <a:lvl1pPr>
              <a:defRPr>
                <a:solidFill>
                  <a:schemeClr val="accent1"/>
                </a:solidFill>
              </a:defRPr>
            </a:lvl1pPr>
            <a:lvl2pPr>
              <a:defRPr>
                <a:solidFill>
                  <a:schemeClr val="accent1"/>
                </a:solidFill>
              </a:defRPr>
            </a:lvl2pPr>
            <a:lvl3pPr>
              <a:defRPr>
                <a:solidFill>
                  <a:schemeClr val="accent1"/>
                </a:solidFill>
              </a:defRPr>
            </a:lvl3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518240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022_Custom Layout">
    <p:spTree>
      <p:nvGrpSpPr>
        <p:cNvPr id="1" name=""/>
        <p:cNvGrpSpPr/>
        <p:nvPr/>
      </p:nvGrpSpPr>
      <p:grpSpPr>
        <a:xfrm>
          <a:off x="0" y="0"/>
          <a:ext cx="0" cy="0"/>
          <a:chOff x="0" y="0"/>
          <a:chExt cx="0" cy="0"/>
        </a:xfrm>
      </p:grpSpPr>
      <p:sp>
        <p:nvSpPr>
          <p:cNvPr id="6" name="Title Placeholder 4">
            <a:extLst>
              <a:ext uri="{FF2B5EF4-FFF2-40B4-BE49-F238E27FC236}">
                <a16:creationId xmlns:a16="http://schemas.microsoft.com/office/drawing/2014/main" id="{18ADFBAD-A121-FB45-96AD-EAF4B36577EF}"/>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5" name="Rectangle 4">
            <a:extLst>
              <a:ext uri="{FF2B5EF4-FFF2-40B4-BE49-F238E27FC236}">
                <a16:creationId xmlns:a16="http://schemas.microsoft.com/office/drawing/2014/main" id="{C239BFA4-D7B6-9B4A-93F6-99304EE34FFD}"/>
              </a:ext>
            </a:extLst>
          </p:cNvPr>
          <p:cNvSpPr/>
          <p:nvPr/>
        </p:nvSpPr>
        <p:spPr>
          <a:xfrm>
            <a:off x="0" y="0"/>
            <a:ext cx="485546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4D4BCAF-E0AC-3846-A70F-B79287DB6EB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40232" y="1155700"/>
            <a:ext cx="3175000" cy="4546600"/>
          </a:xfrm>
          <a:prstGeom prst="rect">
            <a:avLst/>
          </a:prstGeom>
        </p:spPr>
      </p:pic>
    </p:spTree>
    <p:extLst>
      <p:ext uri="{BB962C8B-B14F-4D97-AF65-F5344CB8AC3E}">
        <p14:creationId xmlns:p14="http://schemas.microsoft.com/office/powerpoint/2010/main" val="293932065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022_SECTION - TEAL (V2)">
    <p:bg>
      <p:bgPr>
        <a:solidFill>
          <a:schemeClr val="accent4"/>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24F20AAD-8F3F-2747-8CD2-BD59A679C750}"/>
              </a:ext>
            </a:extLst>
          </p:cNvPr>
          <p:cNvSpPr>
            <a:spLocks noGrp="1"/>
          </p:cNvSpPr>
          <p:nvPr>
            <p:ph type="body" sz="quarter" idx="13"/>
          </p:nvPr>
        </p:nvSpPr>
        <p:spPr>
          <a:xfrm>
            <a:off x="7760595" y="609600"/>
            <a:ext cx="3998111" cy="45974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77402078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022_SECTION - NAVY (V2)">
    <p:bg>
      <p:bgPr>
        <a:solidFill>
          <a:schemeClr val="accent3"/>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795692E4-DAF0-2E41-A068-46EEB53C714E}"/>
              </a:ext>
            </a:extLst>
          </p:cNvPr>
          <p:cNvSpPr>
            <a:spLocks noGrp="1"/>
          </p:cNvSpPr>
          <p:nvPr>
            <p:ph type="body" sz="quarter" idx="13"/>
          </p:nvPr>
        </p:nvSpPr>
        <p:spPr>
          <a:xfrm>
            <a:off x="7760595" y="609600"/>
            <a:ext cx="3998111" cy="45974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73295528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022_SECTION - EGGPLANT (V2)">
    <p:bg>
      <p:bgPr>
        <a:solidFill>
          <a:schemeClr val="accent5"/>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6" name="Text Placeholder 2">
            <a:extLst>
              <a:ext uri="{FF2B5EF4-FFF2-40B4-BE49-F238E27FC236}">
                <a16:creationId xmlns:a16="http://schemas.microsoft.com/office/drawing/2014/main" id="{E6038D92-679F-714E-89F9-BCD08FE259B9}"/>
              </a:ext>
            </a:extLst>
          </p:cNvPr>
          <p:cNvSpPr>
            <a:spLocks noGrp="1"/>
          </p:cNvSpPr>
          <p:nvPr>
            <p:ph type="body" sz="quarter" idx="13"/>
          </p:nvPr>
        </p:nvSpPr>
        <p:spPr>
          <a:xfrm>
            <a:off x="7760595" y="609600"/>
            <a:ext cx="3998111" cy="45974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7751911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02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3000" y="1320800"/>
            <a:ext cx="2740659" cy="3962399"/>
          </a:xfrm>
          <a:prstGeom prst="rect">
            <a:avLst/>
          </a:prstGeom>
        </p:spPr>
      </p:pic>
    </p:spTree>
    <p:extLst>
      <p:ext uri="{BB962C8B-B14F-4D97-AF65-F5344CB8AC3E}">
        <p14:creationId xmlns:p14="http://schemas.microsoft.com/office/powerpoint/2010/main" val="420629792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022_3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1143000" y="1316736"/>
            <a:ext cx="2743200" cy="3959352"/>
          </a:xfrm>
          <a:prstGeom prst="rect">
            <a:avLst/>
          </a:prstGeom>
        </p:spPr>
      </p:pic>
    </p:spTree>
    <p:extLst>
      <p:ext uri="{BB962C8B-B14F-4D97-AF65-F5344CB8AC3E}">
        <p14:creationId xmlns:p14="http://schemas.microsoft.com/office/powerpoint/2010/main" val="4641423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022_1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Picture 4">
            <a:extLst>
              <a:ext uri="{FF2B5EF4-FFF2-40B4-BE49-F238E27FC236}">
                <a16:creationId xmlns:a16="http://schemas.microsoft.com/office/drawing/2014/main" id="{7A4A49C7-D69B-AE4C-BB38-CAFFA3CEDB31}"/>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066800" y="1371600"/>
            <a:ext cx="2987120" cy="4042718"/>
          </a:xfrm>
          <a:prstGeom prst="rect">
            <a:avLst/>
          </a:prstGeom>
        </p:spPr>
      </p:pic>
    </p:spTree>
    <p:extLst>
      <p:ext uri="{BB962C8B-B14F-4D97-AF65-F5344CB8AC3E}">
        <p14:creationId xmlns:p14="http://schemas.microsoft.com/office/powerpoint/2010/main" val="194465456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022_7_SECTION - BASIC">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2CFB15-2B48-6D4D-9562-2095D2F0451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5900" b="7809"/>
          <a:stretch/>
        </p:blipFill>
        <p:spPr>
          <a:xfrm rot="5400000">
            <a:off x="-1192564" y="1192564"/>
            <a:ext cx="6883399" cy="4498274"/>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513797871"/>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022_8_SECTION - BASIC">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05E6580-720D-2641-9DA1-816B3A48C36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5400000">
            <a:off x="-1144475" y="1141528"/>
            <a:ext cx="6860949" cy="4571999"/>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181541532"/>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022_9_SECTION - BASIC">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7E367E-EE8D-5F46-9BEE-2F3EDA70039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5400000">
            <a:off x="-1159773" y="1143871"/>
            <a:ext cx="6858002" cy="4570260"/>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2914257843"/>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022_10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tx2"/>
                </a:solidFill>
              </a:defRPr>
            </a:lvl1pPr>
          </a:lstStyle>
          <a:p>
            <a:pPr lvl="0"/>
            <a:r>
              <a:rPr lang="en-US"/>
              <a:t>Click to edit</a:t>
            </a:r>
          </a:p>
          <a:p>
            <a:pPr lvl="0"/>
            <a:r>
              <a:rPr lang="en-US"/>
              <a:t>Master text styles</a:t>
            </a:r>
          </a:p>
        </p:txBody>
      </p:sp>
      <p:sp>
        <p:nvSpPr>
          <p:cNvPr id="191" name="Picture Placeholder 190">
            <a:extLst>
              <a:ext uri="{FF2B5EF4-FFF2-40B4-BE49-F238E27FC236}">
                <a16:creationId xmlns:a16="http://schemas.microsoft.com/office/drawing/2014/main" id="{8EB1B312-95CE-C24F-B8DD-5E81131FE260}"/>
              </a:ext>
            </a:extLst>
          </p:cNvPr>
          <p:cNvSpPr>
            <a:spLocks noGrp="1"/>
          </p:cNvSpPr>
          <p:nvPr>
            <p:ph type="pic" sz="quarter" idx="11"/>
          </p:nvPr>
        </p:nvSpPr>
        <p:spPr>
          <a:xfrm>
            <a:off x="0" y="0"/>
            <a:ext cx="4635500" cy="6858000"/>
          </a:xfrm>
          <a:custGeom>
            <a:avLst/>
            <a:gdLst>
              <a:gd name="connsiteX0" fmla="*/ 482143 w 4635500"/>
              <a:gd name="connsiteY0" fmla="*/ 6727241 h 6858000"/>
              <a:gd name="connsiteX1" fmla="*/ 564820 w 4635500"/>
              <a:gd name="connsiteY1" fmla="*/ 6809918 h 6858000"/>
              <a:gd name="connsiteX2" fmla="*/ 647497 w 4635500"/>
              <a:gd name="connsiteY2" fmla="*/ 6727241 h 6858000"/>
              <a:gd name="connsiteX3" fmla="*/ 149911 w 4635500"/>
              <a:gd name="connsiteY3" fmla="*/ 6727241 h 6858000"/>
              <a:gd name="connsiteX4" fmla="*/ 232588 w 4635500"/>
              <a:gd name="connsiteY4" fmla="*/ 6809918 h 6858000"/>
              <a:gd name="connsiteX5" fmla="*/ 314960 w 4635500"/>
              <a:gd name="connsiteY5" fmla="*/ 6727241 h 6858000"/>
              <a:gd name="connsiteX6" fmla="*/ 397637 w 4635500"/>
              <a:gd name="connsiteY6" fmla="*/ 6642659 h 6858000"/>
              <a:gd name="connsiteX7" fmla="*/ 314960 w 4635500"/>
              <a:gd name="connsiteY7" fmla="*/ 6725336 h 6858000"/>
              <a:gd name="connsiteX8" fmla="*/ 398780 w 4635500"/>
              <a:gd name="connsiteY8" fmla="*/ 6725336 h 6858000"/>
              <a:gd name="connsiteX9" fmla="*/ 481762 w 4635500"/>
              <a:gd name="connsiteY9" fmla="*/ 6725336 h 6858000"/>
              <a:gd name="connsiteX10" fmla="*/ 399085 w 4635500"/>
              <a:gd name="connsiteY10" fmla="*/ 6642659 h 6858000"/>
              <a:gd name="connsiteX11" fmla="*/ 729580 w 4635500"/>
              <a:gd name="connsiteY11" fmla="*/ 6642225 h 6858000"/>
              <a:gd name="connsiteX12" fmla="*/ 647497 w 4635500"/>
              <a:gd name="connsiteY12" fmla="*/ 6725336 h 6858000"/>
              <a:gd name="connsiteX13" fmla="*/ 811708 w 4635500"/>
              <a:gd name="connsiteY13" fmla="*/ 6725336 h 6858000"/>
              <a:gd name="connsiteX14" fmla="*/ 811708 w 4635500"/>
              <a:gd name="connsiteY14" fmla="*/ 6712077 h 6858000"/>
              <a:gd name="connsiteX15" fmla="*/ 729580 w 4635500"/>
              <a:gd name="connsiteY15" fmla="*/ 6642225 h 6858000"/>
              <a:gd name="connsiteX16" fmla="*/ 482143 w 4635500"/>
              <a:gd name="connsiteY16" fmla="*/ 6553657 h 6858000"/>
              <a:gd name="connsiteX17" fmla="*/ 564820 w 4635500"/>
              <a:gd name="connsiteY17" fmla="*/ 6636334 h 6858000"/>
              <a:gd name="connsiteX18" fmla="*/ 647497 w 4635500"/>
              <a:gd name="connsiteY18" fmla="*/ 6553657 h 6858000"/>
              <a:gd name="connsiteX19" fmla="*/ 149911 w 4635500"/>
              <a:gd name="connsiteY19" fmla="*/ 6553657 h 6858000"/>
              <a:gd name="connsiteX20" fmla="*/ 232588 w 4635500"/>
              <a:gd name="connsiteY20" fmla="*/ 6636334 h 6858000"/>
              <a:gd name="connsiteX21" fmla="*/ 314960 w 4635500"/>
              <a:gd name="connsiteY21" fmla="*/ 6553657 h 6858000"/>
              <a:gd name="connsiteX22" fmla="*/ 398018 w 4635500"/>
              <a:gd name="connsiteY22" fmla="*/ 6469990 h 6858000"/>
              <a:gd name="connsiteX23" fmla="*/ 315341 w 4635500"/>
              <a:gd name="connsiteY23" fmla="*/ 6552667 h 6858000"/>
              <a:gd name="connsiteX24" fmla="*/ 482143 w 4635500"/>
              <a:gd name="connsiteY24" fmla="*/ 6552667 h 6858000"/>
              <a:gd name="connsiteX25" fmla="*/ 399466 w 4635500"/>
              <a:gd name="connsiteY25" fmla="*/ 6469990 h 6858000"/>
              <a:gd name="connsiteX26" fmla="*/ 729580 w 4635500"/>
              <a:gd name="connsiteY26" fmla="*/ 6469556 h 6858000"/>
              <a:gd name="connsiteX27" fmla="*/ 647497 w 4635500"/>
              <a:gd name="connsiteY27" fmla="*/ 6552667 h 6858000"/>
              <a:gd name="connsiteX28" fmla="*/ 811708 w 4635500"/>
              <a:gd name="connsiteY28" fmla="*/ 6552667 h 6858000"/>
              <a:gd name="connsiteX29" fmla="*/ 811708 w 4635500"/>
              <a:gd name="connsiteY29" fmla="*/ 6539408 h 6858000"/>
              <a:gd name="connsiteX30" fmla="*/ 729580 w 4635500"/>
              <a:gd name="connsiteY30" fmla="*/ 6469556 h 6858000"/>
              <a:gd name="connsiteX31" fmla="*/ 481838 w 4635500"/>
              <a:gd name="connsiteY31" fmla="*/ 6380988 h 6858000"/>
              <a:gd name="connsiteX32" fmla="*/ 564515 w 4635500"/>
              <a:gd name="connsiteY32" fmla="*/ 6463665 h 6858000"/>
              <a:gd name="connsiteX33" fmla="*/ 564820 w 4635500"/>
              <a:gd name="connsiteY33" fmla="*/ 6463665 h 6858000"/>
              <a:gd name="connsiteX34" fmla="*/ 647192 w 4635500"/>
              <a:gd name="connsiteY34" fmla="*/ 6380988 h 6858000"/>
              <a:gd name="connsiteX35" fmla="*/ 149911 w 4635500"/>
              <a:gd name="connsiteY35" fmla="*/ 6380988 h 6858000"/>
              <a:gd name="connsiteX36" fmla="*/ 232588 w 4635500"/>
              <a:gd name="connsiteY36" fmla="*/ 6463665 h 6858000"/>
              <a:gd name="connsiteX37" fmla="*/ 315265 w 4635500"/>
              <a:gd name="connsiteY37" fmla="*/ 6380988 h 6858000"/>
              <a:gd name="connsiteX38" fmla="*/ 398018 w 4635500"/>
              <a:gd name="connsiteY38" fmla="*/ 6296406 h 6858000"/>
              <a:gd name="connsiteX39" fmla="*/ 315341 w 4635500"/>
              <a:gd name="connsiteY39" fmla="*/ 6379083 h 6858000"/>
              <a:gd name="connsiteX40" fmla="*/ 480695 w 4635500"/>
              <a:gd name="connsiteY40" fmla="*/ 6379083 h 6858000"/>
              <a:gd name="connsiteX41" fmla="*/ 482143 w 4635500"/>
              <a:gd name="connsiteY41" fmla="*/ 6379083 h 6858000"/>
              <a:gd name="connsiteX42" fmla="*/ 399466 w 4635500"/>
              <a:gd name="connsiteY42" fmla="*/ 6296406 h 6858000"/>
              <a:gd name="connsiteX43" fmla="*/ 729580 w 4635500"/>
              <a:gd name="connsiteY43" fmla="*/ 6295972 h 6858000"/>
              <a:gd name="connsiteX44" fmla="*/ 647497 w 4635500"/>
              <a:gd name="connsiteY44" fmla="*/ 6379083 h 6858000"/>
              <a:gd name="connsiteX45" fmla="*/ 811708 w 4635500"/>
              <a:gd name="connsiteY45" fmla="*/ 6379083 h 6858000"/>
              <a:gd name="connsiteX46" fmla="*/ 811708 w 4635500"/>
              <a:gd name="connsiteY46" fmla="*/ 6365824 h 6858000"/>
              <a:gd name="connsiteX47" fmla="*/ 729580 w 4635500"/>
              <a:gd name="connsiteY47" fmla="*/ 6295972 h 6858000"/>
              <a:gd name="connsiteX48" fmla="*/ 481838 w 4635500"/>
              <a:gd name="connsiteY48" fmla="*/ 6207405 h 6858000"/>
              <a:gd name="connsiteX49" fmla="*/ 564515 w 4635500"/>
              <a:gd name="connsiteY49" fmla="*/ 6290081 h 6858000"/>
              <a:gd name="connsiteX50" fmla="*/ 564820 w 4635500"/>
              <a:gd name="connsiteY50" fmla="*/ 6290081 h 6858000"/>
              <a:gd name="connsiteX51" fmla="*/ 647192 w 4635500"/>
              <a:gd name="connsiteY51" fmla="*/ 6207405 h 6858000"/>
              <a:gd name="connsiteX52" fmla="*/ 149911 w 4635500"/>
              <a:gd name="connsiteY52" fmla="*/ 6207405 h 6858000"/>
              <a:gd name="connsiteX53" fmla="*/ 232588 w 4635500"/>
              <a:gd name="connsiteY53" fmla="*/ 6290081 h 6858000"/>
              <a:gd name="connsiteX54" fmla="*/ 314960 w 4635500"/>
              <a:gd name="connsiteY54" fmla="*/ 6207405 h 6858000"/>
              <a:gd name="connsiteX55" fmla="*/ 398018 w 4635500"/>
              <a:gd name="connsiteY55" fmla="*/ 6122823 h 6858000"/>
              <a:gd name="connsiteX56" fmla="*/ 315341 w 4635500"/>
              <a:gd name="connsiteY56" fmla="*/ 6205500 h 6858000"/>
              <a:gd name="connsiteX57" fmla="*/ 480695 w 4635500"/>
              <a:gd name="connsiteY57" fmla="*/ 6205500 h 6858000"/>
              <a:gd name="connsiteX58" fmla="*/ 482143 w 4635500"/>
              <a:gd name="connsiteY58" fmla="*/ 6205500 h 6858000"/>
              <a:gd name="connsiteX59" fmla="*/ 399466 w 4635500"/>
              <a:gd name="connsiteY59" fmla="*/ 6122823 h 6858000"/>
              <a:gd name="connsiteX60" fmla="*/ 729580 w 4635500"/>
              <a:gd name="connsiteY60" fmla="*/ 6122388 h 6858000"/>
              <a:gd name="connsiteX61" fmla="*/ 647497 w 4635500"/>
              <a:gd name="connsiteY61" fmla="*/ 6205500 h 6858000"/>
              <a:gd name="connsiteX62" fmla="*/ 811708 w 4635500"/>
              <a:gd name="connsiteY62" fmla="*/ 6205500 h 6858000"/>
              <a:gd name="connsiteX63" fmla="*/ 811708 w 4635500"/>
              <a:gd name="connsiteY63" fmla="*/ 6192241 h 6858000"/>
              <a:gd name="connsiteX64" fmla="*/ 729580 w 4635500"/>
              <a:gd name="connsiteY64" fmla="*/ 6122388 h 6858000"/>
              <a:gd name="connsiteX65" fmla="*/ 481838 w 4635500"/>
              <a:gd name="connsiteY65" fmla="*/ 6033821 h 6858000"/>
              <a:gd name="connsiteX66" fmla="*/ 564515 w 4635500"/>
              <a:gd name="connsiteY66" fmla="*/ 6116498 h 6858000"/>
              <a:gd name="connsiteX67" fmla="*/ 564820 w 4635500"/>
              <a:gd name="connsiteY67" fmla="*/ 6116498 h 6858000"/>
              <a:gd name="connsiteX68" fmla="*/ 647192 w 4635500"/>
              <a:gd name="connsiteY68" fmla="*/ 6033821 h 6858000"/>
              <a:gd name="connsiteX69" fmla="*/ 149911 w 4635500"/>
              <a:gd name="connsiteY69" fmla="*/ 6033821 h 6858000"/>
              <a:gd name="connsiteX70" fmla="*/ 232588 w 4635500"/>
              <a:gd name="connsiteY70" fmla="*/ 6116498 h 6858000"/>
              <a:gd name="connsiteX71" fmla="*/ 314960 w 4635500"/>
              <a:gd name="connsiteY71" fmla="*/ 6033821 h 6858000"/>
              <a:gd name="connsiteX72" fmla="*/ 398018 w 4635500"/>
              <a:gd name="connsiteY72" fmla="*/ 5949239 h 6858000"/>
              <a:gd name="connsiteX73" fmla="*/ 315341 w 4635500"/>
              <a:gd name="connsiteY73" fmla="*/ 6031916 h 6858000"/>
              <a:gd name="connsiteX74" fmla="*/ 480695 w 4635500"/>
              <a:gd name="connsiteY74" fmla="*/ 6031916 h 6858000"/>
              <a:gd name="connsiteX75" fmla="*/ 482143 w 4635500"/>
              <a:gd name="connsiteY75" fmla="*/ 6031916 h 6858000"/>
              <a:gd name="connsiteX76" fmla="*/ 399466 w 4635500"/>
              <a:gd name="connsiteY76" fmla="*/ 5949239 h 6858000"/>
              <a:gd name="connsiteX77" fmla="*/ 729580 w 4635500"/>
              <a:gd name="connsiteY77" fmla="*/ 5948805 h 6858000"/>
              <a:gd name="connsiteX78" fmla="*/ 647497 w 4635500"/>
              <a:gd name="connsiteY78" fmla="*/ 6031916 h 6858000"/>
              <a:gd name="connsiteX79" fmla="*/ 811708 w 4635500"/>
              <a:gd name="connsiteY79" fmla="*/ 6031916 h 6858000"/>
              <a:gd name="connsiteX80" fmla="*/ 811708 w 4635500"/>
              <a:gd name="connsiteY80" fmla="*/ 6018657 h 6858000"/>
              <a:gd name="connsiteX81" fmla="*/ 729580 w 4635500"/>
              <a:gd name="connsiteY81" fmla="*/ 5948805 h 6858000"/>
              <a:gd name="connsiteX82" fmla="*/ 481838 w 4635500"/>
              <a:gd name="connsiteY82" fmla="*/ 5860237 h 6858000"/>
              <a:gd name="connsiteX83" fmla="*/ 564515 w 4635500"/>
              <a:gd name="connsiteY83" fmla="*/ 5942914 h 6858000"/>
              <a:gd name="connsiteX84" fmla="*/ 564820 w 4635500"/>
              <a:gd name="connsiteY84" fmla="*/ 5942914 h 6858000"/>
              <a:gd name="connsiteX85" fmla="*/ 647192 w 4635500"/>
              <a:gd name="connsiteY85" fmla="*/ 5860237 h 6858000"/>
              <a:gd name="connsiteX86" fmla="*/ 149911 w 4635500"/>
              <a:gd name="connsiteY86" fmla="*/ 5860237 h 6858000"/>
              <a:gd name="connsiteX87" fmla="*/ 232588 w 4635500"/>
              <a:gd name="connsiteY87" fmla="*/ 5942914 h 6858000"/>
              <a:gd name="connsiteX88" fmla="*/ 314960 w 4635500"/>
              <a:gd name="connsiteY88" fmla="*/ 5860237 h 6858000"/>
              <a:gd name="connsiteX89" fmla="*/ 398018 w 4635500"/>
              <a:gd name="connsiteY89" fmla="*/ 5776570 h 6858000"/>
              <a:gd name="connsiteX90" fmla="*/ 315341 w 4635500"/>
              <a:gd name="connsiteY90" fmla="*/ 5859247 h 6858000"/>
              <a:gd name="connsiteX91" fmla="*/ 482143 w 4635500"/>
              <a:gd name="connsiteY91" fmla="*/ 5859247 h 6858000"/>
              <a:gd name="connsiteX92" fmla="*/ 399466 w 4635500"/>
              <a:gd name="connsiteY92" fmla="*/ 5776570 h 6858000"/>
              <a:gd name="connsiteX93" fmla="*/ 729580 w 4635500"/>
              <a:gd name="connsiteY93" fmla="*/ 5776136 h 6858000"/>
              <a:gd name="connsiteX94" fmla="*/ 647497 w 4635500"/>
              <a:gd name="connsiteY94" fmla="*/ 5859247 h 6858000"/>
              <a:gd name="connsiteX95" fmla="*/ 811708 w 4635500"/>
              <a:gd name="connsiteY95" fmla="*/ 5859247 h 6858000"/>
              <a:gd name="connsiteX96" fmla="*/ 811708 w 4635500"/>
              <a:gd name="connsiteY96" fmla="*/ 5845988 h 6858000"/>
              <a:gd name="connsiteX97" fmla="*/ 729580 w 4635500"/>
              <a:gd name="connsiteY97" fmla="*/ 5776136 h 6858000"/>
              <a:gd name="connsiteX98" fmla="*/ 481838 w 4635500"/>
              <a:gd name="connsiteY98" fmla="*/ 5687568 h 6858000"/>
              <a:gd name="connsiteX99" fmla="*/ 564515 w 4635500"/>
              <a:gd name="connsiteY99" fmla="*/ 5770245 h 6858000"/>
              <a:gd name="connsiteX100" fmla="*/ 564820 w 4635500"/>
              <a:gd name="connsiteY100" fmla="*/ 5770245 h 6858000"/>
              <a:gd name="connsiteX101" fmla="*/ 647192 w 4635500"/>
              <a:gd name="connsiteY101" fmla="*/ 5687568 h 6858000"/>
              <a:gd name="connsiteX102" fmla="*/ 149911 w 4635500"/>
              <a:gd name="connsiteY102" fmla="*/ 5687340 h 6858000"/>
              <a:gd name="connsiteX103" fmla="*/ 232588 w 4635500"/>
              <a:gd name="connsiteY103" fmla="*/ 5770016 h 6858000"/>
              <a:gd name="connsiteX104" fmla="*/ 315265 w 4635500"/>
              <a:gd name="connsiteY104" fmla="*/ 5687340 h 6858000"/>
              <a:gd name="connsiteX105" fmla="*/ 398018 w 4635500"/>
              <a:gd name="connsiteY105" fmla="*/ 5602986 h 6858000"/>
              <a:gd name="connsiteX106" fmla="*/ 315341 w 4635500"/>
              <a:gd name="connsiteY106" fmla="*/ 5685663 h 6858000"/>
              <a:gd name="connsiteX107" fmla="*/ 480695 w 4635500"/>
              <a:gd name="connsiteY107" fmla="*/ 5685663 h 6858000"/>
              <a:gd name="connsiteX108" fmla="*/ 482143 w 4635500"/>
              <a:gd name="connsiteY108" fmla="*/ 5685663 h 6858000"/>
              <a:gd name="connsiteX109" fmla="*/ 399466 w 4635500"/>
              <a:gd name="connsiteY109" fmla="*/ 5602986 h 6858000"/>
              <a:gd name="connsiteX110" fmla="*/ 729580 w 4635500"/>
              <a:gd name="connsiteY110" fmla="*/ 5602552 h 6858000"/>
              <a:gd name="connsiteX111" fmla="*/ 647497 w 4635500"/>
              <a:gd name="connsiteY111" fmla="*/ 5685663 h 6858000"/>
              <a:gd name="connsiteX112" fmla="*/ 811708 w 4635500"/>
              <a:gd name="connsiteY112" fmla="*/ 5685663 h 6858000"/>
              <a:gd name="connsiteX113" fmla="*/ 811708 w 4635500"/>
              <a:gd name="connsiteY113" fmla="*/ 5672404 h 6858000"/>
              <a:gd name="connsiteX114" fmla="*/ 729580 w 4635500"/>
              <a:gd name="connsiteY114" fmla="*/ 5602552 h 6858000"/>
              <a:gd name="connsiteX115" fmla="*/ 481838 w 4635500"/>
              <a:gd name="connsiteY115" fmla="*/ 5513985 h 6858000"/>
              <a:gd name="connsiteX116" fmla="*/ 564515 w 4635500"/>
              <a:gd name="connsiteY116" fmla="*/ 5596661 h 6858000"/>
              <a:gd name="connsiteX117" fmla="*/ 564820 w 4635500"/>
              <a:gd name="connsiteY117" fmla="*/ 5596661 h 6858000"/>
              <a:gd name="connsiteX118" fmla="*/ 647192 w 4635500"/>
              <a:gd name="connsiteY118" fmla="*/ 5513985 h 6858000"/>
              <a:gd name="connsiteX119" fmla="*/ 149911 w 4635500"/>
              <a:gd name="connsiteY119" fmla="*/ 5513756 h 6858000"/>
              <a:gd name="connsiteX120" fmla="*/ 232588 w 4635500"/>
              <a:gd name="connsiteY120" fmla="*/ 5596433 h 6858000"/>
              <a:gd name="connsiteX121" fmla="*/ 232588 w 4635500"/>
              <a:gd name="connsiteY121" fmla="*/ 5596661 h 6858000"/>
              <a:gd name="connsiteX122" fmla="*/ 314960 w 4635500"/>
              <a:gd name="connsiteY122" fmla="*/ 5513756 h 6858000"/>
              <a:gd name="connsiteX123" fmla="*/ 398018 w 4635500"/>
              <a:gd name="connsiteY123" fmla="*/ 5429403 h 6858000"/>
              <a:gd name="connsiteX124" fmla="*/ 315341 w 4635500"/>
              <a:gd name="connsiteY124" fmla="*/ 5512080 h 6858000"/>
              <a:gd name="connsiteX125" fmla="*/ 480695 w 4635500"/>
              <a:gd name="connsiteY125" fmla="*/ 5512080 h 6858000"/>
              <a:gd name="connsiteX126" fmla="*/ 482143 w 4635500"/>
              <a:gd name="connsiteY126" fmla="*/ 5512080 h 6858000"/>
              <a:gd name="connsiteX127" fmla="*/ 399466 w 4635500"/>
              <a:gd name="connsiteY127" fmla="*/ 5429403 h 6858000"/>
              <a:gd name="connsiteX128" fmla="*/ 729580 w 4635500"/>
              <a:gd name="connsiteY128" fmla="*/ 5428968 h 6858000"/>
              <a:gd name="connsiteX129" fmla="*/ 647497 w 4635500"/>
              <a:gd name="connsiteY129" fmla="*/ 5512080 h 6858000"/>
              <a:gd name="connsiteX130" fmla="*/ 811708 w 4635500"/>
              <a:gd name="connsiteY130" fmla="*/ 5512080 h 6858000"/>
              <a:gd name="connsiteX131" fmla="*/ 811708 w 4635500"/>
              <a:gd name="connsiteY131" fmla="*/ 5498821 h 6858000"/>
              <a:gd name="connsiteX132" fmla="*/ 729580 w 4635500"/>
              <a:gd name="connsiteY132" fmla="*/ 5428968 h 6858000"/>
              <a:gd name="connsiteX133" fmla="*/ 481838 w 4635500"/>
              <a:gd name="connsiteY133" fmla="*/ 5340401 h 6858000"/>
              <a:gd name="connsiteX134" fmla="*/ 564515 w 4635500"/>
              <a:gd name="connsiteY134" fmla="*/ 5423078 h 6858000"/>
              <a:gd name="connsiteX135" fmla="*/ 564820 w 4635500"/>
              <a:gd name="connsiteY135" fmla="*/ 5423078 h 6858000"/>
              <a:gd name="connsiteX136" fmla="*/ 647192 w 4635500"/>
              <a:gd name="connsiteY136" fmla="*/ 5340401 h 6858000"/>
              <a:gd name="connsiteX137" fmla="*/ 149606 w 4635500"/>
              <a:gd name="connsiteY137" fmla="*/ 5340401 h 6858000"/>
              <a:gd name="connsiteX138" fmla="*/ 232283 w 4635500"/>
              <a:gd name="connsiteY138" fmla="*/ 5423078 h 6858000"/>
              <a:gd name="connsiteX139" fmla="*/ 314960 w 4635500"/>
              <a:gd name="connsiteY139" fmla="*/ 5340401 h 6858000"/>
              <a:gd name="connsiteX140" fmla="*/ 398018 w 4635500"/>
              <a:gd name="connsiteY140" fmla="*/ 5255819 h 6858000"/>
              <a:gd name="connsiteX141" fmla="*/ 315341 w 4635500"/>
              <a:gd name="connsiteY141" fmla="*/ 5338496 h 6858000"/>
              <a:gd name="connsiteX142" fmla="*/ 480695 w 4635500"/>
              <a:gd name="connsiteY142" fmla="*/ 5338496 h 6858000"/>
              <a:gd name="connsiteX143" fmla="*/ 482143 w 4635500"/>
              <a:gd name="connsiteY143" fmla="*/ 5338496 h 6858000"/>
              <a:gd name="connsiteX144" fmla="*/ 399466 w 4635500"/>
              <a:gd name="connsiteY144" fmla="*/ 5255819 h 6858000"/>
              <a:gd name="connsiteX145" fmla="*/ 729580 w 4635500"/>
              <a:gd name="connsiteY145" fmla="*/ 5255385 h 6858000"/>
              <a:gd name="connsiteX146" fmla="*/ 647497 w 4635500"/>
              <a:gd name="connsiteY146" fmla="*/ 5338496 h 6858000"/>
              <a:gd name="connsiteX147" fmla="*/ 811708 w 4635500"/>
              <a:gd name="connsiteY147" fmla="*/ 5338496 h 6858000"/>
              <a:gd name="connsiteX148" fmla="*/ 811708 w 4635500"/>
              <a:gd name="connsiteY148" fmla="*/ 5325237 h 6858000"/>
              <a:gd name="connsiteX149" fmla="*/ 729580 w 4635500"/>
              <a:gd name="connsiteY149" fmla="*/ 5255385 h 6858000"/>
              <a:gd name="connsiteX150" fmla="*/ 481838 w 4635500"/>
              <a:gd name="connsiteY150" fmla="*/ 5166817 h 6858000"/>
              <a:gd name="connsiteX151" fmla="*/ 564515 w 4635500"/>
              <a:gd name="connsiteY151" fmla="*/ 5249494 h 6858000"/>
              <a:gd name="connsiteX152" fmla="*/ 564820 w 4635500"/>
              <a:gd name="connsiteY152" fmla="*/ 5249494 h 6858000"/>
              <a:gd name="connsiteX153" fmla="*/ 647192 w 4635500"/>
              <a:gd name="connsiteY153" fmla="*/ 5166817 h 6858000"/>
              <a:gd name="connsiteX154" fmla="*/ 149606 w 4635500"/>
              <a:gd name="connsiteY154" fmla="*/ 5166817 h 6858000"/>
              <a:gd name="connsiteX155" fmla="*/ 232283 w 4635500"/>
              <a:gd name="connsiteY155" fmla="*/ 5249494 h 6858000"/>
              <a:gd name="connsiteX156" fmla="*/ 314960 w 4635500"/>
              <a:gd name="connsiteY156" fmla="*/ 5166817 h 6858000"/>
              <a:gd name="connsiteX157" fmla="*/ 398018 w 4635500"/>
              <a:gd name="connsiteY157" fmla="*/ 5083150 h 6858000"/>
              <a:gd name="connsiteX158" fmla="*/ 315341 w 4635500"/>
              <a:gd name="connsiteY158" fmla="*/ 5165827 h 6858000"/>
              <a:gd name="connsiteX159" fmla="*/ 482143 w 4635500"/>
              <a:gd name="connsiteY159" fmla="*/ 5165827 h 6858000"/>
              <a:gd name="connsiteX160" fmla="*/ 399466 w 4635500"/>
              <a:gd name="connsiteY160" fmla="*/ 5083150 h 6858000"/>
              <a:gd name="connsiteX161" fmla="*/ 729580 w 4635500"/>
              <a:gd name="connsiteY161" fmla="*/ 5082716 h 6858000"/>
              <a:gd name="connsiteX162" fmla="*/ 647497 w 4635500"/>
              <a:gd name="connsiteY162" fmla="*/ 5165827 h 6858000"/>
              <a:gd name="connsiteX163" fmla="*/ 811708 w 4635500"/>
              <a:gd name="connsiteY163" fmla="*/ 5165827 h 6858000"/>
              <a:gd name="connsiteX164" fmla="*/ 811708 w 4635500"/>
              <a:gd name="connsiteY164" fmla="*/ 5152568 h 6858000"/>
              <a:gd name="connsiteX165" fmla="*/ 729580 w 4635500"/>
              <a:gd name="connsiteY165" fmla="*/ 5082716 h 6858000"/>
              <a:gd name="connsiteX166" fmla="*/ 481838 w 4635500"/>
              <a:gd name="connsiteY166" fmla="*/ 4994148 h 6858000"/>
              <a:gd name="connsiteX167" fmla="*/ 564515 w 4635500"/>
              <a:gd name="connsiteY167" fmla="*/ 5076825 h 6858000"/>
              <a:gd name="connsiteX168" fmla="*/ 564820 w 4635500"/>
              <a:gd name="connsiteY168" fmla="*/ 5076825 h 6858000"/>
              <a:gd name="connsiteX169" fmla="*/ 647192 w 4635500"/>
              <a:gd name="connsiteY169" fmla="*/ 4994148 h 6858000"/>
              <a:gd name="connsiteX170" fmla="*/ 149911 w 4635500"/>
              <a:gd name="connsiteY170" fmla="*/ 4993920 h 6858000"/>
              <a:gd name="connsiteX171" fmla="*/ 232588 w 4635500"/>
              <a:gd name="connsiteY171" fmla="*/ 5076596 h 6858000"/>
              <a:gd name="connsiteX172" fmla="*/ 315265 w 4635500"/>
              <a:gd name="connsiteY172" fmla="*/ 4993920 h 6858000"/>
              <a:gd name="connsiteX173" fmla="*/ 398018 w 4635500"/>
              <a:gd name="connsiteY173" fmla="*/ 4909566 h 6858000"/>
              <a:gd name="connsiteX174" fmla="*/ 315341 w 4635500"/>
              <a:gd name="connsiteY174" fmla="*/ 4992243 h 6858000"/>
              <a:gd name="connsiteX175" fmla="*/ 480695 w 4635500"/>
              <a:gd name="connsiteY175" fmla="*/ 4992243 h 6858000"/>
              <a:gd name="connsiteX176" fmla="*/ 482143 w 4635500"/>
              <a:gd name="connsiteY176" fmla="*/ 4992243 h 6858000"/>
              <a:gd name="connsiteX177" fmla="*/ 399466 w 4635500"/>
              <a:gd name="connsiteY177" fmla="*/ 4909566 h 6858000"/>
              <a:gd name="connsiteX178" fmla="*/ 729580 w 4635500"/>
              <a:gd name="connsiteY178" fmla="*/ 4909132 h 6858000"/>
              <a:gd name="connsiteX179" fmla="*/ 647497 w 4635500"/>
              <a:gd name="connsiteY179" fmla="*/ 4992243 h 6858000"/>
              <a:gd name="connsiteX180" fmla="*/ 811708 w 4635500"/>
              <a:gd name="connsiteY180" fmla="*/ 4992243 h 6858000"/>
              <a:gd name="connsiteX181" fmla="*/ 811708 w 4635500"/>
              <a:gd name="connsiteY181" fmla="*/ 4978984 h 6858000"/>
              <a:gd name="connsiteX182" fmla="*/ 729580 w 4635500"/>
              <a:gd name="connsiteY182" fmla="*/ 4909132 h 6858000"/>
              <a:gd name="connsiteX183" fmla="*/ 481838 w 4635500"/>
              <a:gd name="connsiteY183" fmla="*/ 4820565 h 6858000"/>
              <a:gd name="connsiteX184" fmla="*/ 564515 w 4635500"/>
              <a:gd name="connsiteY184" fmla="*/ 4903241 h 6858000"/>
              <a:gd name="connsiteX185" fmla="*/ 564820 w 4635500"/>
              <a:gd name="connsiteY185" fmla="*/ 4903241 h 6858000"/>
              <a:gd name="connsiteX186" fmla="*/ 647192 w 4635500"/>
              <a:gd name="connsiteY186" fmla="*/ 4820565 h 6858000"/>
              <a:gd name="connsiteX187" fmla="*/ 149911 w 4635500"/>
              <a:gd name="connsiteY187" fmla="*/ 4820336 h 6858000"/>
              <a:gd name="connsiteX188" fmla="*/ 232588 w 4635500"/>
              <a:gd name="connsiteY188" fmla="*/ 4903013 h 6858000"/>
              <a:gd name="connsiteX189" fmla="*/ 232588 w 4635500"/>
              <a:gd name="connsiteY189" fmla="*/ 4903241 h 6858000"/>
              <a:gd name="connsiteX190" fmla="*/ 314960 w 4635500"/>
              <a:gd name="connsiteY190" fmla="*/ 4820336 h 6858000"/>
              <a:gd name="connsiteX191" fmla="*/ 398018 w 4635500"/>
              <a:gd name="connsiteY191" fmla="*/ 4735983 h 6858000"/>
              <a:gd name="connsiteX192" fmla="*/ 315341 w 4635500"/>
              <a:gd name="connsiteY192" fmla="*/ 4818660 h 6858000"/>
              <a:gd name="connsiteX193" fmla="*/ 480695 w 4635500"/>
              <a:gd name="connsiteY193" fmla="*/ 4818660 h 6858000"/>
              <a:gd name="connsiteX194" fmla="*/ 482143 w 4635500"/>
              <a:gd name="connsiteY194" fmla="*/ 4818660 h 6858000"/>
              <a:gd name="connsiteX195" fmla="*/ 399466 w 4635500"/>
              <a:gd name="connsiteY195" fmla="*/ 4735983 h 6858000"/>
              <a:gd name="connsiteX196" fmla="*/ 729580 w 4635500"/>
              <a:gd name="connsiteY196" fmla="*/ 4735548 h 6858000"/>
              <a:gd name="connsiteX197" fmla="*/ 647497 w 4635500"/>
              <a:gd name="connsiteY197" fmla="*/ 4818660 h 6858000"/>
              <a:gd name="connsiteX198" fmla="*/ 811708 w 4635500"/>
              <a:gd name="connsiteY198" fmla="*/ 4818660 h 6858000"/>
              <a:gd name="connsiteX199" fmla="*/ 811708 w 4635500"/>
              <a:gd name="connsiteY199" fmla="*/ 4805401 h 6858000"/>
              <a:gd name="connsiteX200" fmla="*/ 729580 w 4635500"/>
              <a:gd name="connsiteY200" fmla="*/ 4735548 h 6858000"/>
              <a:gd name="connsiteX201" fmla="*/ 481838 w 4635500"/>
              <a:gd name="connsiteY201" fmla="*/ 4646981 h 6858000"/>
              <a:gd name="connsiteX202" fmla="*/ 564515 w 4635500"/>
              <a:gd name="connsiteY202" fmla="*/ 4729658 h 6858000"/>
              <a:gd name="connsiteX203" fmla="*/ 564820 w 4635500"/>
              <a:gd name="connsiteY203" fmla="*/ 4729658 h 6858000"/>
              <a:gd name="connsiteX204" fmla="*/ 647192 w 4635500"/>
              <a:gd name="connsiteY204" fmla="*/ 4646981 h 6858000"/>
              <a:gd name="connsiteX205" fmla="*/ 149606 w 4635500"/>
              <a:gd name="connsiteY205" fmla="*/ 4646981 h 6858000"/>
              <a:gd name="connsiteX206" fmla="*/ 232283 w 4635500"/>
              <a:gd name="connsiteY206" fmla="*/ 4729658 h 6858000"/>
              <a:gd name="connsiteX207" fmla="*/ 314960 w 4635500"/>
              <a:gd name="connsiteY207" fmla="*/ 4646981 h 6858000"/>
              <a:gd name="connsiteX208" fmla="*/ 398018 w 4635500"/>
              <a:gd name="connsiteY208" fmla="*/ 4562399 h 6858000"/>
              <a:gd name="connsiteX209" fmla="*/ 315341 w 4635500"/>
              <a:gd name="connsiteY209" fmla="*/ 4645076 h 6858000"/>
              <a:gd name="connsiteX210" fmla="*/ 480695 w 4635500"/>
              <a:gd name="connsiteY210" fmla="*/ 4645076 h 6858000"/>
              <a:gd name="connsiteX211" fmla="*/ 482143 w 4635500"/>
              <a:gd name="connsiteY211" fmla="*/ 4645076 h 6858000"/>
              <a:gd name="connsiteX212" fmla="*/ 399466 w 4635500"/>
              <a:gd name="connsiteY212" fmla="*/ 4562399 h 6858000"/>
              <a:gd name="connsiteX213" fmla="*/ 729580 w 4635500"/>
              <a:gd name="connsiteY213" fmla="*/ 4561965 h 6858000"/>
              <a:gd name="connsiteX214" fmla="*/ 647497 w 4635500"/>
              <a:gd name="connsiteY214" fmla="*/ 4645076 h 6858000"/>
              <a:gd name="connsiteX215" fmla="*/ 811708 w 4635500"/>
              <a:gd name="connsiteY215" fmla="*/ 4645076 h 6858000"/>
              <a:gd name="connsiteX216" fmla="*/ 811708 w 4635500"/>
              <a:gd name="connsiteY216" fmla="*/ 4631817 h 6858000"/>
              <a:gd name="connsiteX217" fmla="*/ 729580 w 4635500"/>
              <a:gd name="connsiteY217" fmla="*/ 4561965 h 6858000"/>
              <a:gd name="connsiteX218" fmla="*/ 481838 w 4635500"/>
              <a:gd name="connsiteY218" fmla="*/ 4473397 h 6858000"/>
              <a:gd name="connsiteX219" fmla="*/ 564515 w 4635500"/>
              <a:gd name="connsiteY219" fmla="*/ 4556074 h 6858000"/>
              <a:gd name="connsiteX220" fmla="*/ 564820 w 4635500"/>
              <a:gd name="connsiteY220" fmla="*/ 4556074 h 6858000"/>
              <a:gd name="connsiteX221" fmla="*/ 647192 w 4635500"/>
              <a:gd name="connsiteY221" fmla="*/ 4473397 h 6858000"/>
              <a:gd name="connsiteX222" fmla="*/ 149606 w 4635500"/>
              <a:gd name="connsiteY222" fmla="*/ 4473397 h 6858000"/>
              <a:gd name="connsiteX223" fmla="*/ 232283 w 4635500"/>
              <a:gd name="connsiteY223" fmla="*/ 4556074 h 6858000"/>
              <a:gd name="connsiteX224" fmla="*/ 314960 w 4635500"/>
              <a:gd name="connsiteY224" fmla="*/ 4473397 h 6858000"/>
              <a:gd name="connsiteX225" fmla="*/ 398018 w 4635500"/>
              <a:gd name="connsiteY225" fmla="*/ 4389730 h 6858000"/>
              <a:gd name="connsiteX226" fmla="*/ 315341 w 4635500"/>
              <a:gd name="connsiteY226" fmla="*/ 4472407 h 6858000"/>
              <a:gd name="connsiteX227" fmla="*/ 482143 w 4635500"/>
              <a:gd name="connsiteY227" fmla="*/ 4472407 h 6858000"/>
              <a:gd name="connsiteX228" fmla="*/ 399466 w 4635500"/>
              <a:gd name="connsiteY228" fmla="*/ 4389730 h 6858000"/>
              <a:gd name="connsiteX229" fmla="*/ 729580 w 4635500"/>
              <a:gd name="connsiteY229" fmla="*/ 4389296 h 6858000"/>
              <a:gd name="connsiteX230" fmla="*/ 647497 w 4635500"/>
              <a:gd name="connsiteY230" fmla="*/ 4472407 h 6858000"/>
              <a:gd name="connsiteX231" fmla="*/ 811708 w 4635500"/>
              <a:gd name="connsiteY231" fmla="*/ 4472407 h 6858000"/>
              <a:gd name="connsiteX232" fmla="*/ 811708 w 4635500"/>
              <a:gd name="connsiteY232" fmla="*/ 4459148 h 6858000"/>
              <a:gd name="connsiteX233" fmla="*/ 729580 w 4635500"/>
              <a:gd name="connsiteY233" fmla="*/ 4389296 h 6858000"/>
              <a:gd name="connsiteX234" fmla="*/ 481838 w 4635500"/>
              <a:gd name="connsiteY234" fmla="*/ 4300728 h 6858000"/>
              <a:gd name="connsiteX235" fmla="*/ 564515 w 4635500"/>
              <a:gd name="connsiteY235" fmla="*/ 4383405 h 6858000"/>
              <a:gd name="connsiteX236" fmla="*/ 564820 w 4635500"/>
              <a:gd name="connsiteY236" fmla="*/ 4383405 h 6858000"/>
              <a:gd name="connsiteX237" fmla="*/ 647192 w 4635500"/>
              <a:gd name="connsiteY237" fmla="*/ 4300728 h 6858000"/>
              <a:gd name="connsiteX238" fmla="*/ 149911 w 4635500"/>
              <a:gd name="connsiteY238" fmla="*/ 4300500 h 6858000"/>
              <a:gd name="connsiteX239" fmla="*/ 232588 w 4635500"/>
              <a:gd name="connsiteY239" fmla="*/ 4383176 h 6858000"/>
              <a:gd name="connsiteX240" fmla="*/ 315265 w 4635500"/>
              <a:gd name="connsiteY240" fmla="*/ 4300500 h 6858000"/>
              <a:gd name="connsiteX241" fmla="*/ 398018 w 4635500"/>
              <a:gd name="connsiteY241" fmla="*/ 4216146 h 6858000"/>
              <a:gd name="connsiteX242" fmla="*/ 315341 w 4635500"/>
              <a:gd name="connsiteY242" fmla="*/ 4298823 h 6858000"/>
              <a:gd name="connsiteX243" fmla="*/ 480695 w 4635500"/>
              <a:gd name="connsiteY243" fmla="*/ 4298823 h 6858000"/>
              <a:gd name="connsiteX244" fmla="*/ 482143 w 4635500"/>
              <a:gd name="connsiteY244" fmla="*/ 4298823 h 6858000"/>
              <a:gd name="connsiteX245" fmla="*/ 399466 w 4635500"/>
              <a:gd name="connsiteY245" fmla="*/ 4216146 h 6858000"/>
              <a:gd name="connsiteX246" fmla="*/ 729580 w 4635500"/>
              <a:gd name="connsiteY246" fmla="*/ 4215712 h 6858000"/>
              <a:gd name="connsiteX247" fmla="*/ 647497 w 4635500"/>
              <a:gd name="connsiteY247" fmla="*/ 4298823 h 6858000"/>
              <a:gd name="connsiteX248" fmla="*/ 811708 w 4635500"/>
              <a:gd name="connsiteY248" fmla="*/ 4298823 h 6858000"/>
              <a:gd name="connsiteX249" fmla="*/ 811708 w 4635500"/>
              <a:gd name="connsiteY249" fmla="*/ 4285564 h 6858000"/>
              <a:gd name="connsiteX250" fmla="*/ 729580 w 4635500"/>
              <a:gd name="connsiteY250" fmla="*/ 4215712 h 6858000"/>
              <a:gd name="connsiteX251" fmla="*/ 481838 w 4635500"/>
              <a:gd name="connsiteY251" fmla="*/ 4127144 h 6858000"/>
              <a:gd name="connsiteX252" fmla="*/ 564515 w 4635500"/>
              <a:gd name="connsiteY252" fmla="*/ 4209821 h 6858000"/>
              <a:gd name="connsiteX253" fmla="*/ 564820 w 4635500"/>
              <a:gd name="connsiteY253" fmla="*/ 4209821 h 6858000"/>
              <a:gd name="connsiteX254" fmla="*/ 647192 w 4635500"/>
              <a:gd name="connsiteY254" fmla="*/ 4127144 h 6858000"/>
              <a:gd name="connsiteX255" fmla="*/ 149911 w 4635500"/>
              <a:gd name="connsiteY255" fmla="*/ 4126916 h 6858000"/>
              <a:gd name="connsiteX256" fmla="*/ 232588 w 4635500"/>
              <a:gd name="connsiteY256" fmla="*/ 4209593 h 6858000"/>
              <a:gd name="connsiteX257" fmla="*/ 232588 w 4635500"/>
              <a:gd name="connsiteY257" fmla="*/ 4209821 h 6858000"/>
              <a:gd name="connsiteX258" fmla="*/ 314960 w 4635500"/>
              <a:gd name="connsiteY258" fmla="*/ 4126916 h 6858000"/>
              <a:gd name="connsiteX259" fmla="*/ 398018 w 4635500"/>
              <a:gd name="connsiteY259" fmla="*/ 4042563 h 6858000"/>
              <a:gd name="connsiteX260" fmla="*/ 315341 w 4635500"/>
              <a:gd name="connsiteY260" fmla="*/ 4125239 h 6858000"/>
              <a:gd name="connsiteX261" fmla="*/ 480695 w 4635500"/>
              <a:gd name="connsiteY261" fmla="*/ 4125239 h 6858000"/>
              <a:gd name="connsiteX262" fmla="*/ 482143 w 4635500"/>
              <a:gd name="connsiteY262" fmla="*/ 4125239 h 6858000"/>
              <a:gd name="connsiteX263" fmla="*/ 399466 w 4635500"/>
              <a:gd name="connsiteY263" fmla="*/ 4042563 h 6858000"/>
              <a:gd name="connsiteX264" fmla="*/ 729580 w 4635500"/>
              <a:gd name="connsiteY264" fmla="*/ 4042128 h 6858000"/>
              <a:gd name="connsiteX265" fmla="*/ 647497 w 4635500"/>
              <a:gd name="connsiteY265" fmla="*/ 4125239 h 6858000"/>
              <a:gd name="connsiteX266" fmla="*/ 811708 w 4635500"/>
              <a:gd name="connsiteY266" fmla="*/ 4125239 h 6858000"/>
              <a:gd name="connsiteX267" fmla="*/ 811708 w 4635500"/>
              <a:gd name="connsiteY267" fmla="*/ 4111981 h 6858000"/>
              <a:gd name="connsiteX268" fmla="*/ 729580 w 4635500"/>
              <a:gd name="connsiteY268" fmla="*/ 4042128 h 6858000"/>
              <a:gd name="connsiteX269" fmla="*/ 481838 w 4635500"/>
              <a:gd name="connsiteY269" fmla="*/ 3953561 h 6858000"/>
              <a:gd name="connsiteX270" fmla="*/ 564515 w 4635500"/>
              <a:gd name="connsiteY270" fmla="*/ 4036238 h 6858000"/>
              <a:gd name="connsiteX271" fmla="*/ 564820 w 4635500"/>
              <a:gd name="connsiteY271" fmla="*/ 4036238 h 6858000"/>
              <a:gd name="connsiteX272" fmla="*/ 647192 w 4635500"/>
              <a:gd name="connsiteY272" fmla="*/ 3953561 h 6858000"/>
              <a:gd name="connsiteX273" fmla="*/ 149606 w 4635500"/>
              <a:gd name="connsiteY273" fmla="*/ 3953561 h 6858000"/>
              <a:gd name="connsiteX274" fmla="*/ 232283 w 4635500"/>
              <a:gd name="connsiteY274" fmla="*/ 4036238 h 6858000"/>
              <a:gd name="connsiteX275" fmla="*/ 314960 w 4635500"/>
              <a:gd name="connsiteY275" fmla="*/ 3953561 h 6858000"/>
              <a:gd name="connsiteX276" fmla="*/ 398018 w 4635500"/>
              <a:gd name="connsiteY276" fmla="*/ 3868979 h 6858000"/>
              <a:gd name="connsiteX277" fmla="*/ 315341 w 4635500"/>
              <a:gd name="connsiteY277" fmla="*/ 3951656 h 6858000"/>
              <a:gd name="connsiteX278" fmla="*/ 480695 w 4635500"/>
              <a:gd name="connsiteY278" fmla="*/ 3951656 h 6858000"/>
              <a:gd name="connsiteX279" fmla="*/ 482143 w 4635500"/>
              <a:gd name="connsiteY279" fmla="*/ 3951656 h 6858000"/>
              <a:gd name="connsiteX280" fmla="*/ 399466 w 4635500"/>
              <a:gd name="connsiteY280" fmla="*/ 3868979 h 6858000"/>
              <a:gd name="connsiteX281" fmla="*/ 729580 w 4635500"/>
              <a:gd name="connsiteY281" fmla="*/ 3868545 h 6858000"/>
              <a:gd name="connsiteX282" fmla="*/ 647497 w 4635500"/>
              <a:gd name="connsiteY282" fmla="*/ 3951656 h 6858000"/>
              <a:gd name="connsiteX283" fmla="*/ 811708 w 4635500"/>
              <a:gd name="connsiteY283" fmla="*/ 3951656 h 6858000"/>
              <a:gd name="connsiteX284" fmla="*/ 811708 w 4635500"/>
              <a:gd name="connsiteY284" fmla="*/ 3938397 h 6858000"/>
              <a:gd name="connsiteX285" fmla="*/ 729580 w 4635500"/>
              <a:gd name="connsiteY285" fmla="*/ 3868545 h 6858000"/>
              <a:gd name="connsiteX286" fmla="*/ 481838 w 4635500"/>
              <a:gd name="connsiteY286" fmla="*/ 3779977 h 6858000"/>
              <a:gd name="connsiteX287" fmla="*/ 564515 w 4635500"/>
              <a:gd name="connsiteY287" fmla="*/ 3862654 h 6858000"/>
              <a:gd name="connsiteX288" fmla="*/ 564820 w 4635500"/>
              <a:gd name="connsiteY288" fmla="*/ 3862654 h 6858000"/>
              <a:gd name="connsiteX289" fmla="*/ 647192 w 4635500"/>
              <a:gd name="connsiteY289" fmla="*/ 3779977 h 6858000"/>
              <a:gd name="connsiteX290" fmla="*/ 149606 w 4635500"/>
              <a:gd name="connsiteY290" fmla="*/ 3779977 h 6858000"/>
              <a:gd name="connsiteX291" fmla="*/ 232283 w 4635500"/>
              <a:gd name="connsiteY291" fmla="*/ 3862654 h 6858000"/>
              <a:gd name="connsiteX292" fmla="*/ 314960 w 4635500"/>
              <a:gd name="connsiteY292" fmla="*/ 3779977 h 6858000"/>
              <a:gd name="connsiteX293" fmla="*/ 398018 w 4635500"/>
              <a:gd name="connsiteY293" fmla="*/ 3696310 h 6858000"/>
              <a:gd name="connsiteX294" fmla="*/ 315341 w 4635500"/>
              <a:gd name="connsiteY294" fmla="*/ 3778987 h 6858000"/>
              <a:gd name="connsiteX295" fmla="*/ 482143 w 4635500"/>
              <a:gd name="connsiteY295" fmla="*/ 3778987 h 6858000"/>
              <a:gd name="connsiteX296" fmla="*/ 399466 w 4635500"/>
              <a:gd name="connsiteY296" fmla="*/ 3696310 h 6858000"/>
              <a:gd name="connsiteX297" fmla="*/ 729580 w 4635500"/>
              <a:gd name="connsiteY297" fmla="*/ 3695875 h 6858000"/>
              <a:gd name="connsiteX298" fmla="*/ 647497 w 4635500"/>
              <a:gd name="connsiteY298" fmla="*/ 3778987 h 6858000"/>
              <a:gd name="connsiteX299" fmla="*/ 811708 w 4635500"/>
              <a:gd name="connsiteY299" fmla="*/ 3778987 h 6858000"/>
              <a:gd name="connsiteX300" fmla="*/ 811708 w 4635500"/>
              <a:gd name="connsiteY300" fmla="*/ 3765728 h 6858000"/>
              <a:gd name="connsiteX301" fmla="*/ 729580 w 4635500"/>
              <a:gd name="connsiteY301" fmla="*/ 3695875 h 6858000"/>
              <a:gd name="connsiteX302" fmla="*/ 481838 w 4635500"/>
              <a:gd name="connsiteY302" fmla="*/ 3607308 h 6858000"/>
              <a:gd name="connsiteX303" fmla="*/ 564515 w 4635500"/>
              <a:gd name="connsiteY303" fmla="*/ 3689985 h 6858000"/>
              <a:gd name="connsiteX304" fmla="*/ 564820 w 4635500"/>
              <a:gd name="connsiteY304" fmla="*/ 3689985 h 6858000"/>
              <a:gd name="connsiteX305" fmla="*/ 647192 w 4635500"/>
              <a:gd name="connsiteY305" fmla="*/ 3607308 h 6858000"/>
              <a:gd name="connsiteX306" fmla="*/ 149911 w 4635500"/>
              <a:gd name="connsiteY306" fmla="*/ 3607079 h 6858000"/>
              <a:gd name="connsiteX307" fmla="*/ 232588 w 4635500"/>
              <a:gd name="connsiteY307" fmla="*/ 3689757 h 6858000"/>
              <a:gd name="connsiteX308" fmla="*/ 315265 w 4635500"/>
              <a:gd name="connsiteY308" fmla="*/ 3607079 h 6858000"/>
              <a:gd name="connsiteX309" fmla="*/ 398018 w 4635500"/>
              <a:gd name="connsiteY309" fmla="*/ 3522726 h 6858000"/>
              <a:gd name="connsiteX310" fmla="*/ 315341 w 4635500"/>
              <a:gd name="connsiteY310" fmla="*/ 3605403 h 6858000"/>
              <a:gd name="connsiteX311" fmla="*/ 480695 w 4635500"/>
              <a:gd name="connsiteY311" fmla="*/ 3605403 h 6858000"/>
              <a:gd name="connsiteX312" fmla="*/ 482143 w 4635500"/>
              <a:gd name="connsiteY312" fmla="*/ 3605403 h 6858000"/>
              <a:gd name="connsiteX313" fmla="*/ 399466 w 4635500"/>
              <a:gd name="connsiteY313" fmla="*/ 3522726 h 6858000"/>
              <a:gd name="connsiteX314" fmla="*/ 729580 w 4635500"/>
              <a:gd name="connsiteY314" fmla="*/ 3522292 h 6858000"/>
              <a:gd name="connsiteX315" fmla="*/ 647497 w 4635500"/>
              <a:gd name="connsiteY315" fmla="*/ 3605403 h 6858000"/>
              <a:gd name="connsiteX316" fmla="*/ 811708 w 4635500"/>
              <a:gd name="connsiteY316" fmla="*/ 3605403 h 6858000"/>
              <a:gd name="connsiteX317" fmla="*/ 811708 w 4635500"/>
              <a:gd name="connsiteY317" fmla="*/ 3592144 h 6858000"/>
              <a:gd name="connsiteX318" fmla="*/ 729580 w 4635500"/>
              <a:gd name="connsiteY318" fmla="*/ 3522292 h 6858000"/>
              <a:gd name="connsiteX319" fmla="*/ 481838 w 4635500"/>
              <a:gd name="connsiteY319" fmla="*/ 3433724 h 6858000"/>
              <a:gd name="connsiteX320" fmla="*/ 564515 w 4635500"/>
              <a:gd name="connsiteY320" fmla="*/ 3516402 h 6858000"/>
              <a:gd name="connsiteX321" fmla="*/ 564820 w 4635500"/>
              <a:gd name="connsiteY321" fmla="*/ 3516402 h 6858000"/>
              <a:gd name="connsiteX322" fmla="*/ 647192 w 4635500"/>
              <a:gd name="connsiteY322" fmla="*/ 3433724 h 6858000"/>
              <a:gd name="connsiteX323" fmla="*/ 149911 w 4635500"/>
              <a:gd name="connsiteY323" fmla="*/ 3433496 h 6858000"/>
              <a:gd name="connsiteX324" fmla="*/ 232588 w 4635500"/>
              <a:gd name="connsiteY324" fmla="*/ 3516173 h 6858000"/>
              <a:gd name="connsiteX325" fmla="*/ 232588 w 4635500"/>
              <a:gd name="connsiteY325" fmla="*/ 3516402 h 6858000"/>
              <a:gd name="connsiteX326" fmla="*/ 314960 w 4635500"/>
              <a:gd name="connsiteY326" fmla="*/ 3433496 h 6858000"/>
              <a:gd name="connsiteX327" fmla="*/ 398018 w 4635500"/>
              <a:gd name="connsiteY327" fmla="*/ 3349142 h 6858000"/>
              <a:gd name="connsiteX328" fmla="*/ 315341 w 4635500"/>
              <a:gd name="connsiteY328" fmla="*/ 3431819 h 6858000"/>
              <a:gd name="connsiteX329" fmla="*/ 480695 w 4635500"/>
              <a:gd name="connsiteY329" fmla="*/ 3431819 h 6858000"/>
              <a:gd name="connsiteX330" fmla="*/ 482143 w 4635500"/>
              <a:gd name="connsiteY330" fmla="*/ 3431819 h 6858000"/>
              <a:gd name="connsiteX331" fmla="*/ 399466 w 4635500"/>
              <a:gd name="connsiteY331" fmla="*/ 3349142 h 6858000"/>
              <a:gd name="connsiteX332" fmla="*/ 729580 w 4635500"/>
              <a:gd name="connsiteY332" fmla="*/ 3348708 h 6858000"/>
              <a:gd name="connsiteX333" fmla="*/ 647497 w 4635500"/>
              <a:gd name="connsiteY333" fmla="*/ 3431819 h 6858000"/>
              <a:gd name="connsiteX334" fmla="*/ 811708 w 4635500"/>
              <a:gd name="connsiteY334" fmla="*/ 3431819 h 6858000"/>
              <a:gd name="connsiteX335" fmla="*/ 811708 w 4635500"/>
              <a:gd name="connsiteY335" fmla="*/ 3418561 h 6858000"/>
              <a:gd name="connsiteX336" fmla="*/ 729580 w 4635500"/>
              <a:gd name="connsiteY336" fmla="*/ 3348708 h 6858000"/>
              <a:gd name="connsiteX337" fmla="*/ 481838 w 4635500"/>
              <a:gd name="connsiteY337" fmla="*/ 3260141 h 6858000"/>
              <a:gd name="connsiteX338" fmla="*/ 564515 w 4635500"/>
              <a:gd name="connsiteY338" fmla="*/ 3342818 h 6858000"/>
              <a:gd name="connsiteX339" fmla="*/ 564820 w 4635500"/>
              <a:gd name="connsiteY339" fmla="*/ 3342818 h 6858000"/>
              <a:gd name="connsiteX340" fmla="*/ 647192 w 4635500"/>
              <a:gd name="connsiteY340" fmla="*/ 3260141 h 6858000"/>
              <a:gd name="connsiteX341" fmla="*/ 149606 w 4635500"/>
              <a:gd name="connsiteY341" fmla="*/ 3260141 h 6858000"/>
              <a:gd name="connsiteX342" fmla="*/ 232283 w 4635500"/>
              <a:gd name="connsiteY342" fmla="*/ 3342818 h 6858000"/>
              <a:gd name="connsiteX343" fmla="*/ 314960 w 4635500"/>
              <a:gd name="connsiteY343" fmla="*/ 3260141 h 6858000"/>
              <a:gd name="connsiteX344" fmla="*/ 398018 w 4635500"/>
              <a:gd name="connsiteY344" fmla="*/ 3175559 h 6858000"/>
              <a:gd name="connsiteX345" fmla="*/ 315341 w 4635500"/>
              <a:gd name="connsiteY345" fmla="*/ 3258236 h 6858000"/>
              <a:gd name="connsiteX346" fmla="*/ 480695 w 4635500"/>
              <a:gd name="connsiteY346" fmla="*/ 3258236 h 6858000"/>
              <a:gd name="connsiteX347" fmla="*/ 482143 w 4635500"/>
              <a:gd name="connsiteY347" fmla="*/ 3258236 h 6858000"/>
              <a:gd name="connsiteX348" fmla="*/ 399466 w 4635500"/>
              <a:gd name="connsiteY348" fmla="*/ 3175559 h 6858000"/>
              <a:gd name="connsiteX349" fmla="*/ 729580 w 4635500"/>
              <a:gd name="connsiteY349" fmla="*/ 3175125 h 6858000"/>
              <a:gd name="connsiteX350" fmla="*/ 647497 w 4635500"/>
              <a:gd name="connsiteY350" fmla="*/ 3258236 h 6858000"/>
              <a:gd name="connsiteX351" fmla="*/ 811708 w 4635500"/>
              <a:gd name="connsiteY351" fmla="*/ 3258236 h 6858000"/>
              <a:gd name="connsiteX352" fmla="*/ 811708 w 4635500"/>
              <a:gd name="connsiteY352" fmla="*/ 3244977 h 6858000"/>
              <a:gd name="connsiteX353" fmla="*/ 729580 w 4635500"/>
              <a:gd name="connsiteY353" fmla="*/ 3175125 h 6858000"/>
              <a:gd name="connsiteX354" fmla="*/ 481838 w 4635500"/>
              <a:gd name="connsiteY354" fmla="*/ 3086557 h 6858000"/>
              <a:gd name="connsiteX355" fmla="*/ 564515 w 4635500"/>
              <a:gd name="connsiteY355" fmla="*/ 3169234 h 6858000"/>
              <a:gd name="connsiteX356" fmla="*/ 564820 w 4635500"/>
              <a:gd name="connsiteY356" fmla="*/ 3169234 h 6858000"/>
              <a:gd name="connsiteX357" fmla="*/ 647192 w 4635500"/>
              <a:gd name="connsiteY357" fmla="*/ 3086557 h 6858000"/>
              <a:gd name="connsiteX358" fmla="*/ 149606 w 4635500"/>
              <a:gd name="connsiteY358" fmla="*/ 3086557 h 6858000"/>
              <a:gd name="connsiteX359" fmla="*/ 232283 w 4635500"/>
              <a:gd name="connsiteY359" fmla="*/ 3169234 h 6858000"/>
              <a:gd name="connsiteX360" fmla="*/ 314960 w 4635500"/>
              <a:gd name="connsiteY360" fmla="*/ 3086557 h 6858000"/>
              <a:gd name="connsiteX361" fmla="*/ 398018 w 4635500"/>
              <a:gd name="connsiteY361" fmla="*/ 3002890 h 6858000"/>
              <a:gd name="connsiteX362" fmla="*/ 315341 w 4635500"/>
              <a:gd name="connsiteY362" fmla="*/ 3085567 h 6858000"/>
              <a:gd name="connsiteX363" fmla="*/ 482143 w 4635500"/>
              <a:gd name="connsiteY363" fmla="*/ 3085567 h 6858000"/>
              <a:gd name="connsiteX364" fmla="*/ 399466 w 4635500"/>
              <a:gd name="connsiteY364" fmla="*/ 3002890 h 6858000"/>
              <a:gd name="connsiteX365" fmla="*/ 729580 w 4635500"/>
              <a:gd name="connsiteY365" fmla="*/ 3002455 h 6858000"/>
              <a:gd name="connsiteX366" fmla="*/ 647497 w 4635500"/>
              <a:gd name="connsiteY366" fmla="*/ 3085567 h 6858000"/>
              <a:gd name="connsiteX367" fmla="*/ 811708 w 4635500"/>
              <a:gd name="connsiteY367" fmla="*/ 3085567 h 6858000"/>
              <a:gd name="connsiteX368" fmla="*/ 811708 w 4635500"/>
              <a:gd name="connsiteY368" fmla="*/ 3072308 h 6858000"/>
              <a:gd name="connsiteX369" fmla="*/ 729580 w 4635500"/>
              <a:gd name="connsiteY369" fmla="*/ 3002455 h 6858000"/>
              <a:gd name="connsiteX370" fmla="*/ 481838 w 4635500"/>
              <a:gd name="connsiteY370" fmla="*/ 2913888 h 6858000"/>
              <a:gd name="connsiteX371" fmla="*/ 564515 w 4635500"/>
              <a:gd name="connsiteY371" fmla="*/ 2996565 h 6858000"/>
              <a:gd name="connsiteX372" fmla="*/ 564820 w 4635500"/>
              <a:gd name="connsiteY372" fmla="*/ 2996565 h 6858000"/>
              <a:gd name="connsiteX373" fmla="*/ 647192 w 4635500"/>
              <a:gd name="connsiteY373" fmla="*/ 2913888 h 6858000"/>
              <a:gd name="connsiteX374" fmla="*/ 149911 w 4635500"/>
              <a:gd name="connsiteY374" fmla="*/ 2913659 h 6858000"/>
              <a:gd name="connsiteX375" fmla="*/ 232588 w 4635500"/>
              <a:gd name="connsiteY375" fmla="*/ 2996337 h 6858000"/>
              <a:gd name="connsiteX376" fmla="*/ 315265 w 4635500"/>
              <a:gd name="connsiteY376" fmla="*/ 2913659 h 6858000"/>
              <a:gd name="connsiteX377" fmla="*/ 398018 w 4635500"/>
              <a:gd name="connsiteY377" fmla="*/ 2829306 h 6858000"/>
              <a:gd name="connsiteX378" fmla="*/ 315341 w 4635500"/>
              <a:gd name="connsiteY378" fmla="*/ 2911983 h 6858000"/>
              <a:gd name="connsiteX379" fmla="*/ 480695 w 4635500"/>
              <a:gd name="connsiteY379" fmla="*/ 2911983 h 6858000"/>
              <a:gd name="connsiteX380" fmla="*/ 482143 w 4635500"/>
              <a:gd name="connsiteY380" fmla="*/ 2911983 h 6858000"/>
              <a:gd name="connsiteX381" fmla="*/ 399466 w 4635500"/>
              <a:gd name="connsiteY381" fmla="*/ 2829306 h 6858000"/>
              <a:gd name="connsiteX382" fmla="*/ 729580 w 4635500"/>
              <a:gd name="connsiteY382" fmla="*/ 2828872 h 6858000"/>
              <a:gd name="connsiteX383" fmla="*/ 647497 w 4635500"/>
              <a:gd name="connsiteY383" fmla="*/ 2911983 h 6858000"/>
              <a:gd name="connsiteX384" fmla="*/ 811708 w 4635500"/>
              <a:gd name="connsiteY384" fmla="*/ 2911983 h 6858000"/>
              <a:gd name="connsiteX385" fmla="*/ 811708 w 4635500"/>
              <a:gd name="connsiteY385" fmla="*/ 2898724 h 6858000"/>
              <a:gd name="connsiteX386" fmla="*/ 729580 w 4635500"/>
              <a:gd name="connsiteY386" fmla="*/ 2828872 h 6858000"/>
              <a:gd name="connsiteX387" fmla="*/ 481838 w 4635500"/>
              <a:gd name="connsiteY387" fmla="*/ 2740304 h 6858000"/>
              <a:gd name="connsiteX388" fmla="*/ 564515 w 4635500"/>
              <a:gd name="connsiteY388" fmla="*/ 2822982 h 6858000"/>
              <a:gd name="connsiteX389" fmla="*/ 564820 w 4635500"/>
              <a:gd name="connsiteY389" fmla="*/ 2822982 h 6858000"/>
              <a:gd name="connsiteX390" fmla="*/ 647192 w 4635500"/>
              <a:gd name="connsiteY390" fmla="*/ 2740304 h 6858000"/>
              <a:gd name="connsiteX391" fmla="*/ 149911 w 4635500"/>
              <a:gd name="connsiteY391" fmla="*/ 2740076 h 6858000"/>
              <a:gd name="connsiteX392" fmla="*/ 232588 w 4635500"/>
              <a:gd name="connsiteY392" fmla="*/ 2822753 h 6858000"/>
              <a:gd name="connsiteX393" fmla="*/ 232588 w 4635500"/>
              <a:gd name="connsiteY393" fmla="*/ 2822982 h 6858000"/>
              <a:gd name="connsiteX394" fmla="*/ 314960 w 4635500"/>
              <a:gd name="connsiteY394" fmla="*/ 2740076 h 6858000"/>
              <a:gd name="connsiteX395" fmla="*/ 398018 w 4635500"/>
              <a:gd name="connsiteY395" fmla="*/ 2655722 h 6858000"/>
              <a:gd name="connsiteX396" fmla="*/ 315341 w 4635500"/>
              <a:gd name="connsiteY396" fmla="*/ 2738399 h 6858000"/>
              <a:gd name="connsiteX397" fmla="*/ 480695 w 4635500"/>
              <a:gd name="connsiteY397" fmla="*/ 2738399 h 6858000"/>
              <a:gd name="connsiteX398" fmla="*/ 482143 w 4635500"/>
              <a:gd name="connsiteY398" fmla="*/ 2738399 h 6858000"/>
              <a:gd name="connsiteX399" fmla="*/ 399466 w 4635500"/>
              <a:gd name="connsiteY399" fmla="*/ 2655722 h 6858000"/>
              <a:gd name="connsiteX400" fmla="*/ 729580 w 4635500"/>
              <a:gd name="connsiteY400" fmla="*/ 2655288 h 6858000"/>
              <a:gd name="connsiteX401" fmla="*/ 647497 w 4635500"/>
              <a:gd name="connsiteY401" fmla="*/ 2738399 h 6858000"/>
              <a:gd name="connsiteX402" fmla="*/ 811708 w 4635500"/>
              <a:gd name="connsiteY402" fmla="*/ 2738399 h 6858000"/>
              <a:gd name="connsiteX403" fmla="*/ 811708 w 4635500"/>
              <a:gd name="connsiteY403" fmla="*/ 2725141 h 6858000"/>
              <a:gd name="connsiteX404" fmla="*/ 729580 w 4635500"/>
              <a:gd name="connsiteY404" fmla="*/ 2655288 h 6858000"/>
              <a:gd name="connsiteX405" fmla="*/ 481838 w 4635500"/>
              <a:gd name="connsiteY405" fmla="*/ 2566721 h 6858000"/>
              <a:gd name="connsiteX406" fmla="*/ 564515 w 4635500"/>
              <a:gd name="connsiteY406" fmla="*/ 2649398 h 6858000"/>
              <a:gd name="connsiteX407" fmla="*/ 564820 w 4635500"/>
              <a:gd name="connsiteY407" fmla="*/ 2649398 h 6858000"/>
              <a:gd name="connsiteX408" fmla="*/ 647192 w 4635500"/>
              <a:gd name="connsiteY408" fmla="*/ 2566721 h 6858000"/>
              <a:gd name="connsiteX409" fmla="*/ 149606 w 4635500"/>
              <a:gd name="connsiteY409" fmla="*/ 2566721 h 6858000"/>
              <a:gd name="connsiteX410" fmla="*/ 232283 w 4635500"/>
              <a:gd name="connsiteY410" fmla="*/ 2649398 h 6858000"/>
              <a:gd name="connsiteX411" fmla="*/ 314960 w 4635500"/>
              <a:gd name="connsiteY411" fmla="*/ 2566721 h 6858000"/>
              <a:gd name="connsiteX412" fmla="*/ 398018 w 4635500"/>
              <a:gd name="connsiteY412" fmla="*/ 2482139 h 6858000"/>
              <a:gd name="connsiteX413" fmla="*/ 315341 w 4635500"/>
              <a:gd name="connsiteY413" fmla="*/ 2564816 h 6858000"/>
              <a:gd name="connsiteX414" fmla="*/ 480695 w 4635500"/>
              <a:gd name="connsiteY414" fmla="*/ 2564816 h 6858000"/>
              <a:gd name="connsiteX415" fmla="*/ 482143 w 4635500"/>
              <a:gd name="connsiteY415" fmla="*/ 2564816 h 6858000"/>
              <a:gd name="connsiteX416" fmla="*/ 399466 w 4635500"/>
              <a:gd name="connsiteY416" fmla="*/ 2482139 h 6858000"/>
              <a:gd name="connsiteX417" fmla="*/ 729580 w 4635500"/>
              <a:gd name="connsiteY417" fmla="*/ 2481705 h 6858000"/>
              <a:gd name="connsiteX418" fmla="*/ 647497 w 4635500"/>
              <a:gd name="connsiteY418" fmla="*/ 2564816 h 6858000"/>
              <a:gd name="connsiteX419" fmla="*/ 811708 w 4635500"/>
              <a:gd name="connsiteY419" fmla="*/ 2564816 h 6858000"/>
              <a:gd name="connsiteX420" fmla="*/ 811708 w 4635500"/>
              <a:gd name="connsiteY420" fmla="*/ 2551557 h 6858000"/>
              <a:gd name="connsiteX421" fmla="*/ 729580 w 4635500"/>
              <a:gd name="connsiteY421" fmla="*/ 2481705 h 6858000"/>
              <a:gd name="connsiteX422" fmla="*/ 481838 w 4635500"/>
              <a:gd name="connsiteY422" fmla="*/ 2393137 h 6858000"/>
              <a:gd name="connsiteX423" fmla="*/ 564515 w 4635500"/>
              <a:gd name="connsiteY423" fmla="*/ 2475814 h 6858000"/>
              <a:gd name="connsiteX424" fmla="*/ 564820 w 4635500"/>
              <a:gd name="connsiteY424" fmla="*/ 2475814 h 6858000"/>
              <a:gd name="connsiteX425" fmla="*/ 647192 w 4635500"/>
              <a:gd name="connsiteY425" fmla="*/ 2393137 h 6858000"/>
              <a:gd name="connsiteX426" fmla="*/ 149606 w 4635500"/>
              <a:gd name="connsiteY426" fmla="*/ 2393137 h 6858000"/>
              <a:gd name="connsiteX427" fmla="*/ 232283 w 4635500"/>
              <a:gd name="connsiteY427" fmla="*/ 2475814 h 6858000"/>
              <a:gd name="connsiteX428" fmla="*/ 314960 w 4635500"/>
              <a:gd name="connsiteY428" fmla="*/ 2393137 h 6858000"/>
              <a:gd name="connsiteX429" fmla="*/ 398018 w 4635500"/>
              <a:gd name="connsiteY429" fmla="*/ 2309470 h 6858000"/>
              <a:gd name="connsiteX430" fmla="*/ 315341 w 4635500"/>
              <a:gd name="connsiteY430" fmla="*/ 2392147 h 6858000"/>
              <a:gd name="connsiteX431" fmla="*/ 482143 w 4635500"/>
              <a:gd name="connsiteY431" fmla="*/ 2392147 h 6858000"/>
              <a:gd name="connsiteX432" fmla="*/ 399466 w 4635500"/>
              <a:gd name="connsiteY432" fmla="*/ 2309470 h 6858000"/>
              <a:gd name="connsiteX433" fmla="*/ 729580 w 4635500"/>
              <a:gd name="connsiteY433" fmla="*/ 2309035 h 6858000"/>
              <a:gd name="connsiteX434" fmla="*/ 647497 w 4635500"/>
              <a:gd name="connsiteY434" fmla="*/ 2392147 h 6858000"/>
              <a:gd name="connsiteX435" fmla="*/ 811708 w 4635500"/>
              <a:gd name="connsiteY435" fmla="*/ 2392147 h 6858000"/>
              <a:gd name="connsiteX436" fmla="*/ 811708 w 4635500"/>
              <a:gd name="connsiteY436" fmla="*/ 2378888 h 6858000"/>
              <a:gd name="connsiteX437" fmla="*/ 729580 w 4635500"/>
              <a:gd name="connsiteY437" fmla="*/ 2309035 h 6858000"/>
              <a:gd name="connsiteX438" fmla="*/ 481838 w 4635500"/>
              <a:gd name="connsiteY438" fmla="*/ 2220468 h 6858000"/>
              <a:gd name="connsiteX439" fmla="*/ 564515 w 4635500"/>
              <a:gd name="connsiteY439" fmla="*/ 2303145 h 6858000"/>
              <a:gd name="connsiteX440" fmla="*/ 564820 w 4635500"/>
              <a:gd name="connsiteY440" fmla="*/ 2303145 h 6858000"/>
              <a:gd name="connsiteX441" fmla="*/ 647192 w 4635500"/>
              <a:gd name="connsiteY441" fmla="*/ 2220468 h 6858000"/>
              <a:gd name="connsiteX442" fmla="*/ 149911 w 4635500"/>
              <a:gd name="connsiteY442" fmla="*/ 2220239 h 6858000"/>
              <a:gd name="connsiteX443" fmla="*/ 232588 w 4635500"/>
              <a:gd name="connsiteY443" fmla="*/ 2302917 h 6858000"/>
              <a:gd name="connsiteX444" fmla="*/ 315265 w 4635500"/>
              <a:gd name="connsiteY444" fmla="*/ 2220239 h 6858000"/>
              <a:gd name="connsiteX445" fmla="*/ 398018 w 4635500"/>
              <a:gd name="connsiteY445" fmla="*/ 2135886 h 6858000"/>
              <a:gd name="connsiteX446" fmla="*/ 315341 w 4635500"/>
              <a:gd name="connsiteY446" fmla="*/ 2218563 h 6858000"/>
              <a:gd name="connsiteX447" fmla="*/ 480695 w 4635500"/>
              <a:gd name="connsiteY447" fmla="*/ 2218563 h 6858000"/>
              <a:gd name="connsiteX448" fmla="*/ 482143 w 4635500"/>
              <a:gd name="connsiteY448" fmla="*/ 2218563 h 6858000"/>
              <a:gd name="connsiteX449" fmla="*/ 399466 w 4635500"/>
              <a:gd name="connsiteY449" fmla="*/ 2135886 h 6858000"/>
              <a:gd name="connsiteX450" fmla="*/ 729580 w 4635500"/>
              <a:gd name="connsiteY450" fmla="*/ 2135452 h 6858000"/>
              <a:gd name="connsiteX451" fmla="*/ 647497 w 4635500"/>
              <a:gd name="connsiteY451" fmla="*/ 2218563 h 6858000"/>
              <a:gd name="connsiteX452" fmla="*/ 811708 w 4635500"/>
              <a:gd name="connsiteY452" fmla="*/ 2218563 h 6858000"/>
              <a:gd name="connsiteX453" fmla="*/ 811708 w 4635500"/>
              <a:gd name="connsiteY453" fmla="*/ 2205304 h 6858000"/>
              <a:gd name="connsiteX454" fmla="*/ 729580 w 4635500"/>
              <a:gd name="connsiteY454" fmla="*/ 2135452 h 6858000"/>
              <a:gd name="connsiteX455" fmla="*/ 481838 w 4635500"/>
              <a:gd name="connsiteY455" fmla="*/ 2046884 h 6858000"/>
              <a:gd name="connsiteX456" fmla="*/ 564515 w 4635500"/>
              <a:gd name="connsiteY456" fmla="*/ 2129562 h 6858000"/>
              <a:gd name="connsiteX457" fmla="*/ 564820 w 4635500"/>
              <a:gd name="connsiteY457" fmla="*/ 2129562 h 6858000"/>
              <a:gd name="connsiteX458" fmla="*/ 647192 w 4635500"/>
              <a:gd name="connsiteY458" fmla="*/ 2046884 h 6858000"/>
              <a:gd name="connsiteX459" fmla="*/ 149911 w 4635500"/>
              <a:gd name="connsiteY459" fmla="*/ 2046656 h 6858000"/>
              <a:gd name="connsiteX460" fmla="*/ 232588 w 4635500"/>
              <a:gd name="connsiteY460" fmla="*/ 2129333 h 6858000"/>
              <a:gd name="connsiteX461" fmla="*/ 232588 w 4635500"/>
              <a:gd name="connsiteY461" fmla="*/ 2129562 h 6858000"/>
              <a:gd name="connsiteX462" fmla="*/ 314960 w 4635500"/>
              <a:gd name="connsiteY462" fmla="*/ 2046656 h 6858000"/>
              <a:gd name="connsiteX463" fmla="*/ 398018 w 4635500"/>
              <a:gd name="connsiteY463" fmla="*/ 1962302 h 6858000"/>
              <a:gd name="connsiteX464" fmla="*/ 315341 w 4635500"/>
              <a:gd name="connsiteY464" fmla="*/ 2044979 h 6858000"/>
              <a:gd name="connsiteX465" fmla="*/ 480695 w 4635500"/>
              <a:gd name="connsiteY465" fmla="*/ 2044979 h 6858000"/>
              <a:gd name="connsiteX466" fmla="*/ 482143 w 4635500"/>
              <a:gd name="connsiteY466" fmla="*/ 2044979 h 6858000"/>
              <a:gd name="connsiteX467" fmla="*/ 399466 w 4635500"/>
              <a:gd name="connsiteY467" fmla="*/ 1962302 h 6858000"/>
              <a:gd name="connsiteX468" fmla="*/ 729580 w 4635500"/>
              <a:gd name="connsiteY468" fmla="*/ 1961868 h 6858000"/>
              <a:gd name="connsiteX469" fmla="*/ 647497 w 4635500"/>
              <a:gd name="connsiteY469" fmla="*/ 2044979 h 6858000"/>
              <a:gd name="connsiteX470" fmla="*/ 811708 w 4635500"/>
              <a:gd name="connsiteY470" fmla="*/ 2044979 h 6858000"/>
              <a:gd name="connsiteX471" fmla="*/ 811708 w 4635500"/>
              <a:gd name="connsiteY471" fmla="*/ 2031721 h 6858000"/>
              <a:gd name="connsiteX472" fmla="*/ 729580 w 4635500"/>
              <a:gd name="connsiteY472" fmla="*/ 1961868 h 6858000"/>
              <a:gd name="connsiteX473" fmla="*/ 481838 w 4635500"/>
              <a:gd name="connsiteY473" fmla="*/ 1873301 h 6858000"/>
              <a:gd name="connsiteX474" fmla="*/ 564515 w 4635500"/>
              <a:gd name="connsiteY474" fmla="*/ 1955978 h 6858000"/>
              <a:gd name="connsiteX475" fmla="*/ 564820 w 4635500"/>
              <a:gd name="connsiteY475" fmla="*/ 1955978 h 6858000"/>
              <a:gd name="connsiteX476" fmla="*/ 647192 w 4635500"/>
              <a:gd name="connsiteY476" fmla="*/ 1873301 h 6858000"/>
              <a:gd name="connsiteX477" fmla="*/ 149606 w 4635500"/>
              <a:gd name="connsiteY477" fmla="*/ 1873301 h 6858000"/>
              <a:gd name="connsiteX478" fmla="*/ 232283 w 4635500"/>
              <a:gd name="connsiteY478" fmla="*/ 1955978 h 6858000"/>
              <a:gd name="connsiteX479" fmla="*/ 314960 w 4635500"/>
              <a:gd name="connsiteY479" fmla="*/ 1873301 h 6858000"/>
              <a:gd name="connsiteX480" fmla="*/ 398018 w 4635500"/>
              <a:gd name="connsiteY480" fmla="*/ 1788719 h 6858000"/>
              <a:gd name="connsiteX481" fmla="*/ 315341 w 4635500"/>
              <a:gd name="connsiteY481" fmla="*/ 1871396 h 6858000"/>
              <a:gd name="connsiteX482" fmla="*/ 480695 w 4635500"/>
              <a:gd name="connsiteY482" fmla="*/ 1871396 h 6858000"/>
              <a:gd name="connsiteX483" fmla="*/ 482143 w 4635500"/>
              <a:gd name="connsiteY483" fmla="*/ 1871396 h 6858000"/>
              <a:gd name="connsiteX484" fmla="*/ 399466 w 4635500"/>
              <a:gd name="connsiteY484" fmla="*/ 1788719 h 6858000"/>
              <a:gd name="connsiteX485" fmla="*/ 729580 w 4635500"/>
              <a:gd name="connsiteY485" fmla="*/ 1788285 h 6858000"/>
              <a:gd name="connsiteX486" fmla="*/ 647497 w 4635500"/>
              <a:gd name="connsiteY486" fmla="*/ 1871396 h 6858000"/>
              <a:gd name="connsiteX487" fmla="*/ 811708 w 4635500"/>
              <a:gd name="connsiteY487" fmla="*/ 1871396 h 6858000"/>
              <a:gd name="connsiteX488" fmla="*/ 811708 w 4635500"/>
              <a:gd name="connsiteY488" fmla="*/ 1858137 h 6858000"/>
              <a:gd name="connsiteX489" fmla="*/ 729580 w 4635500"/>
              <a:gd name="connsiteY489" fmla="*/ 1788285 h 6858000"/>
              <a:gd name="connsiteX490" fmla="*/ 481838 w 4635500"/>
              <a:gd name="connsiteY490" fmla="*/ 1699717 h 6858000"/>
              <a:gd name="connsiteX491" fmla="*/ 564515 w 4635500"/>
              <a:gd name="connsiteY491" fmla="*/ 1782394 h 6858000"/>
              <a:gd name="connsiteX492" fmla="*/ 564820 w 4635500"/>
              <a:gd name="connsiteY492" fmla="*/ 1782394 h 6858000"/>
              <a:gd name="connsiteX493" fmla="*/ 647192 w 4635500"/>
              <a:gd name="connsiteY493" fmla="*/ 1699717 h 6858000"/>
              <a:gd name="connsiteX494" fmla="*/ 149606 w 4635500"/>
              <a:gd name="connsiteY494" fmla="*/ 1699717 h 6858000"/>
              <a:gd name="connsiteX495" fmla="*/ 232283 w 4635500"/>
              <a:gd name="connsiteY495" fmla="*/ 1782394 h 6858000"/>
              <a:gd name="connsiteX496" fmla="*/ 314960 w 4635500"/>
              <a:gd name="connsiteY496" fmla="*/ 1699717 h 6858000"/>
              <a:gd name="connsiteX497" fmla="*/ 398018 w 4635500"/>
              <a:gd name="connsiteY497" fmla="*/ 1616050 h 6858000"/>
              <a:gd name="connsiteX498" fmla="*/ 315341 w 4635500"/>
              <a:gd name="connsiteY498" fmla="*/ 1698727 h 6858000"/>
              <a:gd name="connsiteX499" fmla="*/ 482143 w 4635500"/>
              <a:gd name="connsiteY499" fmla="*/ 1698727 h 6858000"/>
              <a:gd name="connsiteX500" fmla="*/ 399466 w 4635500"/>
              <a:gd name="connsiteY500" fmla="*/ 1616050 h 6858000"/>
              <a:gd name="connsiteX501" fmla="*/ 729580 w 4635500"/>
              <a:gd name="connsiteY501" fmla="*/ 1615615 h 6858000"/>
              <a:gd name="connsiteX502" fmla="*/ 647497 w 4635500"/>
              <a:gd name="connsiteY502" fmla="*/ 1698727 h 6858000"/>
              <a:gd name="connsiteX503" fmla="*/ 811708 w 4635500"/>
              <a:gd name="connsiteY503" fmla="*/ 1698727 h 6858000"/>
              <a:gd name="connsiteX504" fmla="*/ 811708 w 4635500"/>
              <a:gd name="connsiteY504" fmla="*/ 1685468 h 6858000"/>
              <a:gd name="connsiteX505" fmla="*/ 729580 w 4635500"/>
              <a:gd name="connsiteY505" fmla="*/ 1615615 h 6858000"/>
              <a:gd name="connsiteX506" fmla="*/ 481838 w 4635500"/>
              <a:gd name="connsiteY506" fmla="*/ 1527048 h 6858000"/>
              <a:gd name="connsiteX507" fmla="*/ 564515 w 4635500"/>
              <a:gd name="connsiteY507" fmla="*/ 1609725 h 6858000"/>
              <a:gd name="connsiteX508" fmla="*/ 564820 w 4635500"/>
              <a:gd name="connsiteY508" fmla="*/ 1609725 h 6858000"/>
              <a:gd name="connsiteX509" fmla="*/ 647192 w 4635500"/>
              <a:gd name="connsiteY509" fmla="*/ 1527048 h 6858000"/>
              <a:gd name="connsiteX510" fmla="*/ 149911 w 4635500"/>
              <a:gd name="connsiteY510" fmla="*/ 1526819 h 6858000"/>
              <a:gd name="connsiteX511" fmla="*/ 232588 w 4635500"/>
              <a:gd name="connsiteY511" fmla="*/ 1609496 h 6858000"/>
              <a:gd name="connsiteX512" fmla="*/ 315265 w 4635500"/>
              <a:gd name="connsiteY512" fmla="*/ 1526819 h 6858000"/>
              <a:gd name="connsiteX513" fmla="*/ 398018 w 4635500"/>
              <a:gd name="connsiteY513" fmla="*/ 1442466 h 6858000"/>
              <a:gd name="connsiteX514" fmla="*/ 315341 w 4635500"/>
              <a:gd name="connsiteY514" fmla="*/ 1525143 h 6858000"/>
              <a:gd name="connsiteX515" fmla="*/ 480695 w 4635500"/>
              <a:gd name="connsiteY515" fmla="*/ 1525143 h 6858000"/>
              <a:gd name="connsiteX516" fmla="*/ 482143 w 4635500"/>
              <a:gd name="connsiteY516" fmla="*/ 1525143 h 6858000"/>
              <a:gd name="connsiteX517" fmla="*/ 399466 w 4635500"/>
              <a:gd name="connsiteY517" fmla="*/ 1442466 h 6858000"/>
              <a:gd name="connsiteX518" fmla="*/ 729580 w 4635500"/>
              <a:gd name="connsiteY518" fmla="*/ 1442032 h 6858000"/>
              <a:gd name="connsiteX519" fmla="*/ 647497 w 4635500"/>
              <a:gd name="connsiteY519" fmla="*/ 1525143 h 6858000"/>
              <a:gd name="connsiteX520" fmla="*/ 811708 w 4635500"/>
              <a:gd name="connsiteY520" fmla="*/ 1525143 h 6858000"/>
              <a:gd name="connsiteX521" fmla="*/ 811708 w 4635500"/>
              <a:gd name="connsiteY521" fmla="*/ 1511884 h 6858000"/>
              <a:gd name="connsiteX522" fmla="*/ 729580 w 4635500"/>
              <a:gd name="connsiteY522" fmla="*/ 1442032 h 6858000"/>
              <a:gd name="connsiteX523" fmla="*/ 481838 w 4635500"/>
              <a:gd name="connsiteY523" fmla="*/ 1353464 h 6858000"/>
              <a:gd name="connsiteX524" fmla="*/ 564515 w 4635500"/>
              <a:gd name="connsiteY524" fmla="*/ 1436141 h 6858000"/>
              <a:gd name="connsiteX525" fmla="*/ 564820 w 4635500"/>
              <a:gd name="connsiteY525" fmla="*/ 1436141 h 6858000"/>
              <a:gd name="connsiteX526" fmla="*/ 647192 w 4635500"/>
              <a:gd name="connsiteY526" fmla="*/ 1353464 h 6858000"/>
              <a:gd name="connsiteX527" fmla="*/ 149911 w 4635500"/>
              <a:gd name="connsiteY527" fmla="*/ 1353236 h 6858000"/>
              <a:gd name="connsiteX528" fmla="*/ 232588 w 4635500"/>
              <a:gd name="connsiteY528" fmla="*/ 1435913 h 6858000"/>
              <a:gd name="connsiteX529" fmla="*/ 232588 w 4635500"/>
              <a:gd name="connsiteY529" fmla="*/ 1436141 h 6858000"/>
              <a:gd name="connsiteX530" fmla="*/ 314960 w 4635500"/>
              <a:gd name="connsiteY530" fmla="*/ 1353236 h 6858000"/>
              <a:gd name="connsiteX531" fmla="*/ 398018 w 4635500"/>
              <a:gd name="connsiteY531" fmla="*/ 1268882 h 6858000"/>
              <a:gd name="connsiteX532" fmla="*/ 315341 w 4635500"/>
              <a:gd name="connsiteY532" fmla="*/ 1351559 h 6858000"/>
              <a:gd name="connsiteX533" fmla="*/ 480695 w 4635500"/>
              <a:gd name="connsiteY533" fmla="*/ 1351559 h 6858000"/>
              <a:gd name="connsiteX534" fmla="*/ 482143 w 4635500"/>
              <a:gd name="connsiteY534" fmla="*/ 1351559 h 6858000"/>
              <a:gd name="connsiteX535" fmla="*/ 399466 w 4635500"/>
              <a:gd name="connsiteY535" fmla="*/ 1268882 h 6858000"/>
              <a:gd name="connsiteX536" fmla="*/ 729580 w 4635500"/>
              <a:gd name="connsiteY536" fmla="*/ 1268448 h 6858000"/>
              <a:gd name="connsiteX537" fmla="*/ 647497 w 4635500"/>
              <a:gd name="connsiteY537" fmla="*/ 1351559 h 6858000"/>
              <a:gd name="connsiteX538" fmla="*/ 811708 w 4635500"/>
              <a:gd name="connsiteY538" fmla="*/ 1351559 h 6858000"/>
              <a:gd name="connsiteX539" fmla="*/ 811708 w 4635500"/>
              <a:gd name="connsiteY539" fmla="*/ 1338301 h 6858000"/>
              <a:gd name="connsiteX540" fmla="*/ 729580 w 4635500"/>
              <a:gd name="connsiteY540" fmla="*/ 1268448 h 6858000"/>
              <a:gd name="connsiteX541" fmla="*/ 481838 w 4635500"/>
              <a:gd name="connsiteY541" fmla="*/ 1179881 h 6858000"/>
              <a:gd name="connsiteX542" fmla="*/ 564515 w 4635500"/>
              <a:gd name="connsiteY542" fmla="*/ 1262558 h 6858000"/>
              <a:gd name="connsiteX543" fmla="*/ 564820 w 4635500"/>
              <a:gd name="connsiteY543" fmla="*/ 1262558 h 6858000"/>
              <a:gd name="connsiteX544" fmla="*/ 647192 w 4635500"/>
              <a:gd name="connsiteY544" fmla="*/ 1179881 h 6858000"/>
              <a:gd name="connsiteX545" fmla="*/ 149606 w 4635500"/>
              <a:gd name="connsiteY545" fmla="*/ 1179881 h 6858000"/>
              <a:gd name="connsiteX546" fmla="*/ 232283 w 4635500"/>
              <a:gd name="connsiteY546" fmla="*/ 1262558 h 6858000"/>
              <a:gd name="connsiteX547" fmla="*/ 314960 w 4635500"/>
              <a:gd name="connsiteY547" fmla="*/ 1179881 h 6858000"/>
              <a:gd name="connsiteX548" fmla="*/ 398018 w 4635500"/>
              <a:gd name="connsiteY548" fmla="*/ 1095299 h 6858000"/>
              <a:gd name="connsiteX549" fmla="*/ 315341 w 4635500"/>
              <a:gd name="connsiteY549" fmla="*/ 1177976 h 6858000"/>
              <a:gd name="connsiteX550" fmla="*/ 480695 w 4635500"/>
              <a:gd name="connsiteY550" fmla="*/ 1177976 h 6858000"/>
              <a:gd name="connsiteX551" fmla="*/ 482143 w 4635500"/>
              <a:gd name="connsiteY551" fmla="*/ 1177976 h 6858000"/>
              <a:gd name="connsiteX552" fmla="*/ 399466 w 4635500"/>
              <a:gd name="connsiteY552" fmla="*/ 1095299 h 6858000"/>
              <a:gd name="connsiteX553" fmla="*/ 729580 w 4635500"/>
              <a:gd name="connsiteY553" fmla="*/ 1094865 h 6858000"/>
              <a:gd name="connsiteX554" fmla="*/ 647497 w 4635500"/>
              <a:gd name="connsiteY554" fmla="*/ 1177976 h 6858000"/>
              <a:gd name="connsiteX555" fmla="*/ 811708 w 4635500"/>
              <a:gd name="connsiteY555" fmla="*/ 1177976 h 6858000"/>
              <a:gd name="connsiteX556" fmla="*/ 811708 w 4635500"/>
              <a:gd name="connsiteY556" fmla="*/ 1164717 h 6858000"/>
              <a:gd name="connsiteX557" fmla="*/ 729580 w 4635500"/>
              <a:gd name="connsiteY557" fmla="*/ 1094865 h 6858000"/>
              <a:gd name="connsiteX558" fmla="*/ 481838 w 4635500"/>
              <a:gd name="connsiteY558" fmla="*/ 1006297 h 6858000"/>
              <a:gd name="connsiteX559" fmla="*/ 564515 w 4635500"/>
              <a:gd name="connsiteY559" fmla="*/ 1088974 h 6858000"/>
              <a:gd name="connsiteX560" fmla="*/ 564820 w 4635500"/>
              <a:gd name="connsiteY560" fmla="*/ 1088974 h 6858000"/>
              <a:gd name="connsiteX561" fmla="*/ 647192 w 4635500"/>
              <a:gd name="connsiteY561" fmla="*/ 1006297 h 6858000"/>
              <a:gd name="connsiteX562" fmla="*/ 149606 w 4635500"/>
              <a:gd name="connsiteY562" fmla="*/ 1006297 h 6858000"/>
              <a:gd name="connsiteX563" fmla="*/ 232283 w 4635500"/>
              <a:gd name="connsiteY563" fmla="*/ 1088974 h 6858000"/>
              <a:gd name="connsiteX564" fmla="*/ 314960 w 4635500"/>
              <a:gd name="connsiteY564" fmla="*/ 1006297 h 6858000"/>
              <a:gd name="connsiteX565" fmla="*/ 398018 w 4635500"/>
              <a:gd name="connsiteY565" fmla="*/ 922630 h 6858000"/>
              <a:gd name="connsiteX566" fmla="*/ 315341 w 4635500"/>
              <a:gd name="connsiteY566" fmla="*/ 1005307 h 6858000"/>
              <a:gd name="connsiteX567" fmla="*/ 482143 w 4635500"/>
              <a:gd name="connsiteY567" fmla="*/ 1005307 h 6858000"/>
              <a:gd name="connsiteX568" fmla="*/ 399466 w 4635500"/>
              <a:gd name="connsiteY568" fmla="*/ 922630 h 6858000"/>
              <a:gd name="connsiteX569" fmla="*/ 729580 w 4635500"/>
              <a:gd name="connsiteY569" fmla="*/ 922195 h 6858000"/>
              <a:gd name="connsiteX570" fmla="*/ 647497 w 4635500"/>
              <a:gd name="connsiteY570" fmla="*/ 1005307 h 6858000"/>
              <a:gd name="connsiteX571" fmla="*/ 811708 w 4635500"/>
              <a:gd name="connsiteY571" fmla="*/ 1005307 h 6858000"/>
              <a:gd name="connsiteX572" fmla="*/ 811708 w 4635500"/>
              <a:gd name="connsiteY572" fmla="*/ 992048 h 6858000"/>
              <a:gd name="connsiteX573" fmla="*/ 729580 w 4635500"/>
              <a:gd name="connsiteY573" fmla="*/ 922195 h 6858000"/>
              <a:gd name="connsiteX574" fmla="*/ 481838 w 4635500"/>
              <a:gd name="connsiteY574" fmla="*/ 833628 h 6858000"/>
              <a:gd name="connsiteX575" fmla="*/ 564515 w 4635500"/>
              <a:gd name="connsiteY575" fmla="*/ 916305 h 6858000"/>
              <a:gd name="connsiteX576" fmla="*/ 564820 w 4635500"/>
              <a:gd name="connsiteY576" fmla="*/ 916305 h 6858000"/>
              <a:gd name="connsiteX577" fmla="*/ 647192 w 4635500"/>
              <a:gd name="connsiteY577" fmla="*/ 833628 h 6858000"/>
              <a:gd name="connsiteX578" fmla="*/ 149911 w 4635500"/>
              <a:gd name="connsiteY578" fmla="*/ 833399 h 6858000"/>
              <a:gd name="connsiteX579" fmla="*/ 232588 w 4635500"/>
              <a:gd name="connsiteY579" fmla="*/ 916076 h 6858000"/>
              <a:gd name="connsiteX580" fmla="*/ 315265 w 4635500"/>
              <a:gd name="connsiteY580" fmla="*/ 833399 h 6858000"/>
              <a:gd name="connsiteX581" fmla="*/ 398018 w 4635500"/>
              <a:gd name="connsiteY581" fmla="*/ 749046 h 6858000"/>
              <a:gd name="connsiteX582" fmla="*/ 315341 w 4635500"/>
              <a:gd name="connsiteY582" fmla="*/ 831723 h 6858000"/>
              <a:gd name="connsiteX583" fmla="*/ 480695 w 4635500"/>
              <a:gd name="connsiteY583" fmla="*/ 831723 h 6858000"/>
              <a:gd name="connsiteX584" fmla="*/ 482143 w 4635500"/>
              <a:gd name="connsiteY584" fmla="*/ 831723 h 6858000"/>
              <a:gd name="connsiteX585" fmla="*/ 399466 w 4635500"/>
              <a:gd name="connsiteY585" fmla="*/ 749046 h 6858000"/>
              <a:gd name="connsiteX586" fmla="*/ 729580 w 4635500"/>
              <a:gd name="connsiteY586" fmla="*/ 748609 h 6858000"/>
              <a:gd name="connsiteX587" fmla="*/ 647497 w 4635500"/>
              <a:gd name="connsiteY587" fmla="*/ 831723 h 6858000"/>
              <a:gd name="connsiteX588" fmla="*/ 811708 w 4635500"/>
              <a:gd name="connsiteY588" fmla="*/ 831723 h 6858000"/>
              <a:gd name="connsiteX589" fmla="*/ 811708 w 4635500"/>
              <a:gd name="connsiteY589" fmla="*/ 818464 h 6858000"/>
              <a:gd name="connsiteX590" fmla="*/ 729580 w 4635500"/>
              <a:gd name="connsiteY590" fmla="*/ 748609 h 6858000"/>
              <a:gd name="connsiteX591" fmla="*/ 481838 w 4635500"/>
              <a:gd name="connsiteY591" fmla="*/ 660044 h 6858000"/>
              <a:gd name="connsiteX592" fmla="*/ 564515 w 4635500"/>
              <a:gd name="connsiteY592" fmla="*/ 742721 h 6858000"/>
              <a:gd name="connsiteX593" fmla="*/ 564820 w 4635500"/>
              <a:gd name="connsiteY593" fmla="*/ 742721 h 6858000"/>
              <a:gd name="connsiteX594" fmla="*/ 647192 w 4635500"/>
              <a:gd name="connsiteY594" fmla="*/ 660044 h 6858000"/>
              <a:gd name="connsiteX595" fmla="*/ 149911 w 4635500"/>
              <a:gd name="connsiteY595" fmla="*/ 660044 h 6858000"/>
              <a:gd name="connsiteX596" fmla="*/ 232588 w 4635500"/>
              <a:gd name="connsiteY596" fmla="*/ 742721 h 6858000"/>
              <a:gd name="connsiteX597" fmla="*/ 314960 w 4635500"/>
              <a:gd name="connsiteY597" fmla="*/ 660044 h 6858000"/>
              <a:gd name="connsiteX598" fmla="*/ 398018 w 4635500"/>
              <a:gd name="connsiteY598" fmla="*/ 575462 h 6858000"/>
              <a:gd name="connsiteX599" fmla="*/ 315341 w 4635500"/>
              <a:gd name="connsiteY599" fmla="*/ 658139 h 6858000"/>
              <a:gd name="connsiteX600" fmla="*/ 480695 w 4635500"/>
              <a:gd name="connsiteY600" fmla="*/ 658139 h 6858000"/>
              <a:gd name="connsiteX601" fmla="*/ 482143 w 4635500"/>
              <a:gd name="connsiteY601" fmla="*/ 658139 h 6858000"/>
              <a:gd name="connsiteX602" fmla="*/ 399466 w 4635500"/>
              <a:gd name="connsiteY602" fmla="*/ 575462 h 6858000"/>
              <a:gd name="connsiteX603" fmla="*/ 729580 w 4635500"/>
              <a:gd name="connsiteY603" fmla="*/ 575025 h 6858000"/>
              <a:gd name="connsiteX604" fmla="*/ 647497 w 4635500"/>
              <a:gd name="connsiteY604" fmla="*/ 658139 h 6858000"/>
              <a:gd name="connsiteX605" fmla="*/ 811708 w 4635500"/>
              <a:gd name="connsiteY605" fmla="*/ 658139 h 6858000"/>
              <a:gd name="connsiteX606" fmla="*/ 811708 w 4635500"/>
              <a:gd name="connsiteY606" fmla="*/ 644881 h 6858000"/>
              <a:gd name="connsiteX607" fmla="*/ 729580 w 4635500"/>
              <a:gd name="connsiteY607" fmla="*/ 575025 h 6858000"/>
              <a:gd name="connsiteX608" fmla="*/ 481838 w 4635500"/>
              <a:gd name="connsiteY608" fmla="*/ 486461 h 6858000"/>
              <a:gd name="connsiteX609" fmla="*/ 564515 w 4635500"/>
              <a:gd name="connsiteY609" fmla="*/ 569138 h 6858000"/>
              <a:gd name="connsiteX610" fmla="*/ 564820 w 4635500"/>
              <a:gd name="connsiteY610" fmla="*/ 569138 h 6858000"/>
              <a:gd name="connsiteX611" fmla="*/ 647192 w 4635500"/>
              <a:gd name="connsiteY611" fmla="*/ 486461 h 6858000"/>
              <a:gd name="connsiteX612" fmla="*/ 149606 w 4635500"/>
              <a:gd name="connsiteY612" fmla="*/ 486461 h 6858000"/>
              <a:gd name="connsiteX613" fmla="*/ 232283 w 4635500"/>
              <a:gd name="connsiteY613" fmla="*/ 569138 h 6858000"/>
              <a:gd name="connsiteX614" fmla="*/ 314960 w 4635500"/>
              <a:gd name="connsiteY614" fmla="*/ 486461 h 6858000"/>
              <a:gd name="connsiteX615" fmla="*/ 398018 w 4635500"/>
              <a:gd name="connsiteY615" fmla="*/ 401879 h 6858000"/>
              <a:gd name="connsiteX616" fmla="*/ 315341 w 4635500"/>
              <a:gd name="connsiteY616" fmla="*/ 484556 h 6858000"/>
              <a:gd name="connsiteX617" fmla="*/ 480695 w 4635500"/>
              <a:gd name="connsiteY617" fmla="*/ 484556 h 6858000"/>
              <a:gd name="connsiteX618" fmla="*/ 482143 w 4635500"/>
              <a:gd name="connsiteY618" fmla="*/ 484556 h 6858000"/>
              <a:gd name="connsiteX619" fmla="*/ 399466 w 4635500"/>
              <a:gd name="connsiteY619" fmla="*/ 401879 h 6858000"/>
              <a:gd name="connsiteX620" fmla="*/ 729580 w 4635500"/>
              <a:gd name="connsiteY620" fmla="*/ 401441 h 6858000"/>
              <a:gd name="connsiteX621" fmla="*/ 647497 w 4635500"/>
              <a:gd name="connsiteY621" fmla="*/ 484556 h 6858000"/>
              <a:gd name="connsiteX622" fmla="*/ 811708 w 4635500"/>
              <a:gd name="connsiteY622" fmla="*/ 484556 h 6858000"/>
              <a:gd name="connsiteX623" fmla="*/ 811708 w 4635500"/>
              <a:gd name="connsiteY623" fmla="*/ 471297 h 6858000"/>
              <a:gd name="connsiteX624" fmla="*/ 729580 w 4635500"/>
              <a:gd name="connsiteY624" fmla="*/ 401441 h 6858000"/>
              <a:gd name="connsiteX625" fmla="*/ 481838 w 4635500"/>
              <a:gd name="connsiteY625" fmla="*/ 312877 h 6858000"/>
              <a:gd name="connsiteX626" fmla="*/ 564515 w 4635500"/>
              <a:gd name="connsiteY626" fmla="*/ 395554 h 6858000"/>
              <a:gd name="connsiteX627" fmla="*/ 564820 w 4635500"/>
              <a:gd name="connsiteY627" fmla="*/ 395554 h 6858000"/>
              <a:gd name="connsiteX628" fmla="*/ 647192 w 4635500"/>
              <a:gd name="connsiteY628" fmla="*/ 312877 h 6858000"/>
              <a:gd name="connsiteX629" fmla="*/ 149606 w 4635500"/>
              <a:gd name="connsiteY629" fmla="*/ 312877 h 6858000"/>
              <a:gd name="connsiteX630" fmla="*/ 232283 w 4635500"/>
              <a:gd name="connsiteY630" fmla="*/ 395554 h 6858000"/>
              <a:gd name="connsiteX631" fmla="*/ 314960 w 4635500"/>
              <a:gd name="connsiteY631" fmla="*/ 312877 h 6858000"/>
              <a:gd name="connsiteX632" fmla="*/ 149911 w 4635500"/>
              <a:gd name="connsiteY632" fmla="*/ 312877 h 6858000"/>
              <a:gd name="connsiteX633" fmla="*/ 398018 w 4635500"/>
              <a:gd name="connsiteY633" fmla="*/ 229210 h 6858000"/>
              <a:gd name="connsiteX634" fmla="*/ 315341 w 4635500"/>
              <a:gd name="connsiteY634" fmla="*/ 311887 h 6858000"/>
              <a:gd name="connsiteX635" fmla="*/ 482143 w 4635500"/>
              <a:gd name="connsiteY635" fmla="*/ 311887 h 6858000"/>
              <a:gd name="connsiteX636" fmla="*/ 399466 w 4635500"/>
              <a:gd name="connsiteY636" fmla="*/ 229210 h 6858000"/>
              <a:gd name="connsiteX637" fmla="*/ 729580 w 4635500"/>
              <a:gd name="connsiteY637" fmla="*/ 228772 h 6858000"/>
              <a:gd name="connsiteX638" fmla="*/ 647497 w 4635500"/>
              <a:gd name="connsiteY638" fmla="*/ 311887 h 6858000"/>
              <a:gd name="connsiteX639" fmla="*/ 811708 w 4635500"/>
              <a:gd name="connsiteY639" fmla="*/ 311887 h 6858000"/>
              <a:gd name="connsiteX640" fmla="*/ 811708 w 4635500"/>
              <a:gd name="connsiteY640" fmla="*/ 298628 h 6858000"/>
              <a:gd name="connsiteX641" fmla="*/ 729580 w 4635500"/>
              <a:gd name="connsiteY641" fmla="*/ 228772 h 6858000"/>
              <a:gd name="connsiteX642" fmla="*/ 482143 w 4635500"/>
              <a:gd name="connsiteY642" fmla="*/ 140208 h 6858000"/>
              <a:gd name="connsiteX643" fmla="*/ 564820 w 4635500"/>
              <a:gd name="connsiteY643" fmla="*/ 222885 h 6858000"/>
              <a:gd name="connsiteX644" fmla="*/ 647497 w 4635500"/>
              <a:gd name="connsiteY644" fmla="*/ 140208 h 6858000"/>
              <a:gd name="connsiteX645" fmla="*/ 149606 w 4635500"/>
              <a:gd name="connsiteY645" fmla="*/ 140208 h 6858000"/>
              <a:gd name="connsiteX646" fmla="*/ 232283 w 4635500"/>
              <a:gd name="connsiteY646" fmla="*/ 222885 h 6858000"/>
              <a:gd name="connsiteX647" fmla="*/ 314960 w 4635500"/>
              <a:gd name="connsiteY647" fmla="*/ 140208 h 6858000"/>
              <a:gd name="connsiteX648" fmla="*/ 398018 w 4635500"/>
              <a:gd name="connsiteY648" fmla="*/ 55626 h 6858000"/>
              <a:gd name="connsiteX649" fmla="*/ 315341 w 4635500"/>
              <a:gd name="connsiteY649" fmla="*/ 138303 h 6858000"/>
              <a:gd name="connsiteX650" fmla="*/ 482143 w 4635500"/>
              <a:gd name="connsiteY650" fmla="*/ 138303 h 6858000"/>
              <a:gd name="connsiteX651" fmla="*/ 399466 w 4635500"/>
              <a:gd name="connsiteY651" fmla="*/ 55626 h 6858000"/>
              <a:gd name="connsiteX652" fmla="*/ 729580 w 4635500"/>
              <a:gd name="connsiteY652" fmla="*/ 55189 h 6858000"/>
              <a:gd name="connsiteX653" fmla="*/ 647497 w 4635500"/>
              <a:gd name="connsiteY653" fmla="*/ 138303 h 6858000"/>
              <a:gd name="connsiteX654" fmla="*/ 811708 w 4635500"/>
              <a:gd name="connsiteY654" fmla="*/ 138303 h 6858000"/>
              <a:gd name="connsiteX655" fmla="*/ 811708 w 4635500"/>
              <a:gd name="connsiteY655" fmla="*/ 125044 h 6858000"/>
              <a:gd name="connsiteX656" fmla="*/ 729580 w 4635500"/>
              <a:gd name="connsiteY656" fmla="*/ 55189 h 6858000"/>
              <a:gd name="connsiteX657" fmla="*/ 0 w 4635500"/>
              <a:gd name="connsiteY657" fmla="*/ 0 h 6858000"/>
              <a:gd name="connsiteX658" fmla="*/ 156997 w 4635500"/>
              <a:gd name="connsiteY658" fmla="*/ 0 h 6858000"/>
              <a:gd name="connsiteX659" fmla="*/ 232588 w 4635500"/>
              <a:gd name="connsiteY659" fmla="*/ 49301 h 6858000"/>
              <a:gd name="connsiteX660" fmla="*/ 308254 w 4635500"/>
              <a:gd name="connsiteY660" fmla="*/ 0 h 6858000"/>
              <a:gd name="connsiteX661" fmla="*/ 489229 w 4635500"/>
              <a:gd name="connsiteY661" fmla="*/ 0 h 6858000"/>
              <a:gd name="connsiteX662" fmla="*/ 564820 w 4635500"/>
              <a:gd name="connsiteY662" fmla="*/ 49301 h 6858000"/>
              <a:gd name="connsiteX663" fmla="*/ 640486 w 4635500"/>
              <a:gd name="connsiteY663" fmla="*/ 0 h 6858000"/>
              <a:gd name="connsiteX664" fmla="*/ 811708 w 4635500"/>
              <a:gd name="connsiteY664" fmla="*/ 0 h 6858000"/>
              <a:gd name="connsiteX665" fmla="*/ 4635500 w 4635500"/>
              <a:gd name="connsiteY665" fmla="*/ 0 h 6858000"/>
              <a:gd name="connsiteX666" fmla="*/ 4635500 w 4635500"/>
              <a:gd name="connsiteY666" fmla="*/ 6858000 h 6858000"/>
              <a:gd name="connsiteX667" fmla="*/ 801954 w 4635500"/>
              <a:gd name="connsiteY667" fmla="*/ 6858000 h 6858000"/>
              <a:gd name="connsiteX668" fmla="*/ 770994 w 4635500"/>
              <a:gd name="connsiteY668" fmla="*/ 6827040 h 6858000"/>
              <a:gd name="connsiteX669" fmla="*/ 658470 w 4635500"/>
              <a:gd name="connsiteY669" fmla="*/ 6858000 h 6858000"/>
              <a:gd name="connsiteX670" fmla="*/ 471246 w 4635500"/>
              <a:gd name="connsiteY670" fmla="*/ 6858000 h 6858000"/>
              <a:gd name="connsiteX671" fmla="*/ 399466 w 4635500"/>
              <a:gd name="connsiteY671" fmla="*/ 6816243 h 6858000"/>
              <a:gd name="connsiteX672" fmla="*/ 398018 w 4635500"/>
              <a:gd name="connsiteY672" fmla="*/ 6816243 h 6858000"/>
              <a:gd name="connsiteX673" fmla="*/ 326314 w 4635500"/>
              <a:gd name="connsiteY673" fmla="*/ 6858000 h 6858000"/>
              <a:gd name="connsiteX674" fmla="*/ 139014 w 4635500"/>
              <a:gd name="connsiteY674" fmla="*/ 6858000 h 6858000"/>
              <a:gd name="connsiteX675" fmla="*/ 108056 w 4635500"/>
              <a:gd name="connsiteY675" fmla="*/ 6827040 h 6858000"/>
              <a:gd name="connsiteX676" fmla="*/ 17043 w 4635500"/>
              <a:gd name="connsiteY676" fmla="*/ 6833279 h 6858000"/>
              <a:gd name="connsiteX677" fmla="*/ 0 w 4635500"/>
              <a:gd name="connsiteY677" fmla="*/ 6852864 h 6858000"/>
              <a:gd name="connsiteX678" fmla="*/ 0 w 4635500"/>
              <a:gd name="connsiteY678" fmla="*/ 6725336 h 6858000"/>
              <a:gd name="connsiteX679" fmla="*/ 149911 w 4635500"/>
              <a:gd name="connsiteY679" fmla="*/ 6725336 h 6858000"/>
              <a:gd name="connsiteX680" fmla="*/ 67234 w 4635500"/>
              <a:gd name="connsiteY680" fmla="*/ 6642659 h 6858000"/>
              <a:gd name="connsiteX681" fmla="*/ 8773 w 4635500"/>
              <a:gd name="connsiteY681" fmla="*/ 6666876 h 6858000"/>
              <a:gd name="connsiteX682" fmla="*/ 0 w 4635500"/>
              <a:gd name="connsiteY682" fmla="*/ 6679887 h 6858000"/>
              <a:gd name="connsiteX683" fmla="*/ 0 w 4635500"/>
              <a:gd name="connsiteY683" fmla="*/ 6552667 h 6858000"/>
              <a:gd name="connsiteX684" fmla="*/ 149911 w 4635500"/>
              <a:gd name="connsiteY684" fmla="*/ 6552667 h 6858000"/>
              <a:gd name="connsiteX685" fmla="*/ 67234 w 4635500"/>
              <a:gd name="connsiteY685" fmla="*/ 6469990 h 6858000"/>
              <a:gd name="connsiteX686" fmla="*/ 8773 w 4635500"/>
              <a:gd name="connsiteY686" fmla="*/ 6494207 h 6858000"/>
              <a:gd name="connsiteX687" fmla="*/ 0 w 4635500"/>
              <a:gd name="connsiteY687" fmla="*/ 6507218 h 6858000"/>
              <a:gd name="connsiteX688" fmla="*/ 0 w 4635500"/>
              <a:gd name="connsiteY688" fmla="*/ 6379083 h 6858000"/>
              <a:gd name="connsiteX689" fmla="*/ 149911 w 4635500"/>
              <a:gd name="connsiteY689" fmla="*/ 6379083 h 6858000"/>
              <a:gd name="connsiteX690" fmla="*/ 67234 w 4635500"/>
              <a:gd name="connsiteY690" fmla="*/ 6296406 h 6858000"/>
              <a:gd name="connsiteX691" fmla="*/ 8773 w 4635500"/>
              <a:gd name="connsiteY691" fmla="*/ 6320623 h 6858000"/>
              <a:gd name="connsiteX692" fmla="*/ 0 w 4635500"/>
              <a:gd name="connsiteY692" fmla="*/ 6333634 h 6858000"/>
              <a:gd name="connsiteX693" fmla="*/ 0 w 4635500"/>
              <a:gd name="connsiteY693" fmla="*/ 6205500 h 6858000"/>
              <a:gd name="connsiteX694" fmla="*/ 149911 w 4635500"/>
              <a:gd name="connsiteY694" fmla="*/ 6205500 h 6858000"/>
              <a:gd name="connsiteX695" fmla="*/ 67234 w 4635500"/>
              <a:gd name="connsiteY695" fmla="*/ 6122823 h 6858000"/>
              <a:gd name="connsiteX696" fmla="*/ 8773 w 4635500"/>
              <a:gd name="connsiteY696" fmla="*/ 6147040 h 6858000"/>
              <a:gd name="connsiteX697" fmla="*/ 0 w 4635500"/>
              <a:gd name="connsiteY697" fmla="*/ 6160051 h 6858000"/>
              <a:gd name="connsiteX698" fmla="*/ 0 w 4635500"/>
              <a:gd name="connsiteY698" fmla="*/ 6031916 h 6858000"/>
              <a:gd name="connsiteX699" fmla="*/ 149911 w 4635500"/>
              <a:gd name="connsiteY699" fmla="*/ 6031916 h 6858000"/>
              <a:gd name="connsiteX700" fmla="*/ 67234 w 4635500"/>
              <a:gd name="connsiteY700" fmla="*/ 5949239 h 6858000"/>
              <a:gd name="connsiteX701" fmla="*/ 8773 w 4635500"/>
              <a:gd name="connsiteY701" fmla="*/ 5973456 h 6858000"/>
              <a:gd name="connsiteX702" fmla="*/ 0 w 4635500"/>
              <a:gd name="connsiteY702" fmla="*/ 5986467 h 6858000"/>
              <a:gd name="connsiteX703" fmla="*/ 0 w 4635500"/>
              <a:gd name="connsiteY703" fmla="*/ 5859247 h 6858000"/>
              <a:gd name="connsiteX704" fmla="*/ 149911 w 4635500"/>
              <a:gd name="connsiteY704" fmla="*/ 5859247 h 6858000"/>
              <a:gd name="connsiteX705" fmla="*/ 67234 w 4635500"/>
              <a:gd name="connsiteY705" fmla="*/ 5776570 h 6858000"/>
              <a:gd name="connsiteX706" fmla="*/ 8773 w 4635500"/>
              <a:gd name="connsiteY706" fmla="*/ 5800787 h 6858000"/>
              <a:gd name="connsiteX707" fmla="*/ 0 w 4635500"/>
              <a:gd name="connsiteY707" fmla="*/ 5813798 h 6858000"/>
              <a:gd name="connsiteX708" fmla="*/ 0 w 4635500"/>
              <a:gd name="connsiteY708" fmla="*/ 5685663 h 6858000"/>
              <a:gd name="connsiteX709" fmla="*/ 149911 w 4635500"/>
              <a:gd name="connsiteY709" fmla="*/ 5685663 h 6858000"/>
              <a:gd name="connsiteX710" fmla="*/ 67234 w 4635500"/>
              <a:gd name="connsiteY710" fmla="*/ 5602986 h 6858000"/>
              <a:gd name="connsiteX711" fmla="*/ 8773 w 4635500"/>
              <a:gd name="connsiteY711" fmla="*/ 5627203 h 6858000"/>
              <a:gd name="connsiteX712" fmla="*/ 0 w 4635500"/>
              <a:gd name="connsiteY712" fmla="*/ 5640214 h 6858000"/>
              <a:gd name="connsiteX713" fmla="*/ 0 w 4635500"/>
              <a:gd name="connsiteY713" fmla="*/ 5512080 h 6858000"/>
              <a:gd name="connsiteX714" fmla="*/ 149911 w 4635500"/>
              <a:gd name="connsiteY714" fmla="*/ 5512080 h 6858000"/>
              <a:gd name="connsiteX715" fmla="*/ 67234 w 4635500"/>
              <a:gd name="connsiteY715" fmla="*/ 5429403 h 6858000"/>
              <a:gd name="connsiteX716" fmla="*/ 8773 w 4635500"/>
              <a:gd name="connsiteY716" fmla="*/ 5453620 h 6858000"/>
              <a:gd name="connsiteX717" fmla="*/ 0 w 4635500"/>
              <a:gd name="connsiteY717" fmla="*/ 5466631 h 6858000"/>
              <a:gd name="connsiteX718" fmla="*/ 0 w 4635500"/>
              <a:gd name="connsiteY718" fmla="*/ 5338496 h 6858000"/>
              <a:gd name="connsiteX719" fmla="*/ 149911 w 4635500"/>
              <a:gd name="connsiteY719" fmla="*/ 5338496 h 6858000"/>
              <a:gd name="connsiteX720" fmla="*/ 67234 w 4635500"/>
              <a:gd name="connsiteY720" fmla="*/ 5255819 h 6858000"/>
              <a:gd name="connsiteX721" fmla="*/ 8773 w 4635500"/>
              <a:gd name="connsiteY721" fmla="*/ 5280036 h 6858000"/>
              <a:gd name="connsiteX722" fmla="*/ 0 w 4635500"/>
              <a:gd name="connsiteY722" fmla="*/ 5293047 h 6858000"/>
              <a:gd name="connsiteX723" fmla="*/ 0 w 4635500"/>
              <a:gd name="connsiteY723" fmla="*/ 5165827 h 6858000"/>
              <a:gd name="connsiteX724" fmla="*/ 149911 w 4635500"/>
              <a:gd name="connsiteY724" fmla="*/ 5165827 h 6858000"/>
              <a:gd name="connsiteX725" fmla="*/ 67234 w 4635500"/>
              <a:gd name="connsiteY725" fmla="*/ 5083150 h 6858000"/>
              <a:gd name="connsiteX726" fmla="*/ 8773 w 4635500"/>
              <a:gd name="connsiteY726" fmla="*/ 5107367 h 6858000"/>
              <a:gd name="connsiteX727" fmla="*/ 0 w 4635500"/>
              <a:gd name="connsiteY727" fmla="*/ 5120378 h 6858000"/>
              <a:gd name="connsiteX728" fmla="*/ 0 w 4635500"/>
              <a:gd name="connsiteY728" fmla="*/ 4992243 h 6858000"/>
              <a:gd name="connsiteX729" fmla="*/ 149911 w 4635500"/>
              <a:gd name="connsiteY729" fmla="*/ 4992243 h 6858000"/>
              <a:gd name="connsiteX730" fmla="*/ 67234 w 4635500"/>
              <a:gd name="connsiteY730" fmla="*/ 4909566 h 6858000"/>
              <a:gd name="connsiteX731" fmla="*/ 8773 w 4635500"/>
              <a:gd name="connsiteY731" fmla="*/ 4933783 h 6858000"/>
              <a:gd name="connsiteX732" fmla="*/ 0 w 4635500"/>
              <a:gd name="connsiteY732" fmla="*/ 4946794 h 6858000"/>
              <a:gd name="connsiteX733" fmla="*/ 0 w 4635500"/>
              <a:gd name="connsiteY733" fmla="*/ 4818660 h 6858000"/>
              <a:gd name="connsiteX734" fmla="*/ 149911 w 4635500"/>
              <a:gd name="connsiteY734" fmla="*/ 4818660 h 6858000"/>
              <a:gd name="connsiteX735" fmla="*/ 67234 w 4635500"/>
              <a:gd name="connsiteY735" fmla="*/ 4735983 h 6858000"/>
              <a:gd name="connsiteX736" fmla="*/ 8773 w 4635500"/>
              <a:gd name="connsiteY736" fmla="*/ 4760200 h 6858000"/>
              <a:gd name="connsiteX737" fmla="*/ 0 w 4635500"/>
              <a:gd name="connsiteY737" fmla="*/ 4773211 h 6858000"/>
              <a:gd name="connsiteX738" fmla="*/ 0 w 4635500"/>
              <a:gd name="connsiteY738" fmla="*/ 4645076 h 6858000"/>
              <a:gd name="connsiteX739" fmla="*/ 149911 w 4635500"/>
              <a:gd name="connsiteY739" fmla="*/ 4645076 h 6858000"/>
              <a:gd name="connsiteX740" fmla="*/ 67234 w 4635500"/>
              <a:gd name="connsiteY740" fmla="*/ 4562399 h 6858000"/>
              <a:gd name="connsiteX741" fmla="*/ 8773 w 4635500"/>
              <a:gd name="connsiteY741" fmla="*/ 4586616 h 6858000"/>
              <a:gd name="connsiteX742" fmla="*/ 0 w 4635500"/>
              <a:gd name="connsiteY742" fmla="*/ 4599627 h 6858000"/>
              <a:gd name="connsiteX743" fmla="*/ 0 w 4635500"/>
              <a:gd name="connsiteY743" fmla="*/ 4472407 h 6858000"/>
              <a:gd name="connsiteX744" fmla="*/ 149911 w 4635500"/>
              <a:gd name="connsiteY744" fmla="*/ 4472407 h 6858000"/>
              <a:gd name="connsiteX745" fmla="*/ 67234 w 4635500"/>
              <a:gd name="connsiteY745" fmla="*/ 4389730 h 6858000"/>
              <a:gd name="connsiteX746" fmla="*/ 8773 w 4635500"/>
              <a:gd name="connsiteY746" fmla="*/ 4413947 h 6858000"/>
              <a:gd name="connsiteX747" fmla="*/ 0 w 4635500"/>
              <a:gd name="connsiteY747" fmla="*/ 4426958 h 6858000"/>
              <a:gd name="connsiteX748" fmla="*/ 0 w 4635500"/>
              <a:gd name="connsiteY748" fmla="*/ 4298823 h 6858000"/>
              <a:gd name="connsiteX749" fmla="*/ 149911 w 4635500"/>
              <a:gd name="connsiteY749" fmla="*/ 4298823 h 6858000"/>
              <a:gd name="connsiteX750" fmla="*/ 67234 w 4635500"/>
              <a:gd name="connsiteY750" fmla="*/ 4216146 h 6858000"/>
              <a:gd name="connsiteX751" fmla="*/ 8773 w 4635500"/>
              <a:gd name="connsiteY751" fmla="*/ 4240363 h 6858000"/>
              <a:gd name="connsiteX752" fmla="*/ 0 w 4635500"/>
              <a:gd name="connsiteY752" fmla="*/ 4253374 h 6858000"/>
              <a:gd name="connsiteX753" fmla="*/ 0 w 4635500"/>
              <a:gd name="connsiteY753" fmla="*/ 4125239 h 6858000"/>
              <a:gd name="connsiteX754" fmla="*/ 149911 w 4635500"/>
              <a:gd name="connsiteY754" fmla="*/ 4125239 h 6858000"/>
              <a:gd name="connsiteX755" fmla="*/ 67234 w 4635500"/>
              <a:gd name="connsiteY755" fmla="*/ 4042563 h 6858000"/>
              <a:gd name="connsiteX756" fmla="*/ 8773 w 4635500"/>
              <a:gd name="connsiteY756" fmla="*/ 4066779 h 6858000"/>
              <a:gd name="connsiteX757" fmla="*/ 0 w 4635500"/>
              <a:gd name="connsiteY757" fmla="*/ 4079790 h 6858000"/>
              <a:gd name="connsiteX758" fmla="*/ 0 w 4635500"/>
              <a:gd name="connsiteY758" fmla="*/ 3951656 h 6858000"/>
              <a:gd name="connsiteX759" fmla="*/ 149911 w 4635500"/>
              <a:gd name="connsiteY759" fmla="*/ 3951656 h 6858000"/>
              <a:gd name="connsiteX760" fmla="*/ 67234 w 4635500"/>
              <a:gd name="connsiteY760" fmla="*/ 3868979 h 6858000"/>
              <a:gd name="connsiteX761" fmla="*/ 8773 w 4635500"/>
              <a:gd name="connsiteY761" fmla="*/ 3893196 h 6858000"/>
              <a:gd name="connsiteX762" fmla="*/ 0 w 4635500"/>
              <a:gd name="connsiteY762" fmla="*/ 3906207 h 6858000"/>
              <a:gd name="connsiteX763" fmla="*/ 0 w 4635500"/>
              <a:gd name="connsiteY763" fmla="*/ 3778987 h 6858000"/>
              <a:gd name="connsiteX764" fmla="*/ 149911 w 4635500"/>
              <a:gd name="connsiteY764" fmla="*/ 3778987 h 6858000"/>
              <a:gd name="connsiteX765" fmla="*/ 67234 w 4635500"/>
              <a:gd name="connsiteY765" fmla="*/ 3696310 h 6858000"/>
              <a:gd name="connsiteX766" fmla="*/ 8773 w 4635500"/>
              <a:gd name="connsiteY766" fmla="*/ 3720526 h 6858000"/>
              <a:gd name="connsiteX767" fmla="*/ 0 w 4635500"/>
              <a:gd name="connsiteY767" fmla="*/ 3733538 h 6858000"/>
              <a:gd name="connsiteX768" fmla="*/ 0 w 4635500"/>
              <a:gd name="connsiteY768" fmla="*/ 3605403 h 6858000"/>
              <a:gd name="connsiteX769" fmla="*/ 149911 w 4635500"/>
              <a:gd name="connsiteY769" fmla="*/ 3605403 h 6858000"/>
              <a:gd name="connsiteX770" fmla="*/ 67234 w 4635500"/>
              <a:gd name="connsiteY770" fmla="*/ 3522726 h 6858000"/>
              <a:gd name="connsiteX771" fmla="*/ 8773 w 4635500"/>
              <a:gd name="connsiteY771" fmla="*/ 3546942 h 6858000"/>
              <a:gd name="connsiteX772" fmla="*/ 0 w 4635500"/>
              <a:gd name="connsiteY772" fmla="*/ 3559954 h 6858000"/>
              <a:gd name="connsiteX773" fmla="*/ 0 w 4635500"/>
              <a:gd name="connsiteY773" fmla="*/ 3431819 h 6858000"/>
              <a:gd name="connsiteX774" fmla="*/ 149911 w 4635500"/>
              <a:gd name="connsiteY774" fmla="*/ 3431819 h 6858000"/>
              <a:gd name="connsiteX775" fmla="*/ 67234 w 4635500"/>
              <a:gd name="connsiteY775" fmla="*/ 3349142 h 6858000"/>
              <a:gd name="connsiteX776" fmla="*/ 8773 w 4635500"/>
              <a:gd name="connsiteY776" fmla="*/ 3373359 h 6858000"/>
              <a:gd name="connsiteX777" fmla="*/ 0 w 4635500"/>
              <a:gd name="connsiteY777" fmla="*/ 3386370 h 6858000"/>
              <a:gd name="connsiteX778" fmla="*/ 0 w 4635500"/>
              <a:gd name="connsiteY778" fmla="*/ 3258236 h 6858000"/>
              <a:gd name="connsiteX779" fmla="*/ 149911 w 4635500"/>
              <a:gd name="connsiteY779" fmla="*/ 3258236 h 6858000"/>
              <a:gd name="connsiteX780" fmla="*/ 67234 w 4635500"/>
              <a:gd name="connsiteY780" fmla="*/ 3175559 h 6858000"/>
              <a:gd name="connsiteX781" fmla="*/ 8773 w 4635500"/>
              <a:gd name="connsiteY781" fmla="*/ 3199776 h 6858000"/>
              <a:gd name="connsiteX782" fmla="*/ 0 w 4635500"/>
              <a:gd name="connsiteY782" fmla="*/ 3212787 h 6858000"/>
              <a:gd name="connsiteX783" fmla="*/ 0 w 4635500"/>
              <a:gd name="connsiteY783" fmla="*/ 3085567 h 6858000"/>
              <a:gd name="connsiteX784" fmla="*/ 149911 w 4635500"/>
              <a:gd name="connsiteY784" fmla="*/ 3085567 h 6858000"/>
              <a:gd name="connsiteX785" fmla="*/ 67234 w 4635500"/>
              <a:gd name="connsiteY785" fmla="*/ 3002890 h 6858000"/>
              <a:gd name="connsiteX786" fmla="*/ 8773 w 4635500"/>
              <a:gd name="connsiteY786" fmla="*/ 3027107 h 6858000"/>
              <a:gd name="connsiteX787" fmla="*/ 0 w 4635500"/>
              <a:gd name="connsiteY787" fmla="*/ 3040118 h 6858000"/>
              <a:gd name="connsiteX788" fmla="*/ 0 w 4635500"/>
              <a:gd name="connsiteY788" fmla="*/ 2911983 h 6858000"/>
              <a:gd name="connsiteX789" fmla="*/ 149911 w 4635500"/>
              <a:gd name="connsiteY789" fmla="*/ 2911983 h 6858000"/>
              <a:gd name="connsiteX790" fmla="*/ 67234 w 4635500"/>
              <a:gd name="connsiteY790" fmla="*/ 2829306 h 6858000"/>
              <a:gd name="connsiteX791" fmla="*/ 8773 w 4635500"/>
              <a:gd name="connsiteY791" fmla="*/ 2853523 h 6858000"/>
              <a:gd name="connsiteX792" fmla="*/ 0 w 4635500"/>
              <a:gd name="connsiteY792" fmla="*/ 2866534 h 6858000"/>
              <a:gd name="connsiteX793" fmla="*/ 0 w 4635500"/>
              <a:gd name="connsiteY793" fmla="*/ 2738399 h 6858000"/>
              <a:gd name="connsiteX794" fmla="*/ 149911 w 4635500"/>
              <a:gd name="connsiteY794" fmla="*/ 2738399 h 6858000"/>
              <a:gd name="connsiteX795" fmla="*/ 67234 w 4635500"/>
              <a:gd name="connsiteY795" fmla="*/ 2655722 h 6858000"/>
              <a:gd name="connsiteX796" fmla="*/ 8773 w 4635500"/>
              <a:gd name="connsiteY796" fmla="*/ 2679939 h 6858000"/>
              <a:gd name="connsiteX797" fmla="*/ 0 w 4635500"/>
              <a:gd name="connsiteY797" fmla="*/ 2692950 h 6858000"/>
              <a:gd name="connsiteX798" fmla="*/ 0 w 4635500"/>
              <a:gd name="connsiteY798" fmla="*/ 2564816 h 6858000"/>
              <a:gd name="connsiteX799" fmla="*/ 149911 w 4635500"/>
              <a:gd name="connsiteY799" fmla="*/ 2564816 h 6858000"/>
              <a:gd name="connsiteX800" fmla="*/ 67234 w 4635500"/>
              <a:gd name="connsiteY800" fmla="*/ 2482139 h 6858000"/>
              <a:gd name="connsiteX801" fmla="*/ 8773 w 4635500"/>
              <a:gd name="connsiteY801" fmla="*/ 2506356 h 6858000"/>
              <a:gd name="connsiteX802" fmla="*/ 0 w 4635500"/>
              <a:gd name="connsiteY802" fmla="*/ 2519367 h 6858000"/>
              <a:gd name="connsiteX803" fmla="*/ 0 w 4635500"/>
              <a:gd name="connsiteY803" fmla="*/ 2392147 h 6858000"/>
              <a:gd name="connsiteX804" fmla="*/ 149911 w 4635500"/>
              <a:gd name="connsiteY804" fmla="*/ 2392147 h 6858000"/>
              <a:gd name="connsiteX805" fmla="*/ 67234 w 4635500"/>
              <a:gd name="connsiteY805" fmla="*/ 2309470 h 6858000"/>
              <a:gd name="connsiteX806" fmla="*/ 8773 w 4635500"/>
              <a:gd name="connsiteY806" fmla="*/ 2333687 h 6858000"/>
              <a:gd name="connsiteX807" fmla="*/ 0 w 4635500"/>
              <a:gd name="connsiteY807" fmla="*/ 2346698 h 6858000"/>
              <a:gd name="connsiteX808" fmla="*/ 0 w 4635500"/>
              <a:gd name="connsiteY808" fmla="*/ 2218563 h 6858000"/>
              <a:gd name="connsiteX809" fmla="*/ 149911 w 4635500"/>
              <a:gd name="connsiteY809" fmla="*/ 2218563 h 6858000"/>
              <a:gd name="connsiteX810" fmla="*/ 67234 w 4635500"/>
              <a:gd name="connsiteY810" fmla="*/ 2135886 h 6858000"/>
              <a:gd name="connsiteX811" fmla="*/ 8773 w 4635500"/>
              <a:gd name="connsiteY811" fmla="*/ 2160103 h 6858000"/>
              <a:gd name="connsiteX812" fmla="*/ 0 w 4635500"/>
              <a:gd name="connsiteY812" fmla="*/ 2173114 h 6858000"/>
              <a:gd name="connsiteX813" fmla="*/ 0 w 4635500"/>
              <a:gd name="connsiteY813" fmla="*/ 2044979 h 6858000"/>
              <a:gd name="connsiteX814" fmla="*/ 149911 w 4635500"/>
              <a:gd name="connsiteY814" fmla="*/ 2044979 h 6858000"/>
              <a:gd name="connsiteX815" fmla="*/ 67234 w 4635500"/>
              <a:gd name="connsiteY815" fmla="*/ 1962302 h 6858000"/>
              <a:gd name="connsiteX816" fmla="*/ 8773 w 4635500"/>
              <a:gd name="connsiteY816" fmla="*/ 1986519 h 6858000"/>
              <a:gd name="connsiteX817" fmla="*/ 0 w 4635500"/>
              <a:gd name="connsiteY817" fmla="*/ 1999530 h 6858000"/>
              <a:gd name="connsiteX818" fmla="*/ 0 w 4635500"/>
              <a:gd name="connsiteY818" fmla="*/ 1871396 h 6858000"/>
              <a:gd name="connsiteX819" fmla="*/ 149911 w 4635500"/>
              <a:gd name="connsiteY819" fmla="*/ 1871396 h 6858000"/>
              <a:gd name="connsiteX820" fmla="*/ 67234 w 4635500"/>
              <a:gd name="connsiteY820" fmla="*/ 1788719 h 6858000"/>
              <a:gd name="connsiteX821" fmla="*/ 8773 w 4635500"/>
              <a:gd name="connsiteY821" fmla="*/ 1812936 h 6858000"/>
              <a:gd name="connsiteX822" fmla="*/ 0 w 4635500"/>
              <a:gd name="connsiteY822" fmla="*/ 1825947 h 6858000"/>
              <a:gd name="connsiteX823" fmla="*/ 0 w 4635500"/>
              <a:gd name="connsiteY823" fmla="*/ 1698727 h 6858000"/>
              <a:gd name="connsiteX824" fmla="*/ 149911 w 4635500"/>
              <a:gd name="connsiteY824" fmla="*/ 1698727 h 6858000"/>
              <a:gd name="connsiteX825" fmla="*/ 67234 w 4635500"/>
              <a:gd name="connsiteY825" fmla="*/ 1616050 h 6858000"/>
              <a:gd name="connsiteX826" fmla="*/ 8773 w 4635500"/>
              <a:gd name="connsiteY826" fmla="*/ 1640267 h 6858000"/>
              <a:gd name="connsiteX827" fmla="*/ 0 w 4635500"/>
              <a:gd name="connsiteY827" fmla="*/ 1653278 h 6858000"/>
              <a:gd name="connsiteX828" fmla="*/ 0 w 4635500"/>
              <a:gd name="connsiteY828" fmla="*/ 1525143 h 6858000"/>
              <a:gd name="connsiteX829" fmla="*/ 149911 w 4635500"/>
              <a:gd name="connsiteY829" fmla="*/ 1525143 h 6858000"/>
              <a:gd name="connsiteX830" fmla="*/ 67234 w 4635500"/>
              <a:gd name="connsiteY830" fmla="*/ 1442466 h 6858000"/>
              <a:gd name="connsiteX831" fmla="*/ 8773 w 4635500"/>
              <a:gd name="connsiteY831" fmla="*/ 1466683 h 6858000"/>
              <a:gd name="connsiteX832" fmla="*/ 0 w 4635500"/>
              <a:gd name="connsiteY832" fmla="*/ 1479694 h 6858000"/>
              <a:gd name="connsiteX833" fmla="*/ 0 w 4635500"/>
              <a:gd name="connsiteY833" fmla="*/ 1351559 h 6858000"/>
              <a:gd name="connsiteX834" fmla="*/ 149911 w 4635500"/>
              <a:gd name="connsiteY834" fmla="*/ 1351559 h 6858000"/>
              <a:gd name="connsiteX835" fmla="*/ 67234 w 4635500"/>
              <a:gd name="connsiteY835" fmla="*/ 1268882 h 6858000"/>
              <a:gd name="connsiteX836" fmla="*/ 8773 w 4635500"/>
              <a:gd name="connsiteY836" fmla="*/ 1293099 h 6858000"/>
              <a:gd name="connsiteX837" fmla="*/ 0 w 4635500"/>
              <a:gd name="connsiteY837" fmla="*/ 1306110 h 6858000"/>
              <a:gd name="connsiteX838" fmla="*/ 0 w 4635500"/>
              <a:gd name="connsiteY838" fmla="*/ 1177976 h 6858000"/>
              <a:gd name="connsiteX839" fmla="*/ 149911 w 4635500"/>
              <a:gd name="connsiteY839" fmla="*/ 1177976 h 6858000"/>
              <a:gd name="connsiteX840" fmla="*/ 67234 w 4635500"/>
              <a:gd name="connsiteY840" fmla="*/ 1095299 h 6858000"/>
              <a:gd name="connsiteX841" fmla="*/ 8773 w 4635500"/>
              <a:gd name="connsiteY841" fmla="*/ 1119516 h 6858000"/>
              <a:gd name="connsiteX842" fmla="*/ 0 w 4635500"/>
              <a:gd name="connsiteY842" fmla="*/ 1132527 h 6858000"/>
              <a:gd name="connsiteX843" fmla="*/ 0 w 4635500"/>
              <a:gd name="connsiteY843" fmla="*/ 1005307 h 6858000"/>
              <a:gd name="connsiteX844" fmla="*/ 149911 w 4635500"/>
              <a:gd name="connsiteY844" fmla="*/ 1005307 h 6858000"/>
              <a:gd name="connsiteX845" fmla="*/ 67234 w 4635500"/>
              <a:gd name="connsiteY845" fmla="*/ 922630 h 6858000"/>
              <a:gd name="connsiteX846" fmla="*/ 8773 w 4635500"/>
              <a:gd name="connsiteY846" fmla="*/ 946847 h 6858000"/>
              <a:gd name="connsiteX847" fmla="*/ 0 w 4635500"/>
              <a:gd name="connsiteY847" fmla="*/ 959858 h 6858000"/>
              <a:gd name="connsiteX848" fmla="*/ 0 w 4635500"/>
              <a:gd name="connsiteY848" fmla="*/ 831723 h 6858000"/>
              <a:gd name="connsiteX849" fmla="*/ 149911 w 4635500"/>
              <a:gd name="connsiteY849" fmla="*/ 831723 h 6858000"/>
              <a:gd name="connsiteX850" fmla="*/ 67234 w 4635500"/>
              <a:gd name="connsiteY850" fmla="*/ 749046 h 6858000"/>
              <a:gd name="connsiteX851" fmla="*/ 8773 w 4635500"/>
              <a:gd name="connsiteY851" fmla="*/ 773263 h 6858000"/>
              <a:gd name="connsiteX852" fmla="*/ 0 w 4635500"/>
              <a:gd name="connsiteY852" fmla="*/ 786274 h 6858000"/>
              <a:gd name="connsiteX853" fmla="*/ 0 w 4635500"/>
              <a:gd name="connsiteY853" fmla="*/ 658139 h 6858000"/>
              <a:gd name="connsiteX854" fmla="*/ 149911 w 4635500"/>
              <a:gd name="connsiteY854" fmla="*/ 658139 h 6858000"/>
              <a:gd name="connsiteX855" fmla="*/ 67234 w 4635500"/>
              <a:gd name="connsiteY855" fmla="*/ 575462 h 6858000"/>
              <a:gd name="connsiteX856" fmla="*/ 8773 w 4635500"/>
              <a:gd name="connsiteY856" fmla="*/ 599678 h 6858000"/>
              <a:gd name="connsiteX857" fmla="*/ 0 w 4635500"/>
              <a:gd name="connsiteY857" fmla="*/ 612689 h 6858000"/>
              <a:gd name="connsiteX858" fmla="*/ 0 w 4635500"/>
              <a:gd name="connsiteY858" fmla="*/ 484556 h 6858000"/>
              <a:gd name="connsiteX859" fmla="*/ 149911 w 4635500"/>
              <a:gd name="connsiteY859" fmla="*/ 484556 h 6858000"/>
              <a:gd name="connsiteX860" fmla="*/ 67234 w 4635500"/>
              <a:gd name="connsiteY860" fmla="*/ 401879 h 6858000"/>
              <a:gd name="connsiteX861" fmla="*/ 8773 w 4635500"/>
              <a:gd name="connsiteY861" fmla="*/ 426094 h 6858000"/>
              <a:gd name="connsiteX862" fmla="*/ 0 w 4635500"/>
              <a:gd name="connsiteY862" fmla="*/ 439106 h 6858000"/>
              <a:gd name="connsiteX863" fmla="*/ 0 w 4635500"/>
              <a:gd name="connsiteY863" fmla="*/ 311887 h 6858000"/>
              <a:gd name="connsiteX864" fmla="*/ 149911 w 4635500"/>
              <a:gd name="connsiteY864" fmla="*/ 311887 h 6858000"/>
              <a:gd name="connsiteX865" fmla="*/ 67234 w 4635500"/>
              <a:gd name="connsiteY865" fmla="*/ 229210 h 6858000"/>
              <a:gd name="connsiteX866" fmla="*/ 8773 w 4635500"/>
              <a:gd name="connsiteY866" fmla="*/ 253425 h 6858000"/>
              <a:gd name="connsiteX867" fmla="*/ 0 w 4635500"/>
              <a:gd name="connsiteY867" fmla="*/ 266437 h 6858000"/>
              <a:gd name="connsiteX868" fmla="*/ 0 w 4635500"/>
              <a:gd name="connsiteY868" fmla="*/ 138303 h 6858000"/>
              <a:gd name="connsiteX869" fmla="*/ 149911 w 4635500"/>
              <a:gd name="connsiteY869" fmla="*/ 138303 h 6858000"/>
              <a:gd name="connsiteX870" fmla="*/ 67234 w 4635500"/>
              <a:gd name="connsiteY870" fmla="*/ 55626 h 6858000"/>
              <a:gd name="connsiteX871" fmla="*/ 8773 w 4635500"/>
              <a:gd name="connsiteY871" fmla="*/ 79842 h 6858000"/>
              <a:gd name="connsiteX872" fmla="*/ 0 w 4635500"/>
              <a:gd name="connsiteY872" fmla="*/ 9285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Lst>
            <a:rect l="l" t="t" r="r" b="b"/>
            <a:pathLst>
              <a:path w="4635500" h="6858000">
                <a:moveTo>
                  <a:pt x="482143" y="6727241"/>
                </a:moveTo>
                <a:cubicBezTo>
                  <a:pt x="482143" y="6772900"/>
                  <a:pt x="519161" y="6809918"/>
                  <a:pt x="564820" y="6809918"/>
                </a:cubicBezTo>
                <a:cubicBezTo>
                  <a:pt x="610479" y="6809918"/>
                  <a:pt x="647497" y="6772900"/>
                  <a:pt x="647497" y="6727241"/>
                </a:cubicBezTo>
                <a:close/>
                <a:moveTo>
                  <a:pt x="149911" y="6727241"/>
                </a:moveTo>
                <a:cubicBezTo>
                  <a:pt x="149911" y="6772900"/>
                  <a:pt x="186927" y="6809918"/>
                  <a:pt x="232588" y="6809918"/>
                </a:cubicBezTo>
                <a:cubicBezTo>
                  <a:pt x="278133" y="6809751"/>
                  <a:pt x="314960" y="6772786"/>
                  <a:pt x="314960" y="6727241"/>
                </a:cubicBezTo>
                <a:close/>
                <a:moveTo>
                  <a:pt x="397637" y="6642659"/>
                </a:moveTo>
                <a:cubicBezTo>
                  <a:pt x="351978" y="6642659"/>
                  <a:pt x="314960" y="6679677"/>
                  <a:pt x="314960" y="6725336"/>
                </a:cubicBezTo>
                <a:lnTo>
                  <a:pt x="398780" y="6725336"/>
                </a:lnTo>
                <a:lnTo>
                  <a:pt x="481762" y="6725336"/>
                </a:lnTo>
                <a:cubicBezTo>
                  <a:pt x="481762" y="6679677"/>
                  <a:pt x="444744" y="6642659"/>
                  <a:pt x="399085" y="6642659"/>
                </a:cubicBezTo>
                <a:close/>
                <a:moveTo>
                  <a:pt x="729580" y="6642225"/>
                </a:moveTo>
                <a:cubicBezTo>
                  <a:pt x="683966" y="6642506"/>
                  <a:pt x="647215" y="6679715"/>
                  <a:pt x="647497" y="6725336"/>
                </a:cubicBezTo>
                <a:lnTo>
                  <a:pt x="811708" y="6725336"/>
                </a:lnTo>
                <a:lnTo>
                  <a:pt x="811708" y="6712077"/>
                </a:lnTo>
                <a:cubicBezTo>
                  <a:pt x="805398" y="6671676"/>
                  <a:pt x="770476" y="6641966"/>
                  <a:pt x="729580" y="6642225"/>
                </a:cubicBezTo>
                <a:close/>
                <a:moveTo>
                  <a:pt x="482143" y="6553657"/>
                </a:moveTo>
                <a:cubicBezTo>
                  <a:pt x="482143" y="6599317"/>
                  <a:pt x="519161" y="6636334"/>
                  <a:pt x="564820" y="6636334"/>
                </a:cubicBezTo>
                <a:cubicBezTo>
                  <a:pt x="610479" y="6636334"/>
                  <a:pt x="647497" y="6599317"/>
                  <a:pt x="647497" y="6553657"/>
                </a:cubicBezTo>
                <a:close/>
                <a:moveTo>
                  <a:pt x="149911" y="6553657"/>
                </a:moveTo>
                <a:cubicBezTo>
                  <a:pt x="149911" y="6599317"/>
                  <a:pt x="186927" y="6636334"/>
                  <a:pt x="232588" y="6636334"/>
                </a:cubicBezTo>
                <a:cubicBezTo>
                  <a:pt x="278133" y="6636167"/>
                  <a:pt x="314960" y="6599202"/>
                  <a:pt x="314960" y="6553657"/>
                </a:cubicBezTo>
                <a:close/>
                <a:moveTo>
                  <a:pt x="398018" y="6469990"/>
                </a:moveTo>
                <a:cubicBezTo>
                  <a:pt x="352359" y="6469990"/>
                  <a:pt x="315341" y="6507008"/>
                  <a:pt x="315341" y="6552667"/>
                </a:cubicBezTo>
                <a:lnTo>
                  <a:pt x="482143" y="6552667"/>
                </a:lnTo>
                <a:cubicBezTo>
                  <a:pt x="482143" y="6507008"/>
                  <a:pt x="445125" y="6469990"/>
                  <a:pt x="399466" y="6469990"/>
                </a:cubicBezTo>
                <a:close/>
                <a:moveTo>
                  <a:pt x="729580" y="6469556"/>
                </a:moveTo>
                <a:cubicBezTo>
                  <a:pt x="683966" y="6469837"/>
                  <a:pt x="647215" y="6507046"/>
                  <a:pt x="647497" y="6552667"/>
                </a:cubicBezTo>
                <a:lnTo>
                  <a:pt x="811708" y="6552667"/>
                </a:lnTo>
                <a:lnTo>
                  <a:pt x="811708" y="6539408"/>
                </a:lnTo>
                <a:cubicBezTo>
                  <a:pt x="805398" y="6499007"/>
                  <a:pt x="770476" y="6469297"/>
                  <a:pt x="729580" y="6469556"/>
                </a:cubicBezTo>
                <a:close/>
                <a:moveTo>
                  <a:pt x="481838" y="6380988"/>
                </a:moveTo>
                <a:cubicBezTo>
                  <a:pt x="481838" y="6426648"/>
                  <a:pt x="518856" y="6463665"/>
                  <a:pt x="564515" y="6463665"/>
                </a:cubicBezTo>
                <a:lnTo>
                  <a:pt x="564820" y="6463665"/>
                </a:lnTo>
                <a:cubicBezTo>
                  <a:pt x="610365" y="6463498"/>
                  <a:pt x="647192" y="6426533"/>
                  <a:pt x="647192" y="6380988"/>
                </a:cubicBezTo>
                <a:close/>
                <a:moveTo>
                  <a:pt x="149911" y="6380988"/>
                </a:moveTo>
                <a:cubicBezTo>
                  <a:pt x="149911" y="6426648"/>
                  <a:pt x="186927" y="6463665"/>
                  <a:pt x="232588" y="6463665"/>
                </a:cubicBezTo>
                <a:cubicBezTo>
                  <a:pt x="278247" y="6463665"/>
                  <a:pt x="315265" y="6426648"/>
                  <a:pt x="315265" y="6380988"/>
                </a:cubicBezTo>
                <a:close/>
                <a:moveTo>
                  <a:pt x="398018" y="6296406"/>
                </a:moveTo>
                <a:cubicBezTo>
                  <a:pt x="352359" y="6296406"/>
                  <a:pt x="315341" y="6333424"/>
                  <a:pt x="315341" y="6379083"/>
                </a:cubicBezTo>
                <a:lnTo>
                  <a:pt x="480695" y="6379083"/>
                </a:lnTo>
                <a:lnTo>
                  <a:pt x="482143" y="6379083"/>
                </a:lnTo>
                <a:cubicBezTo>
                  <a:pt x="482143" y="6333424"/>
                  <a:pt x="445125" y="6296406"/>
                  <a:pt x="399466" y="6296406"/>
                </a:cubicBezTo>
                <a:close/>
                <a:moveTo>
                  <a:pt x="729580" y="6295972"/>
                </a:moveTo>
                <a:cubicBezTo>
                  <a:pt x="683966" y="6296254"/>
                  <a:pt x="647215" y="6333463"/>
                  <a:pt x="647497" y="6379083"/>
                </a:cubicBezTo>
                <a:lnTo>
                  <a:pt x="811708" y="6379083"/>
                </a:lnTo>
                <a:lnTo>
                  <a:pt x="811708" y="6365824"/>
                </a:lnTo>
                <a:cubicBezTo>
                  <a:pt x="805398" y="6325423"/>
                  <a:pt x="770476" y="6295713"/>
                  <a:pt x="729580" y="6295972"/>
                </a:cubicBezTo>
                <a:close/>
                <a:moveTo>
                  <a:pt x="481838" y="6207405"/>
                </a:moveTo>
                <a:cubicBezTo>
                  <a:pt x="481838" y="6253064"/>
                  <a:pt x="518856" y="6290081"/>
                  <a:pt x="564515" y="6290081"/>
                </a:cubicBezTo>
                <a:lnTo>
                  <a:pt x="564820" y="6290081"/>
                </a:lnTo>
                <a:cubicBezTo>
                  <a:pt x="610365" y="6289914"/>
                  <a:pt x="647192" y="6252949"/>
                  <a:pt x="647192" y="6207405"/>
                </a:cubicBezTo>
                <a:close/>
                <a:moveTo>
                  <a:pt x="149911" y="6207405"/>
                </a:moveTo>
                <a:cubicBezTo>
                  <a:pt x="149911" y="6253064"/>
                  <a:pt x="186927" y="6290081"/>
                  <a:pt x="232588" y="6290081"/>
                </a:cubicBezTo>
                <a:cubicBezTo>
                  <a:pt x="278133" y="6289914"/>
                  <a:pt x="314960" y="6252949"/>
                  <a:pt x="314960" y="6207405"/>
                </a:cubicBezTo>
                <a:close/>
                <a:moveTo>
                  <a:pt x="398018" y="6122823"/>
                </a:moveTo>
                <a:cubicBezTo>
                  <a:pt x="352359" y="6122823"/>
                  <a:pt x="315341" y="6159841"/>
                  <a:pt x="315341" y="6205500"/>
                </a:cubicBezTo>
                <a:lnTo>
                  <a:pt x="480695" y="6205500"/>
                </a:lnTo>
                <a:lnTo>
                  <a:pt x="482143" y="6205500"/>
                </a:lnTo>
                <a:cubicBezTo>
                  <a:pt x="482143" y="6159841"/>
                  <a:pt x="445125" y="6122823"/>
                  <a:pt x="399466" y="6122823"/>
                </a:cubicBezTo>
                <a:close/>
                <a:moveTo>
                  <a:pt x="729580" y="6122388"/>
                </a:moveTo>
                <a:cubicBezTo>
                  <a:pt x="683966" y="6122670"/>
                  <a:pt x="647215" y="6159879"/>
                  <a:pt x="647497" y="6205500"/>
                </a:cubicBezTo>
                <a:lnTo>
                  <a:pt x="811708" y="6205500"/>
                </a:lnTo>
                <a:lnTo>
                  <a:pt x="811708" y="6192241"/>
                </a:lnTo>
                <a:cubicBezTo>
                  <a:pt x="805398" y="6151840"/>
                  <a:pt x="770476" y="6122129"/>
                  <a:pt x="729580" y="6122388"/>
                </a:cubicBezTo>
                <a:close/>
                <a:moveTo>
                  <a:pt x="481838" y="6033821"/>
                </a:moveTo>
                <a:cubicBezTo>
                  <a:pt x="481838" y="6079480"/>
                  <a:pt x="518856" y="6116498"/>
                  <a:pt x="564515" y="6116498"/>
                </a:cubicBezTo>
                <a:lnTo>
                  <a:pt x="564820" y="6116498"/>
                </a:lnTo>
                <a:cubicBezTo>
                  <a:pt x="610365" y="6116331"/>
                  <a:pt x="647192" y="6079366"/>
                  <a:pt x="647192" y="6033821"/>
                </a:cubicBezTo>
                <a:close/>
                <a:moveTo>
                  <a:pt x="149911" y="6033821"/>
                </a:moveTo>
                <a:cubicBezTo>
                  <a:pt x="149911" y="6079480"/>
                  <a:pt x="186927" y="6116498"/>
                  <a:pt x="232588" y="6116498"/>
                </a:cubicBezTo>
                <a:cubicBezTo>
                  <a:pt x="278133" y="6116331"/>
                  <a:pt x="314960" y="6079366"/>
                  <a:pt x="314960" y="6033821"/>
                </a:cubicBezTo>
                <a:close/>
                <a:moveTo>
                  <a:pt x="398018" y="5949239"/>
                </a:moveTo>
                <a:cubicBezTo>
                  <a:pt x="352359" y="5949239"/>
                  <a:pt x="315341" y="5986257"/>
                  <a:pt x="315341" y="6031916"/>
                </a:cubicBezTo>
                <a:lnTo>
                  <a:pt x="480695" y="6031916"/>
                </a:lnTo>
                <a:lnTo>
                  <a:pt x="482143" y="6031916"/>
                </a:lnTo>
                <a:cubicBezTo>
                  <a:pt x="482143" y="5986257"/>
                  <a:pt x="445125" y="5949239"/>
                  <a:pt x="399466" y="5949239"/>
                </a:cubicBezTo>
                <a:close/>
                <a:moveTo>
                  <a:pt x="729580" y="5948805"/>
                </a:moveTo>
                <a:cubicBezTo>
                  <a:pt x="683966" y="5949086"/>
                  <a:pt x="647215" y="5986295"/>
                  <a:pt x="647497" y="6031916"/>
                </a:cubicBezTo>
                <a:lnTo>
                  <a:pt x="811708" y="6031916"/>
                </a:lnTo>
                <a:lnTo>
                  <a:pt x="811708" y="6018657"/>
                </a:lnTo>
                <a:cubicBezTo>
                  <a:pt x="805398" y="5978256"/>
                  <a:pt x="770476" y="5948546"/>
                  <a:pt x="729580" y="5948805"/>
                </a:cubicBezTo>
                <a:close/>
                <a:moveTo>
                  <a:pt x="481838" y="5860237"/>
                </a:moveTo>
                <a:cubicBezTo>
                  <a:pt x="481838" y="5905897"/>
                  <a:pt x="518856" y="5942914"/>
                  <a:pt x="564515" y="5942914"/>
                </a:cubicBezTo>
                <a:lnTo>
                  <a:pt x="564820" y="5942914"/>
                </a:lnTo>
                <a:cubicBezTo>
                  <a:pt x="610365" y="5942747"/>
                  <a:pt x="647192" y="5905782"/>
                  <a:pt x="647192" y="5860237"/>
                </a:cubicBezTo>
                <a:close/>
                <a:moveTo>
                  <a:pt x="149911" y="5860237"/>
                </a:moveTo>
                <a:cubicBezTo>
                  <a:pt x="149911" y="5905897"/>
                  <a:pt x="186927" y="5942914"/>
                  <a:pt x="232588" y="5942914"/>
                </a:cubicBezTo>
                <a:cubicBezTo>
                  <a:pt x="278133" y="5942747"/>
                  <a:pt x="314960" y="5905782"/>
                  <a:pt x="314960" y="5860237"/>
                </a:cubicBezTo>
                <a:close/>
                <a:moveTo>
                  <a:pt x="398018" y="5776570"/>
                </a:moveTo>
                <a:cubicBezTo>
                  <a:pt x="352359" y="5776570"/>
                  <a:pt x="315341" y="5813588"/>
                  <a:pt x="315341" y="5859247"/>
                </a:cubicBezTo>
                <a:lnTo>
                  <a:pt x="482143" y="5859247"/>
                </a:lnTo>
                <a:cubicBezTo>
                  <a:pt x="482143" y="5813588"/>
                  <a:pt x="445125" y="5776570"/>
                  <a:pt x="399466" y="5776570"/>
                </a:cubicBezTo>
                <a:close/>
                <a:moveTo>
                  <a:pt x="729580" y="5776136"/>
                </a:moveTo>
                <a:cubicBezTo>
                  <a:pt x="683966" y="5776417"/>
                  <a:pt x="647215" y="5813626"/>
                  <a:pt x="647497" y="5859247"/>
                </a:cubicBezTo>
                <a:lnTo>
                  <a:pt x="811708" y="5859247"/>
                </a:lnTo>
                <a:lnTo>
                  <a:pt x="811708" y="5845988"/>
                </a:lnTo>
                <a:cubicBezTo>
                  <a:pt x="805398" y="5805587"/>
                  <a:pt x="770476" y="5775877"/>
                  <a:pt x="729580" y="5776136"/>
                </a:cubicBezTo>
                <a:close/>
                <a:moveTo>
                  <a:pt x="481838" y="5687568"/>
                </a:moveTo>
                <a:cubicBezTo>
                  <a:pt x="481838" y="5733228"/>
                  <a:pt x="518856" y="5770245"/>
                  <a:pt x="564515" y="5770245"/>
                </a:cubicBezTo>
                <a:lnTo>
                  <a:pt x="564820" y="5770245"/>
                </a:lnTo>
                <a:cubicBezTo>
                  <a:pt x="610365" y="5770078"/>
                  <a:pt x="647192" y="5733113"/>
                  <a:pt x="647192" y="5687568"/>
                </a:cubicBezTo>
                <a:close/>
                <a:moveTo>
                  <a:pt x="149911" y="5687340"/>
                </a:moveTo>
                <a:cubicBezTo>
                  <a:pt x="149911" y="5732999"/>
                  <a:pt x="186927" y="5770016"/>
                  <a:pt x="232588" y="5770016"/>
                </a:cubicBezTo>
                <a:cubicBezTo>
                  <a:pt x="278247" y="5770016"/>
                  <a:pt x="315265" y="5732999"/>
                  <a:pt x="315265" y="5687340"/>
                </a:cubicBezTo>
                <a:close/>
                <a:moveTo>
                  <a:pt x="398018" y="5602986"/>
                </a:moveTo>
                <a:cubicBezTo>
                  <a:pt x="352359" y="5602986"/>
                  <a:pt x="315341" y="5640004"/>
                  <a:pt x="315341" y="5685663"/>
                </a:cubicBezTo>
                <a:lnTo>
                  <a:pt x="480695" y="5685663"/>
                </a:lnTo>
                <a:lnTo>
                  <a:pt x="482143" y="5685663"/>
                </a:lnTo>
                <a:cubicBezTo>
                  <a:pt x="482143" y="5640004"/>
                  <a:pt x="445125" y="5602986"/>
                  <a:pt x="399466" y="5602986"/>
                </a:cubicBezTo>
                <a:close/>
                <a:moveTo>
                  <a:pt x="729580" y="5602552"/>
                </a:moveTo>
                <a:cubicBezTo>
                  <a:pt x="683966" y="5602834"/>
                  <a:pt x="647215" y="5640043"/>
                  <a:pt x="647497" y="5685663"/>
                </a:cubicBezTo>
                <a:lnTo>
                  <a:pt x="811708" y="5685663"/>
                </a:lnTo>
                <a:lnTo>
                  <a:pt x="811708" y="5672404"/>
                </a:lnTo>
                <a:cubicBezTo>
                  <a:pt x="805398" y="5632003"/>
                  <a:pt x="770476" y="5602293"/>
                  <a:pt x="729580" y="5602552"/>
                </a:cubicBezTo>
                <a:close/>
                <a:moveTo>
                  <a:pt x="481838" y="5513985"/>
                </a:moveTo>
                <a:cubicBezTo>
                  <a:pt x="481838" y="5559644"/>
                  <a:pt x="518856" y="5596661"/>
                  <a:pt x="564515" y="5596661"/>
                </a:cubicBezTo>
                <a:lnTo>
                  <a:pt x="564820" y="5596661"/>
                </a:lnTo>
                <a:cubicBezTo>
                  <a:pt x="610365" y="5596494"/>
                  <a:pt x="647192" y="5559529"/>
                  <a:pt x="647192" y="5513985"/>
                </a:cubicBezTo>
                <a:close/>
                <a:moveTo>
                  <a:pt x="149911" y="5513756"/>
                </a:moveTo>
                <a:cubicBezTo>
                  <a:pt x="149911" y="5559415"/>
                  <a:pt x="186927" y="5596433"/>
                  <a:pt x="232588" y="5596433"/>
                </a:cubicBezTo>
                <a:lnTo>
                  <a:pt x="232588" y="5596661"/>
                </a:lnTo>
                <a:cubicBezTo>
                  <a:pt x="278216" y="5596494"/>
                  <a:pt x="315090" y="5559385"/>
                  <a:pt x="314960" y="5513756"/>
                </a:cubicBezTo>
                <a:close/>
                <a:moveTo>
                  <a:pt x="398018" y="5429403"/>
                </a:moveTo>
                <a:cubicBezTo>
                  <a:pt x="352359" y="5429403"/>
                  <a:pt x="315341" y="5466421"/>
                  <a:pt x="315341" y="5512080"/>
                </a:cubicBezTo>
                <a:lnTo>
                  <a:pt x="480695" y="5512080"/>
                </a:lnTo>
                <a:lnTo>
                  <a:pt x="482143" y="5512080"/>
                </a:lnTo>
                <a:cubicBezTo>
                  <a:pt x="482143" y="5466421"/>
                  <a:pt x="445125" y="5429403"/>
                  <a:pt x="399466" y="5429403"/>
                </a:cubicBezTo>
                <a:close/>
                <a:moveTo>
                  <a:pt x="729580" y="5428968"/>
                </a:moveTo>
                <a:cubicBezTo>
                  <a:pt x="683966" y="5429250"/>
                  <a:pt x="647215" y="5466459"/>
                  <a:pt x="647497" y="5512080"/>
                </a:cubicBezTo>
                <a:lnTo>
                  <a:pt x="811708" y="5512080"/>
                </a:lnTo>
                <a:lnTo>
                  <a:pt x="811708" y="5498821"/>
                </a:lnTo>
                <a:cubicBezTo>
                  <a:pt x="805398" y="5458420"/>
                  <a:pt x="770476" y="5428709"/>
                  <a:pt x="729580" y="5428968"/>
                </a:cubicBezTo>
                <a:close/>
                <a:moveTo>
                  <a:pt x="481838" y="5340401"/>
                </a:moveTo>
                <a:cubicBezTo>
                  <a:pt x="481838" y="5386060"/>
                  <a:pt x="518856" y="5423078"/>
                  <a:pt x="564515" y="5423078"/>
                </a:cubicBezTo>
                <a:lnTo>
                  <a:pt x="564820" y="5423078"/>
                </a:lnTo>
                <a:cubicBezTo>
                  <a:pt x="610365" y="5422911"/>
                  <a:pt x="647192" y="5385946"/>
                  <a:pt x="647192" y="5340401"/>
                </a:cubicBezTo>
                <a:close/>
                <a:moveTo>
                  <a:pt x="149606" y="5340401"/>
                </a:moveTo>
                <a:cubicBezTo>
                  <a:pt x="149606" y="5386060"/>
                  <a:pt x="186622" y="5423078"/>
                  <a:pt x="232283" y="5423078"/>
                </a:cubicBezTo>
                <a:cubicBezTo>
                  <a:pt x="277942" y="5423078"/>
                  <a:pt x="314960" y="5386060"/>
                  <a:pt x="314960" y="5340401"/>
                </a:cubicBezTo>
                <a:close/>
                <a:moveTo>
                  <a:pt x="398018" y="5255819"/>
                </a:moveTo>
                <a:cubicBezTo>
                  <a:pt x="352359" y="5255819"/>
                  <a:pt x="315341" y="5292837"/>
                  <a:pt x="315341" y="5338496"/>
                </a:cubicBezTo>
                <a:lnTo>
                  <a:pt x="480695" y="5338496"/>
                </a:lnTo>
                <a:lnTo>
                  <a:pt x="482143" y="5338496"/>
                </a:lnTo>
                <a:cubicBezTo>
                  <a:pt x="482143" y="5292837"/>
                  <a:pt x="445125" y="5255819"/>
                  <a:pt x="399466" y="5255819"/>
                </a:cubicBezTo>
                <a:close/>
                <a:moveTo>
                  <a:pt x="729580" y="5255385"/>
                </a:moveTo>
                <a:cubicBezTo>
                  <a:pt x="683966" y="5255666"/>
                  <a:pt x="647215" y="5292875"/>
                  <a:pt x="647497" y="5338496"/>
                </a:cubicBezTo>
                <a:lnTo>
                  <a:pt x="811708" y="5338496"/>
                </a:lnTo>
                <a:lnTo>
                  <a:pt x="811708" y="5325237"/>
                </a:lnTo>
                <a:cubicBezTo>
                  <a:pt x="805398" y="5284836"/>
                  <a:pt x="770476" y="5255126"/>
                  <a:pt x="729580" y="5255385"/>
                </a:cubicBezTo>
                <a:close/>
                <a:moveTo>
                  <a:pt x="481838" y="5166817"/>
                </a:moveTo>
                <a:cubicBezTo>
                  <a:pt x="481838" y="5212477"/>
                  <a:pt x="518856" y="5249494"/>
                  <a:pt x="564515" y="5249494"/>
                </a:cubicBezTo>
                <a:lnTo>
                  <a:pt x="564820" y="5249494"/>
                </a:lnTo>
                <a:cubicBezTo>
                  <a:pt x="610365" y="5249327"/>
                  <a:pt x="647192" y="5212362"/>
                  <a:pt x="647192" y="5166817"/>
                </a:cubicBezTo>
                <a:close/>
                <a:moveTo>
                  <a:pt x="149606" y="5166817"/>
                </a:moveTo>
                <a:cubicBezTo>
                  <a:pt x="149606" y="5212477"/>
                  <a:pt x="186622" y="5249494"/>
                  <a:pt x="232283" y="5249494"/>
                </a:cubicBezTo>
                <a:cubicBezTo>
                  <a:pt x="277942" y="5249494"/>
                  <a:pt x="314960" y="5212477"/>
                  <a:pt x="314960" y="5166817"/>
                </a:cubicBezTo>
                <a:close/>
                <a:moveTo>
                  <a:pt x="398018" y="5083150"/>
                </a:moveTo>
                <a:cubicBezTo>
                  <a:pt x="352359" y="5083150"/>
                  <a:pt x="315341" y="5120168"/>
                  <a:pt x="315341" y="5165827"/>
                </a:cubicBezTo>
                <a:lnTo>
                  <a:pt x="482143" y="5165827"/>
                </a:lnTo>
                <a:cubicBezTo>
                  <a:pt x="482143" y="5120168"/>
                  <a:pt x="445125" y="5083150"/>
                  <a:pt x="399466" y="5083150"/>
                </a:cubicBezTo>
                <a:close/>
                <a:moveTo>
                  <a:pt x="729580" y="5082716"/>
                </a:moveTo>
                <a:cubicBezTo>
                  <a:pt x="683966" y="5082997"/>
                  <a:pt x="647215" y="5120206"/>
                  <a:pt x="647497" y="5165827"/>
                </a:cubicBezTo>
                <a:lnTo>
                  <a:pt x="811708" y="5165827"/>
                </a:lnTo>
                <a:lnTo>
                  <a:pt x="811708" y="5152568"/>
                </a:lnTo>
                <a:cubicBezTo>
                  <a:pt x="805398" y="5112167"/>
                  <a:pt x="770476" y="5082457"/>
                  <a:pt x="729580" y="5082716"/>
                </a:cubicBezTo>
                <a:close/>
                <a:moveTo>
                  <a:pt x="481838" y="4994148"/>
                </a:moveTo>
                <a:cubicBezTo>
                  <a:pt x="481838" y="5039808"/>
                  <a:pt x="518856" y="5076825"/>
                  <a:pt x="564515" y="5076825"/>
                </a:cubicBezTo>
                <a:lnTo>
                  <a:pt x="564820" y="5076825"/>
                </a:lnTo>
                <a:cubicBezTo>
                  <a:pt x="610365" y="5076658"/>
                  <a:pt x="647192" y="5039693"/>
                  <a:pt x="647192" y="4994148"/>
                </a:cubicBezTo>
                <a:close/>
                <a:moveTo>
                  <a:pt x="149911" y="4993920"/>
                </a:moveTo>
                <a:cubicBezTo>
                  <a:pt x="149911" y="5039579"/>
                  <a:pt x="186927" y="5076596"/>
                  <a:pt x="232588" y="5076596"/>
                </a:cubicBezTo>
                <a:cubicBezTo>
                  <a:pt x="278247" y="5076596"/>
                  <a:pt x="315265" y="5039579"/>
                  <a:pt x="315265" y="4993920"/>
                </a:cubicBezTo>
                <a:close/>
                <a:moveTo>
                  <a:pt x="398018" y="4909566"/>
                </a:moveTo>
                <a:cubicBezTo>
                  <a:pt x="352359" y="4909566"/>
                  <a:pt x="315341" y="4946584"/>
                  <a:pt x="315341" y="4992243"/>
                </a:cubicBezTo>
                <a:lnTo>
                  <a:pt x="480695" y="4992243"/>
                </a:lnTo>
                <a:lnTo>
                  <a:pt x="482143" y="4992243"/>
                </a:lnTo>
                <a:cubicBezTo>
                  <a:pt x="482143" y="4946584"/>
                  <a:pt x="445125" y="4909566"/>
                  <a:pt x="399466" y="4909566"/>
                </a:cubicBezTo>
                <a:close/>
                <a:moveTo>
                  <a:pt x="729580" y="4909132"/>
                </a:moveTo>
                <a:cubicBezTo>
                  <a:pt x="683966" y="4909414"/>
                  <a:pt x="647215" y="4946623"/>
                  <a:pt x="647497" y="4992243"/>
                </a:cubicBezTo>
                <a:lnTo>
                  <a:pt x="811708" y="4992243"/>
                </a:lnTo>
                <a:lnTo>
                  <a:pt x="811708" y="4978984"/>
                </a:lnTo>
                <a:cubicBezTo>
                  <a:pt x="805398" y="4938583"/>
                  <a:pt x="770476" y="4908873"/>
                  <a:pt x="729580" y="4909132"/>
                </a:cubicBezTo>
                <a:close/>
                <a:moveTo>
                  <a:pt x="481838" y="4820565"/>
                </a:moveTo>
                <a:cubicBezTo>
                  <a:pt x="481838" y="4866224"/>
                  <a:pt x="518856" y="4903241"/>
                  <a:pt x="564515" y="4903241"/>
                </a:cubicBezTo>
                <a:lnTo>
                  <a:pt x="564820" y="4903241"/>
                </a:lnTo>
                <a:cubicBezTo>
                  <a:pt x="610365" y="4903074"/>
                  <a:pt x="647192" y="4866109"/>
                  <a:pt x="647192" y="4820565"/>
                </a:cubicBezTo>
                <a:close/>
                <a:moveTo>
                  <a:pt x="149911" y="4820336"/>
                </a:moveTo>
                <a:cubicBezTo>
                  <a:pt x="149911" y="4865995"/>
                  <a:pt x="186927" y="4903013"/>
                  <a:pt x="232588" y="4903013"/>
                </a:cubicBezTo>
                <a:lnTo>
                  <a:pt x="232588" y="4903241"/>
                </a:lnTo>
                <a:cubicBezTo>
                  <a:pt x="278216" y="4903074"/>
                  <a:pt x="315090" y="4865965"/>
                  <a:pt x="314960" y="4820336"/>
                </a:cubicBezTo>
                <a:close/>
                <a:moveTo>
                  <a:pt x="398018" y="4735983"/>
                </a:moveTo>
                <a:cubicBezTo>
                  <a:pt x="352359" y="4735983"/>
                  <a:pt x="315341" y="4773001"/>
                  <a:pt x="315341" y="4818660"/>
                </a:cubicBezTo>
                <a:lnTo>
                  <a:pt x="480695" y="4818660"/>
                </a:lnTo>
                <a:lnTo>
                  <a:pt x="482143" y="4818660"/>
                </a:lnTo>
                <a:cubicBezTo>
                  <a:pt x="482143" y="4773001"/>
                  <a:pt x="445125" y="4735983"/>
                  <a:pt x="399466" y="4735983"/>
                </a:cubicBezTo>
                <a:close/>
                <a:moveTo>
                  <a:pt x="729580" y="4735548"/>
                </a:moveTo>
                <a:cubicBezTo>
                  <a:pt x="683966" y="4735830"/>
                  <a:pt x="647215" y="4773039"/>
                  <a:pt x="647497" y="4818660"/>
                </a:cubicBezTo>
                <a:lnTo>
                  <a:pt x="811708" y="4818660"/>
                </a:lnTo>
                <a:lnTo>
                  <a:pt x="811708" y="4805401"/>
                </a:lnTo>
                <a:cubicBezTo>
                  <a:pt x="805398" y="4765000"/>
                  <a:pt x="770476" y="4735289"/>
                  <a:pt x="729580" y="4735548"/>
                </a:cubicBezTo>
                <a:close/>
                <a:moveTo>
                  <a:pt x="481838" y="4646981"/>
                </a:moveTo>
                <a:cubicBezTo>
                  <a:pt x="481838" y="4692640"/>
                  <a:pt x="518856" y="4729658"/>
                  <a:pt x="564515" y="4729658"/>
                </a:cubicBezTo>
                <a:lnTo>
                  <a:pt x="564820" y="4729658"/>
                </a:lnTo>
                <a:cubicBezTo>
                  <a:pt x="610365" y="4729491"/>
                  <a:pt x="647192" y="4692526"/>
                  <a:pt x="647192" y="4646981"/>
                </a:cubicBezTo>
                <a:close/>
                <a:moveTo>
                  <a:pt x="149606" y="4646981"/>
                </a:moveTo>
                <a:cubicBezTo>
                  <a:pt x="149606" y="4692640"/>
                  <a:pt x="186622" y="4729658"/>
                  <a:pt x="232283" y="4729658"/>
                </a:cubicBezTo>
                <a:cubicBezTo>
                  <a:pt x="277942" y="4729658"/>
                  <a:pt x="314960" y="4692640"/>
                  <a:pt x="314960" y="4646981"/>
                </a:cubicBezTo>
                <a:close/>
                <a:moveTo>
                  <a:pt x="398018" y="4562399"/>
                </a:moveTo>
                <a:cubicBezTo>
                  <a:pt x="352359" y="4562399"/>
                  <a:pt x="315341" y="4599417"/>
                  <a:pt x="315341" y="4645076"/>
                </a:cubicBezTo>
                <a:lnTo>
                  <a:pt x="480695" y="4645076"/>
                </a:lnTo>
                <a:lnTo>
                  <a:pt x="482143" y="4645076"/>
                </a:lnTo>
                <a:cubicBezTo>
                  <a:pt x="482143" y="4599417"/>
                  <a:pt x="445125" y="4562399"/>
                  <a:pt x="399466" y="4562399"/>
                </a:cubicBezTo>
                <a:close/>
                <a:moveTo>
                  <a:pt x="729580" y="4561965"/>
                </a:moveTo>
                <a:cubicBezTo>
                  <a:pt x="683966" y="4562246"/>
                  <a:pt x="647215" y="4599455"/>
                  <a:pt x="647497" y="4645076"/>
                </a:cubicBezTo>
                <a:lnTo>
                  <a:pt x="811708" y="4645076"/>
                </a:lnTo>
                <a:lnTo>
                  <a:pt x="811708" y="4631817"/>
                </a:lnTo>
                <a:cubicBezTo>
                  <a:pt x="805398" y="4591416"/>
                  <a:pt x="770476" y="4561706"/>
                  <a:pt x="729580" y="4561965"/>
                </a:cubicBezTo>
                <a:close/>
                <a:moveTo>
                  <a:pt x="481838" y="4473397"/>
                </a:moveTo>
                <a:cubicBezTo>
                  <a:pt x="481838" y="4519057"/>
                  <a:pt x="518856" y="4556074"/>
                  <a:pt x="564515" y="4556074"/>
                </a:cubicBezTo>
                <a:lnTo>
                  <a:pt x="564820" y="4556074"/>
                </a:lnTo>
                <a:cubicBezTo>
                  <a:pt x="610365" y="4555907"/>
                  <a:pt x="647192" y="4518942"/>
                  <a:pt x="647192" y="4473397"/>
                </a:cubicBezTo>
                <a:close/>
                <a:moveTo>
                  <a:pt x="149606" y="4473397"/>
                </a:moveTo>
                <a:cubicBezTo>
                  <a:pt x="149606" y="4519057"/>
                  <a:pt x="186622" y="4556074"/>
                  <a:pt x="232283" y="4556074"/>
                </a:cubicBezTo>
                <a:cubicBezTo>
                  <a:pt x="277942" y="4556074"/>
                  <a:pt x="314960" y="4519057"/>
                  <a:pt x="314960" y="4473397"/>
                </a:cubicBezTo>
                <a:close/>
                <a:moveTo>
                  <a:pt x="398018" y="4389730"/>
                </a:moveTo>
                <a:cubicBezTo>
                  <a:pt x="352359" y="4389730"/>
                  <a:pt x="315341" y="4426748"/>
                  <a:pt x="315341" y="4472407"/>
                </a:cubicBezTo>
                <a:lnTo>
                  <a:pt x="482143" y="4472407"/>
                </a:lnTo>
                <a:cubicBezTo>
                  <a:pt x="482143" y="4426748"/>
                  <a:pt x="445125" y="4389730"/>
                  <a:pt x="399466" y="4389730"/>
                </a:cubicBezTo>
                <a:close/>
                <a:moveTo>
                  <a:pt x="729580" y="4389296"/>
                </a:moveTo>
                <a:cubicBezTo>
                  <a:pt x="683966" y="4389577"/>
                  <a:pt x="647215" y="4426786"/>
                  <a:pt x="647497" y="4472407"/>
                </a:cubicBezTo>
                <a:lnTo>
                  <a:pt x="811708" y="4472407"/>
                </a:lnTo>
                <a:lnTo>
                  <a:pt x="811708" y="4459148"/>
                </a:lnTo>
                <a:cubicBezTo>
                  <a:pt x="805398" y="4418747"/>
                  <a:pt x="770476" y="4389037"/>
                  <a:pt x="729580" y="4389296"/>
                </a:cubicBezTo>
                <a:close/>
                <a:moveTo>
                  <a:pt x="481838" y="4300728"/>
                </a:moveTo>
                <a:cubicBezTo>
                  <a:pt x="481838" y="4346388"/>
                  <a:pt x="518856" y="4383405"/>
                  <a:pt x="564515" y="4383405"/>
                </a:cubicBezTo>
                <a:lnTo>
                  <a:pt x="564820" y="4383405"/>
                </a:lnTo>
                <a:cubicBezTo>
                  <a:pt x="610365" y="4383238"/>
                  <a:pt x="647192" y="4346273"/>
                  <a:pt x="647192" y="4300728"/>
                </a:cubicBezTo>
                <a:close/>
                <a:moveTo>
                  <a:pt x="149911" y="4300500"/>
                </a:moveTo>
                <a:cubicBezTo>
                  <a:pt x="149911" y="4346159"/>
                  <a:pt x="186927" y="4383176"/>
                  <a:pt x="232588" y="4383176"/>
                </a:cubicBezTo>
                <a:cubicBezTo>
                  <a:pt x="278247" y="4383176"/>
                  <a:pt x="315265" y="4346159"/>
                  <a:pt x="315265" y="4300500"/>
                </a:cubicBezTo>
                <a:close/>
                <a:moveTo>
                  <a:pt x="398018" y="4216146"/>
                </a:moveTo>
                <a:cubicBezTo>
                  <a:pt x="352359" y="4216146"/>
                  <a:pt x="315341" y="4253164"/>
                  <a:pt x="315341" y="4298823"/>
                </a:cubicBezTo>
                <a:lnTo>
                  <a:pt x="480695" y="4298823"/>
                </a:lnTo>
                <a:lnTo>
                  <a:pt x="482143" y="4298823"/>
                </a:lnTo>
                <a:cubicBezTo>
                  <a:pt x="482143" y="4253164"/>
                  <a:pt x="445125" y="4216146"/>
                  <a:pt x="399466" y="4216146"/>
                </a:cubicBezTo>
                <a:close/>
                <a:moveTo>
                  <a:pt x="729580" y="4215712"/>
                </a:moveTo>
                <a:cubicBezTo>
                  <a:pt x="683966" y="4215994"/>
                  <a:pt x="647215" y="4253203"/>
                  <a:pt x="647497" y="4298823"/>
                </a:cubicBezTo>
                <a:lnTo>
                  <a:pt x="811708" y="4298823"/>
                </a:lnTo>
                <a:lnTo>
                  <a:pt x="811708" y="4285564"/>
                </a:lnTo>
                <a:cubicBezTo>
                  <a:pt x="805398" y="4245163"/>
                  <a:pt x="770476" y="4215453"/>
                  <a:pt x="729580" y="4215712"/>
                </a:cubicBezTo>
                <a:close/>
                <a:moveTo>
                  <a:pt x="481838" y="4127144"/>
                </a:moveTo>
                <a:cubicBezTo>
                  <a:pt x="481838" y="4172804"/>
                  <a:pt x="518856" y="4209821"/>
                  <a:pt x="564515" y="4209821"/>
                </a:cubicBezTo>
                <a:lnTo>
                  <a:pt x="564820" y="4209821"/>
                </a:lnTo>
                <a:cubicBezTo>
                  <a:pt x="610365" y="4209654"/>
                  <a:pt x="647192" y="4172689"/>
                  <a:pt x="647192" y="4127144"/>
                </a:cubicBezTo>
                <a:close/>
                <a:moveTo>
                  <a:pt x="149911" y="4126916"/>
                </a:moveTo>
                <a:cubicBezTo>
                  <a:pt x="149911" y="4172575"/>
                  <a:pt x="186927" y="4209593"/>
                  <a:pt x="232588" y="4209593"/>
                </a:cubicBezTo>
                <a:lnTo>
                  <a:pt x="232588" y="4209821"/>
                </a:lnTo>
                <a:cubicBezTo>
                  <a:pt x="278216" y="4209654"/>
                  <a:pt x="315090" y="4172545"/>
                  <a:pt x="314960" y="4126916"/>
                </a:cubicBezTo>
                <a:close/>
                <a:moveTo>
                  <a:pt x="398018" y="4042563"/>
                </a:moveTo>
                <a:cubicBezTo>
                  <a:pt x="352359" y="4042563"/>
                  <a:pt x="315341" y="4079580"/>
                  <a:pt x="315341" y="4125239"/>
                </a:cubicBezTo>
                <a:lnTo>
                  <a:pt x="480695" y="4125239"/>
                </a:lnTo>
                <a:lnTo>
                  <a:pt x="482143" y="4125239"/>
                </a:lnTo>
                <a:cubicBezTo>
                  <a:pt x="482143" y="4079580"/>
                  <a:pt x="445125" y="4042563"/>
                  <a:pt x="399466" y="4042563"/>
                </a:cubicBezTo>
                <a:close/>
                <a:moveTo>
                  <a:pt x="729580" y="4042128"/>
                </a:moveTo>
                <a:cubicBezTo>
                  <a:pt x="683966" y="4042410"/>
                  <a:pt x="647215" y="4079619"/>
                  <a:pt x="647497" y="4125239"/>
                </a:cubicBezTo>
                <a:lnTo>
                  <a:pt x="811708" y="4125239"/>
                </a:lnTo>
                <a:lnTo>
                  <a:pt x="811708" y="4111981"/>
                </a:lnTo>
                <a:cubicBezTo>
                  <a:pt x="805398" y="4071580"/>
                  <a:pt x="770476" y="4041869"/>
                  <a:pt x="729580" y="4042128"/>
                </a:cubicBezTo>
                <a:close/>
                <a:moveTo>
                  <a:pt x="481838" y="3953561"/>
                </a:moveTo>
                <a:cubicBezTo>
                  <a:pt x="481838" y="3999220"/>
                  <a:pt x="518856" y="4036238"/>
                  <a:pt x="564515" y="4036238"/>
                </a:cubicBezTo>
                <a:lnTo>
                  <a:pt x="564820" y="4036238"/>
                </a:lnTo>
                <a:cubicBezTo>
                  <a:pt x="610365" y="4036071"/>
                  <a:pt x="647192" y="3999106"/>
                  <a:pt x="647192" y="3953561"/>
                </a:cubicBezTo>
                <a:close/>
                <a:moveTo>
                  <a:pt x="149606" y="3953561"/>
                </a:moveTo>
                <a:cubicBezTo>
                  <a:pt x="149606" y="3999220"/>
                  <a:pt x="186622" y="4036238"/>
                  <a:pt x="232283" y="4036238"/>
                </a:cubicBezTo>
                <a:cubicBezTo>
                  <a:pt x="277942" y="4036238"/>
                  <a:pt x="314960" y="3999220"/>
                  <a:pt x="314960" y="3953561"/>
                </a:cubicBezTo>
                <a:close/>
                <a:moveTo>
                  <a:pt x="398018" y="3868979"/>
                </a:moveTo>
                <a:cubicBezTo>
                  <a:pt x="352359" y="3868979"/>
                  <a:pt x="315341" y="3905997"/>
                  <a:pt x="315341" y="3951656"/>
                </a:cubicBezTo>
                <a:lnTo>
                  <a:pt x="480695" y="3951656"/>
                </a:lnTo>
                <a:lnTo>
                  <a:pt x="482143" y="3951656"/>
                </a:lnTo>
                <a:cubicBezTo>
                  <a:pt x="482143" y="3905997"/>
                  <a:pt x="445125" y="3868979"/>
                  <a:pt x="399466" y="3868979"/>
                </a:cubicBezTo>
                <a:close/>
                <a:moveTo>
                  <a:pt x="729580" y="3868545"/>
                </a:moveTo>
                <a:cubicBezTo>
                  <a:pt x="683966" y="3868827"/>
                  <a:pt x="647215" y="3906035"/>
                  <a:pt x="647497" y="3951656"/>
                </a:cubicBezTo>
                <a:lnTo>
                  <a:pt x="811708" y="3951656"/>
                </a:lnTo>
                <a:lnTo>
                  <a:pt x="811708" y="3938397"/>
                </a:lnTo>
                <a:cubicBezTo>
                  <a:pt x="805398" y="3897996"/>
                  <a:pt x="770476" y="3868285"/>
                  <a:pt x="729580" y="3868545"/>
                </a:cubicBezTo>
                <a:close/>
                <a:moveTo>
                  <a:pt x="481838" y="3779977"/>
                </a:moveTo>
                <a:cubicBezTo>
                  <a:pt x="481838" y="3825636"/>
                  <a:pt x="518856" y="3862654"/>
                  <a:pt x="564515" y="3862654"/>
                </a:cubicBezTo>
                <a:lnTo>
                  <a:pt x="564820" y="3862654"/>
                </a:lnTo>
                <a:cubicBezTo>
                  <a:pt x="610365" y="3862487"/>
                  <a:pt x="647192" y="3825522"/>
                  <a:pt x="647192" y="3779977"/>
                </a:cubicBezTo>
                <a:close/>
                <a:moveTo>
                  <a:pt x="149606" y="3779977"/>
                </a:moveTo>
                <a:cubicBezTo>
                  <a:pt x="149606" y="3825636"/>
                  <a:pt x="186622" y="3862654"/>
                  <a:pt x="232283" y="3862654"/>
                </a:cubicBezTo>
                <a:cubicBezTo>
                  <a:pt x="277942" y="3862654"/>
                  <a:pt x="314960" y="3825636"/>
                  <a:pt x="314960" y="3779977"/>
                </a:cubicBezTo>
                <a:close/>
                <a:moveTo>
                  <a:pt x="398018" y="3696310"/>
                </a:moveTo>
                <a:cubicBezTo>
                  <a:pt x="352359" y="3696310"/>
                  <a:pt x="315341" y="3733328"/>
                  <a:pt x="315341" y="3778987"/>
                </a:cubicBezTo>
                <a:lnTo>
                  <a:pt x="482143" y="3778987"/>
                </a:lnTo>
                <a:cubicBezTo>
                  <a:pt x="482143" y="3733328"/>
                  <a:pt x="445125" y="3696310"/>
                  <a:pt x="399466" y="3696310"/>
                </a:cubicBezTo>
                <a:close/>
                <a:moveTo>
                  <a:pt x="729580" y="3695875"/>
                </a:moveTo>
                <a:cubicBezTo>
                  <a:pt x="683966" y="3696157"/>
                  <a:pt x="647215" y="3733366"/>
                  <a:pt x="647497" y="3778987"/>
                </a:cubicBezTo>
                <a:lnTo>
                  <a:pt x="811708" y="3778987"/>
                </a:lnTo>
                <a:lnTo>
                  <a:pt x="811708" y="3765728"/>
                </a:lnTo>
                <a:cubicBezTo>
                  <a:pt x="805398" y="3725327"/>
                  <a:pt x="770476" y="3695616"/>
                  <a:pt x="729580" y="3695875"/>
                </a:cubicBezTo>
                <a:close/>
                <a:moveTo>
                  <a:pt x="481838" y="3607308"/>
                </a:moveTo>
                <a:cubicBezTo>
                  <a:pt x="481838" y="3652967"/>
                  <a:pt x="518856" y="3689985"/>
                  <a:pt x="564515" y="3689985"/>
                </a:cubicBezTo>
                <a:lnTo>
                  <a:pt x="564820" y="3689985"/>
                </a:lnTo>
                <a:cubicBezTo>
                  <a:pt x="610365" y="3689817"/>
                  <a:pt x="647192" y="3652853"/>
                  <a:pt x="647192" y="3607308"/>
                </a:cubicBezTo>
                <a:close/>
                <a:moveTo>
                  <a:pt x="149911" y="3607079"/>
                </a:moveTo>
                <a:cubicBezTo>
                  <a:pt x="149911" y="3652739"/>
                  <a:pt x="186927" y="3689757"/>
                  <a:pt x="232588" y="3689757"/>
                </a:cubicBezTo>
                <a:cubicBezTo>
                  <a:pt x="278247" y="3689757"/>
                  <a:pt x="315265" y="3652739"/>
                  <a:pt x="315265" y="3607079"/>
                </a:cubicBezTo>
                <a:close/>
                <a:moveTo>
                  <a:pt x="398018" y="3522726"/>
                </a:moveTo>
                <a:cubicBezTo>
                  <a:pt x="352359" y="3522726"/>
                  <a:pt x="315341" y="3559744"/>
                  <a:pt x="315341" y="3605403"/>
                </a:cubicBezTo>
                <a:lnTo>
                  <a:pt x="480695" y="3605403"/>
                </a:lnTo>
                <a:lnTo>
                  <a:pt x="482143" y="3605403"/>
                </a:lnTo>
                <a:cubicBezTo>
                  <a:pt x="482143" y="3559744"/>
                  <a:pt x="445125" y="3522726"/>
                  <a:pt x="399466" y="3522726"/>
                </a:cubicBezTo>
                <a:close/>
                <a:moveTo>
                  <a:pt x="729580" y="3522292"/>
                </a:moveTo>
                <a:cubicBezTo>
                  <a:pt x="683966" y="3522574"/>
                  <a:pt x="647215" y="3559782"/>
                  <a:pt x="647497" y="3605403"/>
                </a:cubicBezTo>
                <a:lnTo>
                  <a:pt x="811708" y="3605403"/>
                </a:lnTo>
                <a:lnTo>
                  <a:pt x="811708" y="3592144"/>
                </a:lnTo>
                <a:cubicBezTo>
                  <a:pt x="805398" y="3551743"/>
                  <a:pt x="770476" y="3522033"/>
                  <a:pt x="729580" y="3522292"/>
                </a:cubicBezTo>
                <a:close/>
                <a:moveTo>
                  <a:pt x="481838" y="3433724"/>
                </a:moveTo>
                <a:cubicBezTo>
                  <a:pt x="481838" y="3479384"/>
                  <a:pt x="518856" y="3516402"/>
                  <a:pt x="564515" y="3516402"/>
                </a:cubicBezTo>
                <a:lnTo>
                  <a:pt x="564820" y="3516402"/>
                </a:lnTo>
                <a:cubicBezTo>
                  <a:pt x="610365" y="3516234"/>
                  <a:pt x="647192" y="3479269"/>
                  <a:pt x="647192" y="3433724"/>
                </a:cubicBezTo>
                <a:close/>
                <a:moveTo>
                  <a:pt x="149911" y="3433496"/>
                </a:moveTo>
                <a:cubicBezTo>
                  <a:pt x="149911" y="3479155"/>
                  <a:pt x="186927" y="3516173"/>
                  <a:pt x="232588" y="3516173"/>
                </a:cubicBezTo>
                <a:lnTo>
                  <a:pt x="232588" y="3516402"/>
                </a:lnTo>
                <a:cubicBezTo>
                  <a:pt x="278216" y="3516234"/>
                  <a:pt x="315090" y="3479125"/>
                  <a:pt x="314960" y="3433496"/>
                </a:cubicBezTo>
                <a:close/>
                <a:moveTo>
                  <a:pt x="398018" y="3349142"/>
                </a:moveTo>
                <a:cubicBezTo>
                  <a:pt x="352359" y="3349142"/>
                  <a:pt x="315341" y="3386160"/>
                  <a:pt x="315341" y="3431819"/>
                </a:cubicBezTo>
                <a:lnTo>
                  <a:pt x="480695" y="3431819"/>
                </a:lnTo>
                <a:lnTo>
                  <a:pt x="482143" y="3431819"/>
                </a:lnTo>
                <a:cubicBezTo>
                  <a:pt x="482143" y="3386160"/>
                  <a:pt x="445125" y="3349142"/>
                  <a:pt x="399466" y="3349142"/>
                </a:cubicBezTo>
                <a:close/>
                <a:moveTo>
                  <a:pt x="729580" y="3348708"/>
                </a:moveTo>
                <a:cubicBezTo>
                  <a:pt x="683966" y="3348990"/>
                  <a:pt x="647215" y="3386199"/>
                  <a:pt x="647497" y="3431819"/>
                </a:cubicBezTo>
                <a:lnTo>
                  <a:pt x="811708" y="3431819"/>
                </a:lnTo>
                <a:lnTo>
                  <a:pt x="811708" y="3418561"/>
                </a:lnTo>
                <a:cubicBezTo>
                  <a:pt x="805398" y="3378160"/>
                  <a:pt x="770476" y="3348449"/>
                  <a:pt x="729580" y="3348708"/>
                </a:cubicBezTo>
                <a:close/>
                <a:moveTo>
                  <a:pt x="481838" y="3260141"/>
                </a:moveTo>
                <a:cubicBezTo>
                  <a:pt x="481838" y="3305800"/>
                  <a:pt x="518856" y="3342818"/>
                  <a:pt x="564515" y="3342818"/>
                </a:cubicBezTo>
                <a:lnTo>
                  <a:pt x="564820" y="3342818"/>
                </a:lnTo>
                <a:cubicBezTo>
                  <a:pt x="610365" y="3342650"/>
                  <a:pt x="647192" y="3305686"/>
                  <a:pt x="647192" y="3260141"/>
                </a:cubicBezTo>
                <a:close/>
                <a:moveTo>
                  <a:pt x="149606" y="3260141"/>
                </a:moveTo>
                <a:cubicBezTo>
                  <a:pt x="149606" y="3305800"/>
                  <a:pt x="186622" y="3342818"/>
                  <a:pt x="232283" y="3342818"/>
                </a:cubicBezTo>
                <a:cubicBezTo>
                  <a:pt x="277942" y="3342818"/>
                  <a:pt x="314960" y="3305800"/>
                  <a:pt x="314960" y="3260141"/>
                </a:cubicBezTo>
                <a:close/>
                <a:moveTo>
                  <a:pt x="398018" y="3175559"/>
                </a:moveTo>
                <a:cubicBezTo>
                  <a:pt x="352359" y="3175559"/>
                  <a:pt x="315341" y="3212577"/>
                  <a:pt x="315341" y="3258236"/>
                </a:cubicBezTo>
                <a:lnTo>
                  <a:pt x="480695" y="3258236"/>
                </a:lnTo>
                <a:lnTo>
                  <a:pt x="482143" y="3258236"/>
                </a:lnTo>
                <a:cubicBezTo>
                  <a:pt x="482143" y="3212577"/>
                  <a:pt x="445125" y="3175559"/>
                  <a:pt x="399466" y="3175559"/>
                </a:cubicBezTo>
                <a:close/>
                <a:moveTo>
                  <a:pt x="729580" y="3175125"/>
                </a:moveTo>
                <a:cubicBezTo>
                  <a:pt x="683966" y="3175407"/>
                  <a:pt x="647215" y="3212615"/>
                  <a:pt x="647497" y="3258236"/>
                </a:cubicBezTo>
                <a:lnTo>
                  <a:pt x="811708" y="3258236"/>
                </a:lnTo>
                <a:lnTo>
                  <a:pt x="811708" y="3244977"/>
                </a:lnTo>
                <a:cubicBezTo>
                  <a:pt x="805398" y="3204576"/>
                  <a:pt x="770476" y="3174865"/>
                  <a:pt x="729580" y="3175125"/>
                </a:cubicBezTo>
                <a:close/>
                <a:moveTo>
                  <a:pt x="481838" y="3086557"/>
                </a:moveTo>
                <a:cubicBezTo>
                  <a:pt x="481838" y="3132216"/>
                  <a:pt x="518856" y="3169234"/>
                  <a:pt x="564515" y="3169234"/>
                </a:cubicBezTo>
                <a:lnTo>
                  <a:pt x="564820" y="3169234"/>
                </a:lnTo>
                <a:cubicBezTo>
                  <a:pt x="610365" y="3169067"/>
                  <a:pt x="647192" y="3132102"/>
                  <a:pt x="647192" y="3086557"/>
                </a:cubicBezTo>
                <a:close/>
                <a:moveTo>
                  <a:pt x="149606" y="3086557"/>
                </a:moveTo>
                <a:cubicBezTo>
                  <a:pt x="149606" y="3132216"/>
                  <a:pt x="186622" y="3169234"/>
                  <a:pt x="232283" y="3169234"/>
                </a:cubicBezTo>
                <a:cubicBezTo>
                  <a:pt x="277942" y="3169234"/>
                  <a:pt x="314960" y="3132216"/>
                  <a:pt x="314960" y="3086557"/>
                </a:cubicBezTo>
                <a:close/>
                <a:moveTo>
                  <a:pt x="398018" y="3002890"/>
                </a:moveTo>
                <a:cubicBezTo>
                  <a:pt x="352359" y="3002890"/>
                  <a:pt x="315341" y="3039908"/>
                  <a:pt x="315341" y="3085567"/>
                </a:cubicBezTo>
                <a:lnTo>
                  <a:pt x="482143" y="3085567"/>
                </a:lnTo>
                <a:cubicBezTo>
                  <a:pt x="482143" y="3039908"/>
                  <a:pt x="445125" y="3002890"/>
                  <a:pt x="399466" y="3002890"/>
                </a:cubicBezTo>
                <a:close/>
                <a:moveTo>
                  <a:pt x="729580" y="3002455"/>
                </a:moveTo>
                <a:cubicBezTo>
                  <a:pt x="683966" y="3002737"/>
                  <a:pt x="647215" y="3039946"/>
                  <a:pt x="647497" y="3085567"/>
                </a:cubicBezTo>
                <a:lnTo>
                  <a:pt x="811708" y="3085567"/>
                </a:lnTo>
                <a:lnTo>
                  <a:pt x="811708" y="3072308"/>
                </a:lnTo>
                <a:cubicBezTo>
                  <a:pt x="805398" y="3031907"/>
                  <a:pt x="770476" y="3002196"/>
                  <a:pt x="729580" y="3002455"/>
                </a:cubicBezTo>
                <a:close/>
                <a:moveTo>
                  <a:pt x="481838" y="2913888"/>
                </a:moveTo>
                <a:cubicBezTo>
                  <a:pt x="481838" y="2959547"/>
                  <a:pt x="518856" y="2996565"/>
                  <a:pt x="564515" y="2996565"/>
                </a:cubicBezTo>
                <a:lnTo>
                  <a:pt x="564820" y="2996565"/>
                </a:lnTo>
                <a:cubicBezTo>
                  <a:pt x="610365" y="2996397"/>
                  <a:pt x="647192" y="2959433"/>
                  <a:pt x="647192" y="2913888"/>
                </a:cubicBezTo>
                <a:close/>
                <a:moveTo>
                  <a:pt x="149911" y="2913659"/>
                </a:moveTo>
                <a:cubicBezTo>
                  <a:pt x="149911" y="2959319"/>
                  <a:pt x="186927" y="2996337"/>
                  <a:pt x="232588" y="2996337"/>
                </a:cubicBezTo>
                <a:cubicBezTo>
                  <a:pt x="278247" y="2996337"/>
                  <a:pt x="315265" y="2959319"/>
                  <a:pt x="315265" y="2913659"/>
                </a:cubicBezTo>
                <a:close/>
                <a:moveTo>
                  <a:pt x="398018" y="2829306"/>
                </a:moveTo>
                <a:cubicBezTo>
                  <a:pt x="352359" y="2829306"/>
                  <a:pt x="315341" y="2866324"/>
                  <a:pt x="315341" y="2911983"/>
                </a:cubicBezTo>
                <a:lnTo>
                  <a:pt x="480695" y="2911983"/>
                </a:lnTo>
                <a:lnTo>
                  <a:pt x="482143" y="2911983"/>
                </a:lnTo>
                <a:cubicBezTo>
                  <a:pt x="482143" y="2866324"/>
                  <a:pt x="445125" y="2829306"/>
                  <a:pt x="399466" y="2829306"/>
                </a:cubicBezTo>
                <a:close/>
                <a:moveTo>
                  <a:pt x="729580" y="2828872"/>
                </a:moveTo>
                <a:cubicBezTo>
                  <a:pt x="683966" y="2829154"/>
                  <a:pt x="647215" y="2866362"/>
                  <a:pt x="647497" y="2911983"/>
                </a:cubicBezTo>
                <a:lnTo>
                  <a:pt x="811708" y="2911983"/>
                </a:lnTo>
                <a:lnTo>
                  <a:pt x="811708" y="2898724"/>
                </a:lnTo>
                <a:cubicBezTo>
                  <a:pt x="805398" y="2858323"/>
                  <a:pt x="770476" y="2828613"/>
                  <a:pt x="729580" y="2828872"/>
                </a:cubicBezTo>
                <a:close/>
                <a:moveTo>
                  <a:pt x="481838" y="2740304"/>
                </a:moveTo>
                <a:cubicBezTo>
                  <a:pt x="481838" y="2785964"/>
                  <a:pt x="518856" y="2822982"/>
                  <a:pt x="564515" y="2822982"/>
                </a:cubicBezTo>
                <a:lnTo>
                  <a:pt x="564820" y="2822982"/>
                </a:lnTo>
                <a:cubicBezTo>
                  <a:pt x="610365" y="2822814"/>
                  <a:pt x="647192" y="2785849"/>
                  <a:pt x="647192" y="2740304"/>
                </a:cubicBezTo>
                <a:close/>
                <a:moveTo>
                  <a:pt x="149911" y="2740076"/>
                </a:moveTo>
                <a:cubicBezTo>
                  <a:pt x="149911" y="2785735"/>
                  <a:pt x="186927" y="2822753"/>
                  <a:pt x="232588" y="2822753"/>
                </a:cubicBezTo>
                <a:lnTo>
                  <a:pt x="232588" y="2822982"/>
                </a:lnTo>
                <a:cubicBezTo>
                  <a:pt x="278216" y="2822814"/>
                  <a:pt x="315090" y="2785705"/>
                  <a:pt x="314960" y="2740076"/>
                </a:cubicBezTo>
                <a:close/>
                <a:moveTo>
                  <a:pt x="398018" y="2655722"/>
                </a:moveTo>
                <a:cubicBezTo>
                  <a:pt x="352359" y="2655722"/>
                  <a:pt x="315341" y="2692740"/>
                  <a:pt x="315341" y="2738399"/>
                </a:cubicBezTo>
                <a:lnTo>
                  <a:pt x="480695" y="2738399"/>
                </a:lnTo>
                <a:lnTo>
                  <a:pt x="482143" y="2738399"/>
                </a:lnTo>
                <a:cubicBezTo>
                  <a:pt x="482143" y="2692740"/>
                  <a:pt x="445125" y="2655722"/>
                  <a:pt x="399466" y="2655722"/>
                </a:cubicBezTo>
                <a:close/>
                <a:moveTo>
                  <a:pt x="729580" y="2655288"/>
                </a:moveTo>
                <a:cubicBezTo>
                  <a:pt x="683966" y="2655570"/>
                  <a:pt x="647215" y="2692779"/>
                  <a:pt x="647497" y="2738399"/>
                </a:cubicBezTo>
                <a:lnTo>
                  <a:pt x="811708" y="2738399"/>
                </a:lnTo>
                <a:lnTo>
                  <a:pt x="811708" y="2725141"/>
                </a:lnTo>
                <a:cubicBezTo>
                  <a:pt x="805398" y="2684740"/>
                  <a:pt x="770476" y="2655029"/>
                  <a:pt x="729580" y="2655288"/>
                </a:cubicBezTo>
                <a:close/>
                <a:moveTo>
                  <a:pt x="481838" y="2566721"/>
                </a:moveTo>
                <a:cubicBezTo>
                  <a:pt x="481838" y="2612380"/>
                  <a:pt x="518856" y="2649398"/>
                  <a:pt x="564515" y="2649398"/>
                </a:cubicBezTo>
                <a:lnTo>
                  <a:pt x="564820" y="2649398"/>
                </a:lnTo>
                <a:cubicBezTo>
                  <a:pt x="610365" y="2649230"/>
                  <a:pt x="647192" y="2612266"/>
                  <a:pt x="647192" y="2566721"/>
                </a:cubicBezTo>
                <a:close/>
                <a:moveTo>
                  <a:pt x="149606" y="2566721"/>
                </a:moveTo>
                <a:cubicBezTo>
                  <a:pt x="149606" y="2612380"/>
                  <a:pt x="186622" y="2649398"/>
                  <a:pt x="232283" y="2649398"/>
                </a:cubicBezTo>
                <a:cubicBezTo>
                  <a:pt x="277942" y="2649398"/>
                  <a:pt x="314960" y="2612380"/>
                  <a:pt x="314960" y="2566721"/>
                </a:cubicBezTo>
                <a:close/>
                <a:moveTo>
                  <a:pt x="398018" y="2482139"/>
                </a:moveTo>
                <a:cubicBezTo>
                  <a:pt x="352359" y="2482139"/>
                  <a:pt x="315341" y="2519157"/>
                  <a:pt x="315341" y="2564816"/>
                </a:cubicBezTo>
                <a:lnTo>
                  <a:pt x="480695" y="2564816"/>
                </a:lnTo>
                <a:lnTo>
                  <a:pt x="482143" y="2564816"/>
                </a:lnTo>
                <a:cubicBezTo>
                  <a:pt x="482143" y="2519157"/>
                  <a:pt x="445125" y="2482139"/>
                  <a:pt x="399466" y="2482139"/>
                </a:cubicBezTo>
                <a:close/>
                <a:moveTo>
                  <a:pt x="729580" y="2481705"/>
                </a:moveTo>
                <a:cubicBezTo>
                  <a:pt x="683966" y="2481987"/>
                  <a:pt x="647215" y="2519195"/>
                  <a:pt x="647497" y="2564816"/>
                </a:cubicBezTo>
                <a:lnTo>
                  <a:pt x="811708" y="2564816"/>
                </a:lnTo>
                <a:lnTo>
                  <a:pt x="811708" y="2551557"/>
                </a:lnTo>
                <a:cubicBezTo>
                  <a:pt x="805398" y="2511156"/>
                  <a:pt x="770476" y="2481445"/>
                  <a:pt x="729580" y="2481705"/>
                </a:cubicBezTo>
                <a:close/>
                <a:moveTo>
                  <a:pt x="481838" y="2393137"/>
                </a:moveTo>
                <a:cubicBezTo>
                  <a:pt x="481838" y="2438796"/>
                  <a:pt x="518856" y="2475814"/>
                  <a:pt x="564515" y="2475814"/>
                </a:cubicBezTo>
                <a:lnTo>
                  <a:pt x="564820" y="2475814"/>
                </a:lnTo>
                <a:cubicBezTo>
                  <a:pt x="610365" y="2475647"/>
                  <a:pt x="647192" y="2438682"/>
                  <a:pt x="647192" y="2393137"/>
                </a:cubicBezTo>
                <a:close/>
                <a:moveTo>
                  <a:pt x="149606" y="2393137"/>
                </a:moveTo>
                <a:cubicBezTo>
                  <a:pt x="149606" y="2438796"/>
                  <a:pt x="186622" y="2475814"/>
                  <a:pt x="232283" y="2475814"/>
                </a:cubicBezTo>
                <a:cubicBezTo>
                  <a:pt x="277942" y="2475814"/>
                  <a:pt x="314960" y="2438796"/>
                  <a:pt x="314960" y="2393137"/>
                </a:cubicBezTo>
                <a:close/>
                <a:moveTo>
                  <a:pt x="398018" y="2309470"/>
                </a:moveTo>
                <a:cubicBezTo>
                  <a:pt x="352359" y="2309470"/>
                  <a:pt x="315341" y="2346488"/>
                  <a:pt x="315341" y="2392147"/>
                </a:cubicBezTo>
                <a:lnTo>
                  <a:pt x="482143" y="2392147"/>
                </a:lnTo>
                <a:cubicBezTo>
                  <a:pt x="482143" y="2346488"/>
                  <a:pt x="445125" y="2309470"/>
                  <a:pt x="399466" y="2309470"/>
                </a:cubicBezTo>
                <a:close/>
                <a:moveTo>
                  <a:pt x="729580" y="2309035"/>
                </a:moveTo>
                <a:cubicBezTo>
                  <a:pt x="683966" y="2309317"/>
                  <a:pt x="647215" y="2346526"/>
                  <a:pt x="647497" y="2392147"/>
                </a:cubicBezTo>
                <a:lnTo>
                  <a:pt x="811708" y="2392147"/>
                </a:lnTo>
                <a:lnTo>
                  <a:pt x="811708" y="2378888"/>
                </a:lnTo>
                <a:cubicBezTo>
                  <a:pt x="805398" y="2338487"/>
                  <a:pt x="770476" y="2308776"/>
                  <a:pt x="729580" y="2309035"/>
                </a:cubicBezTo>
                <a:close/>
                <a:moveTo>
                  <a:pt x="481838" y="2220468"/>
                </a:moveTo>
                <a:cubicBezTo>
                  <a:pt x="481838" y="2266127"/>
                  <a:pt x="518856" y="2303145"/>
                  <a:pt x="564515" y="2303145"/>
                </a:cubicBezTo>
                <a:lnTo>
                  <a:pt x="564820" y="2303145"/>
                </a:lnTo>
                <a:cubicBezTo>
                  <a:pt x="610365" y="2302977"/>
                  <a:pt x="647192" y="2266013"/>
                  <a:pt x="647192" y="2220468"/>
                </a:cubicBezTo>
                <a:close/>
                <a:moveTo>
                  <a:pt x="149911" y="2220239"/>
                </a:moveTo>
                <a:cubicBezTo>
                  <a:pt x="149911" y="2265899"/>
                  <a:pt x="186927" y="2302917"/>
                  <a:pt x="232588" y="2302917"/>
                </a:cubicBezTo>
                <a:cubicBezTo>
                  <a:pt x="278247" y="2302917"/>
                  <a:pt x="315265" y="2265899"/>
                  <a:pt x="315265" y="2220239"/>
                </a:cubicBezTo>
                <a:close/>
                <a:moveTo>
                  <a:pt x="398018" y="2135886"/>
                </a:moveTo>
                <a:cubicBezTo>
                  <a:pt x="352359" y="2135886"/>
                  <a:pt x="315341" y="2172904"/>
                  <a:pt x="315341" y="2218563"/>
                </a:cubicBezTo>
                <a:lnTo>
                  <a:pt x="480695" y="2218563"/>
                </a:lnTo>
                <a:lnTo>
                  <a:pt x="482143" y="2218563"/>
                </a:lnTo>
                <a:cubicBezTo>
                  <a:pt x="482143" y="2172904"/>
                  <a:pt x="445125" y="2135886"/>
                  <a:pt x="399466" y="2135886"/>
                </a:cubicBezTo>
                <a:close/>
                <a:moveTo>
                  <a:pt x="729580" y="2135452"/>
                </a:moveTo>
                <a:cubicBezTo>
                  <a:pt x="683966" y="2135734"/>
                  <a:pt x="647215" y="2172942"/>
                  <a:pt x="647497" y="2218563"/>
                </a:cubicBezTo>
                <a:lnTo>
                  <a:pt x="811708" y="2218563"/>
                </a:lnTo>
                <a:lnTo>
                  <a:pt x="811708" y="2205304"/>
                </a:lnTo>
                <a:cubicBezTo>
                  <a:pt x="805398" y="2164903"/>
                  <a:pt x="770476" y="2135193"/>
                  <a:pt x="729580" y="2135452"/>
                </a:cubicBezTo>
                <a:close/>
                <a:moveTo>
                  <a:pt x="481838" y="2046884"/>
                </a:moveTo>
                <a:cubicBezTo>
                  <a:pt x="481838" y="2092544"/>
                  <a:pt x="518856" y="2129562"/>
                  <a:pt x="564515" y="2129562"/>
                </a:cubicBezTo>
                <a:lnTo>
                  <a:pt x="564820" y="2129562"/>
                </a:lnTo>
                <a:cubicBezTo>
                  <a:pt x="610365" y="2129394"/>
                  <a:pt x="647192" y="2092429"/>
                  <a:pt x="647192" y="2046884"/>
                </a:cubicBezTo>
                <a:close/>
                <a:moveTo>
                  <a:pt x="149911" y="2046656"/>
                </a:moveTo>
                <a:cubicBezTo>
                  <a:pt x="149911" y="2092315"/>
                  <a:pt x="186927" y="2129333"/>
                  <a:pt x="232588" y="2129333"/>
                </a:cubicBezTo>
                <a:lnTo>
                  <a:pt x="232588" y="2129562"/>
                </a:lnTo>
                <a:cubicBezTo>
                  <a:pt x="278216" y="2129394"/>
                  <a:pt x="315090" y="2092284"/>
                  <a:pt x="314960" y="2046656"/>
                </a:cubicBezTo>
                <a:close/>
                <a:moveTo>
                  <a:pt x="398018" y="1962302"/>
                </a:moveTo>
                <a:cubicBezTo>
                  <a:pt x="352359" y="1962302"/>
                  <a:pt x="315341" y="1999320"/>
                  <a:pt x="315341" y="2044979"/>
                </a:cubicBezTo>
                <a:lnTo>
                  <a:pt x="480695" y="2044979"/>
                </a:lnTo>
                <a:lnTo>
                  <a:pt x="482143" y="2044979"/>
                </a:lnTo>
                <a:cubicBezTo>
                  <a:pt x="482143" y="1999320"/>
                  <a:pt x="445125" y="1962302"/>
                  <a:pt x="399466" y="1962302"/>
                </a:cubicBezTo>
                <a:close/>
                <a:moveTo>
                  <a:pt x="729580" y="1961868"/>
                </a:moveTo>
                <a:cubicBezTo>
                  <a:pt x="683966" y="1962150"/>
                  <a:pt x="647215" y="1999358"/>
                  <a:pt x="647497" y="2044979"/>
                </a:cubicBezTo>
                <a:lnTo>
                  <a:pt x="811708" y="2044979"/>
                </a:lnTo>
                <a:lnTo>
                  <a:pt x="811708" y="2031721"/>
                </a:lnTo>
                <a:cubicBezTo>
                  <a:pt x="805398" y="1991319"/>
                  <a:pt x="770476" y="1961609"/>
                  <a:pt x="729580" y="1961868"/>
                </a:cubicBezTo>
                <a:close/>
                <a:moveTo>
                  <a:pt x="481838" y="1873301"/>
                </a:moveTo>
                <a:cubicBezTo>
                  <a:pt x="481838" y="1918960"/>
                  <a:pt x="518856" y="1955978"/>
                  <a:pt x="564515" y="1955978"/>
                </a:cubicBezTo>
                <a:lnTo>
                  <a:pt x="564820" y="1955978"/>
                </a:lnTo>
                <a:cubicBezTo>
                  <a:pt x="610365" y="1955810"/>
                  <a:pt x="647192" y="1918846"/>
                  <a:pt x="647192" y="1873301"/>
                </a:cubicBezTo>
                <a:close/>
                <a:moveTo>
                  <a:pt x="149606" y="1873301"/>
                </a:moveTo>
                <a:cubicBezTo>
                  <a:pt x="149606" y="1918960"/>
                  <a:pt x="186622" y="1955978"/>
                  <a:pt x="232283" y="1955978"/>
                </a:cubicBezTo>
                <a:cubicBezTo>
                  <a:pt x="277942" y="1955978"/>
                  <a:pt x="314960" y="1918960"/>
                  <a:pt x="314960" y="1873301"/>
                </a:cubicBezTo>
                <a:close/>
                <a:moveTo>
                  <a:pt x="398018" y="1788719"/>
                </a:moveTo>
                <a:cubicBezTo>
                  <a:pt x="352359" y="1788719"/>
                  <a:pt x="315341" y="1825737"/>
                  <a:pt x="315341" y="1871396"/>
                </a:cubicBezTo>
                <a:lnTo>
                  <a:pt x="480695" y="1871396"/>
                </a:lnTo>
                <a:lnTo>
                  <a:pt x="482143" y="1871396"/>
                </a:lnTo>
                <a:cubicBezTo>
                  <a:pt x="482143" y="1825737"/>
                  <a:pt x="445125" y="1788719"/>
                  <a:pt x="399466" y="1788719"/>
                </a:cubicBezTo>
                <a:close/>
                <a:moveTo>
                  <a:pt x="729580" y="1788285"/>
                </a:moveTo>
                <a:cubicBezTo>
                  <a:pt x="683966" y="1788566"/>
                  <a:pt x="647215" y="1825775"/>
                  <a:pt x="647497" y="1871396"/>
                </a:cubicBezTo>
                <a:lnTo>
                  <a:pt x="811708" y="1871396"/>
                </a:lnTo>
                <a:lnTo>
                  <a:pt x="811708" y="1858137"/>
                </a:lnTo>
                <a:cubicBezTo>
                  <a:pt x="805398" y="1817736"/>
                  <a:pt x="770476" y="1788025"/>
                  <a:pt x="729580" y="1788285"/>
                </a:cubicBezTo>
                <a:close/>
                <a:moveTo>
                  <a:pt x="481838" y="1699717"/>
                </a:moveTo>
                <a:cubicBezTo>
                  <a:pt x="481838" y="1745376"/>
                  <a:pt x="518856" y="1782394"/>
                  <a:pt x="564515" y="1782394"/>
                </a:cubicBezTo>
                <a:lnTo>
                  <a:pt x="564820" y="1782394"/>
                </a:lnTo>
                <a:cubicBezTo>
                  <a:pt x="610365" y="1782227"/>
                  <a:pt x="647192" y="1745262"/>
                  <a:pt x="647192" y="1699717"/>
                </a:cubicBezTo>
                <a:close/>
                <a:moveTo>
                  <a:pt x="149606" y="1699717"/>
                </a:moveTo>
                <a:cubicBezTo>
                  <a:pt x="149606" y="1745376"/>
                  <a:pt x="186622" y="1782394"/>
                  <a:pt x="232283" y="1782394"/>
                </a:cubicBezTo>
                <a:cubicBezTo>
                  <a:pt x="277942" y="1782394"/>
                  <a:pt x="314960" y="1745376"/>
                  <a:pt x="314960" y="1699717"/>
                </a:cubicBezTo>
                <a:close/>
                <a:moveTo>
                  <a:pt x="398018" y="1616050"/>
                </a:moveTo>
                <a:cubicBezTo>
                  <a:pt x="352359" y="1616050"/>
                  <a:pt x="315341" y="1653068"/>
                  <a:pt x="315341" y="1698727"/>
                </a:cubicBezTo>
                <a:lnTo>
                  <a:pt x="482143" y="1698727"/>
                </a:lnTo>
                <a:cubicBezTo>
                  <a:pt x="482143" y="1653068"/>
                  <a:pt x="445125" y="1616050"/>
                  <a:pt x="399466" y="1616050"/>
                </a:cubicBezTo>
                <a:close/>
                <a:moveTo>
                  <a:pt x="729580" y="1615615"/>
                </a:moveTo>
                <a:cubicBezTo>
                  <a:pt x="683966" y="1615897"/>
                  <a:pt x="647215" y="1653106"/>
                  <a:pt x="647497" y="1698727"/>
                </a:cubicBezTo>
                <a:lnTo>
                  <a:pt x="811708" y="1698727"/>
                </a:lnTo>
                <a:lnTo>
                  <a:pt x="811708" y="1685468"/>
                </a:lnTo>
                <a:cubicBezTo>
                  <a:pt x="805398" y="1645067"/>
                  <a:pt x="770476" y="1615356"/>
                  <a:pt x="729580" y="1615615"/>
                </a:cubicBezTo>
                <a:close/>
                <a:moveTo>
                  <a:pt x="481838" y="1527048"/>
                </a:moveTo>
                <a:cubicBezTo>
                  <a:pt x="481838" y="1572707"/>
                  <a:pt x="518856" y="1609725"/>
                  <a:pt x="564515" y="1609725"/>
                </a:cubicBezTo>
                <a:lnTo>
                  <a:pt x="564820" y="1609725"/>
                </a:lnTo>
                <a:cubicBezTo>
                  <a:pt x="610365" y="1609557"/>
                  <a:pt x="647192" y="1572593"/>
                  <a:pt x="647192" y="1527048"/>
                </a:cubicBezTo>
                <a:close/>
                <a:moveTo>
                  <a:pt x="149911" y="1526819"/>
                </a:moveTo>
                <a:cubicBezTo>
                  <a:pt x="149911" y="1572479"/>
                  <a:pt x="186927" y="1609496"/>
                  <a:pt x="232588" y="1609496"/>
                </a:cubicBezTo>
                <a:cubicBezTo>
                  <a:pt x="278247" y="1609496"/>
                  <a:pt x="315265" y="1572479"/>
                  <a:pt x="315265" y="1526819"/>
                </a:cubicBezTo>
                <a:close/>
                <a:moveTo>
                  <a:pt x="398018" y="1442466"/>
                </a:moveTo>
                <a:cubicBezTo>
                  <a:pt x="352359" y="1442466"/>
                  <a:pt x="315341" y="1479484"/>
                  <a:pt x="315341" y="1525143"/>
                </a:cubicBezTo>
                <a:lnTo>
                  <a:pt x="480695" y="1525143"/>
                </a:lnTo>
                <a:lnTo>
                  <a:pt x="482143" y="1525143"/>
                </a:lnTo>
                <a:cubicBezTo>
                  <a:pt x="482143" y="1479484"/>
                  <a:pt x="445125" y="1442466"/>
                  <a:pt x="399466" y="1442466"/>
                </a:cubicBezTo>
                <a:close/>
                <a:moveTo>
                  <a:pt x="729580" y="1442032"/>
                </a:moveTo>
                <a:cubicBezTo>
                  <a:pt x="683966" y="1442314"/>
                  <a:pt x="647215" y="1479522"/>
                  <a:pt x="647497" y="1525143"/>
                </a:cubicBezTo>
                <a:lnTo>
                  <a:pt x="811708" y="1525143"/>
                </a:lnTo>
                <a:lnTo>
                  <a:pt x="811708" y="1511884"/>
                </a:lnTo>
                <a:cubicBezTo>
                  <a:pt x="805398" y="1471483"/>
                  <a:pt x="770476" y="1441773"/>
                  <a:pt x="729580" y="1442032"/>
                </a:cubicBezTo>
                <a:close/>
                <a:moveTo>
                  <a:pt x="481838" y="1353464"/>
                </a:moveTo>
                <a:cubicBezTo>
                  <a:pt x="481838" y="1399124"/>
                  <a:pt x="518856" y="1436141"/>
                  <a:pt x="564515" y="1436141"/>
                </a:cubicBezTo>
                <a:lnTo>
                  <a:pt x="564820" y="1436141"/>
                </a:lnTo>
                <a:cubicBezTo>
                  <a:pt x="610365" y="1435974"/>
                  <a:pt x="647192" y="1399009"/>
                  <a:pt x="647192" y="1353464"/>
                </a:cubicBezTo>
                <a:close/>
                <a:moveTo>
                  <a:pt x="149911" y="1353236"/>
                </a:moveTo>
                <a:cubicBezTo>
                  <a:pt x="149911" y="1398895"/>
                  <a:pt x="186927" y="1435913"/>
                  <a:pt x="232588" y="1435913"/>
                </a:cubicBezTo>
                <a:lnTo>
                  <a:pt x="232588" y="1436141"/>
                </a:lnTo>
                <a:cubicBezTo>
                  <a:pt x="278216" y="1435974"/>
                  <a:pt x="315090" y="1398864"/>
                  <a:pt x="314960" y="1353236"/>
                </a:cubicBezTo>
                <a:close/>
                <a:moveTo>
                  <a:pt x="398018" y="1268882"/>
                </a:moveTo>
                <a:cubicBezTo>
                  <a:pt x="352359" y="1268882"/>
                  <a:pt x="315341" y="1305900"/>
                  <a:pt x="315341" y="1351559"/>
                </a:cubicBezTo>
                <a:lnTo>
                  <a:pt x="480695" y="1351559"/>
                </a:lnTo>
                <a:lnTo>
                  <a:pt x="482143" y="1351559"/>
                </a:lnTo>
                <a:cubicBezTo>
                  <a:pt x="482143" y="1305900"/>
                  <a:pt x="445125" y="1268882"/>
                  <a:pt x="399466" y="1268882"/>
                </a:cubicBezTo>
                <a:close/>
                <a:moveTo>
                  <a:pt x="729580" y="1268448"/>
                </a:moveTo>
                <a:cubicBezTo>
                  <a:pt x="683966" y="1268730"/>
                  <a:pt x="647215" y="1305938"/>
                  <a:pt x="647497" y="1351559"/>
                </a:cubicBezTo>
                <a:lnTo>
                  <a:pt x="811708" y="1351559"/>
                </a:lnTo>
                <a:lnTo>
                  <a:pt x="811708" y="1338301"/>
                </a:lnTo>
                <a:cubicBezTo>
                  <a:pt x="805398" y="1297899"/>
                  <a:pt x="770476" y="1268189"/>
                  <a:pt x="729580" y="1268448"/>
                </a:cubicBezTo>
                <a:close/>
                <a:moveTo>
                  <a:pt x="481838" y="1179881"/>
                </a:moveTo>
                <a:cubicBezTo>
                  <a:pt x="481838" y="1225540"/>
                  <a:pt x="518856" y="1262558"/>
                  <a:pt x="564515" y="1262558"/>
                </a:cubicBezTo>
                <a:lnTo>
                  <a:pt x="564820" y="1262558"/>
                </a:lnTo>
                <a:cubicBezTo>
                  <a:pt x="610365" y="1262390"/>
                  <a:pt x="647192" y="1225426"/>
                  <a:pt x="647192" y="1179881"/>
                </a:cubicBezTo>
                <a:close/>
                <a:moveTo>
                  <a:pt x="149606" y="1179881"/>
                </a:moveTo>
                <a:cubicBezTo>
                  <a:pt x="149606" y="1225540"/>
                  <a:pt x="186622" y="1262558"/>
                  <a:pt x="232283" y="1262558"/>
                </a:cubicBezTo>
                <a:cubicBezTo>
                  <a:pt x="277942" y="1262558"/>
                  <a:pt x="314960" y="1225540"/>
                  <a:pt x="314960" y="1179881"/>
                </a:cubicBezTo>
                <a:close/>
                <a:moveTo>
                  <a:pt x="398018" y="1095299"/>
                </a:moveTo>
                <a:cubicBezTo>
                  <a:pt x="352359" y="1095299"/>
                  <a:pt x="315341" y="1132317"/>
                  <a:pt x="315341" y="1177976"/>
                </a:cubicBezTo>
                <a:lnTo>
                  <a:pt x="480695" y="1177976"/>
                </a:lnTo>
                <a:lnTo>
                  <a:pt x="482143" y="1177976"/>
                </a:lnTo>
                <a:cubicBezTo>
                  <a:pt x="482143" y="1132317"/>
                  <a:pt x="445125" y="1095299"/>
                  <a:pt x="399466" y="1095299"/>
                </a:cubicBezTo>
                <a:close/>
                <a:moveTo>
                  <a:pt x="729580" y="1094865"/>
                </a:moveTo>
                <a:cubicBezTo>
                  <a:pt x="683966" y="1095146"/>
                  <a:pt x="647215" y="1132355"/>
                  <a:pt x="647497" y="1177976"/>
                </a:cubicBezTo>
                <a:lnTo>
                  <a:pt x="811708" y="1177976"/>
                </a:lnTo>
                <a:lnTo>
                  <a:pt x="811708" y="1164717"/>
                </a:lnTo>
                <a:cubicBezTo>
                  <a:pt x="805398" y="1124316"/>
                  <a:pt x="770476" y="1094605"/>
                  <a:pt x="729580" y="1094865"/>
                </a:cubicBezTo>
                <a:close/>
                <a:moveTo>
                  <a:pt x="481838" y="1006297"/>
                </a:moveTo>
                <a:cubicBezTo>
                  <a:pt x="481838" y="1051956"/>
                  <a:pt x="518856" y="1088974"/>
                  <a:pt x="564515" y="1088974"/>
                </a:cubicBezTo>
                <a:lnTo>
                  <a:pt x="564820" y="1088974"/>
                </a:lnTo>
                <a:cubicBezTo>
                  <a:pt x="610365" y="1088807"/>
                  <a:pt x="647192" y="1051842"/>
                  <a:pt x="647192" y="1006297"/>
                </a:cubicBezTo>
                <a:close/>
                <a:moveTo>
                  <a:pt x="149606" y="1006297"/>
                </a:moveTo>
                <a:cubicBezTo>
                  <a:pt x="149606" y="1051956"/>
                  <a:pt x="186622" y="1088974"/>
                  <a:pt x="232283" y="1088974"/>
                </a:cubicBezTo>
                <a:cubicBezTo>
                  <a:pt x="277942" y="1088974"/>
                  <a:pt x="314960" y="1051956"/>
                  <a:pt x="314960" y="1006297"/>
                </a:cubicBezTo>
                <a:close/>
                <a:moveTo>
                  <a:pt x="398018" y="922630"/>
                </a:moveTo>
                <a:cubicBezTo>
                  <a:pt x="352359" y="922630"/>
                  <a:pt x="315341" y="959648"/>
                  <a:pt x="315341" y="1005307"/>
                </a:cubicBezTo>
                <a:lnTo>
                  <a:pt x="482143" y="1005307"/>
                </a:lnTo>
                <a:cubicBezTo>
                  <a:pt x="482143" y="959648"/>
                  <a:pt x="445125" y="922630"/>
                  <a:pt x="399466" y="922630"/>
                </a:cubicBezTo>
                <a:close/>
                <a:moveTo>
                  <a:pt x="729580" y="922195"/>
                </a:moveTo>
                <a:cubicBezTo>
                  <a:pt x="683966" y="922477"/>
                  <a:pt x="647215" y="959686"/>
                  <a:pt x="647497" y="1005307"/>
                </a:cubicBezTo>
                <a:lnTo>
                  <a:pt x="811708" y="1005307"/>
                </a:lnTo>
                <a:lnTo>
                  <a:pt x="811708" y="992048"/>
                </a:lnTo>
                <a:cubicBezTo>
                  <a:pt x="805398" y="951647"/>
                  <a:pt x="770476" y="921936"/>
                  <a:pt x="729580" y="922195"/>
                </a:cubicBezTo>
                <a:close/>
                <a:moveTo>
                  <a:pt x="481838" y="833628"/>
                </a:moveTo>
                <a:cubicBezTo>
                  <a:pt x="481838" y="879287"/>
                  <a:pt x="518856" y="916305"/>
                  <a:pt x="564515" y="916305"/>
                </a:cubicBezTo>
                <a:lnTo>
                  <a:pt x="564820" y="916305"/>
                </a:lnTo>
                <a:cubicBezTo>
                  <a:pt x="610365" y="916137"/>
                  <a:pt x="647192" y="879173"/>
                  <a:pt x="647192" y="833628"/>
                </a:cubicBezTo>
                <a:close/>
                <a:moveTo>
                  <a:pt x="149911" y="833399"/>
                </a:moveTo>
                <a:cubicBezTo>
                  <a:pt x="149911" y="879058"/>
                  <a:pt x="186927" y="916076"/>
                  <a:pt x="232588" y="916076"/>
                </a:cubicBezTo>
                <a:cubicBezTo>
                  <a:pt x="278247" y="916076"/>
                  <a:pt x="315265" y="879058"/>
                  <a:pt x="315265" y="833399"/>
                </a:cubicBezTo>
                <a:close/>
                <a:moveTo>
                  <a:pt x="398018" y="749046"/>
                </a:moveTo>
                <a:cubicBezTo>
                  <a:pt x="352359" y="749046"/>
                  <a:pt x="315341" y="786064"/>
                  <a:pt x="315341" y="831723"/>
                </a:cubicBezTo>
                <a:lnTo>
                  <a:pt x="480695" y="831723"/>
                </a:lnTo>
                <a:lnTo>
                  <a:pt x="482143" y="831723"/>
                </a:lnTo>
                <a:cubicBezTo>
                  <a:pt x="482143" y="786064"/>
                  <a:pt x="445125" y="749046"/>
                  <a:pt x="399466" y="749046"/>
                </a:cubicBezTo>
                <a:close/>
                <a:moveTo>
                  <a:pt x="729580" y="748609"/>
                </a:moveTo>
                <a:cubicBezTo>
                  <a:pt x="683966" y="748894"/>
                  <a:pt x="647215" y="786102"/>
                  <a:pt x="647497" y="831723"/>
                </a:cubicBezTo>
                <a:lnTo>
                  <a:pt x="811708" y="831723"/>
                </a:lnTo>
                <a:lnTo>
                  <a:pt x="811708" y="818464"/>
                </a:lnTo>
                <a:cubicBezTo>
                  <a:pt x="805398" y="778063"/>
                  <a:pt x="770476" y="748354"/>
                  <a:pt x="729580" y="748609"/>
                </a:cubicBezTo>
                <a:close/>
                <a:moveTo>
                  <a:pt x="481838" y="660044"/>
                </a:moveTo>
                <a:cubicBezTo>
                  <a:pt x="481838" y="705706"/>
                  <a:pt x="518856" y="742721"/>
                  <a:pt x="564515" y="742721"/>
                </a:cubicBezTo>
                <a:lnTo>
                  <a:pt x="564820" y="742721"/>
                </a:lnTo>
                <a:cubicBezTo>
                  <a:pt x="610365" y="742554"/>
                  <a:pt x="647192" y="705587"/>
                  <a:pt x="647192" y="660044"/>
                </a:cubicBezTo>
                <a:close/>
                <a:moveTo>
                  <a:pt x="149911" y="660044"/>
                </a:moveTo>
                <a:cubicBezTo>
                  <a:pt x="149911" y="705706"/>
                  <a:pt x="186927" y="742721"/>
                  <a:pt x="232588" y="742721"/>
                </a:cubicBezTo>
                <a:cubicBezTo>
                  <a:pt x="278133" y="742554"/>
                  <a:pt x="314960" y="705587"/>
                  <a:pt x="314960" y="660044"/>
                </a:cubicBezTo>
                <a:close/>
                <a:moveTo>
                  <a:pt x="398018" y="575462"/>
                </a:moveTo>
                <a:cubicBezTo>
                  <a:pt x="352359" y="575462"/>
                  <a:pt x="315341" y="612478"/>
                  <a:pt x="315341" y="658139"/>
                </a:cubicBezTo>
                <a:lnTo>
                  <a:pt x="480695" y="658139"/>
                </a:lnTo>
                <a:lnTo>
                  <a:pt x="482143" y="658139"/>
                </a:lnTo>
                <a:cubicBezTo>
                  <a:pt x="482143" y="612478"/>
                  <a:pt x="445125" y="575462"/>
                  <a:pt x="399466" y="575462"/>
                </a:cubicBezTo>
                <a:close/>
                <a:moveTo>
                  <a:pt x="729580" y="575025"/>
                </a:moveTo>
                <a:cubicBezTo>
                  <a:pt x="683966" y="575310"/>
                  <a:pt x="647215" y="612522"/>
                  <a:pt x="647497" y="658139"/>
                </a:cubicBezTo>
                <a:lnTo>
                  <a:pt x="811708" y="658139"/>
                </a:lnTo>
                <a:lnTo>
                  <a:pt x="811708" y="644881"/>
                </a:lnTo>
                <a:cubicBezTo>
                  <a:pt x="805398" y="604476"/>
                  <a:pt x="770476" y="574771"/>
                  <a:pt x="729580" y="575025"/>
                </a:cubicBezTo>
                <a:close/>
                <a:moveTo>
                  <a:pt x="481838" y="486461"/>
                </a:moveTo>
                <a:cubicBezTo>
                  <a:pt x="481838" y="532122"/>
                  <a:pt x="518856" y="569138"/>
                  <a:pt x="564515" y="569138"/>
                </a:cubicBezTo>
                <a:lnTo>
                  <a:pt x="564820" y="569138"/>
                </a:lnTo>
                <a:cubicBezTo>
                  <a:pt x="610365" y="568970"/>
                  <a:pt x="647192" y="532003"/>
                  <a:pt x="647192" y="486461"/>
                </a:cubicBezTo>
                <a:close/>
                <a:moveTo>
                  <a:pt x="149606" y="486461"/>
                </a:moveTo>
                <a:cubicBezTo>
                  <a:pt x="149606" y="532122"/>
                  <a:pt x="186622" y="569138"/>
                  <a:pt x="232283" y="569138"/>
                </a:cubicBezTo>
                <a:cubicBezTo>
                  <a:pt x="277942" y="569138"/>
                  <a:pt x="314960" y="532122"/>
                  <a:pt x="314960" y="486461"/>
                </a:cubicBezTo>
                <a:close/>
                <a:moveTo>
                  <a:pt x="398018" y="401879"/>
                </a:moveTo>
                <a:cubicBezTo>
                  <a:pt x="352359" y="401879"/>
                  <a:pt x="315341" y="438894"/>
                  <a:pt x="315341" y="484556"/>
                </a:cubicBezTo>
                <a:lnTo>
                  <a:pt x="480695" y="484556"/>
                </a:lnTo>
                <a:lnTo>
                  <a:pt x="482143" y="484556"/>
                </a:lnTo>
                <a:cubicBezTo>
                  <a:pt x="482143" y="438894"/>
                  <a:pt x="445125" y="401879"/>
                  <a:pt x="399466" y="401879"/>
                </a:cubicBezTo>
                <a:close/>
                <a:moveTo>
                  <a:pt x="729580" y="401441"/>
                </a:moveTo>
                <a:cubicBezTo>
                  <a:pt x="683966" y="401726"/>
                  <a:pt x="647215" y="438938"/>
                  <a:pt x="647497" y="484556"/>
                </a:cubicBezTo>
                <a:lnTo>
                  <a:pt x="811708" y="484556"/>
                </a:lnTo>
                <a:lnTo>
                  <a:pt x="811708" y="471297"/>
                </a:lnTo>
                <a:cubicBezTo>
                  <a:pt x="805398" y="430893"/>
                  <a:pt x="770476" y="401187"/>
                  <a:pt x="729580" y="401441"/>
                </a:cubicBezTo>
                <a:close/>
                <a:moveTo>
                  <a:pt x="481838" y="312877"/>
                </a:moveTo>
                <a:cubicBezTo>
                  <a:pt x="481838" y="358539"/>
                  <a:pt x="518856" y="395554"/>
                  <a:pt x="564515" y="395554"/>
                </a:cubicBezTo>
                <a:lnTo>
                  <a:pt x="564820" y="395554"/>
                </a:lnTo>
                <a:cubicBezTo>
                  <a:pt x="610365" y="395387"/>
                  <a:pt x="647192" y="358420"/>
                  <a:pt x="647192" y="312877"/>
                </a:cubicBezTo>
                <a:close/>
                <a:moveTo>
                  <a:pt x="149606" y="312877"/>
                </a:moveTo>
                <a:cubicBezTo>
                  <a:pt x="149606" y="358539"/>
                  <a:pt x="186622" y="395554"/>
                  <a:pt x="232283" y="395554"/>
                </a:cubicBezTo>
                <a:cubicBezTo>
                  <a:pt x="277942" y="395554"/>
                  <a:pt x="314960" y="358539"/>
                  <a:pt x="314960" y="312877"/>
                </a:cubicBezTo>
                <a:lnTo>
                  <a:pt x="149911" y="312877"/>
                </a:lnTo>
                <a:close/>
                <a:moveTo>
                  <a:pt x="398018" y="229210"/>
                </a:moveTo>
                <a:cubicBezTo>
                  <a:pt x="352359" y="229210"/>
                  <a:pt x="315341" y="266225"/>
                  <a:pt x="315341" y="311887"/>
                </a:cubicBezTo>
                <a:lnTo>
                  <a:pt x="482143" y="311887"/>
                </a:lnTo>
                <a:cubicBezTo>
                  <a:pt x="482143" y="266225"/>
                  <a:pt x="445125" y="229210"/>
                  <a:pt x="399466" y="229210"/>
                </a:cubicBezTo>
                <a:close/>
                <a:moveTo>
                  <a:pt x="729580" y="228772"/>
                </a:moveTo>
                <a:cubicBezTo>
                  <a:pt x="683966" y="229057"/>
                  <a:pt x="647215" y="266269"/>
                  <a:pt x="647497" y="311887"/>
                </a:cubicBezTo>
                <a:lnTo>
                  <a:pt x="811708" y="311887"/>
                </a:lnTo>
                <a:lnTo>
                  <a:pt x="811708" y="298628"/>
                </a:lnTo>
                <a:cubicBezTo>
                  <a:pt x="805398" y="258224"/>
                  <a:pt x="770476" y="228518"/>
                  <a:pt x="729580" y="228772"/>
                </a:cubicBezTo>
                <a:close/>
                <a:moveTo>
                  <a:pt x="482143" y="140208"/>
                </a:moveTo>
                <a:cubicBezTo>
                  <a:pt x="482143" y="185869"/>
                  <a:pt x="519161" y="222885"/>
                  <a:pt x="564820" y="222885"/>
                </a:cubicBezTo>
                <a:cubicBezTo>
                  <a:pt x="610479" y="222885"/>
                  <a:pt x="647497" y="185869"/>
                  <a:pt x="647497" y="140208"/>
                </a:cubicBezTo>
                <a:close/>
                <a:moveTo>
                  <a:pt x="149606" y="140208"/>
                </a:moveTo>
                <a:cubicBezTo>
                  <a:pt x="149606" y="185869"/>
                  <a:pt x="186622" y="222885"/>
                  <a:pt x="232283" y="222885"/>
                </a:cubicBezTo>
                <a:cubicBezTo>
                  <a:pt x="277942" y="222885"/>
                  <a:pt x="314960" y="185869"/>
                  <a:pt x="314960" y="140208"/>
                </a:cubicBezTo>
                <a:close/>
                <a:moveTo>
                  <a:pt x="398018" y="55626"/>
                </a:moveTo>
                <a:cubicBezTo>
                  <a:pt x="352359" y="55626"/>
                  <a:pt x="315341" y="92642"/>
                  <a:pt x="315341" y="138303"/>
                </a:cubicBezTo>
                <a:lnTo>
                  <a:pt x="482143" y="138303"/>
                </a:lnTo>
                <a:cubicBezTo>
                  <a:pt x="482143" y="92642"/>
                  <a:pt x="445125" y="55626"/>
                  <a:pt x="399466" y="55626"/>
                </a:cubicBezTo>
                <a:close/>
                <a:moveTo>
                  <a:pt x="729580" y="55189"/>
                </a:moveTo>
                <a:cubicBezTo>
                  <a:pt x="683966" y="55473"/>
                  <a:pt x="647215" y="92684"/>
                  <a:pt x="647497" y="138303"/>
                </a:cubicBezTo>
                <a:lnTo>
                  <a:pt x="811708" y="138303"/>
                </a:lnTo>
                <a:lnTo>
                  <a:pt x="811708" y="125044"/>
                </a:lnTo>
                <a:cubicBezTo>
                  <a:pt x="805398" y="84640"/>
                  <a:pt x="770476" y="54934"/>
                  <a:pt x="729580" y="55189"/>
                </a:cubicBezTo>
                <a:close/>
                <a:moveTo>
                  <a:pt x="0" y="0"/>
                </a:moveTo>
                <a:lnTo>
                  <a:pt x="156997" y="0"/>
                </a:lnTo>
                <a:cubicBezTo>
                  <a:pt x="170212" y="29949"/>
                  <a:pt x="199853" y="49281"/>
                  <a:pt x="232588" y="49301"/>
                </a:cubicBezTo>
                <a:cubicBezTo>
                  <a:pt x="265354" y="49312"/>
                  <a:pt x="295026" y="29975"/>
                  <a:pt x="308254" y="0"/>
                </a:cubicBezTo>
                <a:lnTo>
                  <a:pt x="489229" y="0"/>
                </a:lnTo>
                <a:cubicBezTo>
                  <a:pt x="502443" y="29949"/>
                  <a:pt x="532084" y="49281"/>
                  <a:pt x="564820" y="49301"/>
                </a:cubicBezTo>
                <a:cubicBezTo>
                  <a:pt x="597586" y="49312"/>
                  <a:pt x="627258" y="29975"/>
                  <a:pt x="640486" y="0"/>
                </a:cubicBezTo>
                <a:lnTo>
                  <a:pt x="811708" y="0"/>
                </a:lnTo>
                <a:lnTo>
                  <a:pt x="4635500" y="0"/>
                </a:lnTo>
                <a:lnTo>
                  <a:pt x="4635500" y="6858000"/>
                </a:lnTo>
                <a:lnTo>
                  <a:pt x="801954" y="6858000"/>
                </a:lnTo>
                <a:cubicBezTo>
                  <a:pt x="794609" y="6845084"/>
                  <a:pt x="783918" y="6834386"/>
                  <a:pt x="770994" y="6827040"/>
                </a:cubicBezTo>
                <a:cubicBezTo>
                  <a:pt x="731378" y="6804516"/>
                  <a:pt x="680994" y="6818376"/>
                  <a:pt x="658470" y="6858000"/>
                </a:cubicBezTo>
                <a:lnTo>
                  <a:pt x="471246" y="6858000"/>
                </a:lnTo>
                <a:cubicBezTo>
                  <a:pt x="456562" y="6832191"/>
                  <a:pt x="429161" y="6816250"/>
                  <a:pt x="399466" y="6816243"/>
                </a:cubicBezTo>
                <a:lnTo>
                  <a:pt x="398018" y="6816243"/>
                </a:lnTo>
                <a:cubicBezTo>
                  <a:pt x="368346" y="6816258"/>
                  <a:pt x="340967" y="6832206"/>
                  <a:pt x="326314" y="6858000"/>
                </a:cubicBezTo>
                <a:lnTo>
                  <a:pt x="139014" y="6858000"/>
                </a:lnTo>
                <a:cubicBezTo>
                  <a:pt x="131670" y="6845084"/>
                  <a:pt x="120975" y="6834386"/>
                  <a:pt x="108056" y="6827040"/>
                </a:cubicBezTo>
                <a:cubicBezTo>
                  <a:pt x="78340" y="6810147"/>
                  <a:pt x="42572" y="6813720"/>
                  <a:pt x="17043" y="6833279"/>
                </a:cubicBezTo>
                <a:lnTo>
                  <a:pt x="0" y="6852864"/>
                </a:lnTo>
                <a:lnTo>
                  <a:pt x="0" y="6725336"/>
                </a:lnTo>
                <a:lnTo>
                  <a:pt x="149911" y="6725336"/>
                </a:lnTo>
                <a:cubicBezTo>
                  <a:pt x="149911" y="6679677"/>
                  <a:pt x="112895" y="6642659"/>
                  <a:pt x="67234" y="6642659"/>
                </a:cubicBezTo>
                <a:cubicBezTo>
                  <a:pt x="44404" y="6642659"/>
                  <a:pt x="23734" y="6651914"/>
                  <a:pt x="8773" y="6666876"/>
                </a:cubicBezTo>
                <a:lnTo>
                  <a:pt x="0" y="6679887"/>
                </a:lnTo>
                <a:lnTo>
                  <a:pt x="0" y="6552667"/>
                </a:lnTo>
                <a:lnTo>
                  <a:pt x="149911" y="6552667"/>
                </a:lnTo>
                <a:cubicBezTo>
                  <a:pt x="149911" y="6507008"/>
                  <a:pt x="112895" y="6469990"/>
                  <a:pt x="67234" y="6469990"/>
                </a:cubicBezTo>
                <a:cubicBezTo>
                  <a:pt x="44404" y="6469990"/>
                  <a:pt x="23734" y="6479245"/>
                  <a:pt x="8773" y="6494207"/>
                </a:cubicBezTo>
                <a:lnTo>
                  <a:pt x="0" y="6507218"/>
                </a:lnTo>
                <a:lnTo>
                  <a:pt x="0" y="6379083"/>
                </a:lnTo>
                <a:lnTo>
                  <a:pt x="149911" y="6379083"/>
                </a:lnTo>
                <a:cubicBezTo>
                  <a:pt x="149911" y="6333424"/>
                  <a:pt x="112895" y="6296406"/>
                  <a:pt x="67234" y="6296406"/>
                </a:cubicBezTo>
                <a:cubicBezTo>
                  <a:pt x="44404" y="6296406"/>
                  <a:pt x="23734" y="6305661"/>
                  <a:pt x="8773" y="6320623"/>
                </a:cubicBezTo>
                <a:lnTo>
                  <a:pt x="0" y="6333634"/>
                </a:lnTo>
                <a:lnTo>
                  <a:pt x="0" y="6205500"/>
                </a:lnTo>
                <a:lnTo>
                  <a:pt x="149911" y="6205500"/>
                </a:lnTo>
                <a:cubicBezTo>
                  <a:pt x="149911" y="6159841"/>
                  <a:pt x="112895" y="6122823"/>
                  <a:pt x="67234" y="6122823"/>
                </a:cubicBezTo>
                <a:cubicBezTo>
                  <a:pt x="44404" y="6122823"/>
                  <a:pt x="23734" y="6132078"/>
                  <a:pt x="8773" y="6147040"/>
                </a:cubicBezTo>
                <a:lnTo>
                  <a:pt x="0" y="6160051"/>
                </a:lnTo>
                <a:lnTo>
                  <a:pt x="0" y="6031916"/>
                </a:lnTo>
                <a:lnTo>
                  <a:pt x="149911" y="6031916"/>
                </a:lnTo>
                <a:cubicBezTo>
                  <a:pt x="149911" y="5986257"/>
                  <a:pt x="112895" y="5949239"/>
                  <a:pt x="67234" y="5949239"/>
                </a:cubicBezTo>
                <a:cubicBezTo>
                  <a:pt x="44404" y="5949239"/>
                  <a:pt x="23734" y="5958494"/>
                  <a:pt x="8773" y="5973456"/>
                </a:cubicBezTo>
                <a:lnTo>
                  <a:pt x="0" y="5986467"/>
                </a:lnTo>
                <a:lnTo>
                  <a:pt x="0" y="5859247"/>
                </a:lnTo>
                <a:lnTo>
                  <a:pt x="149911" y="5859247"/>
                </a:lnTo>
                <a:cubicBezTo>
                  <a:pt x="149911" y="5813588"/>
                  <a:pt x="112895" y="5776570"/>
                  <a:pt x="67234" y="5776570"/>
                </a:cubicBezTo>
                <a:cubicBezTo>
                  <a:pt x="44404" y="5776570"/>
                  <a:pt x="23734" y="5785825"/>
                  <a:pt x="8773" y="5800787"/>
                </a:cubicBezTo>
                <a:lnTo>
                  <a:pt x="0" y="5813798"/>
                </a:lnTo>
                <a:lnTo>
                  <a:pt x="0" y="5685663"/>
                </a:lnTo>
                <a:lnTo>
                  <a:pt x="149911" y="5685663"/>
                </a:lnTo>
                <a:cubicBezTo>
                  <a:pt x="149911" y="5640004"/>
                  <a:pt x="112895" y="5602986"/>
                  <a:pt x="67234" y="5602986"/>
                </a:cubicBezTo>
                <a:cubicBezTo>
                  <a:pt x="44404" y="5602986"/>
                  <a:pt x="23734" y="5612241"/>
                  <a:pt x="8773" y="5627203"/>
                </a:cubicBezTo>
                <a:lnTo>
                  <a:pt x="0" y="5640214"/>
                </a:lnTo>
                <a:lnTo>
                  <a:pt x="0" y="5512080"/>
                </a:lnTo>
                <a:lnTo>
                  <a:pt x="149911" y="5512080"/>
                </a:lnTo>
                <a:cubicBezTo>
                  <a:pt x="149911" y="5466421"/>
                  <a:pt x="112895" y="5429403"/>
                  <a:pt x="67234" y="5429403"/>
                </a:cubicBezTo>
                <a:cubicBezTo>
                  <a:pt x="44404" y="5429403"/>
                  <a:pt x="23734" y="5438658"/>
                  <a:pt x="8773" y="5453620"/>
                </a:cubicBezTo>
                <a:lnTo>
                  <a:pt x="0" y="5466631"/>
                </a:lnTo>
                <a:lnTo>
                  <a:pt x="0" y="5338496"/>
                </a:lnTo>
                <a:lnTo>
                  <a:pt x="149911" y="5338496"/>
                </a:lnTo>
                <a:cubicBezTo>
                  <a:pt x="149911" y="5292837"/>
                  <a:pt x="112895" y="5255819"/>
                  <a:pt x="67234" y="5255819"/>
                </a:cubicBezTo>
                <a:cubicBezTo>
                  <a:pt x="44404" y="5255819"/>
                  <a:pt x="23734" y="5265074"/>
                  <a:pt x="8773" y="5280036"/>
                </a:cubicBezTo>
                <a:lnTo>
                  <a:pt x="0" y="5293047"/>
                </a:lnTo>
                <a:lnTo>
                  <a:pt x="0" y="5165827"/>
                </a:lnTo>
                <a:lnTo>
                  <a:pt x="149911" y="5165827"/>
                </a:lnTo>
                <a:cubicBezTo>
                  <a:pt x="149911" y="5120168"/>
                  <a:pt x="112895" y="5083150"/>
                  <a:pt x="67234" y="5083150"/>
                </a:cubicBezTo>
                <a:cubicBezTo>
                  <a:pt x="44404" y="5083150"/>
                  <a:pt x="23734" y="5092405"/>
                  <a:pt x="8773" y="5107367"/>
                </a:cubicBezTo>
                <a:lnTo>
                  <a:pt x="0" y="5120378"/>
                </a:lnTo>
                <a:lnTo>
                  <a:pt x="0" y="4992243"/>
                </a:lnTo>
                <a:lnTo>
                  <a:pt x="149911" y="4992243"/>
                </a:lnTo>
                <a:cubicBezTo>
                  <a:pt x="149911" y="4946584"/>
                  <a:pt x="112895" y="4909566"/>
                  <a:pt x="67234" y="4909566"/>
                </a:cubicBezTo>
                <a:cubicBezTo>
                  <a:pt x="44404" y="4909566"/>
                  <a:pt x="23734" y="4918821"/>
                  <a:pt x="8773" y="4933783"/>
                </a:cubicBezTo>
                <a:lnTo>
                  <a:pt x="0" y="4946794"/>
                </a:lnTo>
                <a:lnTo>
                  <a:pt x="0" y="4818660"/>
                </a:lnTo>
                <a:lnTo>
                  <a:pt x="149911" y="4818660"/>
                </a:lnTo>
                <a:cubicBezTo>
                  <a:pt x="149911" y="4773001"/>
                  <a:pt x="112895" y="4735983"/>
                  <a:pt x="67234" y="4735983"/>
                </a:cubicBezTo>
                <a:cubicBezTo>
                  <a:pt x="44404" y="4735983"/>
                  <a:pt x="23734" y="4745238"/>
                  <a:pt x="8773" y="4760200"/>
                </a:cubicBezTo>
                <a:lnTo>
                  <a:pt x="0" y="4773211"/>
                </a:lnTo>
                <a:lnTo>
                  <a:pt x="0" y="4645076"/>
                </a:lnTo>
                <a:lnTo>
                  <a:pt x="149911" y="4645076"/>
                </a:lnTo>
                <a:cubicBezTo>
                  <a:pt x="149911" y="4599417"/>
                  <a:pt x="112895" y="4562399"/>
                  <a:pt x="67234" y="4562399"/>
                </a:cubicBezTo>
                <a:cubicBezTo>
                  <a:pt x="44404" y="4562399"/>
                  <a:pt x="23734" y="4571654"/>
                  <a:pt x="8773" y="4586616"/>
                </a:cubicBezTo>
                <a:lnTo>
                  <a:pt x="0" y="4599627"/>
                </a:lnTo>
                <a:lnTo>
                  <a:pt x="0" y="4472407"/>
                </a:lnTo>
                <a:lnTo>
                  <a:pt x="149911" y="4472407"/>
                </a:lnTo>
                <a:cubicBezTo>
                  <a:pt x="149911" y="4426748"/>
                  <a:pt x="112895" y="4389730"/>
                  <a:pt x="67234" y="4389730"/>
                </a:cubicBezTo>
                <a:cubicBezTo>
                  <a:pt x="44404" y="4389730"/>
                  <a:pt x="23734" y="4398985"/>
                  <a:pt x="8773" y="4413947"/>
                </a:cubicBezTo>
                <a:lnTo>
                  <a:pt x="0" y="4426958"/>
                </a:lnTo>
                <a:lnTo>
                  <a:pt x="0" y="4298823"/>
                </a:lnTo>
                <a:lnTo>
                  <a:pt x="149911" y="4298823"/>
                </a:lnTo>
                <a:cubicBezTo>
                  <a:pt x="149911" y="4253164"/>
                  <a:pt x="112895" y="4216146"/>
                  <a:pt x="67234" y="4216146"/>
                </a:cubicBezTo>
                <a:cubicBezTo>
                  <a:pt x="44404" y="4216146"/>
                  <a:pt x="23734" y="4225401"/>
                  <a:pt x="8773" y="4240363"/>
                </a:cubicBezTo>
                <a:lnTo>
                  <a:pt x="0" y="4253374"/>
                </a:lnTo>
                <a:lnTo>
                  <a:pt x="0" y="4125239"/>
                </a:lnTo>
                <a:lnTo>
                  <a:pt x="149911" y="4125239"/>
                </a:lnTo>
                <a:cubicBezTo>
                  <a:pt x="149911" y="4079580"/>
                  <a:pt x="112895" y="4042563"/>
                  <a:pt x="67234" y="4042563"/>
                </a:cubicBezTo>
                <a:cubicBezTo>
                  <a:pt x="44404" y="4042563"/>
                  <a:pt x="23734" y="4051817"/>
                  <a:pt x="8773" y="4066779"/>
                </a:cubicBezTo>
                <a:lnTo>
                  <a:pt x="0" y="4079790"/>
                </a:lnTo>
                <a:lnTo>
                  <a:pt x="0" y="3951656"/>
                </a:lnTo>
                <a:lnTo>
                  <a:pt x="149911" y="3951656"/>
                </a:lnTo>
                <a:cubicBezTo>
                  <a:pt x="149911" y="3905997"/>
                  <a:pt x="112895" y="3868979"/>
                  <a:pt x="67234" y="3868979"/>
                </a:cubicBezTo>
                <a:cubicBezTo>
                  <a:pt x="44404" y="3868979"/>
                  <a:pt x="23734" y="3878234"/>
                  <a:pt x="8773" y="3893196"/>
                </a:cubicBezTo>
                <a:lnTo>
                  <a:pt x="0" y="3906207"/>
                </a:lnTo>
                <a:lnTo>
                  <a:pt x="0" y="3778987"/>
                </a:lnTo>
                <a:lnTo>
                  <a:pt x="149911" y="3778987"/>
                </a:lnTo>
                <a:cubicBezTo>
                  <a:pt x="149911" y="3733328"/>
                  <a:pt x="112895" y="3696310"/>
                  <a:pt x="67234" y="3696310"/>
                </a:cubicBezTo>
                <a:cubicBezTo>
                  <a:pt x="44404" y="3696310"/>
                  <a:pt x="23734" y="3705565"/>
                  <a:pt x="8773" y="3720526"/>
                </a:cubicBezTo>
                <a:lnTo>
                  <a:pt x="0" y="3733538"/>
                </a:lnTo>
                <a:lnTo>
                  <a:pt x="0" y="3605403"/>
                </a:lnTo>
                <a:lnTo>
                  <a:pt x="149911" y="3605403"/>
                </a:lnTo>
                <a:cubicBezTo>
                  <a:pt x="149911" y="3559744"/>
                  <a:pt x="112895" y="3522726"/>
                  <a:pt x="67234" y="3522726"/>
                </a:cubicBezTo>
                <a:cubicBezTo>
                  <a:pt x="44404" y="3522726"/>
                  <a:pt x="23734" y="3531981"/>
                  <a:pt x="8773" y="3546942"/>
                </a:cubicBezTo>
                <a:lnTo>
                  <a:pt x="0" y="3559954"/>
                </a:lnTo>
                <a:lnTo>
                  <a:pt x="0" y="3431819"/>
                </a:lnTo>
                <a:lnTo>
                  <a:pt x="149911" y="3431819"/>
                </a:lnTo>
                <a:cubicBezTo>
                  <a:pt x="149911" y="3386160"/>
                  <a:pt x="112895" y="3349142"/>
                  <a:pt x="67234" y="3349142"/>
                </a:cubicBezTo>
                <a:cubicBezTo>
                  <a:pt x="44404" y="3349142"/>
                  <a:pt x="23734" y="3358397"/>
                  <a:pt x="8773" y="3373359"/>
                </a:cubicBezTo>
                <a:lnTo>
                  <a:pt x="0" y="3386370"/>
                </a:lnTo>
                <a:lnTo>
                  <a:pt x="0" y="3258236"/>
                </a:lnTo>
                <a:lnTo>
                  <a:pt x="149911" y="3258236"/>
                </a:lnTo>
                <a:cubicBezTo>
                  <a:pt x="149911" y="3212577"/>
                  <a:pt x="112895" y="3175559"/>
                  <a:pt x="67234" y="3175559"/>
                </a:cubicBezTo>
                <a:cubicBezTo>
                  <a:pt x="44404" y="3175559"/>
                  <a:pt x="23734" y="3184814"/>
                  <a:pt x="8773" y="3199776"/>
                </a:cubicBezTo>
                <a:lnTo>
                  <a:pt x="0" y="3212787"/>
                </a:lnTo>
                <a:lnTo>
                  <a:pt x="0" y="3085567"/>
                </a:lnTo>
                <a:lnTo>
                  <a:pt x="149911" y="3085567"/>
                </a:lnTo>
                <a:cubicBezTo>
                  <a:pt x="149911" y="3039908"/>
                  <a:pt x="112895" y="3002890"/>
                  <a:pt x="67234" y="3002890"/>
                </a:cubicBezTo>
                <a:cubicBezTo>
                  <a:pt x="44404" y="3002890"/>
                  <a:pt x="23734" y="3012145"/>
                  <a:pt x="8773" y="3027107"/>
                </a:cubicBezTo>
                <a:lnTo>
                  <a:pt x="0" y="3040118"/>
                </a:lnTo>
                <a:lnTo>
                  <a:pt x="0" y="2911983"/>
                </a:lnTo>
                <a:lnTo>
                  <a:pt x="149911" y="2911983"/>
                </a:lnTo>
                <a:cubicBezTo>
                  <a:pt x="149911" y="2866324"/>
                  <a:pt x="112895" y="2829306"/>
                  <a:pt x="67234" y="2829306"/>
                </a:cubicBezTo>
                <a:cubicBezTo>
                  <a:pt x="44404" y="2829306"/>
                  <a:pt x="23734" y="2838561"/>
                  <a:pt x="8773" y="2853523"/>
                </a:cubicBezTo>
                <a:lnTo>
                  <a:pt x="0" y="2866534"/>
                </a:lnTo>
                <a:lnTo>
                  <a:pt x="0" y="2738399"/>
                </a:lnTo>
                <a:lnTo>
                  <a:pt x="149911" y="2738399"/>
                </a:lnTo>
                <a:cubicBezTo>
                  <a:pt x="149911" y="2692740"/>
                  <a:pt x="112895" y="2655722"/>
                  <a:pt x="67234" y="2655722"/>
                </a:cubicBezTo>
                <a:cubicBezTo>
                  <a:pt x="44404" y="2655722"/>
                  <a:pt x="23734" y="2664977"/>
                  <a:pt x="8773" y="2679939"/>
                </a:cubicBezTo>
                <a:lnTo>
                  <a:pt x="0" y="2692950"/>
                </a:lnTo>
                <a:lnTo>
                  <a:pt x="0" y="2564816"/>
                </a:lnTo>
                <a:lnTo>
                  <a:pt x="149911" y="2564816"/>
                </a:lnTo>
                <a:cubicBezTo>
                  <a:pt x="149911" y="2519157"/>
                  <a:pt x="112895" y="2482139"/>
                  <a:pt x="67234" y="2482139"/>
                </a:cubicBezTo>
                <a:cubicBezTo>
                  <a:pt x="44404" y="2482139"/>
                  <a:pt x="23734" y="2491394"/>
                  <a:pt x="8773" y="2506356"/>
                </a:cubicBezTo>
                <a:lnTo>
                  <a:pt x="0" y="2519367"/>
                </a:lnTo>
                <a:lnTo>
                  <a:pt x="0" y="2392147"/>
                </a:lnTo>
                <a:lnTo>
                  <a:pt x="149911" y="2392147"/>
                </a:lnTo>
                <a:cubicBezTo>
                  <a:pt x="149911" y="2346488"/>
                  <a:pt x="112895" y="2309470"/>
                  <a:pt x="67234" y="2309470"/>
                </a:cubicBezTo>
                <a:cubicBezTo>
                  <a:pt x="44404" y="2309470"/>
                  <a:pt x="23734" y="2318725"/>
                  <a:pt x="8773" y="2333687"/>
                </a:cubicBezTo>
                <a:lnTo>
                  <a:pt x="0" y="2346698"/>
                </a:lnTo>
                <a:lnTo>
                  <a:pt x="0" y="2218563"/>
                </a:lnTo>
                <a:lnTo>
                  <a:pt x="149911" y="2218563"/>
                </a:lnTo>
                <a:cubicBezTo>
                  <a:pt x="149911" y="2172904"/>
                  <a:pt x="112895" y="2135886"/>
                  <a:pt x="67234" y="2135886"/>
                </a:cubicBezTo>
                <a:cubicBezTo>
                  <a:pt x="44404" y="2135886"/>
                  <a:pt x="23734" y="2145141"/>
                  <a:pt x="8773" y="2160103"/>
                </a:cubicBezTo>
                <a:lnTo>
                  <a:pt x="0" y="2173114"/>
                </a:lnTo>
                <a:lnTo>
                  <a:pt x="0" y="2044979"/>
                </a:lnTo>
                <a:lnTo>
                  <a:pt x="149911" y="2044979"/>
                </a:lnTo>
                <a:cubicBezTo>
                  <a:pt x="149911" y="1999320"/>
                  <a:pt x="112895" y="1962302"/>
                  <a:pt x="67234" y="1962302"/>
                </a:cubicBezTo>
                <a:cubicBezTo>
                  <a:pt x="44404" y="1962302"/>
                  <a:pt x="23734" y="1971557"/>
                  <a:pt x="8773" y="1986519"/>
                </a:cubicBezTo>
                <a:lnTo>
                  <a:pt x="0" y="1999530"/>
                </a:lnTo>
                <a:lnTo>
                  <a:pt x="0" y="1871396"/>
                </a:lnTo>
                <a:lnTo>
                  <a:pt x="149911" y="1871396"/>
                </a:lnTo>
                <a:cubicBezTo>
                  <a:pt x="149911" y="1825737"/>
                  <a:pt x="112895" y="1788719"/>
                  <a:pt x="67234" y="1788719"/>
                </a:cubicBezTo>
                <a:cubicBezTo>
                  <a:pt x="44404" y="1788719"/>
                  <a:pt x="23734" y="1797974"/>
                  <a:pt x="8773" y="1812936"/>
                </a:cubicBezTo>
                <a:lnTo>
                  <a:pt x="0" y="1825947"/>
                </a:lnTo>
                <a:lnTo>
                  <a:pt x="0" y="1698727"/>
                </a:lnTo>
                <a:lnTo>
                  <a:pt x="149911" y="1698727"/>
                </a:lnTo>
                <a:cubicBezTo>
                  <a:pt x="149911" y="1653068"/>
                  <a:pt x="112895" y="1616050"/>
                  <a:pt x="67234" y="1616050"/>
                </a:cubicBezTo>
                <a:cubicBezTo>
                  <a:pt x="44404" y="1616050"/>
                  <a:pt x="23734" y="1625305"/>
                  <a:pt x="8773" y="1640267"/>
                </a:cubicBezTo>
                <a:lnTo>
                  <a:pt x="0" y="1653278"/>
                </a:lnTo>
                <a:lnTo>
                  <a:pt x="0" y="1525143"/>
                </a:lnTo>
                <a:lnTo>
                  <a:pt x="149911" y="1525143"/>
                </a:lnTo>
                <a:cubicBezTo>
                  <a:pt x="149911" y="1479484"/>
                  <a:pt x="112895" y="1442466"/>
                  <a:pt x="67234" y="1442466"/>
                </a:cubicBezTo>
                <a:cubicBezTo>
                  <a:pt x="44404" y="1442466"/>
                  <a:pt x="23734" y="1451721"/>
                  <a:pt x="8773" y="1466683"/>
                </a:cubicBezTo>
                <a:lnTo>
                  <a:pt x="0" y="1479694"/>
                </a:lnTo>
                <a:lnTo>
                  <a:pt x="0" y="1351559"/>
                </a:lnTo>
                <a:lnTo>
                  <a:pt x="149911" y="1351559"/>
                </a:lnTo>
                <a:cubicBezTo>
                  <a:pt x="149911" y="1305900"/>
                  <a:pt x="112895" y="1268882"/>
                  <a:pt x="67234" y="1268882"/>
                </a:cubicBezTo>
                <a:cubicBezTo>
                  <a:pt x="44404" y="1268882"/>
                  <a:pt x="23734" y="1278137"/>
                  <a:pt x="8773" y="1293099"/>
                </a:cubicBezTo>
                <a:lnTo>
                  <a:pt x="0" y="1306110"/>
                </a:lnTo>
                <a:lnTo>
                  <a:pt x="0" y="1177976"/>
                </a:lnTo>
                <a:lnTo>
                  <a:pt x="149911" y="1177976"/>
                </a:lnTo>
                <a:cubicBezTo>
                  <a:pt x="149911" y="1132317"/>
                  <a:pt x="112895" y="1095299"/>
                  <a:pt x="67234" y="1095299"/>
                </a:cubicBezTo>
                <a:cubicBezTo>
                  <a:pt x="44404" y="1095299"/>
                  <a:pt x="23734" y="1104554"/>
                  <a:pt x="8773" y="1119516"/>
                </a:cubicBezTo>
                <a:lnTo>
                  <a:pt x="0" y="1132527"/>
                </a:lnTo>
                <a:lnTo>
                  <a:pt x="0" y="1005307"/>
                </a:lnTo>
                <a:lnTo>
                  <a:pt x="149911" y="1005307"/>
                </a:lnTo>
                <a:cubicBezTo>
                  <a:pt x="149911" y="959648"/>
                  <a:pt x="112895" y="922630"/>
                  <a:pt x="67234" y="922630"/>
                </a:cubicBezTo>
                <a:cubicBezTo>
                  <a:pt x="44404" y="922630"/>
                  <a:pt x="23734" y="931885"/>
                  <a:pt x="8773" y="946847"/>
                </a:cubicBezTo>
                <a:lnTo>
                  <a:pt x="0" y="959858"/>
                </a:lnTo>
                <a:lnTo>
                  <a:pt x="0" y="831723"/>
                </a:lnTo>
                <a:lnTo>
                  <a:pt x="149911" y="831723"/>
                </a:lnTo>
                <a:cubicBezTo>
                  <a:pt x="149911" y="786064"/>
                  <a:pt x="112895" y="749046"/>
                  <a:pt x="67234" y="749046"/>
                </a:cubicBezTo>
                <a:cubicBezTo>
                  <a:pt x="44404" y="749046"/>
                  <a:pt x="23734" y="758301"/>
                  <a:pt x="8773" y="773263"/>
                </a:cubicBezTo>
                <a:lnTo>
                  <a:pt x="0" y="786274"/>
                </a:lnTo>
                <a:lnTo>
                  <a:pt x="0" y="658139"/>
                </a:lnTo>
                <a:lnTo>
                  <a:pt x="149911" y="658139"/>
                </a:lnTo>
                <a:cubicBezTo>
                  <a:pt x="149911" y="612478"/>
                  <a:pt x="112895" y="575462"/>
                  <a:pt x="67234" y="575462"/>
                </a:cubicBezTo>
                <a:cubicBezTo>
                  <a:pt x="44404" y="575462"/>
                  <a:pt x="23734" y="584716"/>
                  <a:pt x="8773" y="599678"/>
                </a:cubicBezTo>
                <a:lnTo>
                  <a:pt x="0" y="612689"/>
                </a:lnTo>
                <a:lnTo>
                  <a:pt x="0" y="484556"/>
                </a:lnTo>
                <a:lnTo>
                  <a:pt x="149911" y="484556"/>
                </a:lnTo>
                <a:cubicBezTo>
                  <a:pt x="149911" y="438894"/>
                  <a:pt x="112895" y="401879"/>
                  <a:pt x="67234" y="401879"/>
                </a:cubicBezTo>
                <a:cubicBezTo>
                  <a:pt x="44404" y="401879"/>
                  <a:pt x="23734" y="411133"/>
                  <a:pt x="8773" y="426094"/>
                </a:cubicBezTo>
                <a:lnTo>
                  <a:pt x="0" y="439106"/>
                </a:lnTo>
                <a:lnTo>
                  <a:pt x="0" y="311887"/>
                </a:lnTo>
                <a:lnTo>
                  <a:pt x="149911" y="311887"/>
                </a:lnTo>
                <a:cubicBezTo>
                  <a:pt x="149911" y="266225"/>
                  <a:pt x="112895" y="229210"/>
                  <a:pt x="67234" y="229210"/>
                </a:cubicBezTo>
                <a:cubicBezTo>
                  <a:pt x="44404" y="229210"/>
                  <a:pt x="23734" y="238464"/>
                  <a:pt x="8773" y="253425"/>
                </a:cubicBezTo>
                <a:lnTo>
                  <a:pt x="0" y="266437"/>
                </a:lnTo>
                <a:lnTo>
                  <a:pt x="0" y="138303"/>
                </a:lnTo>
                <a:lnTo>
                  <a:pt x="149911" y="138303"/>
                </a:lnTo>
                <a:cubicBezTo>
                  <a:pt x="149911" y="92642"/>
                  <a:pt x="112895" y="55626"/>
                  <a:pt x="67234" y="55626"/>
                </a:cubicBezTo>
                <a:cubicBezTo>
                  <a:pt x="44404" y="55626"/>
                  <a:pt x="23734" y="64880"/>
                  <a:pt x="8773" y="79842"/>
                </a:cubicBezTo>
                <a:lnTo>
                  <a:pt x="0" y="92853"/>
                </a:lnTo>
                <a:close/>
              </a:path>
            </a:pathLst>
          </a:custGeom>
        </p:spPr>
        <p:txBody>
          <a:bodyPr wrap="square">
            <a:noAutofit/>
          </a:bodyPr>
          <a:lstStyle/>
          <a:p>
            <a:r>
              <a:rPr lang="en-US"/>
              <a:t>Click icon to add picture</a:t>
            </a:r>
          </a:p>
        </p:txBody>
      </p:sp>
    </p:spTree>
    <p:extLst>
      <p:ext uri="{BB962C8B-B14F-4D97-AF65-F5344CB8AC3E}">
        <p14:creationId xmlns:p14="http://schemas.microsoft.com/office/powerpoint/2010/main" val="3649144515"/>
      </p:ext>
    </p:extLst>
  </p:cSld>
  <p:clrMapOvr>
    <a:masterClrMapping/>
  </p:clrMapOvr>
  <p:extLst>
    <p:ext uri="{DCECCB84-F9BA-43D5-87BE-67443E8EF086}">
      <p15:sldGuideLst xmlns:p15="http://schemas.microsoft.com/office/powerpoint/2012/main">
        <p15:guide id="1" orient="horz">
          <p15:clr>
            <a:srgbClr val="FBAE40"/>
          </p15:clr>
        </p15:guide>
        <p15:guide id="2" pos="283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022_1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739076" y="914399"/>
            <a:ext cx="4061524" cy="5415365"/>
          </a:xfrm>
          <a:prstGeom prst="rect">
            <a:avLst/>
          </a:prstGeom>
        </p:spPr>
      </p:pic>
    </p:spTree>
    <p:extLst>
      <p:ext uri="{BB962C8B-B14F-4D97-AF65-F5344CB8AC3E}">
        <p14:creationId xmlns:p14="http://schemas.microsoft.com/office/powerpoint/2010/main" val="27626713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022_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E311D2DD-04A1-9E46-B431-7F38BE5A7F33}"/>
              </a:ext>
            </a:extLst>
          </p:cNvPr>
          <p:cNvPicPr>
            <a:picLocks noChangeAspect="1"/>
          </p:cNvPicPr>
          <p:nvPr userDrawn="1"/>
        </p:nvPicPr>
        <p:blipFill>
          <a:blip r:embed="rId2" cstate="print">
            <a:extLst>
              <a:ext uri="{28A0092B-C50C-407E-A947-70E740481C1C}">
                <a14:useLocalDpi xmlns:a14="http://schemas.microsoft.com/office/drawing/2010/main"/>
              </a:ext>
            </a:extLst>
          </a:blip>
          <a:srcRect l="72" r="72"/>
          <a:stretch/>
        </p:blipFill>
        <p:spPr>
          <a:xfrm>
            <a:off x="0" y="762000"/>
            <a:ext cx="5540799" cy="6096000"/>
          </a:xfrm>
          <a:prstGeom prst="rect">
            <a:avLst/>
          </a:prstGeom>
        </p:spPr>
      </p:pic>
    </p:spTree>
    <p:extLst>
      <p:ext uri="{BB962C8B-B14F-4D97-AF65-F5344CB8AC3E}">
        <p14:creationId xmlns:p14="http://schemas.microsoft.com/office/powerpoint/2010/main" val="38184232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022_5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Graphic 4">
            <a:extLst>
              <a:ext uri="{FF2B5EF4-FFF2-40B4-BE49-F238E27FC236}">
                <a16:creationId xmlns:a16="http://schemas.microsoft.com/office/drawing/2014/main" id="{17E9B3C2-BA7D-2747-ABDD-3638AA3D5284}"/>
              </a:ext>
            </a:extLst>
          </p:cNvPr>
          <p:cNvPicPr>
            <a:picLocks noChangeAspect="1"/>
          </p:cNvPicPr>
          <p:nvPr userDrawn="1"/>
        </p:nvPicPr>
        <p:blipFill rotWithShape="1">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l="28968" r="18947"/>
          <a:stretch/>
        </p:blipFill>
        <p:spPr>
          <a:xfrm rot="5400000">
            <a:off x="-1914127" y="2276875"/>
            <a:ext cx="6858002" cy="2304251"/>
          </a:xfrm>
          <a:prstGeom prst="rect">
            <a:avLst/>
          </a:prstGeom>
        </p:spPr>
      </p:pic>
    </p:spTree>
    <p:extLst>
      <p:ext uri="{BB962C8B-B14F-4D97-AF65-F5344CB8AC3E}">
        <p14:creationId xmlns:p14="http://schemas.microsoft.com/office/powerpoint/2010/main" val="262025853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022_6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44" name="Picture 43">
            <a:extLst>
              <a:ext uri="{FF2B5EF4-FFF2-40B4-BE49-F238E27FC236}">
                <a16:creationId xmlns:a16="http://schemas.microsoft.com/office/drawing/2014/main" id="{2419E674-B794-6D40-9413-C9FA7867216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9373"/>
          <a:stretch/>
        </p:blipFill>
        <p:spPr>
          <a:xfrm>
            <a:off x="-1" y="945667"/>
            <a:ext cx="2518941" cy="5499100"/>
          </a:xfrm>
          <a:prstGeom prst="rect">
            <a:avLst/>
          </a:prstGeom>
        </p:spPr>
      </p:pic>
    </p:spTree>
    <p:extLst>
      <p:ext uri="{BB962C8B-B14F-4D97-AF65-F5344CB8AC3E}">
        <p14:creationId xmlns:p14="http://schemas.microsoft.com/office/powerpoint/2010/main" val="308838725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022_4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685800" y="2743201"/>
            <a:ext cx="11137392" cy="1326091"/>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286032756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2022_HUMANA DARK GREEN - PAGE NUMBER">
    <p:bg>
      <p:bgPr>
        <a:solidFill>
          <a:srgbClr val="78BE20"/>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lvl1pPr>
              <a:defRPr>
                <a:solidFill>
                  <a:srgbClr val="114A21"/>
                </a:solidFill>
              </a:defRPr>
            </a:lvl1pPr>
          </a:lstStyle>
          <a:p>
            <a:r>
              <a:rPr lang="en-US" b="1">
                <a:solidFill>
                  <a:schemeClr val="bg2"/>
                </a:solidFill>
              </a:rPr>
              <a:t>|</a:t>
            </a:r>
            <a:r>
              <a:rPr lang="en-US"/>
              <a:t> </a:t>
            </a:r>
            <a:fld id="{37D409AB-2201-4E18-8A34-C31753AD9B06}" type="slidenum">
              <a:rPr lang="en-US" smtClean="0"/>
              <a:pPr/>
              <a:t>‹#›</a:t>
            </a:fld>
            <a:endParaRPr lang="en-US"/>
          </a:p>
        </p:txBody>
      </p:sp>
      <p:sp>
        <p:nvSpPr>
          <p:cNvPr id="3" name="Footer Placeholder 2">
            <a:extLst>
              <a:ext uri="{FF2B5EF4-FFF2-40B4-BE49-F238E27FC236}">
                <a16:creationId xmlns:a16="http://schemas.microsoft.com/office/drawing/2014/main" id="{43B1E585-5E2E-F94D-BAE9-9EC473DDD9D8}"/>
              </a:ext>
            </a:extLst>
          </p:cNvPr>
          <p:cNvSpPr>
            <a:spLocks noGrp="1"/>
          </p:cNvSpPr>
          <p:nvPr>
            <p:ph type="ftr" sz="quarter" idx="12"/>
          </p:nvPr>
        </p:nvSpPr>
        <p:spPr/>
        <p:txBody>
          <a:bodyPr/>
          <a:lstStyle>
            <a:lvl1pPr>
              <a:defRPr>
                <a:solidFill>
                  <a:srgbClr val="114A21"/>
                </a:solidFill>
              </a:defRPr>
            </a:lvl1pPr>
          </a:lstStyle>
          <a:p>
            <a:r>
              <a:rPr lang="en-US"/>
              <a:t>For agent use only. Confidential and proprietary. Do not distribute.</a:t>
            </a:r>
          </a:p>
        </p:txBody>
      </p:sp>
    </p:spTree>
    <p:extLst>
      <p:ext uri="{BB962C8B-B14F-4D97-AF65-F5344CB8AC3E}">
        <p14:creationId xmlns:p14="http://schemas.microsoft.com/office/powerpoint/2010/main" val="290137018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2022_1_HUMANA DARK GREEN - PAGE NUMBER">
    <p:bg>
      <p:bgPr>
        <a:solidFill>
          <a:schemeClr val="tx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43B1E585-5E2E-F94D-BAE9-9EC473DDD9D8}"/>
              </a:ext>
            </a:extLst>
          </p:cNvPr>
          <p:cNvSpPr>
            <a:spLocks noGrp="1"/>
          </p:cNvSpPr>
          <p:nvPr>
            <p:ph type="ftr" sz="quarter" idx="12"/>
          </p:nvPr>
        </p:nvSpPr>
        <p:spPr/>
        <p:txBody>
          <a:bodyPr/>
          <a:lstStyle>
            <a:lvl1pPr>
              <a:defRPr>
                <a:solidFill>
                  <a:schemeClr val="bg2"/>
                </a:solidFill>
              </a:defRPr>
            </a:lvl1pPr>
          </a:lstStyle>
          <a:p>
            <a:r>
              <a:rPr lang="en-US"/>
              <a:t>For agent use only. Confidential and proprietary. Do not distribute.</a:t>
            </a:r>
          </a:p>
        </p:txBody>
      </p:sp>
    </p:spTree>
    <p:extLst>
      <p:ext uri="{BB962C8B-B14F-4D97-AF65-F5344CB8AC3E}">
        <p14:creationId xmlns:p14="http://schemas.microsoft.com/office/powerpoint/2010/main" val="57164899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2022_HUMANA TEAL - PAGE NUMBER">
    <p:bg>
      <p:bgPr>
        <a:solidFill>
          <a:schemeClr val="accent4"/>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7694E12-1552-3D47-AEB6-0F28A06ABF0E}"/>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FDFFA34D-195A-2841-81DD-B440505B2B92}"/>
              </a:ext>
            </a:extLst>
          </p:cNvPr>
          <p:cNvSpPr>
            <a:spLocks noGrp="1"/>
          </p:cNvSpPr>
          <p:nvPr>
            <p:ph type="ftr" sz="quarter" idx="12"/>
          </p:nvPr>
        </p:nvSpPr>
        <p:spPr/>
        <p:txBody>
          <a:bodyPr/>
          <a:lstStyle>
            <a:lvl1pPr>
              <a:defRPr>
                <a:solidFill>
                  <a:schemeClr val="bg2"/>
                </a:solidFill>
              </a:defRPr>
            </a:lvl1pPr>
          </a:lstStyle>
          <a:p>
            <a:r>
              <a:rPr lang="en-US"/>
              <a:t>For agent use only. Confidential and proprietary. Do not distribute.</a:t>
            </a:r>
          </a:p>
        </p:txBody>
      </p:sp>
    </p:spTree>
    <p:extLst>
      <p:ext uri="{BB962C8B-B14F-4D97-AF65-F5344CB8AC3E}">
        <p14:creationId xmlns:p14="http://schemas.microsoft.com/office/powerpoint/2010/main" val="408456629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2022_HUMANA NAVY - PAGE NUMBER">
    <p:bg>
      <p:bgPr>
        <a:solidFill>
          <a:schemeClr val="accent3"/>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55C2ACF-E6BD-834E-87F3-D84E35AE8BBB}"/>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593F726D-78C6-C643-BF92-EE55C0D91A9E}"/>
              </a:ext>
            </a:extLst>
          </p:cNvPr>
          <p:cNvSpPr>
            <a:spLocks noGrp="1"/>
          </p:cNvSpPr>
          <p:nvPr>
            <p:ph type="ftr" sz="quarter" idx="12"/>
          </p:nvPr>
        </p:nvSpPr>
        <p:spPr/>
        <p:txBody>
          <a:bodyPr/>
          <a:lstStyle>
            <a:lvl1pPr>
              <a:defRPr>
                <a:solidFill>
                  <a:schemeClr val="bg2"/>
                </a:solidFill>
              </a:defRPr>
            </a:lvl1pPr>
          </a:lstStyle>
          <a:p>
            <a:r>
              <a:rPr lang="en-US"/>
              <a:t>For agent use only. Confidential and proprietary. Do not distribute.</a:t>
            </a:r>
          </a:p>
        </p:txBody>
      </p:sp>
    </p:spTree>
    <p:extLst>
      <p:ext uri="{BB962C8B-B14F-4D97-AF65-F5344CB8AC3E}">
        <p14:creationId xmlns:p14="http://schemas.microsoft.com/office/powerpoint/2010/main" val="132204767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2022_HUMANA EGGPLANT - PAGE NUMBER">
    <p:bg>
      <p:bgPr>
        <a:solidFill>
          <a:schemeClr val="accent5"/>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4155D701-B8D6-BC44-B30A-E1722B2E6B7E}"/>
              </a:ext>
            </a:extLst>
          </p:cNvPr>
          <p:cNvSpPr>
            <a:spLocks noGrp="1"/>
          </p:cNvSpPr>
          <p:nvPr>
            <p:ph type="ftr" sz="quarter" idx="12"/>
          </p:nvPr>
        </p:nvSpPr>
        <p:spPr/>
        <p:txBody>
          <a:bodyPr/>
          <a:lstStyle>
            <a:lvl1pPr>
              <a:defRPr>
                <a:solidFill>
                  <a:schemeClr val="bg2"/>
                </a:solidFill>
              </a:defRPr>
            </a:lvl1pPr>
          </a:lstStyle>
          <a:p>
            <a:r>
              <a:rPr lang="en-US"/>
              <a:t>For agent use only. Confidential and proprietary. Do not distribute.</a:t>
            </a:r>
          </a:p>
        </p:txBody>
      </p:sp>
    </p:spTree>
    <p:extLst>
      <p:ext uri="{BB962C8B-B14F-4D97-AF65-F5344CB8AC3E}">
        <p14:creationId xmlns:p14="http://schemas.microsoft.com/office/powerpoint/2010/main" val="423262405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2022_HUMANA GRAY - PAGE NUMBER">
    <p:bg>
      <p:bgPr>
        <a:solidFill>
          <a:schemeClr val="tx1"/>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83797AB-D4AA-294A-980D-2658EAC6C1EB}"/>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7248E12F-9BDC-9144-B23D-9570F7B53037}"/>
              </a:ext>
            </a:extLst>
          </p:cNvPr>
          <p:cNvSpPr>
            <a:spLocks noGrp="1"/>
          </p:cNvSpPr>
          <p:nvPr>
            <p:ph type="ftr" sz="quarter" idx="12"/>
          </p:nvPr>
        </p:nvSpPr>
        <p:spPr/>
        <p:txBody>
          <a:bodyPr/>
          <a:lstStyle>
            <a:lvl1pPr>
              <a:defRPr>
                <a:solidFill>
                  <a:schemeClr val="bg2"/>
                </a:solidFill>
              </a:defRPr>
            </a:lvl1pPr>
          </a:lstStyle>
          <a:p>
            <a:r>
              <a:rPr lang="en-US"/>
              <a:t>For agent use only. Confidential and proprietary. Do not distribute.</a:t>
            </a:r>
          </a:p>
        </p:txBody>
      </p:sp>
    </p:spTree>
    <p:extLst>
      <p:ext uri="{BB962C8B-B14F-4D97-AF65-F5344CB8AC3E}">
        <p14:creationId xmlns:p14="http://schemas.microsoft.com/office/powerpoint/2010/main" val="26377420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022_2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739076" y="914399"/>
            <a:ext cx="4061523" cy="5415365"/>
          </a:xfrm>
          <a:prstGeom prst="rect">
            <a:avLst/>
          </a:prstGeom>
        </p:spPr>
      </p:pic>
    </p:spTree>
    <p:extLst>
      <p:ext uri="{BB962C8B-B14F-4D97-AF65-F5344CB8AC3E}">
        <p14:creationId xmlns:p14="http://schemas.microsoft.com/office/powerpoint/2010/main" val="219559077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LANK - NO PAGE NUMB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61517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2.xml"/><Relationship Id="rId18" Type="http://schemas.openxmlformats.org/officeDocument/2006/relationships/slideLayout" Target="../slideLayouts/slideLayout27.xml"/><Relationship Id="rId26" Type="http://schemas.openxmlformats.org/officeDocument/2006/relationships/slideLayout" Target="../slideLayouts/slideLayout35.xml"/><Relationship Id="rId39" Type="http://schemas.openxmlformats.org/officeDocument/2006/relationships/slideLayout" Target="../slideLayouts/slideLayout48.xml"/><Relationship Id="rId21" Type="http://schemas.openxmlformats.org/officeDocument/2006/relationships/slideLayout" Target="../slideLayouts/slideLayout30.xml"/><Relationship Id="rId34" Type="http://schemas.openxmlformats.org/officeDocument/2006/relationships/slideLayout" Target="../slideLayouts/slideLayout43.xml"/><Relationship Id="rId42" Type="http://schemas.openxmlformats.org/officeDocument/2006/relationships/slideLayout" Target="../slideLayouts/slideLayout51.xml"/><Relationship Id="rId47" Type="http://schemas.openxmlformats.org/officeDocument/2006/relationships/slideLayout" Target="../slideLayouts/slideLayout56.xml"/><Relationship Id="rId50" Type="http://schemas.openxmlformats.org/officeDocument/2006/relationships/slideLayout" Target="../slideLayouts/slideLayout59.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29" Type="http://schemas.openxmlformats.org/officeDocument/2006/relationships/slideLayout" Target="../slideLayouts/slideLayout38.xml"/><Relationship Id="rId11" Type="http://schemas.openxmlformats.org/officeDocument/2006/relationships/slideLayout" Target="../slideLayouts/slideLayout20.xml"/><Relationship Id="rId24" Type="http://schemas.openxmlformats.org/officeDocument/2006/relationships/slideLayout" Target="../slideLayouts/slideLayout33.xml"/><Relationship Id="rId32" Type="http://schemas.openxmlformats.org/officeDocument/2006/relationships/slideLayout" Target="../slideLayouts/slideLayout41.xml"/><Relationship Id="rId37" Type="http://schemas.openxmlformats.org/officeDocument/2006/relationships/slideLayout" Target="../slideLayouts/slideLayout46.xml"/><Relationship Id="rId40" Type="http://schemas.openxmlformats.org/officeDocument/2006/relationships/slideLayout" Target="../slideLayouts/slideLayout49.xml"/><Relationship Id="rId45" Type="http://schemas.openxmlformats.org/officeDocument/2006/relationships/slideLayout" Target="../slideLayouts/slideLayout54.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23" Type="http://schemas.openxmlformats.org/officeDocument/2006/relationships/slideLayout" Target="../slideLayouts/slideLayout32.xml"/><Relationship Id="rId28" Type="http://schemas.openxmlformats.org/officeDocument/2006/relationships/slideLayout" Target="../slideLayouts/slideLayout37.xml"/><Relationship Id="rId36" Type="http://schemas.openxmlformats.org/officeDocument/2006/relationships/slideLayout" Target="../slideLayouts/slideLayout45.xml"/><Relationship Id="rId49" Type="http://schemas.openxmlformats.org/officeDocument/2006/relationships/slideLayout" Target="../slideLayouts/slideLayout58.xml"/><Relationship Id="rId10" Type="http://schemas.openxmlformats.org/officeDocument/2006/relationships/slideLayout" Target="../slideLayouts/slideLayout19.xml"/><Relationship Id="rId19" Type="http://schemas.openxmlformats.org/officeDocument/2006/relationships/slideLayout" Target="../slideLayouts/slideLayout28.xml"/><Relationship Id="rId31" Type="http://schemas.openxmlformats.org/officeDocument/2006/relationships/slideLayout" Target="../slideLayouts/slideLayout40.xml"/><Relationship Id="rId44" Type="http://schemas.openxmlformats.org/officeDocument/2006/relationships/slideLayout" Target="../slideLayouts/slideLayout53.xml"/><Relationship Id="rId52"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 Id="rId22" Type="http://schemas.openxmlformats.org/officeDocument/2006/relationships/slideLayout" Target="../slideLayouts/slideLayout31.xml"/><Relationship Id="rId27" Type="http://schemas.openxmlformats.org/officeDocument/2006/relationships/slideLayout" Target="../slideLayouts/slideLayout36.xml"/><Relationship Id="rId30" Type="http://schemas.openxmlformats.org/officeDocument/2006/relationships/slideLayout" Target="../slideLayouts/slideLayout39.xml"/><Relationship Id="rId35" Type="http://schemas.openxmlformats.org/officeDocument/2006/relationships/slideLayout" Target="../slideLayouts/slideLayout44.xml"/><Relationship Id="rId43" Type="http://schemas.openxmlformats.org/officeDocument/2006/relationships/slideLayout" Target="../slideLayouts/slideLayout52.xml"/><Relationship Id="rId48" Type="http://schemas.openxmlformats.org/officeDocument/2006/relationships/slideLayout" Target="../slideLayouts/slideLayout57.xml"/><Relationship Id="rId8" Type="http://schemas.openxmlformats.org/officeDocument/2006/relationships/slideLayout" Target="../slideLayouts/slideLayout17.xml"/><Relationship Id="rId51" Type="http://schemas.openxmlformats.org/officeDocument/2006/relationships/slideLayout" Target="../slideLayouts/slideLayout60.xml"/><Relationship Id="rId3" Type="http://schemas.openxmlformats.org/officeDocument/2006/relationships/slideLayout" Target="../slideLayouts/slideLayout12.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5" Type="http://schemas.openxmlformats.org/officeDocument/2006/relationships/slideLayout" Target="../slideLayouts/slideLayout34.xml"/><Relationship Id="rId33" Type="http://schemas.openxmlformats.org/officeDocument/2006/relationships/slideLayout" Target="../slideLayouts/slideLayout42.xml"/><Relationship Id="rId38" Type="http://schemas.openxmlformats.org/officeDocument/2006/relationships/slideLayout" Target="../slideLayouts/slideLayout47.xml"/><Relationship Id="rId46" Type="http://schemas.openxmlformats.org/officeDocument/2006/relationships/slideLayout" Target="../slideLayouts/slideLayout55.xml"/><Relationship Id="rId20" Type="http://schemas.openxmlformats.org/officeDocument/2006/relationships/slideLayout" Target="../slideLayouts/slideLayout29.xml"/><Relationship Id="rId41" Type="http://schemas.openxmlformats.org/officeDocument/2006/relationships/slideLayout" Target="../slideLayouts/slideLayout50.xml"/><Relationship Id="rId1" Type="http://schemas.openxmlformats.org/officeDocument/2006/relationships/slideLayout" Target="../slideLayouts/slideLayout10.xml"/><Relationship Id="rId6"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18" Type="http://schemas.openxmlformats.org/officeDocument/2006/relationships/slideLayout" Target="../slideLayouts/slideLayout78.xml"/><Relationship Id="rId3" Type="http://schemas.openxmlformats.org/officeDocument/2006/relationships/slideLayout" Target="../slideLayouts/slideLayout63.xml"/><Relationship Id="rId21" Type="http://schemas.openxmlformats.org/officeDocument/2006/relationships/slideLayout" Target="../slideLayouts/slideLayout81.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0" Type="http://schemas.openxmlformats.org/officeDocument/2006/relationships/slideLayout" Target="../slideLayouts/slideLayout80.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24" Type="http://schemas.openxmlformats.org/officeDocument/2006/relationships/theme" Target="../theme/theme3.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23" Type="http://schemas.openxmlformats.org/officeDocument/2006/relationships/slideLayout" Target="../slideLayouts/slideLayout83.xml"/><Relationship Id="rId10" Type="http://schemas.openxmlformats.org/officeDocument/2006/relationships/slideLayout" Target="../slideLayouts/slideLayout70.xml"/><Relationship Id="rId19" Type="http://schemas.openxmlformats.org/officeDocument/2006/relationships/slideLayout" Target="../slideLayouts/slideLayout79.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 Id="rId22" Type="http://schemas.openxmlformats.org/officeDocument/2006/relationships/slideLayout" Target="../slideLayouts/slideLayout8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86.xml"/><Relationship Id="rId7" Type="http://schemas.openxmlformats.org/officeDocument/2006/relationships/theme" Target="../theme/theme4.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5" Type="http://schemas.openxmlformats.org/officeDocument/2006/relationships/slideLayout" Target="../slideLayouts/slideLayout88.xml"/><Relationship Id="rId4" Type="http://schemas.openxmlformats.org/officeDocument/2006/relationships/slideLayout" Target="../slideLayouts/slideLayout87.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6A1E3ACF-AF90-744C-BEEA-09C9624DA636}"/>
              </a:ext>
            </a:extLst>
          </p:cNvPr>
          <p:cNvSpPr>
            <a:spLocks noGrp="1"/>
          </p:cNvSpPr>
          <p:nvPr>
            <p:ph type="body" idx="1"/>
          </p:nvPr>
        </p:nvSpPr>
        <p:spPr>
          <a:xfrm>
            <a:off x="838200" y="1825625"/>
            <a:ext cx="10515600" cy="4351867"/>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20296715"/>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Lst>
  <p:hf hdr="0" dt="0"/>
  <p:txStyles>
    <p:titleStyle>
      <a:lvl1pPr algn="l" defTabSz="609630" rtl="0" eaLnBrk="1" latinLnBrk="0" hangingPunct="1">
        <a:lnSpc>
          <a:spcPct val="90000"/>
        </a:lnSpc>
        <a:spcBef>
          <a:spcPct val="0"/>
        </a:spcBef>
        <a:buNone/>
        <a:defRPr sz="2933" kern="1200">
          <a:solidFill>
            <a:schemeClr val="tx1"/>
          </a:solidFill>
          <a:latin typeface="+mj-lt"/>
          <a:ea typeface="+mj-ea"/>
          <a:cs typeface="+mj-cs"/>
        </a:defRPr>
      </a:lvl1pPr>
    </p:titleStyle>
    <p:bodyStyle>
      <a:lvl1pPr marL="0" indent="0" algn="l" defTabSz="609630" rtl="0" eaLnBrk="1" latinLnBrk="0" hangingPunct="1">
        <a:lnSpc>
          <a:spcPct val="90000"/>
        </a:lnSpc>
        <a:spcBef>
          <a:spcPts val="667"/>
        </a:spcBef>
        <a:buFont typeface="Arial" panose="020B0604020202020204" pitchFamily="34" charset="0"/>
        <a:buNone/>
        <a:defRPr sz="6000" kern="1200">
          <a:solidFill>
            <a:schemeClr val="accent2"/>
          </a:solidFill>
          <a:latin typeface="+mj-lt"/>
          <a:ea typeface="+mn-ea"/>
          <a:cs typeface="+mn-cs"/>
        </a:defRPr>
      </a:lvl1pPr>
      <a:lvl2pPr marL="60963" indent="0" algn="l" defTabSz="609630" rtl="0" eaLnBrk="1" latinLnBrk="0" hangingPunct="1">
        <a:lnSpc>
          <a:spcPct val="90000"/>
        </a:lnSpc>
        <a:spcBef>
          <a:spcPts val="667"/>
        </a:spcBef>
        <a:buFont typeface="Arial" panose="020B0604020202020204" pitchFamily="34" charset="0"/>
        <a:buNone/>
        <a:defRPr sz="2400" b="0" kern="1200">
          <a:solidFill>
            <a:schemeClr val="tx1"/>
          </a:solidFill>
          <a:latin typeface="+mn-lt"/>
          <a:ea typeface="+mn-ea"/>
          <a:cs typeface="+mn-cs"/>
        </a:defRPr>
      </a:lvl2pPr>
      <a:lvl3pPr marL="60963" indent="0" algn="l" defTabSz="609630" rtl="0" eaLnBrk="1" latinLnBrk="0" hangingPunct="1">
        <a:lnSpc>
          <a:spcPct val="90000"/>
        </a:lnSpc>
        <a:spcBef>
          <a:spcPts val="1333"/>
        </a:spcBef>
        <a:buFont typeface="Arial" panose="020B0604020202020204" pitchFamily="34" charset="0"/>
        <a:buNone/>
        <a:defRPr sz="1600" b="1" kern="1200">
          <a:solidFill>
            <a:schemeClr val="tx1"/>
          </a:solidFill>
          <a:latin typeface="+mj-lt"/>
          <a:ea typeface="+mn-ea"/>
          <a:cs typeface="+mn-cs"/>
        </a:defRPr>
      </a:lvl3pPr>
      <a:lvl4pPr marL="1066853"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4pPr>
      <a:lvl5pPr marL="137166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5pPr>
      <a:lvl6pPr marL="167648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6pPr>
      <a:lvl7pPr marL="198129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7pPr>
      <a:lvl8pPr marL="228611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8pPr>
      <a:lvl9pPr marL="2590930"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itle Placeholder 2">
            <a:extLst>
              <a:ext uri="{FF2B5EF4-FFF2-40B4-BE49-F238E27FC236}">
                <a16:creationId xmlns:a16="http://schemas.microsoft.com/office/drawing/2014/main" id="{447131FB-9475-2744-911B-EFA0B5F49D9B}"/>
              </a:ext>
            </a:extLst>
          </p:cNvPr>
          <p:cNvSpPr>
            <a:spLocks noGrp="1"/>
          </p:cNvSpPr>
          <p:nvPr>
            <p:ph type="title"/>
          </p:nvPr>
        </p:nvSpPr>
        <p:spPr>
          <a:xfrm>
            <a:off x="685800" y="365760"/>
            <a:ext cx="11137392" cy="603504"/>
          </a:xfrm>
          <a:prstGeom prst="rect">
            <a:avLst/>
          </a:prstGeom>
        </p:spPr>
        <p:txBody>
          <a:bodyPr vert="horz" lIns="0" tIns="0" rIns="0" bIns="0" rtlCol="0" anchor="t">
            <a:noAutofit/>
          </a:bodyPr>
          <a:lstStyle/>
          <a:p>
            <a:r>
              <a:rPr lang="en-US"/>
              <a:t>Click to edit Master title style</a:t>
            </a:r>
          </a:p>
        </p:txBody>
      </p:sp>
      <p:sp>
        <p:nvSpPr>
          <p:cNvPr id="2" name="Text Placeholder 1">
            <a:extLst>
              <a:ext uri="{FF2B5EF4-FFF2-40B4-BE49-F238E27FC236}">
                <a16:creationId xmlns:a16="http://schemas.microsoft.com/office/drawing/2014/main" id="{77368A02-6632-6E48-92F5-528ACA438C07}"/>
              </a:ext>
            </a:extLst>
          </p:cNvPr>
          <p:cNvSpPr>
            <a:spLocks noGrp="1"/>
          </p:cNvSpPr>
          <p:nvPr>
            <p:ph type="body" idx="1"/>
          </p:nvPr>
        </p:nvSpPr>
        <p:spPr>
          <a:xfrm>
            <a:off x="685800" y="1463040"/>
            <a:ext cx="11137392" cy="45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38A2CCD5-3444-0B41-815D-A4A6F4BA6769}"/>
              </a:ext>
            </a:extLst>
          </p:cNvPr>
          <p:cNvSpPr>
            <a:spLocks noGrp="1"/>
          </p:cNvSpPr>
          <p:nvPr>
            <p:ph type="ftr" sz="quarter" idx="3"/>
          </p:nvPr>
        </p:nvSpPr>
        <p:spPr>
          <a:xfrm>
            <a:off x="685800" y="6248400"/>
            <a:ext cx="9918192" cy="304800"/>
          </a:xfrm>
          <a:prstGeom prst="rect">
            <a:avLst/>
          </a:prstGeom>
        </p:spPr>
        <p:txBody>
          <a:bodyPr vert="horz" lIns="0" tIns="0" rIns="0" bIns="0" rtlCol="0" anchor="ctr"/>
          <a:lstStyle>
            <a:lvl1pPr algn="l">
              <a:defRPr sz="1200">
                <a:solidFill>
                  <a:schemeClr val="tx1"/>
                </a:solidFill>
              </a:defRPr>
            </a:lvl1pPr>
          </a:lstStyle>
          <a:p>
            <a:r>
              <a:rPr lang="en-US"/>
              <a:t>For agent use only. Confidential and proprietary. Do not distribute.</a:t>
            </a:r>
          </a:p>
        </p:txBody>
      </p:sp>
      <p:sp>
        <p:nvSpPr>
          <p:cNvPr id="5" name="Slide Number Placeholder 8"/>
          <p:cNvSpPr>
            <a:spLocks noGrp="1"/>
          </p:cNvSpPr>
          <p:nvPr>
            <p:ph type="sldNum" sz="quarter" idx="4"/>
          </p:nvPr>
        </p:nvSpPr>
        <p:spPr>
          <a:xfrm>
            <a:off x="10603992" y="6248400"/>
            <a:ext cx="1219200" cy="304800"/>
          </a:xfrm>
          <a:prstGeom prst="rect">
            <a:avLst/>
          </a:prstGeom>
          <a:noFill/>
        </p:spPr>
        <p:txBody>
          <a:bodyPr wrap="square" lIns="0" tIns="0" rIns="0" bIns="0" rtlCol="0" anchor="ctr">
            <a:noAutofit/>
          </a:bodyPr>
          <a:lstStyle>
            <a:lvl1pPr algn="r">
              <a:defRPr lang="uk-UA" sz="1200" b="0" i="0" smtClean="0">
                <a:solidFill>
                  <a:schemeClr val="bg1"/>
                </a:solidFill>
                <a:latin typeface="Calibri Light" panose="020F0302020204030204" pitchFamily="34" charset="0"/>
                <a:cs typeface="Calibri Light" panose="020F0302020204030204" pitchFamily="34" charset="0"/>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2867182408"/>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 id="2147483707" r:id="rId18"/>
    <p:sldLayoutId id="2147483708" r:id="rId19"/>
    <p:sldLayoutId id="2147483709" r:id="rId20"/>
    <p:sldLayoutId id="2147483710" r:id="rId21"/>
    <p:sldLayoutId id="2147483711" r:id="rId22"/>
    <p:sldLayoutId id="2147483712" r:id="rId23"/>
    <p:sldLayoutId id="2147483713" r:id="rId24"/>
    <p:sldLayoutId id="2147483714" r:id="rId25"/>
    <p:sldLayoutId id="2147483715" r:id="rId26"/>
    <p:sldLayoutId id="2147483716" r:id="rId27"/>
    <p:sldLayoutId id="2147483717" r:id="rId28"/>
    <p:sldLayoutId id="2147483718" r:id="rId29"/>
    <p:sldLayoutId id="2147483719" r:id="rId30"/>
    <p:sldLayoutId id="2147483720" r:id="rId31"/>
    <p:sldLayoutId id="2147483721" r:id="rId32"/>
    <p:sldLayoutId id="2147483722" r:id="rId33"/>
    <p:sldLayoutId id="2147483723" r:id="rId34"/>
    <p:sldLayoutId id="2147483724" r:id="rId35"/>
    <p:sldLayoutId id="2147483725" r:id="rId36"/>
    <p:sldLayoutId id="2147483726" r:id="rId37"/>
    <p:sldLayoutId id="2147483727" r:id="rId38"/>
    <p:sldLayoutId id="2147483728" r:id="rId39"/>
    <p:sldLayoutId id="2147483729" r:id="rId40"/>
    <p:sldLayoutId id="2147483730" r:id="rId41"/>
    <p:sldLayoutId id="2147483731" r:id="rId42"/>
    <p:sldLayoutId id="2147483732" r:id="rId43"/>
    <p:sldLayoutId id="2147483733" r:id="rId44"/>
    <p:sldLayoutId id="2147483734" r:id="rId45"/>
    <p:sldLayoutId id="2147483735" r:id="rId46"/>
    <p:sldLayoutId id="2147483736" r:id="rId47"/>
    <p:sldLayoutId id="2147483737" r:id="rId48"/>
    <p:sldLayoutId id="2147483738" r:id="rId49"/>
    <p:sldLayoutId id="2147483739" r:id="rId50"/>
    <p:sldLayoutId id="2147483779" r:id="rId51"/>
  </p:sldLayoutIdLst>
  <p:hf hdr="0" dt="0"/>
  <p:txStyles>
    <p:title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p:titleStyle>
    <p:body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936"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51F437-6E5E-2D49-820D-7C5A66221A9E}"/>
              </a:ext>
            </a:extLst>
          </p:cNvPr>
          <p:cNvSpPr>
            <a:spLocks noGrp="1"/>
          </p:cNvSpPr>
          <p:nvPr>
            <p:ph type="body" idx="1"/>
          </p:nvPr>
        </p:nvSpPr>
        <p:spPr>
          <a:xfrm>
            <a:off x="685800" y="1463040"/>
            <a:ext cx="11137392" cy="4572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sz="1600"/>
              <a:t>Fourth level</a:t>
            </a:r>
            <a:endParaRPr lang="en-US"/>
          </a:p>
          <a:p>
            <a:pPr lvl="0"/>
            <a:endParaRPr lang="en-US"/>
          </a:p>
        </p:txBody>
      </p:sp>
    </p:spTree>
    <p:extLst>
      <p:ext uri="{BB962C8B-B14F-4D97-AF65-F5344CB8AC3E}">
        <p14:creationId xmlns:p14="http://schemas.microsoft.com/office/powerpoint/2010/main" val="871406521"/>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54" r:id="rId14"/>
    <p:sldLayoutId id="2147483755" r:id="rId15"/>
    <p:sldLayoutId id="2147483756" r:id="rId16"/>
    <p:sldLayoutId id="2147483757" r:id="rId17"/>
    <p:sldLayoutId id="2147483758" r:id="rId18"/>
    <p:sldLayoutId id="2147483759" r:id="rId19"/>
    <p:sldLayoutId id="2147483760" r:id="rId20"/>
    <p:sldLayoutId id="2147483761" r:id="rId21"/>
    <p:sldLayoutId id="2147483762" r:id="rId22"/>
    <p:sldLayoutId id="2147483763" r:id="rId23"/>
  </p:sldLayoutIdLst>
  <p:hf hd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46" rtl="0" eaLnBrk="1" latinLnBrk="0" hangingPunct="1">
        <a:lnSpc>
          <a:spcPct val="90000"/>
        </a:lnSpc>
        <a:spcBef>
          <a:spcPts val="1000"/>
        </a:spcBef>
        <a:buFont typeface="Arial" panose="020B0604020202020204" pitchFamily="34" charset="0"/>
        <a:buNone/>
        <a:defRPr sz="5400" kern="1200">
          <a:solidFill>
            <a:schemeClr val="bg2"/>
          </a:solidFill>
          <a:latin typeface="+mj-lt"/>
          <a:ea typeface="+mn-ea"/>
          <a:cs typeface="+mn-cs"/>
        </a:defRPr>
      </a:lvl1pPr>
      <a:lvl2pPr marL="0" indent="0" algn="l" defTabSz="914446" rtl="0" eaLnBrk="1" latinLnBrk="0" hangingPunct="1">
        <a:lnSpc>
          <a:spcPct val="100000"/>
        </a:lnSpc>
        <a:spcBef>
          <a:spcPts val="500"/>
        </a:spcBef>
        <a:buClr>
          <a:schemeClr val="bg2"/>
        </a:buClr>
        <a:buFont typeface="Arial" panose="020B0604020202020204" pitchFamily="34" charset="0"/>
        <a:buNone/>
        <a:defRPr sz="2400" b="0" kern="1200">
          <a:solidFill>
            <a:schemeClr val="bg2"/>
          </a:solidFill>
          <a:latin typeface="+mj-lt"/>
          <a:ea typeface="+mn-ea"/>
          <a:cs typeface="+mn-cs"/>
        </a:defRPr>
      </a:lvl2pPr>
      <a:lvl3pPr marL="182889" indent="-182889" algn="l" defTabSz="914446" rtl="0" eaLnBrk="1" latinLnBrk="0" hangingPunct="1">
        <a:lnSpc>
          <a:spcPct val="100000"/>
        </a:lnSpc>
        <a:spcBef>
          <a:spcPts val="500"/>
        </a:spcBef>
        <a:buClr>
          <a:schemeClr val="bg2"/>
        </a:buClr>
        <a:buFont typeface="Arial" panose="020B0604020202020204" pitchFamily="34" charset="0"/>
        <a:buChar char="•"/>
        <a:defRPr sz="1900" kern="1200">
          <a:solidFill>
            <a:schemeClr val="bg2"/>
          </a:solidFill>
          <a:latin typeface="+mn-lt"/>
          <a:ea typeface="+mn-ea"/>
          <a:cs typeface="+mn-cs"/>
        </a:defRPr>
      </a:lvl3pPr>
      <a:lvl4pPr marL="365778" indent="-182889" algn="l" defTabSz="914446" rtl="0" eaLnBrk="1" latinLnBrk="0" hangingPunct="1">
        <a:lnSpc>
          <a:spcPct val="100000"/>
        </a:lnSpc>
        <a:spcBef>
          <a:spcPts val="500"/>
        </a:spcBef>
        <a:buClr>
          <a:schemeClr val="bg2"/>
        </a:buClr>
        <a:buFont typeface="Arial" panose="020B0604020202020204" pitchFamily="34" charset="0"/>
        <a:buChar char="•"/>
        <a:defRPr sz="1600" kern="1200">
          <a:solidFill>
            <a:schemeClr val="bg2"/>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5" name="Slide Number Placeholder 8">
            <a:extLst>
              <a:ext uri="{FF2B5EF4-FFF2-40B4-BE49-F238E27FC236}">
                <a16:creationId xmlns:a16="http://schemas.microsoft.com/office/drawing/2014/main" id="{49AB76D9-6D63-2248-BD7B-1FE3776C410E}"/>
              </a:ext>
            </a:extLst>
          </p:cNvPr>
          <p:cNvSpPr>
            <a:spLocks noGrp="1"/>
          </p:cNvSpPr>
          <p:nvPr>
            <p:ph type="sldNum" sz="quarter" idx="4"/>
          </p:nvPr>
        </p:nvSpPr>
        <p:spPr>
          <a:xfrm>
            <a:off x="10603992" y="6248400"/>
            <a:ext cx="1216152" cy="304800"/>
          </a:xfrm>
          <a:prstGeom prst="rect">
            <a:avLst/>
          </a:prstGeom>
          <a:noFill/>
        </p:spPr>
        <p:txBody>
          <a:bodyPr wrap="square" lIns="0" tIns="0" rIns="0" bIns="0" rtlCol="0" anchor="ctr">
            <a:noAutofit/>
          </a:bodyPr>
          <a:lstStyle>
            <a:lvl1pPr algn="r">
              <a:defRPr lang="uk-UA" sz="1200" b="0" i="0" smtClean="0">
                <a:solidFill>
                  <a:schemeClr val="bg1"/>
                </a:solidFill>
                <a:latin typeface="Calibri Light" panose="020F0302020204030204" pitchFamily="34" charset="0"/>
                <a:cs typeface="Calibri Light" panose="020F0302020204030204" pitchFamily="34" charset="0"/>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DD51D1C3-2EAF-9048-85DC-2FC981895B82}"/>
              </a:ext>
            </a:extLst>
          </p:cNvPr>
          <p:cNvSpPr>
            <a:spLocks noGrp="1"/>
          </p:cNvSpPr>
          <p:nvPr>
            <p:ph type="ftr" sz="quarter" idx="3"/>
          </p:nvPr>
        </p:nvSpPr>
        <p:spPr>
          <a:xfrm>
            <a:off x="685800" y="6248400"/>
            <a:ext cx="9918192" cy="304800"/>
          </a:xfrm>
          <a:prstGeom prst="rect">
            <a:avLst/>
          </a:prstGeom>
        </p:spPr>
        <p:txBody>
          <a:bodyPr vert="horz" lIns="0" tIns="0" rIns="0" bIns="0" rtlCol="0" anchor="ctr"/>
          <a:lstStyle>
            <a:lvl1pPr algn="l">
              <a:defRPr sz="1200">
                <a:solidFill>
                  <a:schemeClr val="tx1"/>
                </a:solidFill>
              </a:defRPr>
            </a:lvl1pPr>
          </a:lstStyle>
          <a:p>
            <a:r>
              <a:rPr lang="en-US"/>
              <a:t>For agent use only. Confidential and proprietary. Do not distribute.</a:t>
            </a:r>
          </a:p>
        </p:txBody>
      </p:sp>
    </p:spTree>
    <p:extLst>
      <p:ext uri="{BB962C8B-B14F-4D97-AF65-F5344CB8AC3E}">
        <p14:creationId xmlns:p14="http://schemas.microsoft.com/office/powerpoint/2010/main" val="84696686"/>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Lst>
  <p:hf hd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9475919"/>
      </p:ext>
    </p:extLst>
  </p:cSld>
  <p:clrMap bg1="lt1" tx1="dk1" bg2="lt2" tx2="dk2" accent1="accent1" accent2="accent2" accent3="accent3" accent4="accent4" accent5="accent5" accent6="accent6" hlink="hlink" folHlink="folHlink"/>
  <p:sldLayoutIdLst>
    <p:sldLayoutId id="2147483772" r:id="rId1"/>
  </p:sldLayoutIdLst>
  <p:hf hd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0.xml"/><Relationship Id="rId1" Type="http://schemas.openxmlformats.org/officeDocument/2006/relationships/slideLayout" Target="../slideLayouts/slideLayout65.xml"/><Relationship Id="rId4" Type="http://schemas.openxmlformats.org/officeDocument/2006/relationships/image" Target="../media/image49.png"/></Relationships>
</file>

<file path=ppt/slides/_rels/slide1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2.xml"/><Relationship Id="rId1" Type="http://schemas.openxmlformats.org/officeDocument/2006/relationships/slideLayout" Target="../slideLayouts/slideLayout15.xml"/><Relationship Id="rId5" Type="http://schemas.openxmlformats.org/officeDocument/2006/relationships/image" Target="../media/image57.png"/><Relationship Id="rId4" Type="http://schemas.openxmlformats.org/officeDocument/2006/relationships/image" Target="../media/image56.png"/></Relationships>
</file>

<file path=ppt/slides/_rels/slide1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63.xml"/><Relationship Id="rId4" Type="http://schemas.openxmlformats.org/officeDocument/2006/relationships/image" Target="../media/image59.jpeg"/></Relationships>
</file>

<file path=ppt/slides/_rels/slide1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7.xml"/><Relationship Id="rId1" Type="http://schemas.openxmlformats.org/officeDocument/2006/relationships/slideLayout" Target="../slideLayouts/slideLayout36.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xml"/><Relationship Id="rId1" Type="http://schemas.openxmlformats.org/officeDocument/2006/relationships/slideLayout" Target="../slideLayouts/slideLayout18.xml"/><Relationship Id="rId5" Type="http://schemas.openxmlformats.org/officeDocument/2006/relationships/image" Target="../media/image47.jpeg"/><Relationship Id="rId4" Type="http://schemas.openxmlformats.org/officeDocument/2006/relationships/image" Target="../media/image4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4.xml"/><Relationship Id="rId1" Type="http://schemas.openxmlformats.org/officeDocument/2006/relationships/slideLayout" Target="../slideLayouts/slideLayout4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7.xml"/><Relationship Id="rId1" Type="http://schemas.openxmlformats.org/officeDocument/2006/relationships/slideLayout" Target="../slideLayouts/slideLayout2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8.xml"/><Relationship Id="rId1" Type="http://schemas.openxmlformats.org/officeDocument/2006/relationships/slideLayout" Target="../slideLayouts/slideLayout1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9.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notesSlide" Target="../notesSlides/notesSlide29.xml"/><Relationship Id="rId1" Type="http://schemas.openxmlformats.org/officeDocument/2006/relationships/slideLayout" Target="../slideLayouts/slideLayout45.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xml"/><Relationship Id="rId1" Type="http://schemas.openxmlformats.org/officeDocument/2006/relationships/slideLayout" Target="../slideLayouts/slideLayout62.xml"/><Relationship Id="rId4" Type="http://schemas.openxmlformats.org/officeDocument/2006/relationships/image" Target="../media/image49.png"/></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0.xml"/><Relationship Id="rId1" Type="http://schemas.openxmlformats.org/officeDocument/2006/relationships/slideLayout" Target="../slideLayouts/slideLayout10.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32.xml"/><Relationship Id="rId1" Type="http://schemas.openxmlformats.org/officeDocument/2006/relationships/slideLayout" Target="../slideLayouts/slideLayout66.xml"/><Relationship Id="rId4" Type="http://schemas.openxmlformats.org/officeDocument/2006/relationships/image" Target="../media/image49.png"/></Relationships>
</file>

<file path=ppt/slides/_rels/slide3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3.xml"/><Relationship Id="rId1" Type="http://schemas.openxmlformats.org/officeDocument/2006/relationships/slideLayout" Target="../slideLayouts/slideLayout36.xml"/></Relationships>
</file>

<file path=ppt/slides/_rels/slide3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4.xml"/><Relationship Id="rId1" Type="http://schemas.openxmlformats.org/officeDocument/2006/relationships/slideLayout" Target="../slideLayouts/slideLayout25.xml"/><Relationship Id="rId5" Type="http://schemas.openxmlformats.org/officeDocument/2006/relationships/image" Target="../media/image77.png"/><Relationship Id="rId4" Type="http://schemas.openxmlformats.org/officeDocument/2006/relationships/image" Target="../media/image7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8.xml"/></Relationships>
</file>

<file path=ppt/slides/_rels/slide3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6.xml"/><Relationship Id="rId1" Type="http://schemas.openxmlformats.org/officeDocument/2006/relationships/slideLayout" Target="../slideLayouts/slideLayout60.xml"/></Relationships>
</file>

<file path=ppt/slides/_rels/slide37.xml.rels><?xml version="1.0" encoding="UTF-8" standalone="yes"?>
<Relationships xmlns="http://schemas.openxmlformats.org/package/2006/relationships"><Relationship Id="rId8" Type="http://schemas.openxmlformats.org/officeDocument/2006/relationships/hyperlink" Target="https://www.mayoclinic.org/healthy-lifestyle/adult-health/in-depth/dental/art-20047475#:~:text=What's%20the%20connection%20between%20oral,these%20bacteria%20can%20cause%20disease" TargetMode="External"/><Relationship Id="rId3" Type="http://schemas.openxmlformats.org/officeDocument/2006/relationships/hyperlink" Target="https://www.carequest.org/system/files/CareQuest_Institute_Veteran-Oral-Health.pdf" TargetMode="External"/><Relationship Id="rId7" Type="http://schemas.openxmlformats.org/officeDocument/2006/relationships/hyperlink" Target="https://www.cdc.gov/oralhealth/fast-facts/index.html" TargetMode="External"/><Relationship Id="rId2" Type="http://schemas.openxmlformats.org/officeDocument/2006/relationships/notesSlide" Target="../notesSlides/notesSlide37.xml"/><Relationship Id="rId1" Type="http://schemas.openxmlformats.org/officeDocument/2006/relationships/slideLayout" Target="../slideLayouts/slideLayout15.xml"/><Relationship Id="rId6" Type="http://schemas.openxmlformats.org/officeDocument/2006/relationships/hyperlink" Target="https://www.nidcd.nih.gov/health/hearing-aids" TargetMode="External"/><Relationship Id="rId5" Type="http://schemas.openxmlformats.org/officeDocument/2006/relationships/hyperlink" Target="https://www.research.va.gov/topics/hearing.cfm" TargetMode="External"/><Relationship Id="rId10" Type="http://schemas.openxmlformats.org/officeDocument/2006/relationships/hyperlink" Target="https://www.humana.com/dental-insurance/dental-resources/cost-of-dental-procedures" TargetMode="External"/><Relationship Id="rId4" Type="http://schemas.openxmlformats.org/officeDocument/2006/relationships/hyperlink" Target="https://www.research.va.gov/topics/visionloss.cfm#:~:text=In%20older%20Veterans%2C%20major%20causes,%2C%20stroke%2C%20and%20diabetic%20retinopathy" TargetMode="External"/><Relationship Id="rId9" Type="http://schemas.openxmlformats.org/officeDocument/2006/relationships/hyperlink" Target="https://www.health.harvard.edu/blog/good-hearing-essential-to-physical-and-emotional-well-being-2016102010480" TargetMode="External"/></Relationships>
</file>

<file path=ppt/slides/_rels/slide38.xml.rels><?xml version="1.0" encoding="UTF-8" standalone="yes"?>
<Relationships xmlns="http://schemas.openxmlformats.org/package/2006/relationships"><Relationship Id="rId8" Type="http://schemas.openxmlformats.org/officeDocument/2006/relationships/hyperlink" Target="https://www.census.gov/content/dam/Census/library/publications/2020/demo/acs-43.pdf" TargetMode="External"/><Relationship Id="rId3" Type="http://schemas.openxmlformats.org/officeDocument/2006/relationships/hyperlink" Target="https://www.visioncenter.org/blog/eye-exam-without-insurance/" TargetMode="External"/><Relationship Id="rId7" Type="http://schemas.openxmlformats.org/officeDocument/2006/relationships/hyperlink" Target="https://www.dav.org/learn-more/news/2022/expanding-va-dental-care/" TargetMode="External"/><Relationship Id="rId2" Type="http://schemas.openxmlformats.org/officeDocument/2006/relationships/notesSlide" Target="../notesSlides/notesSlide38.xml"/><Relationship Id="rId1" Type="http://schemas.openxmlformats.org/officeDocument/2006/relationships/slideLayout" Target="../slideLayouts/slideLayout15.xml"/><Relationship Id="rId6" Type="http://schemas.openxmlformats.org/officeDocument/2006/relationships/hyperlink" Target="https://www.forbes.com/health/hearing-aids/actual-cost-of-hearing-aids/" TargetMode="External"/><Relationship Id="rId5" Type="http://schemas.openxmlformats.org/officeDocument/2006/relationships/hyperlink" Target="https://cost.sidecarhealth.com/c/audiologist-visit-cost" TargetMode="External"/><Relationship Id="rId4" Type="http://schemas.openxmlformats.org/officeDocument/2006/relationships/hyperlink" Target="https://www.visioncenter.org/eyeglasses/cost/" TargetMode="Externa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36.xml"/><Relationship Id="rId5" Type="http://schemas.openxmlformats.org/officeDocument/2006/relationships/chart" Target="../charts/chart3.xml"/><Relationship Id="rId4" Type="http://schemas.openxmlformats.org/officeDocument/2006/relationships/chart" Target="../charts/chart2.xml"/></Relationships>
</file>

<file path=ppt/slides/_rels/slide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xml"/><Relationship Id="rId1" Type="http://schemas.openxmlformats.org/officeDocument/2006/relationships/slideLayout" Target="../slideLayouts/slideLayout27.xml"/><Relationship Id="rId4" Type="http://schemas.openxmlformats.org/officeDocument/2006/relationships/image" Target="../media/image5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6156D45-46C9-9440-A3BA-E69F45C023F3}"/>
              </a:ext>
            </a:extLst>
          </p:cNvPr>
          <p:cNvSpPr>
            <a:spLocks noGrp="1"/>
          </p:cNvSpPr>
          <p:nvPr>
            <p:ph type="body" sz="quarter" idx="14"/>
          </p:nvPr>
        </p:nvSpPr>
        <p:spPr>
          <a:xfrm>
            <a:off x="914400" y="914400"/>
            <a:ext cx="5994400" cy="3581400"/>
          </a:xfrm>
        </p:spPr>
        <p:txBody>
          <a:bodyPr>
            <a:normAutofit/>
          </a:bodyPr>
          <a:lstStyle/>
          <a:p>
            <a:r>
              <a:rPr lang="en-US" sz="4800"/>
              <a:t>Focus on better whole-person health for veterans with dental and vision plans</a:t>
            </a:r>
          </a:p>
        </p:txBody>
      </p:sp>
      <p:pic>
        <p:nvPicPr>
          <p:cNvPr id="8" name="Picture Placeholder 7" descr="A person and person looking at a magazine&#10;&#10;Description automatically generated with medium confidence">
            <a:extLst>
              <a:ext uri="{FF2B5EF4-FFF2-40B4-BE49-F238E27FC236}">
                <a16:creationId xmlns:a16="http://schemas.microsoft.com/office/drawing/2014/main" id="{6B1C999A-775B-3894-B0B8-2FD1982FF785}"/>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l="31485" r="21237"/>
          <a:stretch/>
        </p:blipFill>
        <p:spPr>
          <a:xfrm>
            <a:off x="7329488" y="0"/>
            <a:ext cx="4862512" cy="6858000"/>
          </a:xfrm>
        </p:spPr>
      </p:pic>
      <p:sp>
        <p:nvSpPr>
          <p:cNvPr id="4" name="Text Placeholder 3">
            <a:extLst>
              <a:ext uri="{FF2B5EF4-FFF2-40B4-BE49-F238E27FC236}">
                <a16:creationId xmlns:a16="http://schemas.microsoft.com/office/drawing/2014/main" id="{FC60EFEF-785B-9A49-D944-2CC8AB3EFEEA}"/>
              </a:ext>
            </a:extLst>
          </p:cNvPr>
          <p:cNvSpPr txBox="1">
            <a:spLocks/>
          </p:cNvSpPr>
          <p:nvPr/>
        </p:nvSpPr>
        <p:spPr>
          <a:xfrm>
            <a:off x="914400" y="6484042"/>
            <a:ext cx="6752549" cy="373958"/>
          </a:xfrm>
          <a:prstGeom prst="rect">
            <a:avLst/>
          </a:prstGeom>
        </p:spPr>
        <p:txBody>
          <a:bodyPr lIns="0" tIns="0" rIns="0" anchor="ctr"/>
          <a:lstStyle>
            <a:lvl1pPr marL="0" indent="0" algn="l" defTabSz="914400" rtl="0" eaLnBrk="1" latinLnBrk="0" hangingPunct="1">
              <a:lnSpc>
                <a:spcPct val="90000"/>
              </a:lnSpc>
              <a:spcBef>
                <a:spcPts val="600"/>
              </a:spcBef>
              <a:buClr>
                <a:schemeClr val="accent1"/>
              </a:buClr>
              <a:buFont typeface="Arial" panose="020B0604020202020204" pitchFamily="34" charset="0"/>
              <a:buNone/>
              <a:defRPr sz="5400" kern="1200" baseline="0">
                <a:solidFill>
                  <a:schemeClr val="accent3"/>
                </a:solidFill>
                <a:latin typeface="+mj-lt"/>
                <a:ea typeface="+mn-ea"/>
                <a:cs typeface="+mn-cs"/>
              </a:defRPr>
            </a:lvl1pPr>
            <a:lvl2pPr marL="0" indent="0" algn="l" defTabSz="914400" rtl="0" eaLnBrk="1" latinLnBrk="0" hangingPunct="1">
              <a:lnSpc>
                <a:spcPct val="90000"/>
              </a:lnSpc>
              <a:spcBef>
                <a:spcPts val="0"/>
              </a:spcBef>
              <a:buClr>
                <a:schemeClr val="accent1"/>
              </a:buClr>
              <a:buFont typeface="Arial" panose="020B0604020202020204" pitchFamily="34" charset="0"/>
              <a:buNone/>
              <a:defRPr sz="2400" kern="1200">
                <a:solidFill>
                  <a:schemeClr val="accent3"/>
                </a:solidFill>
                <a:latin typeface="+mn-lt"/>
                <a:ea typeface="+mn-ea"/>
                <a:cs typeface="+mn-cs"/>
              </a:defRPr>
            </a:lvl2pPr>
            <a:lvl3pPr marL="0" indent="-228600" algn="l" defTabSz="914400" rtl="0" eaLnBrk="1" latinLnBrk="0" hangingPunct="1">
              <a:lnSpc>
                <a:spcPct val="90000"/>
              </a:lnSpc>
              <a:spcBef>
                <a:spcPts val="600"/>
              </a:spcBef>
              <a:buClr>
                <a:schemeClr val="accent1"/>
              </a:buClr>
              <a:buFont typeface="Arial" panose="020B0604020202020204" pitchFamily="34" charset="0"/>
              <a:buChar char="•"/>
              <a:defRPr sz="1900" kern="1200">
                <a:solidFill>
                  <a:schemeClr val="accent3"/>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endParaRPr lang="en-US" sz="1200"/>
          </a:p>
        </p:txBody>
      </p:sp>
    </p:spTree>
    <p:extLst>
      <p:ext uri="{BB962C8B-B14F-4D97-AF65-F5344CB8AC3E}">
        <p14:creationId xmlns:p14="http://schemas.microsoft.com/office/powerpoint/2010/main" val="8280872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icture containing person, clothing, indoor, meal&#10;&#10;Description automatically generated">
            <a:extLst>
              <a:ext uri="{FF2B5EF4-FFF2-40B4-BE49-F238E27FC236}">
                <a16:creationId xmlns:a16="http://schemas.microsoft.com/office/drawing/2014/main" id="{34A090DF-253E-0B70-D41B-A8A08A6CDE62}"/>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l="28317" r="24399"/>
          <a:stretch/>
        </p:blipFill>
        <p:spPr>
          <a:xfrm>
            <a:off x="7329488" y="0"/>
            <a:ext cx="4862512" cy="6858000"/>
          </a:xfrm>
        </p:spPr>
      </p:pic>
      <p:sp>
        <p:nvSpPr>
          <p:cNvPr id="3" name="Text Placeholder 2">
            <a:extLst>
              <a:ext uri="{FF2B5EF4-FFF2-40B4-BE49-F238E27FC236}">
                <a16:creationId xmlns:a16="http://schemas.microsoft.com/office/drawing/2014/main" id="{52EB5185-C40D-2F46-BE2B-6BEF270A49DF}"/>
              </a:ext>
            </a:extLst>
          </p:cNvPr>
          <p:cNvSpPr>
            <a:spLocks noGrp="1"/>
          </p:cNvSpPr>
          <p:nvPr>
            <p:ph type="body" sz="quarter" idx="12"/>
          </p:nvPr>
        </p:nvSpPr>
        <p:spPr/>
        <p:txBody>
          <a:bodyPr/>
          <a:lstStyle/>
          <a:p>
            <a:r>
              <a:rPr lang="en-US"/>
              <a:t>How Humana plans can help meet veterans’ needs </a:t>
            </a:r>
          </a:p>
        </p:txBody>
      </p:sp>
      <p:pic>
        <p:nvPicPr>
          <p:cNvPr id="1026" name="Picture 2">
            <a:extLst>
              <a:ext uri="{FF2B5EF4-FFF2-40B4-BE49-F238E27FC236}">
                <a16:creationId xmlns:a16="http://schemas.microsoft.com/office/drawing/2014/main" id="{DD5E1381-F0C7-5BFD-E36E-EB29F6DAAF8C}"/>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655" y="21772"/>
            <a:ext cx="7315200" cy="695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47047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11D3927F-15BE-6D4F-2BC8-17AE24DAA727}"/>
              </a:ext>
            </a:extLst>
          </p:cNvPr>
          <p:cNvGraphicFramePr>
            <a:graphicFrameLocks noGrp="1"/>
          </p:cNvGraphicFramePr>
          <p:nvPr>
            <p:extLst>
              <p:ext uri="{D42A27DB-BD31-4B8C-83A1-F6EECF244321}">
                <p14:modId xmlns:p14="http://schemas.microsoft.com/office/powerpoint/2010/main" val="863027075"/>
              </p:ext>
            </p:extLst>
          </p:nvPr>
        </p:nvGraphicFramePr>
        <p:xfrm>
          <a:off x="685800" y="1135983"/>
          <a:ext cx="10974187" cy="4062321"/>
        </p:xfrm>
        <a:graphic>
          <a:graphicData uri="http://schemas.openxmlformats.org/drawingml/2006/table">
            <a:tbl>
              <a:tblPr/>
              <a:tblGrid>
                <a:gridCol w="2656315">
                  <a:extLst>
                    <a:ext uri="{9D8B030D-6E8A-4147-A177-3AD203B41FA5}">
                      <a16:colId xmlns:a16="http://schemas.microsoft.com/office/drawing/2014/main" val="3399616682"/>
                    </a:ext>
                  </a:extLst>
                </a:gridCol>
                <a:gridCol w="2656315">
                  <a:extLst>
                    <a:ext uri="{9D8B030D-6E8A-4147-A177-3AD203B41FA5}">
                      <a16:colId xmlns:a16="http://schemas.microsoft.com/office/drawing/2014/main" val="3137256660"/>
                    </a:ext>
                  </a:extLst>
                </a:gridCol>
                <a:gridCol w="5661557">
                  <a:extLst>
                    <a:ext uri="{9D8B030D-6E8A-4147-A177-3AD203B41FA5}">
                      <a16:colId xmlns:a16="http://schemas.microsoft.com/office/drawing/2014/main" val="2881361466"/>
                    </a:ext>
                  </a:extLst>
                </a:gridCol>
              </a:tblGrid>
              <a:tr h="392657">
                <a:tc>
                  <a:txBody>
                    <a:bodyPr/>
                    <a:lstStyle/>
                    <a:p>
                      <a:pPr algn="l" rtl="0" fontAlgn="base"/>
                      <a:r>
                        <a:rPr lang="en-US" sz="1400" b="1" i="0" u="none" strike="noStrike">
                          <a:solidFill>
                            <a:schemeClr val="bg2"/>
                          </a:solidFill>
                          <a:effectLst/>
                          <a:latin typeface="Calibri"/>
                        </a:rPr>
                        <a:t>Humana individual dental plan*</a:t>
                      </a:r>
                      <a:r>
                        <a:rPr lang="en-US" sz="1400" b="0" i="0">
                          <a:solidFill>
                            <a:schemeClr val="bg2"/>
                          </a:solidFill>
                          <a:effectLst/>
                          <a:latin typeface="Calibri"/>
                        </a:rPr>
                        <a:t>​</a:t>
                      </a:r>
                    </a:p>
                  </a:txBody>
                  <a:tcPr marL="71392" marR="71392" marT="35696" marB="35696"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algn="l" rtl="0" fontAlgn="base"/>
                      <a:r>
                        <a:rPr lang="en-US" sz="1400" b="1" i="0" u="none" strike="noStrike">
                          <a:solidFill>
                            <a:schemeClr val="bg2"/>
                          </a:solidFill>
                          <a:effectLst/>
                          <a:latin typeface="Calibri"/>
                        </a:rPr>
                        <a:t>Nationwide Plan Cost</a:t>
                      </a:r>
                      <a:r>
                        <a:rPr lang="en-US" sz="1400" baseline="30000">
                          <a:solidFill>
                            <a:schemeClr val="bg2"/>
                          </a:solidFill>
                          <a:latin typeface="+mn-lt"/>
                          <a:ea typeface="Calibri"/>
                          <a:cs typeface="Calibri"/>
                        </a:rPr>
                        <a:t>†</a:t>
                      </a:r>
                      <a:endParaRPr lang="en-US" sz="1400" b="0" i="0">
                        <a:solidFill>
                          <a:schemeClr val="bg2"/>
                        </a:solidFill>
                        <a:effectLst/>
                        <a:latin typeface="Calibri"/>
                      </a:endParaRPr>
                    </a:p>
                  </a:txBody>
                  <a:tcPr marL="71392" marR="71392" marT="35696" marB="35696"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algn="l" rtl="0" fontAlgn="base"/>
                      <a:r>
                        <a:rPr lang="en-US" sz="1400" b="1" i="0" u="none" strike="noStrike">
                          <a:solidFill>
                            <a:schemeClr val="bg2"/>
                          </a:solidFill>
                          <a:effectLst/>
                          <a:latin typeface="Calibri"/>
                        </a:rPr>
                        <a:t>Description</a:t>
                      </a:r>
                      <a:r>
                        <a:rPr lang="en-US" sz="1400" b="0" i="0">
                          <a:solidFill>
                            <a:schemeClr val="bg2"/>
                          </a:solidFill>
                          <a:effectLst/>
                          <a:latin typeface="Calibri"/>
                        </a:rPr>
                        <a:t>​</a:t>
                      </a:r>
                    </a:p>
                  </a:txBody>
                  <a:tcPr marL="71392" marR="71392" marT="35696" marB="35696"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extLst>
                  <a:ext uri="{0D108BD9-81ED-4DB2-BD59-A6C34878D82A}">
                    <a16:rowId xmlns:a16="http://schemas.microsoft.com/office/drawing/2014/main" val="1745287245"/>
                  </a:ext>
                </a:extLst>
              </a:tr>
              <a:tr h="274320">
                <a:tc rowSpan="3">
                  <a:txBody>
                    <a:bodyPr/>
                    <a:lstStyle/>
                    <a:p>
                      <a:pPr algn="l" rtl="0" fontAlgn="base"/>
                      <a:r>
                        <a:rPr lang="en-US" sz="1400" b="1" i="0" u="none" strike="noStrike">
                          <a:solidFill>
                            <a:srgbClr val="53575A"/>
                          </a:solidFill>
                          <a:effectLst/>
                          <a:latin typeface="Calibri"/>
                        </a:rPr>
                        <a:t>Humana Extend</a:t>
                      </a:r>
                      <a:r>
                        <a:rPr lang="en-US" sz="1400" b="1" i="0">
                          <a:solidFill>
                            <a:srgbClr val="000000"/>
                          </a:solidFill>
                          <a:effectLst/>
                          <a:latin typeface="Calibri"/>
                        </a:rPr>
                        <a:t>​</a:t>
                      </a:r>
                    </a:p>
                  </a:txBody>
                  <a:tcPr marL="71392" marR="71392" marT="35696" marB="35696"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rtl="0" fontAlgn="base"/>
                      <a:r>
                        <a:rPr lang="en-US" sz="1400" b="0" i="0" u="none" strike="noStrike">
                          <a:solidFill>
                            <a:srgbClr val="53575A"/>
                          </a:solidFill>
                          <a:effectLst/>
                          <a:latin typeface="Calibri"/>
                        </a:rPr>
                        <a:t>Humana Extend 1250: $36–$51</a:t>
                      </a:r>
                      <a:r>
                        <a:rPr lang="en-US" sz="1400" b="0" i="0">
                          <a:solidFill>
                            <a:srgbClr val="000000"/>
                          </a:solidFill>
                          <a:effectLst/>
                          <a:latin typeface="Calibri"/>
                        </a:rPr>
                        <a:t>​</a:t>
                      </a:r>
                    </a:p>
                  </a:txBody>
                  <a:tcPr marL="71392" marR="71392" marT="35696" marB="35696"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rowSpan="3">
                  <a:txBody>
                    <a:bodyPr/>
                    <a:lstStyle/>
                    <a:p>
                      <a:pPr algn="l" rtl="0" fontAlgn="base"/>
                      <a:r>
                        <a:rPr lang="en-US" sz="1400" b="0" i="0" u="none" strike="noStrike">
                          <a:solidFill>
                            <a:srgbClr val="53575A"/>
                          </a:solidFill>
                          <a:effectLst/>
                          <a:latin typeface="Calibri"/>
                        </a:rPr>
                        <a:t>One plan with comprehensive dental coverage with vision and hearing. Humana Extend 2500 and 5000 also include coverage for dental implants. </a:t>
                      </a:r>
                      <a:r>
                        <a:rPr lang="en-US" sz="1400" b="0" i="0">
                          <a:solidFill>
                            <a:srgbClr val="000000"/>
                          </a:solidFill>
                          <a:effectLst/>
                          <a:latin typeface="Calibri"/>
                        </a:rPr>
                        <a:t>​</a:t>
                      </a:r>
                    </a:p>
                  </a:txBody>
                  <a:tcPr marL="71392" marR="71392" marT="35696" marB="35696"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817394761"/>
                  </a:ext>
                </a:extLst>
              </a:tr>
              <a:tr h="274320">
                <a:tc vMerge="1">
                  <a:txBody>
                    <a:bodyPr/>
                    <a:lstStyle/>
                    <a:p>
                      <a:endParaRPr lang="en-US"/>
                    </a:p>
                  </a:txBody>
                  <a:tcPr/>
                </a:tc>
                <a:tc>
                  <a:txBody>
                    <a:bodyPr/>
                    <a:lstStyle/>
                    <a:p>
                      <a:pPr algn="l" rtl="0" fontAlgn="base"/>
                      <a:r>
                        <a:rPr lang="en-US" sz="1400" b="0" i="0" u="none" strike="noStrike">
                          <a:solidFill>
                            <a:srgbClr val="53575A"/>
                          </a:solidFill>
                          <a:effectLst/>
                          <a:latin typeface="Calibri"/>
                        </a:rPr>
                        <a:t>Humana Extend 2500: $59–$79</a:t>
                      </a:r>
                      <a:r>
                        <a:rPr lang="en-US" sz="1400" b="0" i="0">
                          <a:solidFill>
                            <a:srgbClr val="000000"/>
                          </a:solidFill>
                          <a:effectLst/>
                          <a:latin typeface="Calibri"/>
                        </a:rPr>
                        <a:t>​</a:t>
                      </a:r>
                    </a:p>
                  </a:txBody>
                  <a:tcPr marL="71392" marR="71392" marT="35696" marB="35696"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3523612385"/>
                  </a:ext>
                </a:extLst>
              </a:tr>
              <a:tr h="274320">
                <a:tc vMerge="1">
                  <a:txBody>
                    <a:bodyPr/>
                    <a:lstStyle/>
                    <a:p>
                      <a:endParaRPr lang="en-US"/>
                    </a:p>
                  </a:txBody>
                  <a:tcPr/>
                </a:tc>
                <a:tc>
                  <a:txBody>
                    <a:bodyPr/>
                    <a:lstStyle/>
                    <a:p>
                      <a:pPr algn="l" rtl="0" fontAlgn="base"/>
                      <a:r>
                        <a:rPr lang="en-US" sz="1400" b="0" i="0" u="none" strike="noStrike">
                          <a:solidFill>
                            <a:srgbClr val="53575A"/>
                          </a:solidFill>
                          <a:effectLst/>
                          <a:latin typeface="Calibri"/>
                        </a:rPr>
                        <a:t>Humana Extend 5000: $83–$116</a:t>
                      </a:r>
                      <a:r>
                        <a:rPr lang="en-US" sz="1400" b="0" i="0">
                          <a:solidFill>
                            <a:srgbClr val="000000"/>
                          </a:solidFill>
                          <a:effectLst/>
                          <a:latin typeface="Calibri"/>
                        </a:rPr>
                        <a:t>​</a:t>
                      </a:r>
                    </a:p>
                  </a:txBody>
                  <a:tcPr marL="71392" marR="71392" marT="35696" marB="35696"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4038030166"/>
                  </a:ext>
                </a:extLst>
              </a:tr>
              <a:tr h="411480">
                <a:tc>
                  <a:txBody>
                    <a:bodyPr/>
                    <a:lstStyle/>
                    <a:p>
                      <a:pPr algn="l" rtl="0" fontAlgn="base"/>
                      <a:r>
                        <a:rPr lang="en-US" sz="1400" b="1" i="0" u="none" strike="noStrike">
                          <a:solidFill>
                            <a:srgbClr val="53575A"/>
                          </a:solidFill>
                          <a:effectLst/>
                          <a:latin typeface="Calibri"/>
                        </a:rPr>
                        <a:t>Complete Dental</a:t>
                      </a:r>
                      <a:r>
                        <a:rPr lang="en-US" sz="1400" b="1" i="0">
                          <a:solidFill>
                            <a:srgbClr val="000000"/>
                          </a:solidFill>
                          <a:effectLst/>
                          <a:latin typeface="Calibri"/>
                        </a:rPr>
                        <a:t>​**</a:t>
                      </a:r>
                    </a:p>
                  </a:txBody>
                  <a:tcPr marL="71392" marR="71392" marT="35696" marB="35696"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20000"/>
                        <a:lumOff val="80000"/>
                      </a:schemeClr>
                    </a:solidFill>
                  </a:tcPr>
                </a:tc>
                <a:tc>
                  <a:txBody>
                    <a:bodyPr/>
                    <a:lstStyle/>
                    <a:p>
                      <a:pPr algn="l" rtl="0" fontAlgn="base"/>
                      <a:r>
                        <a:rPr lang="en-US" sz="1400" b="0" i="0" u="none" strike="noStrike">
                          <a:solidFill>
                            <a:srgbClr val="53575A"/>
                          </a:solidFill>
                          <a:effectLst/>
                          <a:latin typeface="Calibri"/>
                        </a:rPr>
                        <a:t>$40–$65</a:t>
                      </a:r>
                      <a:r>
                        <a:rPr lang="en-US" sz="1400" b="0" i="0">
                          <a:solidFill>
                            <a:srgbClr val="000000"/>
                          </a:solidFill>
                          <a:effectLst/>
                          <a:latin typeface="Calibri"/>
                        </a:rPr>
                        <a:t>​</a:t>
                      </a:r>
                    </a:p>
                  </a:txBody>
                  <a:tcPr marL="71392" marR="71392" marT="35696" marB="35696"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20000"/>
                        <a:lumOff val="80000"/>
                      </a:schemeClr>
                    </a:solidFill>
                  </a:tcPr>
                </a:tc>
                <a:tc>
                  <a:txBody>
                    <a:bodyPr/>
                    <a:lstStyle/>
                    <a:p>
                      <a:pPr algn="l" rtl="0" fontAlgn="base"/>
                      <a:r>
                        <a:rPr lang="en-US" sz="1400" b="0" i="0" u="none" strike="noStrike">
                          <a:solidFill>
                            <a:srgbClr val="53575A"/>
                          </a:solidFill>
                          <a:effectLst/>
                          <a:latin typeface="Calibri"/>
                        </a:rPr>
                        <a:t>Comprehensive dental coverage. Richest benefits available immediately </a:t>
                      </a:r>
                      <a:br>
                        <a:rPr lang="en-US" sz="1400" b="0" i="0" u="none" strike="noStrike">
                          <a:solidFill>
                            <a:srgbClr val="53575A"/>
                          </a:solidFill>
                          <a:effectLst/>
                          <a:latin typeface="Calibri"/>
                        </a:rPr>
                      </a:br>
                      <a:r>
                        <a:rPr lang="en-US" sz="1400" b="0" i="0" u="none" strike="noStrike">
                          <a:solidFill>
                            <a:srgbClr val="53575A"/>
                          </a:solidFill>
                          <a:effectLst/>
                          <a:latin typeface="Calibri"/>
                        </a:rPr>
                        <a:t>for those who have had eligible prior dental coverage.</a:t>
                      </a:r>
                      <a:r>
                        <a:rPr lang="en-US" sz="1400" b="0" i="0">
                          <a:solidFill>
                            <a:srgbClr val="000000"/>
                          </a:solidFill>
                          <a:effectLst/>
                          <a:latin typeface="Calibri"/>
                        </a:rPr>
                        <a:t>​</a:t>
                      </a:r>
                    </a:p>
                  </a:txBody>
                  <a:tcPr marL="71392" marR="71392" marT="35696" marB="35696"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20000"/>
                        <a:lumOff val="80000"/>
                      </a:schemeClr>
                    </a:solidFill>
                  </a:tcPr>
                </a:tc>
                <a:extLst>
                  <a:ext uri="{0D108BD9-81ED-4DB2-BD59-A6C34878D82A}">
                    <a16:rowId xmlns:a16="http://schemas.microsoft.com/office/drawing/2014/main" val="2041303046"/>
                  </a:ext>
                </a:extLst>
              </a:tr>
              <a:tr h="411480">
                <a:tc>
                  <a:txBody>
                    <a:bodyPr/>
                    <a:lstStyle/>
                    <a:p>
                      <a:pPr algn="l" rtl="0" fontAlgn="base"/>
                      <a:r>
                        <a:rPr lang="en-US" sz="1400" b="1" i="0" u="none" strike="noStrike">
                          <a:solidFill>
                            <a:srgbClr val="53575A"/>
                          </a:solidFill>
                          <a:effectLst/>
                          <a:latin typeface="Calibri"/>
                        </a:rPr>
                        <a:t>Loyalty Plus</a:t>
                      </a:r>
                      <a:r>
                        <a:rPr lang="en-US" sz="1400" b="1" i="0">
                          <a:solidFill>
                            <a:srgbClr val="000000"/>
                          </a:solidFill>
                          <a:effectLst/>
                          <a:latin typeface="Calibri"/>
                        </a:rPr>
                        <a:t>​</a:t>
                      </a:r>
                    </a:p>
                  </a:txBody>
                  <a:tcPr marL="71392" marR="71392" marT="35696" marB="35696"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rtl="0" fontAlgn="base"/>
                      <a:r>
                        <a:rPr lang="en-US" sz="1400" b="0" i="0" u="none" strike="noStrike">
                          <a:solidFill>
                            <a:srgbClr val="53575A"/>
                          </a:solidFill>
                          <a:effectLst/>
                          <a:latin typeface="Calibri"/>
                        </a:rPr>
                        <a:t>$28–$51</a:t>
                      </a:r>
                      <a:r>
                        <a:rPr lang="en-US" sz="1400" b="0" i="0">
                          <a:solidFill>
                            <a:srgbClr val="000000"/>
                          </a:solidFill>
                          <a:effectLst/>
                          <a:latin typeface="Calibri"/>
                        </a:rPr>
                        <a:t>​</a:t>
                      </a:r>
                    </a:p>
                  </a:txBody>
                  <a:tcPr marL="71392" marR="71392" marT="35696" marB="35696"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rtl="0" fontAlgn="base"/>
                      <a:r>
                        <a:rPr lang="en-US" sz="1400" b="0" i="0" u="none" strike="noStrike">
                          <a:solidFill>
                            <a:srgbClr val="53575A"/>
                          </a:solidFill>
                          <a:effectLst/>
                          <a:latin typeface="Calibri"/>
                        </a:rPr>
                        <a:t>Comprehensive dental coverage, with benefits increasing over time. </a:t>
                      </a:r>
                      <a:r>
                        <a:rPr lang="en-US" sz="1400" b="0" i="0">
                          <a:solidFill>
                            <a:srgbClr val="000000"/>
                          </a:solidFill>
                          <a:effectLst/>
                          <a:latin typeface="Calibri"/>
                        </a:rPr>
                        <a:t>​</a:t>
                      </a:r>
                    </a:p>
                  </a:txBody>
                  <a:tcPr marL="71392" marR="71392" marT="35696" marB="35696"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135994040"/>
                  </a:ext>
                </a:extLst>
              </a:tr>
              <a:tr h="411480">
                <a:tc>
                  <a:txBody>
                    <a:bodyPr/>
                    <a:lstStyle/>
                    <a:p>
                      <a:pPr algn="l" rtl="0" fontAlgn="base"/>
                      <a:r>
                        <a:rPr lang="en-US" sz="1400" b="1" i="0" u="none" strike="noStrike">
                          <a:solidFill>
                            <a:srgbClr val="53575A"/>
                          </a:solidFill>
                          <a:effectLst/>
                          <a:latin typeface="Calibri"/>
                        </a:rPr>
                        <a:t>Bright Plus</a:t>
                      </a:r>
                      <a:r>
                        <a:rPr lang="en-US" sz="1400" b="1" i="0">
                          <a:solidFill>
                            <a:srgbClr val="000000"/>
                          </a:solidFill>
                          <a:effectLst/>
                          <a:latin typeface="Calibri"/>
                        </a:rPr>
                        <a:t>​</a:t>
                      </a:r>
                    </a:p>
                  </a:txBody>
                  <a:tcPr marL="71392" marR="71392" marT="35696" marB="35696"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20000"/>
                        <a:lumOff val="80000"/>
                      </a:schemeClr>
                    </a:solidFill>
                  </a:tcPr>
                </a:tc>
                <a:tc>
                  <a:txBody>
                    <a:bodyPr/>
                    <a:lstStyle/>
                    <a:p>
                      <a:r>
                        <a:rPr lang="en-US" sz="1400" b="0" i="0" u="none" strike="noStrike">
                          <a:solidFill>
                            <a:srgbClr val="53575A"/>
                          </a:solidFill>
                          <a:effectLst/>
                          <a:latin typeface="Calibri"/>
                        </a:rPr>
                        <a:t>$20–$35</a:t>
                      </a:r>
                      <a:r>
                        <a:rPr lang="en-US" sz="1400" b="0" i="0">
                          <a:solidFill>
                            <a:srgbClr val="000000"/>
                          </a:solidFill>
                          <a:effectLst/>
                          <a:latin typeface="Calibri"/>
                        </a:rPr>
                        <a:t>​</a:t>
                      </a:r>
                      <a:endParaRPr lang="en-US" sz="1400"/>
                    </a:p>
                  </a:txBody>
                  <a:tcPr marL="71392" marR="71392" marT="35696" marB="35696"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20000"/>
                        <a:lumOff val="80000"/>
                      </a:schemeClr>
                    </a:solidFill>
                  </a:tcPr>
                </a:tc>
                <a:tc>
                  <a:txBody>
                    <a:bodyPr/>
                    <a:lstStyle/>
                    <a:p>
                      <a:pPr algn="l" rtl="0" fontAlgn="base"/>
                      <a:r>
                        <a:rPr lang="en-US" sz="1400" b="0" i="0" u="none" strike="noStrike">
                          <a:solidFill>
                            <a:srgbClr val="53575A"/>
                          </a:solidFill>
                          <a:effectLst/>
                          <a:latin typeface="Calibri"/>
                        </a:rPr>
                        <a:t>Preventive dental care and some coverage for unexpected dental needs. </a:t>
                      </a:r>
                      <a:br>
                        <a:rPr lang="en-US" sz="1400" b="0" i="0" u="none" strike="noStrike">
                          <a:solidFill>
                            <a:srgbClr val="53575A"/>
                          </a:solidFill>
                          <a:effectLst/>
                          <a:latin typeface="Calibri"/>
                        </a:rPr>
                      </a:br>
                      <a:r>
                        <a:rPr lang="en-US" sz="1400" b="0" i="0" u="none" strike="noStrike">
                          <a:solidFill>
                            <a:srgbClr val="53575A"/>
                          </a:solidFill>
                          <a:effectLst/>
                          <a:latin typeface="Calibri"/>
                        </a:rPr>
                        <a:t>A great balance to maintain healthy teeth and gums. </a:t>
                      </a:r>
                      <a:r>
                        <a:rPr lang="en-US" sz="1400" b="0" i="0">
                          <a:solidFill>
                            <a:srgbClr val="000000"/>
                          </a:solidFill>
                          <a:effectLst/>
                          <a:latin typeface="Calibri"/>
                        </a:rPr>
                        <a:t>​</a:t>
                      </a:r>
                    </a:p>
                  </a:txBody>
                  <a:tcPr marL="71392" marR="71392" marT="35696" marB="35696"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20000"/>
                        <a:lumOff val="80000"/>
                      </a:schemeClr>
                    </a:solidFill>
                  </a:tcPr>
                </a:tc>
                <a:extLst>
                  <a:ext uri="{0D108BD9-81ED-4DB2-BD59-A6C34878D82A}">
                    <a16:rowId xmlns:a16="http://schemas.microsoft.com/office/drawing/2014/main" val="2609175308"/>
                  </a:ext>
                </a:extLst>
              </a:tr>
              <a:tr h="411480">
                <a:tc>
                  <a:txBody>
                    <a:bodyPr/>
                    <a:lstStyle/>
                    <a:p>
                      <a:pPr algn="l" rtl="0" fontAlgn="base"/>
                      <a:r>
                        <a:rPr lang="en-US" sz="1400" b="1" i="0" u="none" strike="noStrike">
                          <a:solidFill>
                            <a:srgbClr val="53575A"/>
                          </a:solidFill>
                          <a:effectLst/>
                          <a:latin typeface="Calibri"/>
                        </a:rPr>
                        <a:t>Preventive Value</a:t>
                      </a:r>
                      <a:r>
                        <a:rPr lang="en-US" sz="1400" b="1" i="0">
                          <a:solidFill>
                            <a:srgbClr val="000000"/>
                          </a:solidFill>
                          <a:effectLst/>
                          <a:latin typeface="Calibri"/>
                        </a:rPr>
                        <a:t>​</a:t>
                      </a:r>
                    </a:p>
                  </a:txBody>
                  <a:tcPr marL="71392" marR="71392" marT="35696" marB="35696"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rtl="0" fontAlgn="base"/>
                      <a:r>
                        <a:rPr lang="en-US" sz="1400" b="0" i="0" u="none" strike="noStrike">
                          <a:solidFill>
                            <a:srgbClr val="53575A"/>
                          </a:solidFill>
                          <a:effectLst/>
                          <a:latin typeface="Calibri"/>
                        </a:rPr>
                        <a:t>$18–$28</a:t>
                      </a:r>
                      <a:r>
                        <a:rPr lang="en-US" sz="1400" b="0" i="0">
                          <a:solidFill>
                            <a:srgbClr val="000000"/>
                          </a:solidFill>
                          <a:effectLst/>
                          <a:latin typeface="Calibri"/>
                        </a:rPr>
                        <a:t>​</a:t>
                      </a:r>
                    </a:p>
                  </a:txBody>
                  <a:tcPr marL="71392" marR="71392" marT="35696" marB="35696"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rtl="0" fontAlgn="base"/>
                      <a:r>
                        <a:rPr lang="en-US" sz="1400" b="0" i="0" u="none" strike="noStrike">
                          <a:solidFill>
                            <a:srgbClr val="53575A"/>
                          </a:solidFill>
                          <a:effectLst/>
                          <a:latin typeface="Calibri"/>
                        </a:rPr>
                        <a:t>A straightforward plan covering preventive and basic services.</a:t>
                      </a:r>
                      <a:r>
                        <a:rPr lang="en-US" sz="1400" b="0" i="0">
                          <a:solidFill>
                            <a:srgbClr val="000000"/>
                          </a:solidFill>
                          <a:effectLst/>
                          <a:latin typeface="Calibri"/>
                        </a:rPr>
                        <a:t>​</a:t>
                      </a:r>
                    </a:p>
                  </a:txBody>
                  <a:tcPr marL="71392" marR="71392" marT="35696" marB="35696"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670211741"/>
                  </a:ext>
                </a:extLst>
              </a:tr>
              <a:tr h="411480">
                <a:tc>
                  <a:txBody>
                    <a:bodyPr/>
                    <a:lstStyle/>
                    <a:p>
                      <a:pPr algn="l" rtl="0" fontAlgn="base"/>
                      <a:r>
                        <a:rPr lang="en-US" sz="1400" b="1" i="0" u="none" strike="noStrike">
                          <a:solidFill>
                            <a:srgbClr val="53575A"/>
                          </a:solidFill>
                          <a:effectLst/>
                          <a:latin typeface="Calibri"/>
                        </a:rPr>
                        <a:t>Dental Value DHMO</a:t>
                      </a:r>
                      <a:endParaRPr lang="en-US" sz="1400" b="1" i="0">
                        <a:solidFill>
                          <a:srgbClr val="000000"/>
                        </a:solidFill>
                        <a:effectLst/>
                        <a:latin typeface="Calibri"/>
                      </a:endParaRPr>
                    </a:p>
                  </a:txBody>
                  <a:tcPr marL="71392" marR="71392" marT="35696" marB="35696"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20000"/>
                        <a:lumOff val="80000"/>
                      </a:schemeClr>
                    </a:solidFill>
                  </a:tcPr>
                </a:tc>
                <a:tc>
                  <a:txBody>
                    <a:bodyPr/>
                    <a:lstStyle/>
                    <a:p>
                      <a:pPr algn="l" rtl="0" fontAlgn="base"/>
                      <a:r>
                        <a:rPr lang="en-US" sz="1400" b="0" i="0" u="none" strike="noStrike">
                          <a:solidFill>
                            <a:srgbClr val="53575A"/>
                          </a:solidFill>
                          <a:effectLst/>
                          <a:latin typeface="Calibri"/>
                        </a:rPr>
                        <a:t>$11–$16</a:t>
                      </a:r>
                      <a:r>
                        <a:rPr lang="en-US" sz="1400" b="0" i="0">
                          <a:solidFill>
                            <a:srgbClr val="000000"/>
                          </a:solidFill>
                          <a:effectLst/>
                          <a:latin typeface="Calibri"/>
                        </a:rPr>
                        <a:t>​</a:t>
                      </a:r>
                    </a:p>
                  </a:txBody>
                  <a:tcPr marL="71392" marR="71392" marT="35696" marB="35696"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20000"/>
                        <a:lumOff val="80000"/>
                      </a:schemeClr>
                    </a:solidFill>
                  </a:tcPr>
                </a:tc>
                <a:tc>
                  <a:txBody>
                    <a:bodyPr/>
                    <a:lstStyle/>
                    <a:p>
                      <a:pPr algn="l" rtl="0" fontAlgn="base"/>
                      <a:r>
                        <a:rPr lang="en-US" sz="1400" b="0" i="0" u="none" strike="noStrike">
                          <a:solidFill>
                            <a:srgbClr val="53575A"/>
                          </a:solidFill>
                          <a:effectLst/>
                          <a:latin typeface="Calibri"/>
                        </a:rPr>
                        <a:t>Generally a good fit for budget-conscious individuals who want coverage and want to know their costs upfront. </a:t>
                      </a:r>
                      <a:r>
                        <a:rPr lang="en-US" sz="1400" b="0" i="0">
                          <a:solidFill>
                            <a:srgbClr val="000000"/>
                          </a:solidFill>
                          <a:effectLst/>
                          <a:latin typeface="Calibri"/>
                        </a:rPr>
                        <a:t>​</a:t>
                      </a:r>
                    </a:p>
                  </a:txBody>
                  <a:tcPr marL="71392" marR="71392" marT="35696" marB="35696"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20000"/>
                        <a:lumOff val="80000"/>
                      </a:schemeClr>
                    </a:solidFill>
                  </a:tcPr>
                </a:tc>
                <a:extLst>
                  <a:ext uri="{0D108BD9-81ED-4DB2-BD59-A6C34878D82A}">
                    <a16:rowId xmlns:a16="http://schemas.microsoft.com/office/drawing/2014/main" val="449205796"/>
                  </a:ext>
                </a:extLst>
              </a:tr>
              <a:tr h="411480">
                <a:tc>
                  <a:txBody>
                    <a:bodyPr/>
                    <a:lstStyle/>
                    <a:p>
                      <a:pPr algn="l" rtl="0" fontAlgn="base"/>
                      <a:r>
                        <a:rPr lang="en-US" sz="1400" b="1" i="0" u="none" strike="noStrike">
                          <a:solidFill>
                            <a:srgbClr val="53575A"/>
                          </a:solidFill>
                          <a:effectLst/>
                          <a:latin typeface="Calibri"/>
                        </a:rPr>
                        <a:t>Dental Savings </a:t>
                      </a:r>
                      <a:br>
                        <a:rPr lang="en-US" sz="1400" b="1" i="0" u="none" strike="noStrike">
                          <a:solidFill>
                            <a:srgbClr val="53575A"/>
                          </a:solidFill>
                          <a:effectLst/>
                          <a:latin typeface="Calibri"/>
                        </a:rPr>
                      </a:br>
                      <a:r>
                        <a:rPr lang="en-US" sz="1400" b="0" i="0" u="none" strike="noStrike">
                          <a:solidFill>
                            <a:srgbClr val="53575A"/>
                          </a:solidFill>
                          <a:effectLst/>
                          <a:latin typeface="Calibri"/>
                        </a:rPr>
                        <a:t>(Discount plan, not insurance)</a:t>
                      </a:r>
                      <a:r>
                        <a:rPr lang="en-US" sz="1400" b="0" i="0">
                          <a:solidFill>
                            <a:srgbClr val="000000"/>
                          </a:solidFill>
                          <a:effectLst/>
                          <a:latin typeface="Calibri"/>
                        </a:rPr>
                        <a:t>​</a:t>
                      </a:r>
                    </a:p>
                  </a:txBody>
                  <a:tcPr marL="71392" marR="71392" marT="35696" marB="35696"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rtl="0" fontAlgn="base"/>
                      <a:r>
                        <a:rPr lang="en-US" sz="1400" b="0" i="0" u="none" strike="noStrike">
                          <a:solidFill>
                            <a:srgbClr val="53575A"/>
                          </a:solidFill>
                          <a:effectLst/>
                          <a:latin typeface="Calibri"/>
                        </a:rPr>
                        <a:t>$7–$9</a:t>
                      </a:r>
                      <a:r>
                        <a:rPr lang="en-US" sz="1400" b="0" i="0">
                          <a:solidFill>
                            <a:srgbClr val="000000"/>
                          </a:solidFill>
                          <a:effectLst/>
                          <a:latin typeface="Calibri"/>
                        </a:rPr>
                        <a:t>​</a:t>
                      </a:r>
                    </a:p>
                  </a:txBody>
                  <a:tcPr marL="71392" marR="71392" marT="35696" marB="35696"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rtl="0" fontAlgn="base"/>
                      <a:r>
                        <a:rPr lang="en-US" sz="1400" b="0" i="0" u="none" strike="noStrike">
                          <a:solidFill>
                            <a:srgbClr val="53575A"/>
                          </a:solidFill>
                          <a:effectLst/>
                          <a:latin typeface="Calibri"/>
                        </a:rPr>
                        <a:t>Generally a good fit for individuals who want some savings in dental care, but don’t want to invest in dental insurance.</a:t>
                      </a:r>
                      <a:r>
                        <a:rPr lang="en-US" sz="1400" b="0" i="0">
                          <a:solidFill>
                            <a:srgbClr val="000000"/>
                          </a:solidFill>
                          <a:effectLst/>
                          <a:latin typeface="Calibri"/>
                        </a:rPr>
                        <a:t>​</a:t>
                      </a:r>
                    </a:p>
                  </a:txBody>
                  <a:tcPr marL="71392" marR="71392" marT="35696" marB="35696"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363639989"/>
                  </a:ext>
                </a:extLst>
              </a:tr>
            </a:tbl>
          </a:graphicData>
        </a:graphic>
      </p:graphicFrame>
      <p:sp>
        <p:nvSpPr>
          <p:cNvPr id="7" name="Title 1">
            <a:extLst>
              <a:ext uri="{FF2B5EF4-FFF2-40B4-BE49-F238E27FC236}">
                <a16:creationId xmlns:a16="http://schemas.microsoft.com/office/drawing/2014/main" id="{9C3A07EE-4889-E54C-9EF3-019F9E67948D}"/>
              </a:ext>
            </a:extLst>
          </p:cNvPr>
          <p:cNvSpPr>
            <a:spLocks noGrp="1"/>
          </p:cNvSpPr>
          <p:nvPr>
            <p:ph type="title"/>
          </p:nvPr>
        </p:nvSpPr>
        <p:spPr>
          <a:xfrm>
            <a:off x="1463040" y="365760"/>
            <a:ext cx="10360151" cy="603504"/>
          </a:xfrm>
        </p:spPr>
        <p:txBody>
          <a:bodyPr/>
          <a:lstStyle/>
          <a:p>
            <a:r>
              <a:rPr lang="en-US"/>
              <a:t>Humana dental plans national overview​</a:t>
            </a:r>
            <a:endParaRPr lang="uk-UA"/>
          </a:p>
        </p:txBody>
      </p:sp>
      <p:sp>
        <p:nvSpPr>
          <p:cNvPr id="17" name="Footer Placeholder 16">
            <a:extLst>
              <a:ext uri="{FF2B5EF4-FFF2-40B4-BE49-F238E27FC236}">
                <a16:creationId xmlns:a16="http://schemas.microsoft.com/office/drawing/2014/main" id="{F2D203F2-EF6D-36AC-CF76-0903F5267C16}"/>
              </a:ext>
            </a:extLst>
          </p:cNvPr>
          <p:cNvSpPr>
            <a:spLocks noGrp="1"/>
          </p:cNvSpPr>
          <p:nvPr>
            <p:ph type="ftr" sz="quarter" idx="12"/>
          </p:nvPr>
        </p:nvSpPr>
        <p:spPr/>
        <p:txBody>
          <a:bodyPr/>
          <a:lstStyle/>
          <a:p>
            <a:r>
              <a:rPr lang="en-US"/>
              <a:t>For agent use only. Confidential and proprietary. Do not distribute.</a:t>
            </a:r>
          </a:p>
        </p:txBody>
      </p:sp>
      <p:sp>
        <p:nvSpPr>
          <p:cNvPr id="5" name="Slide Number Placeholder 4">
            <a:extLst>
              <a:ext uri="{FF2B5EF4-FFF2-40B4-BE49-F238E27FC236}">
                <a16:creationId xmlns:a16="http://schemas.microsoft.com/office/drawing/2014/main" id="{D2F60F20-3274-124C-86B8-5FB19E724AA5}"/>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11</a:t>
            </a:fld>
            <a:endParaRPr lang="en-US">
              <a:solidFill>
                <a:schemeClr val="tx1"/>
              </a:solidFill>
            </a:endParaRPr>
          </a:p>
        </p:txBody>
      </p:sp>
      <p:sp>
        <p:nvSpPr>
          <p:cNvPr id="6" name="Rectangle 5">
            <a:extLst>
              <a:ext uri="{FF2B5EF4-FFF2-40B4-BE49-F238E27FC236}">
                <a16:creationId xmlns:a16="http://schemas.microsoft.com/office/drawing/2014/main" id="{0F18E2A8-54EC-FCF3-CECF-4F1E4AEF8F97}"/>
              </a:ext>
            </a:extLst>
          </p:cNvPr>
          <p:cNvSpPr/>
          <p:nvPr/>
        </p:nvSpPr>
        <p:spPr>
          <a:xfrm>
            <a:off x="560695" y="5270500"/>
            <a:ext cx="5535305" cy="979214"/>
          </a:xfrm>
          <a:prstGeom prst="rect">
            <a:avLst/>
          </a:prstGeom>
        </p:spPr>
        <p:txBody>
          <a:bodyPr wrap="square" lIns="121920" tIns="60960" rIns="121920" bIns="60960" anchor="t">
            <a:noAutofit/>
          </a:bodyPr>
          <a:lstStyle/>
          <a:p>
            <a:pPr fontAlgn="base"/>
            <a:r>
              <a:rPr lang="en-US" sz="1200">
                <a:solidFill>
                  <a:srgbClr val="53575A"/>
                </a:solidFill>
                <a:ea typeface="Calibri"/>
                <a:cs typeface="Calibri"/>
              </a:rPr>
              <a:t>*Plan offerings vary by state</a:t>
            </a:r>
            <a:r>
              <a:rPr lang="en-US" sz="1200">
                <a:solidFill>
                  <a:srgbClr val="000000"/>
                </a:solidFill>
                <a:ea typeface="Calibri"/>
                <a:cs typeface="Calibri"/>
              </a:rPr>
              <a:t>​</a:t>
            </a:r>
          </a:p>
          <a:p>
            <a:pPr fontAlgn="base"/>
            <a:r>
              <a:rPr lang="en-US" sz="1200" baseline="30000">
                <a:solidFill>
                  <a:srgbClr val="53575A"/>
                </a:solidFill>
                <a:ea typeface="Calibri"/>
                <a:cs typeface="Calibri"/>
              </a:rPr>
              <a:t>†</a:t>
            </a:r>
            <a:r>
              <a:rPr lang="en-US" sz="1200">
                <a:solidFill>
                  <a:srgbClr val="53575A"/>
                </a:solidFill>
                <a:ea typeface="Calibri"/>
                <a:cs typeface="Calibri"/>
              </a:rPr>
              <a:t>Rates: for individuals aged 50, based on rates for July 2022</a:t>
            </a:r>
          </a:p>
        </p:txBody>
      </p:sp>
      <p:sp>
        <p:nvSpPr>
          <p:cNvPr id="18" name="Rectangle 17">
            <a:extLst>
              <a:ext uri="{FF2B5EF4-FFF2-40B4-BE49-F238E27FC236}">
                <a16:creationId xmlns:a16="http://schemas.microsoft.com/office/drawing/2014/main" id="{031CDF87-F632-B092-F911-CA709B9503B5}"/>
              </a:ext>
            </a:extLst>
          </p:cNvPr>
          <p:cNvSpPr/>
          <p:nvPr/>
        </p:nvSpPr>
        <p:spPr>
          <a:xfrm>
            <a:off x="5979805" y="5270500"/>
            <a:ext cx="5410200" cy="979214"/>
          </a:xfrm>
          <a:prstGeom prst="rect">
            <a:avLst/>
          </a:prstGeom>
        </p:spPr>
        <p:txBody>
          <a:bodyPr wrap="square" lIns="121920" tIns="60960" rIns="121920" bIns="60960" anchor="t">
            <a:noAutofit/>
          </a:bodyPr>
          <a:lstStyle/>
          <a:p>
            <a:r>
              <a:rPr lang="en-US" sz="1200">
                <a:solidFill>
                  <a:srgbClr val="3F3F3F"/>
                </a:solidFill>
                <a:effectLst/>
              </a:rPr>
              <a:t>**In Texas, the plans provide benefits for contracted and non-contracted dentists. Non-contracted dentists have not agreed to provide services at contracted fees. If a member sees a non-contracted dentist, their out of pocket costs may be higher than that charged by contracted dentists. You may sometime see this referenced with the terms of in and out of network.</a:t>
            </a:r>
          </a:p>
          <a:p>
            <a:pPr fontAlgn="base"/>
            <a:endParaRPr lang="en-US" sz="1400" b="1">
              <a:solidFill>
                <a:srgbClr val="53575A"/>
              </a:solidFill>
              <a:latin typeface="Calibri"/>
              <a:ea typeface="Calibri"/>
              <a:cs typeface="Calibri"/>
            </a:endParaRPr>
          </a:p>
        </p:txBody>
      </p:sp>
      <p:pic>
        <p:nvPicPr>
          <p:cNvPr id="19" name="Picture Placeholder 146">
            <a:extLst>
              <a:ext uri="{FF2B5EF4-FFF2-40B4-BE49-F238E27FC236}">
                <a16:creationId xmlns:a16="http://schemas.microsoft.com/office/drawing/2014/main" id="{D7DF4C29-4FEF-F51F-30FA-3C2AD55BDAAF}"/>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685800" y="232842"/>
            <a:ext cx="649287" cy="649288"/>
          </a:xfrm>
          <a:prstGeom prst="rect">
            <a:avLst/>
          </a:prstGeom>
        </p:spPr>
      </p:pic>
    </p:spTree>
    <p:extLst>
      <p:ext uri="{BB962C8B-B14F-4D97-AF65-F5344CB8AC3E}">
        <p14:creationId xmlns:p14="http://schemas.microsoft.com/office/powerpoint/2010/main" val="4542339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ounded Rectangle 38">
            <a:extLst>
              <a:ext uri="{FF2B5EF4-FFF2-40B4-BE49-F238E27FC236}">
                <a16:creationId xmlns:a16="http://schemas.microsoft.com/office/drawing/2014/main" id="{2D46C3A7-8C45-E20D-C8A8-E5A30A64C52B}"/>
              </a:ext>
            </a:extLst>
          </p:cNvPr>
          <p:cNvSpPr/>
          <p:nvPr/>
        </p:nvSpPr>
        <p:spPr>
          <a:xfrm>
            <a:off x="6412992" y="2016086"/>
            <a:ext cx="5410200" cy="4018953"/>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41" name="Text Placeholder 1">
            <a:extLst>
              <a:ext uri="{FF2B5EF4-FFF2-40B4-BE49-F238E27FC236}">
                <a16:creationId xmlns:a16="http://schemas.microsoft.com/office/drawing/2014/main" id="{11D043D2-1319-9547-8264-A8A01C4B1D92}"/>
              </a:ext>
            </a:extLst>
          </p:cNvPr>
          <p:cNvSpPr txBox="1">
            <a:spLocks/>
          </p:cNvSpPr>
          <p:nvPr/>
        </p:nvSpPr>
        <p:spPr>
          <a:xfrm>
            <a:off x="6737635" y="3357644"/>
            <a:ext cx="4795446" cy="2677395"/>
          </a:xfrm>
          <a:prstGeom prst="rect">
            <a:avLst/>
          </a:prstGeom>
        </p:spPr>
        <p:txBody>
          <a:bodyPr vert="horz" lIns="0" tIns="0" rIns="0" bIns="0" rtlCol="0">
            <a:noAutofit/>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lvl="1"/>
            <a:r>
              <a:rPr lang="en-US">
                <a:solidFill>
                  <a:schemeClr val="tx2"/>
                </a:solidFill>
              </a:rPr>
              <a:t>Find in-network care using the online provider locator at </a:t>
            </a:r>
            <a:r>
              <a:rPr lang="en-US" err="1">
                <a:solidFill>
                  <a:schemeClr val="tx2"/>
                </a:solidFill>
              </a:rPr>
              <a:t>Humana.com</a:t>
            </a:r>
            <a:endParaRPr lang="en-US">
              <a:solidFill>
                <a:schemeClr val="tx2"/>
              </a:solidFill>
            </a:endParaRPr>
          </a:p>
          <a:p>
            <a:pPr lvl="1"/>
            <a:r>
              <a:rPr lang="en-US">
                <a:solidFill>
                  <a:schemeClr val="tx2"/>
                </a:solidFill>
              </a:rPr>
              <a:t>Freedom to visit any eye doctor, in-network which may lower out-of-pocket expenses</a:t>
            </a:r>
          </a:p>
          <a:p>
            <a:pPr lvl="1"/>
            <a:r>
              <a:rPr lang="en-US">
                <a:solidFill>
                  <a:schemeClr val="tx2"/>
                </a:solidFill>
              </a:rPr>
              <a:t>No waiting period—immediate access to care</a:t>
            </a:r>
          </a:p>
          <a:p>
            <a:pPr lvl="1"/>
            <a:r>
              <a:rPr lang="en-US">
                <a:solidFill>
                  <a:schemeClr val="tx2"/>
                </a:solidFill>
              </a:rPr>
              <a:t>Purchase eyewear or contact lenses in-office or online with valid prescription </a:t>
            </a:r>
          </a:p>
          <a:p>
            <a:pPr marL="0" lvl="1" indent="0">
              <a:buNone/>
            </a:pPr>
            <a:endParaRPr lang="en-US">
              <a:solidFill>
                <a:schemeClr val="tx2"/>
              </a:solidFill>
            </a:endParaRPr>
          </a:p>
          <a:p>
            <a:pPr lvl="1"/>
            <a:endParaRPr lang="en-US">
              <a:solidFill>
                <a:schemeClr val="tx2"/>
              </a:solidFill>
            </a:endParaRPr>
          </a:p>
        </p:txBody>
      </p:sp>
      <p:sp>
        <p:nvSpPr>
          <p:cNvPr id="6" name="Text Placeholder 5">
            <a:extLst>
              <a:ext uri="{FF2B5EF4-FFF2-40B4-BE49-F238E27FC236}">
                <a16:creationId xmlns:a16="http://schemas.microsoft.com/office/drawing/2014/main" id="{700C4859-714B-4254-998E-72B0526DAF31}"/>
              </a:ext>
            </a:extLst>
          </p:cNvPr>
          <p:cNvSpPr>
            <a:spLocks noGrp="1"/>
          </p:cNvSpPr>
          <p:nvPr>
            <p:ph type="body" sz="quarter" idx="13"/>
          </p:nvPr>
        </p:nvSpPr>
        <p:spPr>
          <a:xfrm>
            <a:off x="687028" y="1463040"/>
            <a:ext cx="11137392" cy="759935"/>
          </a:xfrm>
        </p:spPr>
        <p:txBody>
          <a:bodyPr/>
          <a:lstStyle/>
          <a:p>
            <a:r>
              <a:rPr lang="en-US">
                <a:solidFill>
                  <a:schemeClr val="accent2"/>
                </a:solidFill>
              </a:rPr>
              <a:t>Vision plans vary by state. Here are some benefits the plan might include:  </a:t>
            </a:r>
          </a:p>
          <a:p>
            <a:endParaRPr lang="en-US"/>
          </a:p>
        </p:txBody>
      </p:sp>
      <p:sp>
        <p:nvSpPr>
          <p:cNvPr id="35" name="Rounded Rectangle 34">
            <a:extLst>
              <a:ext uri="{FF2B5EF4-FFF2-40B4-BE49-F238E27FC236}">
                <a16:creationId xmlns:a16="http://schemas.microsoft.com/office/drawing/2014/main" id="{30556367-62DF-F348-4FCC-81786BC41FDA}"/>
              </a:ext>
            </a:extLst>
          </p:cNvPr>
          <p:cNvSpPr/>
          <p:nvPr/>
        </p:nvSpPr>
        <p:spPr>
          <a:xfrm>
            <a:off x="685800" y="2016086"/>
            <a:ext cx="5410200" cy="4018953"/>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2" name="Title 1">
            <a:extLst>
              <a:ext uri="{FF2B5EF4-FFF2-40B4-BE49-F238E27FC236}">
                <a16:creationId xmlns:a16="http://schemas.microsoft.com/office/drawing/2014/main" id="{D6F38C88-9106-3977-B582-6FCD2DC45F91}"/>
              </a:ext>
            </a:extLst>
          </p:cNvPr>
          <p:cNvSpPr>
            <a:spLocks noGrp="1"/>
          </p:cNvSpPr>
          <p:nvPr>
            <p:ph type="title"/>
          </p:nvPr>
        </p:nvSpPr>
        <p:spPr>
          <a:xfrm>
            <a:off x="1460500" y="365760"/>
            <a:ext cx="10362692" cy="603504"/>
          </a:xfrm>
        </p:spPr>
        <p:txBody>
          <a:bodyPr/>
          <a:lstStyle/>
          <a:p>
            <a:r>
              <a:rPr lang="en-US"/>
              <a:t>Humana vision plans </a:t>
            </a:r>
          </a:p>
        </p:txBody>
      </p:sp>
      <p:sp>
        <p:nvSpPr>
          <p:cNvPr id="3" name="Footer Placeholder 2">
            <a:extLst>
              <a:ext uri="{FF2B5EF4-FFF2-40B4-BE49-F238E27FC236}">
                <a16:creationId xmlns:a16="http://schemas.microsoft.com/office/drawing/2014/main" id="{FC6D1CAB-3FE6-EECF-DE14-98028D4AA7E0}"/>
              </a:ext>
            </a:extLst>
          </p:cNvPr>
          <p:cNvSpPr>
            <a:spLocks noGrp="1"/>
          </p:cNvSpPr>
          <p:nvPr>
            <p:ph type="ftr" sz="quarter" idx="16"/>
          </p:nvPr>
        </p:nvSpPr>
        <p:spPr/>
        <p:txBody>
          <a:bodyPr/>
          <a:lstStyle/>
          <a:p>
            <a:r>
              <a:rPr lang="en-US"/>
              <a:t>For agent use only. Confidential and proprietary. Do not distribute.</a:t>
            </a:r>
          </a:p>
        </p:txBody>
      </p:sp>
      <p:sp>
        <p:nvSpPr>
          <p:cNvPr id="5" name="Slide Number Placeholder 4">
            <a:extLst>
              <a:ext uri="{FF2B5EF4-FFF2-40B4-BE49-F238E27FC236}">
                <a16:creationId xmlns:a16="http://schemas.microsoft.com/office/drawing/2014/main" id="{C44A1FA9-85B5-BB17-C116-CEF2DEC2CF8D}"/>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12</a:t>
            </a:fld>
            <a:endParaRPr lang="en-US">
              <a:solidFill>
                <a:schemeClr val="tx1"/>
              </a:solidFill>
            </a:endParaRPr>
          </a:p>
        </p:txBody>
      </p:sp>
      <p:pic>
        <p:nvPicPr>
          <p:cNvPr id="31" name="Picture Placeholder 78">
            <a:extLst>
              <a:ext uri="{FF2B5EF4-FFF2-40B4-BE49-F238E27FC236}">
                <a16:creationId xmlns:a16="http://schemas.microsoft.com/office/drawing/2014/main" id="{162EC6C8-916E-6AE4-51FD-6DF02C01F5F3}"/>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685800" y="232129"/>
            <a:ext cx="649287" cy="649288"/>
          </a:xfrm>
          <a:prstGeom prst="rect">
            <a:avLst/>
          </a:prstGeom>
        </p:spPr>
      </p:pic>
      <p:sp>
        <p:nvSpPr>
          <p:cNvPr id="37" name="Text Placeholder 1">
            <a:extLst>
              <a:ext uri="{FF2B5EF4-FFF2-40B4-BE49-F238E27FC236}">
                <a16:creationId xmlns:a16="http://schemas.microsoft.com/office/drawing/2014/main" id="{0EE4F0A6-9C70-7FCD-CEF1-9802971DE721}"/>
              </a:ext>
            </a:extLst>
          </p:cNvPr>
          <p:cNvSpPr txBox="1">
            <a:spLocks/>
          </p:cNvSpPr>
          <p:nvPr/>
        </p:nvSpPr>
        <p:spPr>
          <a:xfrm>
            <a:off x="1010443" y="3357644"/>
            <a:ext cx="4795446" cy="2677395"/>
          </a:xfrm>
          <a:prstGeom prst="rect">
            <a:avLst/>
          </a:prstGeom>
        </p:spPr>
        <p:txBody>
          <a:bodyPr vert="horz" lIns="0" tIns="0" rIns="0" bIns="0" rtlCol="0">
            <a:noAutofit/>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lvl="1"/>
            <a:r>
              <a:rPr lang="en-US" dirty="0">
                <a:solidFill>
                  <a:schemeClr val="tx2"/>
                </a:solidFill>
              </a:rPr>
              <a:t>Routine vision exam every 12 months </a:t>
            </a:r>
            <a:br>
              <a:rPr lang="en-US" dirty="0">
                <a:solidFill>
                  <a:schemeClr val="tx2"/>
                </a:solidFill>
              </a:rPr>
            </a:br>
            <a:r>
              <a:rPr lang="en-US" dirty="0">
                <a:solidFill>
                  <a:schemeClr val="tx2"/>
                </a:solidFill>
              </a:rPr>
              <a:t>(in-network copay)</a:t>
            </a:r>
          </a:p>
          <a:p>
            <a:pPr lvl="1"/>
            <a:r>
              <a:rPr lang="en-US" dirty="0">
                <a:solidFill>
                  <a:schemeClr val="tx2"/>
                </a:solidFill>
              </a:rPr>
              <a:t>Contact lens vision exam every 12 months </a:t>
            </a:r>
            <a:br>
              <a:rPr lang="en-US" dirty="0">
                <a:solidFill>
                  <a:schemeClr val="tx2"/>
                </a:solidFill>
              </a:rPr>
            </a:br>
            <a:r>
              <a:rPr lang="en-US" dirty="0">
                <a:solidFill>
                  <a:schemeClr val="tx2"/>
                </a:solidFill>
              </a:rPr>
              <a:t>(in-network copay)</a:t>
            </a:r>
          </a:p>
          <a:p>
            <a:pPr lvl="1"/>
            <a:r>
              <a:rPr lang="en-US" dirty="0">
                <a:solidFill>
                  <a:schemeClr val="tx2"/>
                </a:solidFill>
              </a:rPr>
              <a:t>Contact lenses allowance OR an optical lenses copay every 12 months</a:t>
            </a:r>
          </a:p>
          <a:p>
            <a:pPr lvl="1"/>
            <a:r>
              <a:rPr lang="en-US" dirty="0">
                <a:solidFill>
                  <a:schemeClr val="tx2"/>
                </a:solidFill>
              </a:rPr>
              <a:t>New frames allowance every 12 or 24 months</a:t>
            </a:r>
          </a:p>
        </p:txBody>
      </p:sp>
      <p:pic>
        <p:nvPicPr>
          <p:cNvPr id="43" name="Picture Placeholder 104">
            <a:extLst>
              <a:ext uri="{FF2B5EF4-FFF2-40B4-BE49-F238E27FC236}">
                <a16:creationId xmlns:a16="http://schemas.microsoft.com/office/drawing/2014/main" id="{BA9787BB-E7AC-64BD-75C6-2597E5C1494E}"/>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8642781" y="2228834"/>
            <a:ext cx="950622" cy="950622"/>
          </a:xfrm>
          <a:prstGeom prst="rect">
            <a:avLst/>
          </a:prstGeom>
        </p:spPr>
      </p:pic>
      <p:pic>
        <p:nvPicPr>
          <p:cNvPr id="44" name="Picture Placeholder 78">
            <a:extLst>
              <a:ext uri="{FF2B5EF4-FFF2-40B4-BE49-F238E27FC236}">
                <a16:creationId xmlns:a16="http://schemas.microsoft.com/office/drawing/2014/main" id="{2E488F3A-4976-9F9A-C4F9-75CD12F9B065}"/>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2915589" y="2228834"/>
            <a:ext cx="950622" cy="950622"/>
          </a:xfrm>
          <a:prstGeom prst="rect">
            <a:avLst/>
          </a:prstGeom>
        </p:spPr>
      </p:pic>
    </p:spTree>
    <p:extLst>
      <p:ext uri="{BB962C8B-B14F-4D97-AF65-F5344CB8AC3E}">
        <p14:creationId xmlns:p14="http://schemas.microsoft.com/office/powerpoint/2010/main" val="31959146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ounded Rectangle 46">
            <a:extLst>
              <a:ext uri="{FF2B5EF4-FFF2-40B4-BE49-F238E27FC236}">
                <a16:creationId xmlns:a16="http://schemas.microsoft.com/office/drawing/2014/main" id="{7EE787DB-5D7F-9A57-6CE4-FABCC359247B}"/>
              </a:ext>
            </a:extLst>
          </p:cNvPr>
          <p:cNvSpPr/>
          <p:nvPr/>
        </p:nvSpPr>
        <p:spPr>
          <a:xfrm>
            <a:off x="685800" y="2016086"/>
            <a:ext cx="5410200" cy="371488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48" name="Text Placeholder 1">
            <a:extLst>
              <a:ext uri="{FF2B5EF4-FFF2-40B4-BE49-F238E27FC236}">
                <a16:creationId xmlns:a16="http://schemas.microsoft.com/office/drawing/2014/main" id="{7950EABA-985A-932E-8432-373EA226B9D3}"/>
              </a:ext>
            </a:extLst>
          </p:cNvPr>
          <p:cNvSpPr txBox="1">
            <a:spLocks/>
          </p:cNvSpPr>
          <p:nvPr/>
        </p:nvSpPr>
        <p:spPr>
          <a:xfrm>
            <a:off x="1010443" y="3596557"/>
            <a:ext cx="4795446" cy="2677395"/>
          </a:xfrm>
          <a:prstGeom prst="rect">
            <a:avLst/>
          </a:prstGeom>
        </p:spPr>
        <p:txBody>
          <a:bodyPr vert="horz" lIns="0" tIns="0" rIns="0" bIns="0" rtlCol="0" anchor="t">
            <a:noAutofit/>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marL="182880" lvl="1" indent="-182880"/>
            <a:r>
              <a:rPr lang="en-US">
                <a:solidFill>
                  <a:schemeClr val="bg2"/>
                </a:solidFill>
              </a:rPr>
              <a:t>Veterans who aren’t yet Medicare eligible</a:t>
            </a:r>
          </a:p>
          <a:p>
            <a:pPr marL="182880" lvl="1" indent="-182880"/>
            <a:r>
              <a:rPr lang="en-US">
                <a:solidFill>
                  <a:schemeClr val="bg2"/>
                </a:solidFill>
              </a:rPr>
              <a:t>TFL or CHAMPVA members who don’t want government </a:t>
            </a:r>
            <a:r>
              <a:rPr lang="en-US" err="1">
                <a:solidFill>
                  <a:schemeClr val="bg2"/>
                </a:solidFill>
              </a:rPr>
              <a:t>Benefeds</a:t>
            </a:r>
            <a:r>
              <a:rPr lang="en-US">
                <a:solidFill>
                  <a:schemeClr val="bg2"/>
                </a:solidFill>
              </a:rPr>
              <a:t> or VAPID plans or who would benefit from Humana plans instead</a:t>
            </a:r>
            <a:endParaRPr lang="en-US">
              <a:solidFill>
                <a:schemeClr val="bg2"/>
              </a:solidFill>
              <a:cs typeface="Calibri"/>
            </a:endParaRPr>
          </a:p>
        </p:txBody>
      </p:sp>
      <p:sp>
        <p:nvSpPr>
          <p:cNvPr id="8" name="Footer Placeholder 7">
            <a:extLst>
              <a:ext uri="{FF2B5EF4-FFF2-40B4-BE49-F238E27FC236}">
                <a16:creationId xmlns:a16="http://schemas.microsoft.com/office/drawing/2014/main" id="{BBD6C4E7-02C9-5358-50D4-E30BE8BBE982}"/>
              </a:ext>
            </a:extLst>
          </p:cNvPr>
          <p:cNvSpPr>
            <a:spLocks noGrp="1"/>
          </p:cNvSpPr>
          <p:nvPr>
            <p:ph type="ftr" sz="quarter" idx="18"/>
          </p:nvPr>
        </p:nvSpPr>
        <p:spPr/>
        <p:txBody>
          <a:bodyPr/>
          <a:lstStyle/>
          <a:p>
            <a:r>
              <a:rPr lang="en-US"/>
              <a:t>For agent use only. Confidential and proprietary. Do not distribute.</a:t>
            </a:r>
          </a:p>
        </p:txBody>
      </p:sp>
      <p:sp>
        <p:nvSpPr>
          <p:cNvPr id="9" name="Slide Number Placeholder 8">
            <a:extLst>
              <a:ext uri="{FF2B5EF4-FFF2-40B4-BE49-F238E27FC236}">
                <a16:creationId xmlns:a16="http://schemas.microsoft.com/office/drawing/2014/main" id="{234E11D0-C3AF-8151-3813-E39D2A192FA1}"/>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13</a:t>
            </a:fld>
            <a:endParaRPr lang="en-US">
              <a:solidFill>
                <a:schemeClr val="tx1"/>
              </a:solidFill>
            </a:endParaRPr>
          </a:p>
        </p:txBody>
      </p:sp>
      <p:sp>
        <p:nvSpPr>
          <p:cNvPr id="2" name="Title 1">
            <a:extLst>
              <a:ext uri="{FF2B5EF4-FFF2-40B4-BE49-F238E27FC236}">
                <a16:creationId xmlns:a16="http://schemas.microsoft.com/office/drawing/2014/main" id="{4426BFFB-C3CE-F7B7-16DF-84AA0319790B}"/>
              </a:ext>
            </a:extLst>
          </p:cNvPr>
          <p:cNvSpPr>
            <a:spLocks noGrp="1"/>
          </p:cNvSpPr>
          <p:nvPr>
            <p:ph type="title"/>
          </p:nvPr>
        </p:nvSpPr>
        <p:spPr/>
        <p:txBody>
          <a:bodyPr/>
          <a:lstStyle/>
          <a:p>
            <a:r>
              <a:rPr lang="en-US"/>
              <a:t>Who do these dental and vision plans work for?</a:t>
            </a:r>
          </a:p>
        </p:txBody>
      </p:sp>
      <p:sp>
        <p:nvSpPr>
          <p:cNvPr id="28" name="TextBox 27">
            <a:extLst>
              <a:ext uri="{FF2B5EF4-FFF2-40B4-BE49-F238E27FC236}">
                <a16:creationId xmlns:a16="http://schemas.microsoft.com/office/drawing/2014/main" id="{78573389-F2EF-A64D-75E7-DEFEB51A3D94}"/>
              </a:ext>
            </a:extLst>
          </p:cNvPr>
          <p:cNvSpPr txBox="1"/>
          <p:nvPr/>
        </p:nvSpPr>
        <p:spPr>
          <a:xfrm>
            <a:off x="6265889" y="5436831"/>
            <a:ext cx="5756222" cy="1107996"/>
          </a:xfrm>
          <a:prstGeom prst="rect">
            <a:avLst/>
          </a:prstGeom>
          <a:noFill/>
        </p:spPr>
        <p:txBody>
          <a:bodyPr wrap="square" rtlCol="0">
            <a:spAutoFit/>
          </a:bodyPr>
          <a:lstStyle/>
          <a:p>
            <a:pPr algn="ctr"/>
            <a:r>
              <a:rPr lang="en-US" sz="2200" b="1" dirty="0">
                <a:solidFill>
                  <a:srgbClr val="114A21"/>
                </a:solidFill>
              </a:rPr>
              <a:t>Vincent Ellis, </a:t>
            </a:r>
          </a:p>
          <a:p>
            <a:pPr algn="ctr"/>
            <a:r>
              <a:rPr lang="en-US" sz="2200" b="1" dirty="0">
                <a:solidFill>
                  <a:srgbClr val="114A21"/>
                </a:solidFill>
              </a:rPr>
              <a:t>Humana </a:t>
            </a:r>
            <a:r>
              <a:rPr lang="en-US" sz="2200" b="1" dirty="0" err="1">
                <a:solidFill>
                  <a:srgbClr val="114A21"/>
                </a:solidFill>
              </a:rPr>
              <a:t>MarketPoint</a:t>
            </a:r>
            <a:r>
              <a:rPr lang="en-US" sz="2200" b="1" dirty="0">
                <a:solidFill>
                  <a:srgbClr val="114A21"/>
                </a:solidFill>
              </a:rPr>
              <a:t> Sales Representative </a:t>
            </a:r>
          </a:p>
          <a:p>
            <a:pPr algn="ctr"/>
            <a:r>
              <a:rPr lang="en-US" sz="2200" b="1" dirty="0">
                <a:solidFill>
                  <a:srgbClr val="114A21"/>
                </a:solidFill>
              </a:rPr>
              <a:t>Tampa, Florida</a:t>
            </a:r>
          </a:p>
        </p:txBody>
      </p:sp>
      <p:grpSp>
        <p:nvGrpSpPr>
          <p:cNvPr id="29" name="Group 28" title="Open Quote Graphic">
            <a:extLst>
              <a:ext uri="{FF2B5EF4-FFF2-40B4-BE49-F238E27FC236}">
                <a16:creationId xmlns:a16="http://schemas.microsoft.com/office/drawing/2014/main" id="{1F5E0401-8E2F-CEA5-06CE-B4C7E05F488D}"/>
              </a:ext>
            </a:extLst>
          </p:cNvPr>
          <p:cNvGrpSpPr/>
          <p:nvPr/>
        </p:nvGrpSpPr>
        <p:grpSpPr>
          <a:xfrm>
            <a:off x="8900395" y="1399833"/>
            <a:ext cx="459036" cy="762000"/>
            <a:chOff x="9294813" y="4408488"/>
            <a:chExt cx="1746250" cy="2898776"/>
          </a:xfrm>
        </p:grpSpPr>
        <p:sp>
          <p:nvSpPr>
            <p:cNvPr id="30" name="Freeform 6">
              <a:extLst>
                <a:ext uri="{FF2B5EF4-FFF2-40B4-BE49-F238E27FC236}">
                  <a16:creationId xmlns:a16="http://schemas.microsoft.com/office/drawing/2014/main" id="{173456EF-B121-FE17-9996-86206136CEDD}"/>
                </a:ext>
              </a:extLst>
            </p:cNvPr>
            <p:cNvSpPr>
              <a:spLocks noEditPoints="1"/>
            </p:cNvSpPr>
            <p:nvPr/>
          </p:nvSpPr>
          <p:spPr bwMode="auto">
            <a:xfrm>
              <a:off x="9294813" y="4408488"/>
              <a:ext cx="1746250" cy="1458913"/>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1" name="Rectangle 7">
              <a:extLst>
                <a:ext uri="{FF2B5EF4-FFF2-40B4-BE49-F238E27FC236}">
                  <a16:creationId xmlns:a16="http://schemas.microsoft.com/office/drawing/2014/main" id="{AEE1C23E-A6DA-5B08-EDCB-902C13CDA4DF}"/>
                </a:ext>
              </a:extLst>
            </p:cNvPr>
            <p:cNvSpPr>
              <a:spLocks noChangeArrowheads="1"/>
            </p:cNvSpPr>
            <p:nvPr/>
          </p:nvSpPr>
          <p:spPr bwMode="auto">
            <a:xfrm>
              <a:off x="9294813" y="5867401"/>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2" name="Group 31" title="Close Quote Graphic">
            <a:extLst>
              <a:ext uri="{FF2B5EF4-FFF2-40B4-BE49-F238E27FC236}">
                <a16:creationId xmlns:a16="http://schemas.microsoft.com/office/drawing/2014/main" id="{C2CA7FDA-9B38-27EC-EFA4-D1E1788812B3}"/>
              </a:ext>
            </a:extLst>
          </p:cNvPr>
          <p:cNvGrpSpPr/>
          <p:nvPr/>
        </p:nvGrpSpPr>
        <p:grpSpPr>
          <a:xfrm>
            <a:off x="8900395" y="4499695"/>
            <a:ext cx="459036" cy="762000"/>
            <a:chOff x="7246938" y="2979738"/>
            <a:chExt cx="1746251" cy="2898776"/>
          </a:xfrm>
        </p:grpSpPr>
        <p:sp>
          <p:nvSpPr>
            <p:cNvPr id="33" name="Freeform 5">
              <a:extLst>
                <a:ext uri="{FF2B5EF4-FFF2-40B4-BE49-F238E27FC236}">
                  <a16:creationId xmlns:a16="http://schemas.microsoft.com/office/drawing/2014/main" id="{DFDC1E4E-0AE5-8B1A-2AF7-F438B5DECE8A}"/>
                </a:ext>
              </a:extLst>
            </p:cNvPr>
            <p:cNvSpPr>
              <a:spLocks noEditPoints="1"/>
            </p:cNvSpPr>
            <p:nvPr/>
          </p:nvSpPr>
          <p:spPr bwMode="auto">
            <a:xfrm>
              <a:off x="7246938" y="4419601"/>
              <a:ext cx="1746250" cy="1458913"/>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4" name="Rectangle 8">
              <a:extLst>
                <a:ext uri="{FF2B5EF4-FFF2-40B4-BE49-F238E27FC236}">
                  <a16:creationId xmlns:a16="http://schemas.microsoft.com/office/drawing/2014/main" id="{E797E67B-AAE8-1C48-1849-B2A0F3319D4A}"/>
                </a:ext>
              </a:extLst>
            </p:cNvPr>
            <p:cNvSpPr>
              <a:spLocks noChangeArrowheads="1"/>
            </p:cNvSpPr>
            <p:nvPr/>
          </p:nvSpPr>
          <p:spPr bwMode="auto">
            <a:xfrm>
              <a:off x="7258051" y="2979738"/>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43" name="Text Placeholder 3">
            <a:extLst>
              <a:ext uri="{FF2B5EF4-FFF2-40B4-BE49-F238E27FC236}">
                <a16:creationId xmlns:a16="http://schemas.microsoft.com/office/drawing/2014/main" id="{5752B9E8-7242-8FC7-38AE-8FCFECC146C6}"/>
              </a:ext>
            </a:extLst>
          </p:cNvPr>
          <p:cNvSpPr txBox="1">
            <a:spLocks/>
          </p:cNvSpPr>
          <p:nvPr/>
        </p:nvSpPr>
        <p:spPr>
          <a:xfrm>
            <a:off x="6436634" y="1791910"/>
            <a:ext cx="5386558" cy="3086281"/>
          </a:xfrm>
          <a:prstGeom prst="rect">
            <a:avLst/>
          </a:prstGeom>
        </p:spPr>
        <p:txBody>
          <a:bodyPr anchor="ctr" anchorCtr="0"/>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marL="182889" lvl="2" indent="0" algn="ctr">
              <a:buNone/>
            </a:pPr>
            <a:r>
              <a:rPr lang="en-US" sz="2400">
                <a:solidFill>
                  <a:schemeClr val="accent2"/>
                </a:solidFill>
              </a:rPr>
              <a:t>Depending on what level [of government healthcare] veterans have, they’re usually paying for the dental division through the federal government. Nine times out of 10, I can do a lot better [insurance wise] than what they actually have.</a:t>
            </a:r>
            <a:endParaRPr lang="en-US"/>
          </a:p>
        </p:txBody>
      </p:sp>
      <p:pic>
        <p:nvPicPr>
          <p:cNvPr id="51" name="Picture Placeholder 110">
            <a:extLst>
              <a:ext uri="{FF2B5EF4-FFF2-40B4-BE49-F238E27FC236}">
                <a16:creationId xmlns:a16="http://schemas.microsoft.com/office/drawing/2014/main" id="{1DFB80BB-C19B-4C16-02A6-95362A0B309E}"/>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2915589" y="2339472"/>
            <a:ext cx="950622" cy="950623"/>
          </a:xfrm>
          <a:prstGeom prst="rect">
            <a:avLst/>
          </a:prstGeom>
        </p:spPr>
      </p:pic>
    </p:spTree>
    <p:extLst>
      <p:ext uri="{BB962C8B-B14F-4D97-AF65-F5344CB8AC3E}">
        <p14:creationId xmlns:p14="http://schemas.microsoft.com/office/powerpoint/2010/main" val="17219849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24">
            <a:extLst>
              <a:ext uri="{FF2B5EF4-FFF2-40B4-BE49-F238E27FC236}">
                <a16:creationId xmlns:a16="http://schemas.microsoft.com/office/drawing/2014/main" id="{DD6D8E42-B0CB-9D76-42E2-F6C55E0CEA9D}"/>
              </a:ext>
            </a:extLst>
          </p:cNvPr>
          <p:cNvSpPr>
            <a:spLocks noChangeAspect="1"/>
          </p:cNvSpPr>
          <p:nvPr/>
        </p:nvSpPr>
        <p:spPr>
          <a:xfrm>
            <a:off x="3789312" y="1177289"/>
            <a:ext cx="4918175" cy="4918175"/>
          </a:xfrm>
          <a:prstGeom prst="ellipse">
            <a:avLst/>
          </a:prstGeom>
          <a:solidFill>
            <a:schemeClr val="accent1">
              <a:lumMod val="20000"/>
              <a:lumOff val="80000"/>
            </a:schemeClr>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7" name="Oval 26">
            <a:extLst>
              <a:ext uri="{FF2B5EF4-FFF2-40B4-BE49-F238E27FC236}">
                <a16:creationId xmlns:a16="http://schemas.microsoft.com/office/drawing/2014/main" id="{68AED2B6-0F02-1718-7375-129D421F8C17}"/>
              </a:ext>
            </a:extLst>
          </p:cNvPr>
          <p:cNvSpPr>
            <a:spLocks noChangeAspect="1"/>
          </p:cNvSpPr>
          <p:nvPr/>
        </p:nvSpPr>
        <p:spPr>
          <a:xfrm>
            <a:off x="5105399" y="1177289"/>
            <a:ext cx="2286000" cy="2286000"/>
          </a:xfrm>
          <a:prstGeom prst="ellipse">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8" name="Oval 27">
            <a:extLst>
              <a:ext uri="{FF2B5EF4-FFF2-40B4-BE49-F238E27FC236}">
                <a16:creationId xmlns:a16="http://schemas.microsoft.com/office/drawing/2014/main" id="{93A5B57F-44CB-7988-AA19-2DC58EB7752A}"/>
              </a:ext>
            </a:extLst>
          </p:cNvPr>
          <p:cNvSpPr>
            <a:spLocks noChangeAspect="1"/>
          </p:cNvSpPr>
          <p:nvPr/>
        </p:nvSpPr>
        <p:spPr>
          <a:xfrm>
            <a:off x="3962398" y="3120895"/>
            <a:ext cx="2286000" cy="2286000"/>
          </a:xfrm>
          <a:prstGeom prst="ellipse">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9" name="Oval 28">
            <a:extLst>
              <a:ext uri="{FF2B5EF4-FFF2-40B4-BE49-F238E27FC236}">
                <a16:creationId xmlns:a16="http://schemas.microsoft.com/office/drawing/2014/main" id="{D5CA1028-62C3-F1F1-2F69-7602CA7D16B2}"/>
              </a:ext>
            </a:extLst>
          </p:cNvPr>
          <p:cNvSpPr>
            <a:spLocks noChangeAspect="1"/>
          </p:cNvSpPr>
          <p:nvPr/>
        </p:nvSpPr>
        <p:spPr>
          <a:xfrm>
            <a:off x="6248399" y="3120895"/>
            <a:ext cx="2286000" cy="2286000"/>
          </a:xfrm>
          <a:prstGeom prst="ellipse">
            <a:avLst/>
          </a:prstGeom>
          <a:solidFill>
            <a:schemeClr val="accent4"/>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33" name="Oval 32">
            <a:extLst>
              <a:ext uri="{FF2B5EF4-FFF2-40B4-BE49-F238E27FC236}">
                <a16:creationId xmlns:a16="http://schemas.microsoft.com/office/drawing/2014/main" id="{8E2CC210-DED2-6D56-B94A-EFADCC4F7EAA}"/>
              </a:ext>
            </a:extLst>
          </p:cNvPr>
          <p:cNvSpPr>
            <a:spLocks noChangeAspect="1"/>
          </p:cNvSpPr>
          <p:nvPr/>
        </p:nvSpPr>
        <p:spPr>
          <a:xfrm>
            <a:off x="5580745" y="2854854"/>
            <a:ext cx="1335309" cy="1335309"/>
          </a:xfrm>
          <a:prstGeom prst="ellipse">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 name="Title 1">
            <a:extLst>
              <a:ext uri="{FF2B5EF4-FFF2-40B4-BE49-F238E27FC236}">
                <a16:creationId xmlns:a16="http://schemas.microsoft.com/office/drawing/2014/main" id="{524C7F46-D859-5098-63A1-0164C257EFD0}"/>
              </a:ext>
            </a:extLst>
          </p:cNvPr>
          <p:cNvSpPr>
            <a:spLocks noGrp="1"/>
          </p:cNvSpPr>
          <p:nvPr>
            <p:ph type="title"/>
          </p:nvPr>
        </p:nvSpPr>
        <p:spPr/>
        <p:txBody>
          <a:bodyPr>
            <a:normAutofit/>
          </a:bodyPr>
          <a:lstStyle/>
          <a:p>
            <a:r>
              <a:rPr lang="en-US" sz="3600"/>
              <a:t>Who may be interested in Humana Extend Plans?* </a:t>
            </a:r>
          </a:p>
        </p:txBody>
      </p:sp>
      <p:sp>
        <p:nvSpPr>
          <p:cNvPr id="7" name="Footer Placeholder 6">
            <a:extLst>
              <a:ext uri="{FF2B5EF4-FFF2-40B4-BE49-F238E27FC236}">
                <a16:creationId xmlns:a16="http://schemas.microsoft.com/office/drawing/2014/main" id="{C3483351-D50F-A9E0-1051-4B8EDBAC347D}"/>
              </a:ext>
            </a:extLst>
          </p:cNvPr>
          <p:cNvSpPr>
            <a:spLocks noGrp="1"/>
          </p:cNvSpPr>
          <p:nvPr>
            <p:ph type="ftr" sz="quarter" idx="15"/>
          </p:nvPr>
        </p:nvSpPr>
        <p:spPr/>
        <p:txBody>
          <a:bodyPr/>
          <a:lstStyle/>
          <a:p>
            <a:r>
              <a:rPr lang="en-US"/>
              <a:t>For agent use only. Confidential and proprietary. Do not distribute.</a:t>
            </a:r>
          </a:p>
        </p:txBody>
      </p:sp>
      <p:sp>
        <p:nvSpPr>
          <p:cNvPr id="10" name="Slide Number Placeholder 9">
            <a:extLst>
              <a:ext uri="{FF2B5EF4-FFF2-40B4-BE49-F238E27FC236}">
                <a16:creationId xmlns:a16="http://schemas.microsoft.com/office/drawing/2014/main" id="{A744D4C3-52BD-ACF3-CF88-029C98590DC5}"/>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14</a:t>
            </a:fld>
            <a:endParaRPr lang="en-US">
              <a:solidFill>
                <a:schemeClr val="tx1"/>
              </a:solidFill>
            </a:endParaRPr>
          </a:p>
        </p:txBody>
      </p:sp>
      <p:sp>
        <p:nvSpPr>
          <p:cNvPr id="4" name="TextBox 3">
            <a:extLst>
              <a:ext uri="{FF2B5EF4-FFF2-40B4-BE49-F238E27FC236}">
                <a16:creationId xmlns:a16="http://schemas.microsoft.com/office/drawing/2014/main" id="{2484D251-5F12-885F-0763-C520603ACE74}"/>
              </a:ext>
            </a:extLst>
          </p:cNvPr>
          <p:cNvSpPr txBox="1"/>
          <p:nvPr/>
        </p:nvSpPr>
        <p:spPr>
          <a:xfrm>
            <a:off x="595525" y="5633799"/>
            <a:ext cx="6381326" cy="461665"/>
          </a:xfrm>
          <a:prstGeom prst="rect">
            <a:avLst/>
          </a:prstGeom>
          <a:noFill/>
        </p:spPr>
        <p:txBody>
          <a:bodyPr wrap="square" rtlCol="0">
            <a:spAutoFit/>
          </a:bodyPr>
          <a:lstStyle/>
          <a:p>
            <a:r>
              <a:rPr lang="en-US" sz="1200">
                <a:solidFill>
                  <a:srgbClr val="3F3F3F"/>
                </a:solidFill>
                <a:effectLst/>
              </a:rPr>
              <a:t>*Plan benefits vary by state.</a:t>
            </a:r>
          </a:p>
          <a:p>
            <a:r>
              <a:rPr lang="en-US" sz="1200" baseline="30000"/>
              <a:t>†</a:t>
            </a:r>
            <a:r>
              <a:rPr lang="en-US" sz="1200"/>
              <a:t>Humana Extend 2500 and 5000 plans only </a:t>
            </a:r>
          </a:p>
        </p:txBody>
      </p:sp>
      <p:sp>
        <p:nvSpPr>
          <p:cNvPr id="5" name="TextBox 4">
            <a:extLst>
              <a:ext uri="{FF2B5EF4-FFF2-40B4-BE49-F238E27FC236}">
                <a16:creationId xmlns:a16="http://schemas.microsoft.com/office/drawing/2014/main" id="{927EA791-2A94-7605-5AFC-8CC0FA4F6085}"/>
              </a:ext>
            </a:extLst>
          </p:cNvPr>
          <p:cNvSpPr txBox="1"/>
          <p:nvPr/>
        </p:nvSpPr>
        <p:spPr>
          <a:xfrm>
            <a:off x="3962399" y="4249428"/>
            <a:ext cx="2285999" cy="461665"/>
          </a:xfrm>
          <a:prstGeom prst="rect">
            <a:avLst/>
          </a:prstGeom>
          <a:noFill/>
        </p:spPr>
        <p:txBody>
          <a:bodyPr wrap="square" rtlCol="0">
            <a:spAutoFit/>
          </a:bodyPr>
          <a:lstStyle/>
          <a:p>
            <a:pPr algn="ctr"/>
            <a:r>
              <a:rPr lang="en-US" sz="2400">
                <a:solidFill>
                  <a:schemeClr val="bg2"/>
                </a:solidFill>
              </a:rPr>
              <a:t>Vision</a:t>
            </a:r>
          </a:p>
        </p:txBody>
      </p:sp>
      <p:sp>
        <p:nvSpPr>
          <p:cNvPr id="6" name="TextBox 5">
            <a:extLst>
              <a:ext uri="{FF2B5EF4-FFF2-40B4-BE49-F238E27FC236}">
                <a16:creationId xmlns:a16="http://schemas.microsoft.com/office/drawing/2014/main" id="{A63328D3-D13F-6F3F-32D2-783215C30C33}"/>
              </a:ext>
            </a:extLst>
          </p:cNvPr>
          <p:cNvSpPr txBox="1"/>
          <p:nvPr/>
        </p:nvSpPr>
        <p:spPr>
          <a:xfrm>
            <a:off x="6273775" y="4249428"/>
            <a:ext cx="2235249" cy="461665"/>
          </a:xfrm>
          <a:prstGeom prst="rect">
            <a:avLst/>
          </a:prstGeom>
          <a:noFill/>
        </p:spPr>
        <p:txBody>
          <a:bodyPr wrap="square" rtlCol="0">
            <a:spAutoFit/>
          </a:bodyPr>
          <a:lstStyle/>
          <a:p>
            <a:pPr algn="ctr"/>
            <a:r>
              <a:rPr lang="en-US" sz="2400">
                <a:solidFill>
                  <a:schemeClr val="bg2"/>
                </a:solidFill>
              </a:rPr>
              <a:t>Hearing </a:t>
            </a:r>
          </a:p>
        </p:txBody>
      </p:sp>
      <p:sp>
        <p:nvSpPr>
          <p:cNvPr id="19" name="TextBox 18">
            <a:extLst>
              <a:ext uri="{FF2B5EF4-FFF2-40B4-BE49-F238E27FC236}">
                <a16:creationId xmlns:a16="http://schemas.microsoft.com/office/drawing/2014/main" id="{310B3FD0-0464-0055-E851-2DBC04249DF6}"/>
              </a:ext>
            </a:extLst>
          </p:cNvPr>
          <p:cNvSpPr txBox="1"/>
          <p:nvPr/>
        </p:nvSpPr>
        <p:spPr>
          <a:xfrm>
            <a:off x="5118086" y="2146331"/>
            <a:ext cx="2260626" cy="461665"/>
          </a:xfrm>
          <a:prstGeom prst="rect">
            <a:avLst/>
          </a:prstGeom>
          <a:noFill/>
        </p:spPr>
        <p:txBody>
          <a:bodyPr wrap="square" rtlCol="0">
            <a:spAutoFit/>
          </a:bodyPr>
          <a:lstStyle/>
          <a:p>
            <a:pPr algn="ctr"/>
            <a:r>
              <a:rPr lang="en-US" sz="2400">
                <a:solidFill>
                  <a:schemeClr val="bg2"/>
                </a:solidFill>
              </a:rPr>
              <a:t>Dental</a:t>
            </a:r>
          </a:p>
        </p:txBody>
      </p:sp>
      <p:sp>
        <p:nvSpPr>
          <p:cNvPr id="31" name="TextBox 30">
            <a:extLst>
              <a:ext uri="{FF2B5EF4-FFF2-40B4-BE49-F238E27FC236}">
                <a16:creationId xmlns:a16="http://schemas.microsoft.com/office/drawing/2014/main" id="{2181D861-A2F7-96B0-F548-4ABDE9EFA06E}"/>
              </a:ext>
            </a:extLst>
          </p:cNvPr>
          <p:cNvSpPr txBox="1"/>
          <p:nvPr/>
        </p:nvSpPr>
        <p:spPr>
          <a:xfrm>
            <a:off x="5217318" y="3484389"/>
            <a:ext cx="2062162" cy="461665"/>
          </a:xfrm>
          <a:prstGeom prst="rect">
            <a:avLst/>
          </a:prstGeom>
          <a:noFill/>
        </p:spPr>
        <p:txBody>
          <a:bodyPr wrap="square" rtlCol="0">
            <a:spAutoFit/>
          </a:bodyPr>
          <a:lstStyle/>
          <a:p>
            <a:pPr algn="ctr"/>
            <a:r>
              <a:rPr lang="en-US" sz="2400"/>
              <a:t>PLAN</a:t>
            </a:r>
          </a:p>
        </p:txBody>
      </p:sp>
      <p:sp>
        <p:nvSpPr>
          <p:cNvPr id="32" name="TextBox 31">
            <a:extLst>
              <a:ext uri="{FF2B5EF4-FFF2-40B4-BE49-F238E27FC236}">
                <a16:creationId xmlns:a16="http://schemas.microsoft.com/office/drawing/2014/main" id="{7A7F6123-67F4-D2BD-34FA-4BFF01A5936B}"/>
              </a:ext>
            </a:extLst>
          </p:cNvPr>
          <p:cNvSpPr txBox="1"/>
          <p:nvPr/>
        </p:nvSpPr>
        <p:spPr>
          <a:xfrm>
            <a:off x="5217318" y="2840317"/>
            <a:ext cx="2062162" cy="830997"/>
          </a:xfrm>
          <a:prstGeom prst="rect">
            <a:avLst/>
          </a:prstGeom>
          <a:noFill/>
        </p:spPr>
        <p:txBody>
          <a:bodyPr wrap="square" rtlCol="0">
            <a:spAutoFit/>
          </a:bodyPr>
          <a:lstStyle/>
          <a:p>
            <a:pPr algn="ctr"/>
            <a:r>
              <a:rPr lang="en-US" sz="4800"/>
              <a:t>1</a:t>
            </a:r>
          </a:p>
        </p:txBody>
      </p:sp>
      <p:grpSp>
        <p:nvGrpSpPr>
          <p:cNvPr id="34" name="Group 344" title="Ear icon">
            <a:extLst>
              <a:ext uri="{FF2B5EF4-FFF2-40B4-BE49-F238E27FC236}">
                <a16:creationId xmlns:a16="http://schemas.microsoft.com/office/drawing/2014/main" id="{8BAD6CB4-10E5-9F3E-C56A-68018F569B5E}"/>
              </a:ext>
            </a:extLst>
          </p:cNvPr>
          <p:cNvGrpSpPr>
            <a:grpSpLocks noChangeAspect="1"/>
          </p:cNvGrpSpPr>
          <p:nvPr/>
        </p:nvGrpSpPr>
        <p:grpSpPr bwMode="auto">
          <a:xfrm>
            <a:off x="7189354" y="3627967"/>
            <a:ext cx="404091" cy="553220"/>
            <a:chOff x="10348" y="4534"/>
            <a:chExt cx="420" cy="575"/>
          </a:xfrm>
          <a:solidFill>
            <a:schemeClr val="bg2"/>
          </a:solidFill>
        </p:grpSpPr>
        <p:sp>
          <p:nvSpPr>
            <p:cNvPr id="35" name="Freeform 345">
              <a:extLst>
                <a:ext uri="{FF2B5EF4-FFF2-40B4-BE49-F238E27FC236}">
                  <a16:creationId xmlns:a16="http://schemas.microsoft.com/office/drawing/2014/main" id="{82CD23DD-F35A-645C-D1A2-A1C34CFF9D9C}"/>
                </a:ext>
              </a:extLst>
            </p:cNvPr>
            <p:cNvSpPr>
              <a:spLocks/>
            </p:cNvSpPr>
            <p:nvPr/>
          </p:nvSpPr>
          <p:spPr bwMode="auto">
            <a:xfrm>
              <a:off x="10348" y="4534"/>
              <a:ext cx="420" cy="575"/>
            </a:xfrm>
            <a:custGeom>
              <a:avLst/>
              <a:gdLst>
                <a:gd name="T0" fmla="*/ 49 w 140"/>
                <a:gd name="T1" fmla="*/ 192 h 192"/>
                <a:gd name="T2" fmla="*/ 30 w 140"/>
                <a:gd name="T3" fmla="*/ 184 h 192"/>
                <a:gd name="T4" fmla="*/ 19 w 140"/>
                <a:gd name="T5" fmla="*/ 155 h 192"/>
                <a:gd name="T6" fmla="*/ 23 w 140"/>
                <a:gd name="T7" fmla="*/ 151 h 192"/>
                <a:gd name="T8" fmla="*/ 23 w 140"/>
                <a:gd name="T9" fmla="*/ 151 h 192"/>
                <a:gd name="T10" fmla="*/ 27 w 140"/>
                <a:gd name="T11" fmla="*/ 155 h 192"/>
                <a:gd name="T12" fmla="*/ 35 w 140"/>
                <a:gd name="T13" fmla="*/ 179 h 192"/>
                <a:gd name="T14" fmla="*/ 49 w 140"/>
                <a:gd name="T15" fmla="*/ 185 h 192"/>
                <a:gd name="T16" fmla="*/ 82 w 140"/>
                <a:gd name="T17" fmla="*/ 165 h 192"/>
                <a:gd name="T18" fmla="*/ 91 w 140"/>
                <a:gd name="T19" fmla="*/ 154 h 192"/>
                <a:gd name="T20" fmla="*/ 133 w 140"/>
                <a:gd name="T21" fmla="*/ 73 h 192"/>
                <a:gd name="T22" fmla="*/ 73 w 140"/>
                <a:gd name="T23" fmla="*/ 8 h 192"/>
                <a:gd name="T24" fmla="*/ 27 w 140"/>
                <a:gd name="T25" fmla="*/ 26 h 192"/>
                <a:gd name="T26" fmla="*/ 13 w 140"/>
                <a:gd name="T27" fmla="*/ 86 h 192"/>
                <a:gd name="T28" fmla="*/ 10 w 140"/>
                <a:gd name="T29" fmla="*/ 91 h 192"/>
                <a:gd name="T30" fmla="*/ 6 w 140"/>
                <a:gd name="T31" fmla="*/ 88 h 192"/>
                <a:gd name="T32" fmla="*/ 22 w 140"/>
                <a:gd name="T33" fmla="*/ 21 h 192"/>
                <a:gd name="T34" fmla="*/ 73 w 140"/>
                <a:gd name="T35" fmla="*/ 0 h 192"/>
                <a:gd name="T36" fmla="*/ 125 w 140"/>
                <a:gd name="T37" fmla="*/ 27 h 192"/>
                <a:gd name="T38" fmla="*/ 140 w 140"/>
                <a:gd name="T39" fmla="*/ 73 h 192"/>
                <a:gd name="T40" fmla="*/ 96 w 140"/>
                <a:gd name="T41" fmla="*/ 159 h 192"/>
                <a:gd name="T42" fmla="*/ 87 w 140"/>
                <a:gd name="T43" fmla="*/ 169 h 192"/>
                <a:gd name="T44" fmla="*/ 49 w 140"/>
                <a:gd name="T45"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 h="192">
                  <a:moveTo>
                    <a:pt x="49" y="192"/>
                  </a:moveTo>
                  <a:cubicBezTo>
                    <a:pt x="42" y="192"/>
                    <a:pt x="35" y="189"/>
                    <a:pt x="30" y="184"/>
                  </a:cubicBezTo>
                  <a:cubicBezTo>
                    <a:pt x="19" y="174"/>
                    <a:pt x="19" y="156"/>
                    <a:pt x="19" y="155"/>
                  </a:cubicBezTo>
                  <a:cubicBezTo>
                    <a:pt x="19" y="153"/>
                    <a:pt x="21" y="151"/>
                    <a:pt x="23" y="151"/>
                  </a:cubicBezTo>
                  <a:cubicBezTo>
                    <a:pt x="23" y="151"/>
                    <a:pt x="23" y="151"/>
                    <a:pt x="23" y="151"/>
                  </a:cubicBezTo>
                  <a:cubicBezTo>
                    <a:pt x="25" y="151"/>
                    <a:pt x="27" y="153"/>
                    <a:pt x="27" y="155"/>
                  </a:cubicBezTo>
                  <a:cubicBezTo>
                    <a:pt x="27" y="155"/>
                    <a:pt x="27" y="171"/>
                    <a:pt x="35" y="179"/>
                  </a:cubicBezTo>
                  <a:cubicBezTo>
                    <a:pt x="39" y="183"/>
                    <a:pt x="43" y="185"/>
                    <a:pt x="49" y="185"/>
                  </a:cubicBezTo>
                  <a:cubicBezTo>
                    <a:pt x="67" y="185"/>
                    <a:pt x="74" y="175"/>
                    <a:pt x="82" y="165"/>
                  </a:cubicBezTo>
                  <a:cubicBezTo>
                    <a:pt x="84" y="161"/>
                    <a:pt x="87" y="157"/>
                    <a:pt x="91" y="154"/>
                  </a:cubicBezTo>
                  <a:cubicBezTo>
                    <a:pt x="116" y="129"/>
                    <a:pt x="133" y="97"/>
                    <a:pt x="133" y="73"/>
                  </a:cubicBezTo>
                  <a:cubicBezTo>
                    <a:pt x="133" y="47"/>
                    <a:pt x="116" y="8"/>
                    <a:pt x="73" y="8"/>
                  </a:cubicBezTo>
                  <a:cubicBezTo>
                    <a:pt x="53" y="8"/>
                    <a:pt x="37" y="14"/>
                    <a:pt x="27" y="26"/>
                  </a:cubicBezTo>
                  <a:cubicBezTo>
                    <a:pt x="7" y="49"/>
                    <a:pt x="13" y="86"/>
                    <a:pt x="13" y="86"/>
                  </a:cubicBezTo>
                  <a:cubicBezTo>
                    <a:pt x="13" y="88"/>
                    <a:pt x="12" y="90"/>
                    <a:pt x="10" y="91"/>
                  </a:cubicBezTo>
                  <a:cubicBezTo>
                    <a:pt x="8" y="91"/>
                    <a:pt x="6" y="90"/>
                    <a:pt x="6" y="88"/>
                  </a:cubicBezTo>
                  <a:cubicBezTo>
                    <a:pt x="5" y="86"/>
                    <a:pt x="0" y="46"/>
                    <a:pt x="22" y="21"/>
                  </a:cubicBezTo>
                  <a:cubicBezTo>
                    <a:pt x="33" y="7"/>
                    <a:pt x="50" y="0"/>
                    <a:pt x="73" y="0"/>
                  </a:cubicBezTo>
                  <a:cubicBezTo>
                    <a:pt x="100" y="0"/>
                    <a:pt x="116" y="15"/>
                    <a:pt x="125" y="27"/>
                  </a:cubicBezTo>
                  <a:cubicBezTo>
                    <a:pt x="134" y="40"/>
                    <a:pt x="140" y="57"/>
                    <a:pt x="140" y="73"/>
                  </a:cubicBezTo>
                  <a:cubicBezTo>
                    <a:pt x="140" y="100"/>
                    <a:pt x="123" y="133"/>
                    <a:pt x="96" y="159"/>
                  </a:cubicBezTo>
                  <a:cubicBezTo>
                    <a:pt x="93" y="162"/>
                    <a:pt x="90" y="166"/>
                    <a:pt x="87" y="169"/>
                  </a:cubicBezTo>
                  <a:cubicBezTo>
                    <a:pt x="80" y="180"/>
                    <a:pt x="71" y="192"/>
                    <a:pt x="49"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6" name="Freeform 346">
              <a:extLst>
                <a:ext uri="{FF2B5EF4-FFF2-40B4-BE49-F238E27FC236}">
                  <a16:creationId xmlns:a16="http://schemas.microsoft.com/office/drawing/2014/main" id="{63779EE4-5BFE-D32E-4C16-81AF691B58FC}"/>
                </a:ext>
              </a:extLst>
            </p:cNvPr>
            <p:cNvSpPr>
              <a:spLocks/>
            </p:cNvSpPr>
            <p:nvPr/>
          </p:nvSpPr>
          <p:spPr bwMode="auto">
            <a:xfrm>
              <a:off x="10450" y="4624"/>
              <a:ext cx="237" cy="341"/>
            </a:xfrm>
            <a:custGeom>
              <a:avLst/>
              <a:gdLst>
                <a:gd name="T0" fmla="*/ 20 w 79"/>
                <a:gd name="T1" fmla="*/ 114 h 114"/>
                <a:gd name="T2" fmla="*/ 17 w 79"/>
                <a:gd name="T3" fmla="*/ 114 h 114"/>
                <a:gd name="T4" fmla="*/ 5 w 79"/>
                <a:gd name="T5" fmla="*/ 98 h 114"/>
                <a:gd name="T6" fmla="*/ 8 w 79"/>
                <a:gd name="T7" fmla="*/ 85 h 114"/>
                <a:gd name="T8" fmla="*/ 12 w 79"/>
                <a:gd name="T9" fmla="*/ 73 h 114"/>
                <a:gd name="T10" fmla="*/ 5 w 79"/>
                <a:gd name="T11" fmla="*/ 59 h 114"/>
                <a:gd name="T12" fmla="*/ 0 w 79"/>
                <a:gd name="T13" fmla="*/ 46 h 114"/>
                <a:gd name="T14" fmla="*/ 38 w 79"/>
                <a:gd name="T15" fmla="*/ 0 h 114"/>
                <a:gd name="T16" fmla="*/ 79 w 79"/>
                <a:gd name="T17" fmla="*/ 46 h 114"/>
                <a:gd name="T18" fmla="*/ 72 w 79"/>
                <a:gd name="T19" fmla="*/ 66 h 114"/>
                <a:gd name="T20" fmla="*/ 67 w 79"/>
                <a:gd name="T21" fmla="*/ 67 h 114"/>
                <a:gd name="T22" fmla="*/ 66 w 79"/>
                <a:gd name="T23" fmla="*/ 62 h 114"/>
                <a:gd name="T24" fmla="*/ 71 w 79"/>
                <a:gd name="T25" fmla="*/ 46 h 114"/>
                <a:gd name="T26" fmla="*/ 38 w 79"/>
                <a:gd name="T27" fmla="*/ 7 h 114"/>
                <a:gd name="T28" fmla="*/ 7 w 79"/>
                <a:gd name="T29" fmla="*/ 46 h 114"/>
                <a:gd name="T30" fmla="*/ 11 w 79"/>
                <a:gd name="T31" fmla="*/ 54 h 114"/>
                <a:gd name="T32" fmla="*/ 19 w 79"/>
                <a:gd name="T33" fmla="*/ 73 h 114"/>
                <a:gd name="T34" fmla="*/ 15 w 79"/>
                <a:gd name="T35" fmla="*/ 89 h 114"/>
                <a:gd name="T36" fmla="*/ 12 w 79"/>
                <a:gd name="T37" fmla="*/ 98 h 114"/>
                <a:gd name="T38" fmla="*/ 19 w 79"/>
                <a:gd name="T39" fmla="*/ 107 h 114"/>
                <a:gd name="T40" fmla="*/ 29 w 79"/>
                <a:gd name="T41" fmla="*/ 100 h 114"/>
                <a:gd name="T42" fmla="*/ 34 w 79"/>
                <a:gd name="T43" fmla="*/ 99 h 114"/>
                <a:gd name="T44" fmla="*/ 35 w 79"/>
                <a:gd name="T45" fmla="*/ 104 h 114"/>
                <a:gd name="T46" fmla="*/ 20 w 79"/>
                <a:gd name="T47"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9" h="114">
                  <a:moveTo>
                    <a:pt x="20" y="114"/>
                  </a:moveTo>
                  <a:cubicBezTo>
                    <a:pt x="19" y="114"/>
                    <a:pt x="18" y="114"/>
                    <a:pt x="17" y="114"/>
                  </a:cubicBezTo>
                  <a:cubicBezTo>
                    <a:pt x="10" y="112"/>
                    <a:pt x="5" y="105"/>
                    <a:pt x="5" y="98"/>
                  </a:cubicBezTo>
                  <a:cubicBezTo>
                    <a:pt x="5" y="92"/>
                    <a:pt x="7" y="88"/>
                    <a:pt x="8" y="85"/>
                  </a:cubicBezTo>
                  <a:cubicBezTo>
                    <a:pt x="10" y="82"/>
                    <a:pt x="12" y="80"/>
                    <a:pt x="12" y="73"/>
                  </a:cubicBezTo>
                  <a:cubicBezTo>
                    <a:pt x="12" y="67"/>
                    <a:pt x="9" y="63"/>
                    <a:pt x="5" y="59"/>
                  </a:cubicBezTo>
                  <a:cubicBezTo>
                    <a:pt x="3" y="55"/>
                    <a:pt x="0" y="51"/>
                    <a:pt x="0" y="46"/>
                  </a:cubicBezTo>
                  <a:cubicBezTo>
                    <a:pt x="0" y="18"/>
                    <a:pt x="15" y="0"/>
                    <a:pt x="38" y="0"/>
                  </a:cubicBezTo>
                  <a:cubicBezTo>
                    <a:pt x="52" y="0"/>
                    <a:pt x="79" y="9"/>
                    <a:pt x="79" y="46"/>
                  </a:cubicBezTo>
                  <a:cubicBezTo>
                    <a:pt x="79" y="56"/>
                    <a:pt x="72" y="66"/>
                    <a:pt x="72" y="66"/>
                  </a:cubicBezTo>
                  <a:cubicBezTo>
                    <a:pt x="71" y="68"/>
                    <a:pt x="69" y="68"/>
                    <a:pt x="67" y="67"/>
                  </a:cubicBezTo>
                  <a:cubicBezTo>
                    <a:pt x="65" y="66"/>
                    <a:pt x="65" y="64"/>
                    <a:pt x="66" y="62"/>
                  </a:cubicBezTo>
                  <a:cubicBezTo>
                    <a:pt x="66" y="62"/>
                    <a:pt x="71" y="54"/>
                    <a:pt x="71" y="46"/>
                  </a:cubicBezTo>
                  <a:cubicBezTo>
                    <a:pt x="71" y="15"/>
                    <a:pt x="51" y="7"/>
                    <a:pt x="38" y="7"/>
                  </a:cubicBezTo>
                  <a:cubicBezTo>
                    <a:pt x="19" y="7"/>
                    <a:pt x="7" y="22"/>
                    <a:pt x="7" y="46"/>
                  </a:cubicBezTo>
                  <a:cubicBezTo>
                    <a:pt x="7" y="49"/>
                    <a:pt x="9" y="51"/>
                    <a:pt x="11" y="54"/>
                  </a:cubicBezTo>
                  <a:cubicBezTo>
                    <a:pt x="15" y="59"/>
                    <a:pt x="19" y="64"/>
                    <a:pt x="19" y="73"/>
                  </a:cubicBezTo>
                  <a:cubicBezTo>
                    <a:pt x="19" y="82"/>
                    <a:pt x="17" y="86"/>
                    <a:pt x="15" y="89"/>
                  </a:cubicBezTo>
                  <a:cubicBezTo>
                    <a:pt x="13" y="92"/>
                    <a:pt x="12" y="94"/>
                    <a:pt x="12" y="98"/>
                  </a:cubicBezTo>
                  <a:cubicBezTo>
                    <a:pt x="12" y="102"/>
                    <a:pt x="15" y="106"/>
                    <a:pt x="19" y="107"/>
                  </a:cubicBezTo>
                  <a:cubicBezTo>
                    <a:pt x="22" y="108"/>
                    <a:pt x="26" y="106"/>
                    <a:pt x="29" y="100"/>
                  </a:cubicBezTo>
                  <a:cubicBezTo>
                    <a:pt x="30" y="99"/>
                    <a:pt x="32" y="98"/>
                    <a:pt x="34" y="99"/>
                  </a:cubicBezTo>
                  <a:cubicBezTo>
                    <a:pt x="36" y="100"/>
                    <a:pt x="36" y="102"/>
                    <a:pt x="35" y="104"/>
                  </a:cubicBezTo>
                  <a:cubicBezTo>
                    <a:pt x="32" y="111"/>
                    <a:pt x="26" y="114"/>
                    <a:pt x="2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7" name="Freeform 347">
              <a:extLst>
                <a:ext uri="{FF2B5EF4-FFF2-40B4-BE49-F238E27FC236}">
                  <a16:creationId xmlns:a16="http://schemas.microsoft.com/office/drawing/2014/main" id="{A87ACB15-54A2-27C0-2EAB-8463FBDB7965}"/>
                </a:ext>
              </a:extLst>
            </p:cNvPr>
            <p:cNvSpPr>
              <a:spLocks/>
            </p:cNvSpPr>
            <p:nvPr/>
          </p:nvSpPr>
          <p:spPr bwMode="auto">
            <a:xfrm>
              <a:off x="10459" y="4675"/>
              <a:ext cx="129" cy="87"/>
            </a:xfrm>
            <a:custGeom>
              <a:avLst/>
              <a:gdLst>
                <a:gd name="T0" fmla="*/ 40 w 43"/>
                <a:gd name="T1" fmla="*/ 29 h 29"/>
                <a:gd name="T2" fmla="*/ 36 w 43"/>
                <a:gd name="T3" fmla="*/ 26 h 29"/>
                <a:gd name="T4" fmla="*/ 28 w 43"/>
                <a:gd name="T5" fmla="*/ 11 h 29"/>
                <a:gd name="T6" fmla="*/ 5 w 43"/>
                <a:gd name="T7" fmla="*/ 12 h 29"/>
                <a:gd name="T8" fmla="*/ 1 w 43"/>
                <a:gd name="T9" fmla="*/ 10 h 29"/>
                <a:gd name="T10" fmla="*/ 2 w 43"/>
                <a:gd name="T11" fmla="*/ 5 h 29"/>
                <a:gd name="T12" fmla="*/ 32 w 43"/>
                <a:gd name="T13" fmla="*/ 4 h 29"/>
                <a:gd name="T14" fmla="*/ 43 w 43"/>
                <a:gd name="T15" fmla="*/ 25 h 29"/>
                <a:gd name="T16" fmla="*/ 40 w 43"/>
                <a:gd name="T17" fmla="*/ 29 h 29"/>
                <a:gd name="T18" fmla="*/ 40 w 4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29">
                  <a:moveTo>
                    <a:pt x="40" y="29"/>
                  </a:moveTo>
                  <a:cubicBezTo>
                    <a:pt x="38" y="29"/>
                    <a:pt x="36" y="28"/>
                    <a:pt x="36" y="26"/>
                  </a:cubicBezTo>
                  <a:cubicBezTo>
                    <a:pt x="36" y="26"/>
                    <a:pt x="35" y="15"/>
                    <a:pt x="28" y="11"/>
                  </a:cubicBezTo>
                  <a:cubicBezTo>
                    <a:pt x="22" y="7"/>
                    <a:pt x="15" y="8"/>
                    <a:pt x="5" y="12"/>
                  </a:cubicBezTo>
                  <a:cubicBezTo>
                    <a:pt x="3" y="13"/>
                    <a:pt x="1" y="12"/>
                    <a:pt x="1" y="10"/>
                  </a:cubicBezTo>
                  <a:cubicBezTo>
                    <a:pt x="0" y="8"/>
                    <a:pt x="1" y="6"/>
                    <a:pt x="2" y="5"/>
                  </a:cubicBezTo>
                  <a:cubicBezTo>
                    <a:pt x="14" y="0"/>
                    <a:pt x="24" y="0"/>
                    <a:pt x="32" y="4"/>
                  </a:cubicBezTo>
                  <a:cubicBezTo>
                    <a:pt x="42" y="11"/>
                    <a:pt x="43" y="25"/>
                    <a:pt x="43" y="25"/>
                  </a:cubicBezTo>
                  <a:cubicBezTo>
                    <a:pt x="43" y="27"/>
                    <a:pt x="42" y="29"/>
                    <a:pt x="40" y="29"/>
                  </a:cubicBezTo>
                  <a:cubicBezTo>
                    <a:pt x="40" y="29"/>
                    <a:pt x="40" y="29"/>
                    <a:pt x="40"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8" name="Group 350" title="Eye icon">
            <a:extLst>
              <a:ext uri="{FF2B5EF4-FFF2-40B4-BE49-F238E27FC236}">
                <a16:creationId xmlns:a16="http://schemas.microsoft.com/office/drawing/2014/main" id="{1F4E4E7C-C806-957D-FACB-3D1B42CCFED1}"/>
              </a:ext>
            </a:extLst>
          </p:cNvPr>
          <p:cNvGrpSpPr>
            <a:grpSpLocks noChangeAspect="1"/>
          </p:cNvGrpSpPr>
          <p:nvPr/>
        </p:nvGrpSpPr>
        <p:grpSpPr bwMode="auto">
          <a:xfrm>
            <a:off x="4810027" y="3703366"/>
            <a:ext cx="590743" cy="380037"/>
            <a:chOff x="731" y="5671"/>
            <a:chExt cx="614" cy="395"/>
          </a:xfrm>
          <a:solidFill>
            <a:schemeClr val="bg2"/>
          </a:solidFill>
        </p:grpSpPr>
        <p:sp>
          <p:nvSpPr>
            <p:cNvPr id="39" name="Freeform 351">
              <a:extLst>
                <a:ext uri="{FF2B5EF4-FFF2-40B4-BE49-F238E27FC236}">
                  <a16:creationId xmlns:a16="http://schemas.microsoft.com/office/drawing/2014/main" id="{F0E90AD0-D193-E6A8-8ACE-E882D6A6C06D}"/>
                </a:ext>
              </a:extLst>
            </p:cNvPr>
            <p:cNvSpPr>
              <a:spLocks noEditPoints="1"/>
            </p:cNvSpPr>
            <p:nvPr/>
          </p:nvSpPr>
          <p:spPr bwMode="auto">
            <a:xfrm>
              <a:off x="731" y="5671"/>
              <a:ext cx="614" cy="395"/>
            </a:xfrm>
            <a:custGeom>
              <a:avLst/>
              <a:gdLst>
                <a:gd name="T0" fmla="*/ 106 w 212"/>
                <a:gd name="T1" fmla="*/ 136 h 136"/>
                <a:gd name="T2" fmla="*/ 25 w 212"/>
                <a:gd name="T3" fmla="*/ 101 h 136"/>
                <a:gd name="T4" fmla="*/ 0 w 212"/>
                <a:gd name="T5" fmla="*/ 65 h 136"/>
                <a:gd name="T6" fmla="*/ 0 w 212"/>
                <a:gd name="T7" fmla="*/ 62 h 136"/>
                <a:gd name="T8" fmla="*/ 24 w 212"/>
                <a:gd name="T9" fmla="*/ 31 h 136"/>
                <a:gd name="T10" fmla="*/ 106 w 212"/>
                <a:gd name="T11" fmla="*/ 0 h 136"/>
                <a:gd name="T12" fmla="*/ 188 w 212"/>
                <a:gd name="T13" fmla="*/ 31 h 136"/>
                <a:gd name="T14" fmla="*/ 211 w 212"/>
                <a:gd name="T15" fmla="*/ 62 h 136"/>
                <a:gd name="T16" fmla="*/ 211 w 212"/>
                <a:gd name="T17" fmla="*/ 65 h 136"/>
                <a:gd name="T18" fmla="*/ 187 w 212"/>
                <a:gd name="T19" fmla="*/ 101 h 136"/>
                <a:gd name="T20" fmla="*/ 106 w 212"/>
                <a:gd name="T21" fmla="*/ 136 h 136"/>
                <a:gd name="T22" fmla="*/ 8 w 212"/>
                <a:gd name="T23" fmla="*/ 63 h 136"/>
                <a:gd name="T24" fmla="*/ 106 w 212"/>
                <a:gd name="T25" fmla="*/ 129 h 136"/>
                <a:gd name="T26" fmla="*/ 204 w 212"/>
                <a:gd name="T27" fmla="*/ 63 h 136"/>
                <a:gd name="T28" fmla="*/ 182 w 212"/>
                <a:gd name="T29" fmla="*/ 36 h 136"/>
                <a:gd name="T30" fmla="*/ 106 w 212"/>
                <a:gd name="T31" fmla="*/ 8 h 136"/>
                <a:gd name="T32" fmla="*/ 8 w 212"/>
                <a:gd name="T33" fmla="*/ 6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 h="136">
                  <a:moveTo>
                    <a:pt x="106" y="136"/>
                  </a:moveTo>
                  <a:cubicBezTo>
                    <a:pt x="67" y="136"/>
                    <a:pt x="40" y="117"/>
                    <a:pt x="25" y="101"/>
                  </a:cubicBezTo>
                  <a:cubicBezTo>
                    <a:pt x="8" y="83"/>
                    <a:pt x="1" y="66"/>
                    <a:pt x="0" y="65"/>
                  </a:cubicBezTo>
                  <a:cubicBezTo>
                    <a:pt x="0" y="64"/>
                    <a:pt x="0" y="63"/>
                    <a:pt x="0" y="62"/>
                  </a:cubicBezTo>
                  <a:cubicBezTo>
                    <a:pt x="1" y="61"/>
                    <a:pt x="8" y="46"/>
                    <a:pt x="24" y="31"/>
                  </a:cubicBezTo>
                  <a:cubicBezTo>
                    <a:pt x="40" y="17"/>
                    <a:pt x="67" y="0"/>
                    <a:pt x="106" y="0"/>
                  </a:cubicBezTo>
                  <a:cubicBezTo>
                    <a:pt x="146" y="0"/>
                    <a:pt x="173" y="17"/>
                    <a:pt x="188" y="31"/>
                  </a:cubicBezTo>
                  <a:cubicBezTo>
                    <a:pt x="204" y="46"/>
                    <a:pt x="211" y="61"/>
                    <a:pt x="211" y="62"/>
                  </a:cubicBezTo>
                  <a:cubicBezTo>
                    <a:pt x="212" y="63"/>
                    <a:pt x="212" y="64"/>
                    <a:pt x="211" y="65"/>
                  </a:cubicBezTo>
                  <a:cubicBezTo>
                    <a:pt x="211" y="66"/>
                    <a:pt x="203" y="83"/>
                    <a:pt x="187" y="101"/>
                  </a:cubicBezTo>
                  <a:cubicBezTo>
                    <a:pt x="171" y="117"/>
                    <a:pt x="145" y="136"/>
                    <a:pt x="106" y="136"/>
                  </a:cubicBezTo>
                  <a:close/>
                  <a:moveTo>
                    <a:pt x="8" y="63"/>
                  </a:moveTo>
                  <a:cubicBezTo>
                    <a:pt x="13" y="74"/>
                    <a:pt x="43" y="129"/>
                    <a:pt x="106" y="129"/>
                  </a:cubicBezTo>
                  <a:cubicBezTo>
                    <a:pt x="169" y="129"/>
                    <a:pt x="199" y="73"/>
                    <a:pt x="204" y="63"/>
                  </a:cubicBezTo>
                  <a:cubicBezTo>
                    <a:pt x="201" y="59"/>
                    <a:pt x="195" y="48"/>
                    <a:pt x="182" y="36"/>
                  </a:cubicBezTo>
                  <a:cubicBezTo>
                    <a:pt x="162" y="17"/>
                    <a:pt x="136" y="8"/>
                    <a:pt x="106" y="8"/>
                  </a:cubicBezTo>
                  <a:cubicBezTo>
                    <a:pt x="41" y="8"/>
                    <a:pt x="13" y="54"/>
                    <a:pt x="8"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0" name="Freeform 352">
              <a:extLst>
                <a:ext uri="{FF2B5EF4-FFF2-40B4-BE49-F238E27FC236}">
                  <a16:creationId xmlns:a16="http://schemas.microsoft.com/office/drawing/2014/main" id="{5A72A47A-06E0-BE89-2C7D-CA0FFEA7FAE8}"/>
                </a:ext>
              </a:extLst>
            </p:cNvPr>
            <p:cNvSpPr>
              <a:spLocks noEditPoints="1"/>
            </p:cNvSpPr>
            <p:nvPr/>
          </p:nvSpPr>
          <p:spPr bwMode="auto">
            <a:xfrm>
              <a:off x="864" y="5680"/>
              <a:ext cx="345" cy="348"/>
            </a:xfrm>
            <a:custGeom>
              <a:avLst/>
              <a:gdLst>
                <a:gd name="T0" fmla="*/ 60 w 119"/>
                <a:gd name="T1" fmla="*/ 120 h 120"/>
                <a:gd name="T2" fmla="*/ 0 w 119"/>
                <a:gd name="T3" fmla="*/ 60 h 120"/>
                <a:gd name="T4" fmla="*/ 60 w 119"/>
                <a:gd name="T5" fmla="*/ 0 h 120"/>
                <a:gd name="T6" fmla="*/ 119 w 119"/>
                <a:gd name="T7" fmla="*/ 60 h 120"/>
                <a:gd name="T8" fmla="*/ 60 w 119"/>
                <a:gd name="T9" fmla="*/ 120 h 120"/>
                <a:gd name="T10" fmla="*/ 60 w 119"/>
                <a:gd name="T11" fmla="*/ 8 h 120"/>
                <a:gd name="T12" fmla="*/ 8 w 119"/>
                <a:gd name="T13" fmla="*/ 60 h 120"/>
                <a:gd name="T14" fmla="*/ 60 w 119"/>
                <a:gd name="T15" fmla="*/ 112 h 120"/>
                <a:gd name="T16" fmla="*/ 112 w 119"/>
                <a:gd name="T17" fmla="*/ 60 h 120"/>
                <a:gd name="T18" fmla="*/ 60 w 119"/>
                <a:gd name="T19" fmla="*/ 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0">
                  <a:moveTo>
                    <a:pt x="60" y="120"/>
                  </a:moveTo>
                  <a:cubicBezTo>
                    <a:pt x="27" y="120"/>
                    <a:pt x="0" y="93"/>
                    <a:pt x="0" y="60"/>
                  </a:cubicBezTo>
                  <a:cubicBezTo>
                    <a:pt x="0" y="27"/>
                    <a:pt x="27" y="0"/>
                    <a:pt x="60" y="0"/>
                  </a:cubicBezTo>
                  <a:cubicBezTo>
                    <a:pt x="93" y="0"/>
                    <a:pt x="119" y="27"/>
                    <a:pt x="119" y="60"/>
                  </a:cubicBezTo>
                  <a:cubicBezTo>
                    <a:pt x="119" y="93"/>
                    <a:pt x="93" y="120"/>
                    <a:pt x="60" y="120"/>
                  </a:cubicBezTo>
                  <a:close/>
                  <a:moveTo>
                    <a:pt x="60" y="8"/>
                  </a:moveTo>
                  <a:cubicBezTo>
                    <a:pt x="31" y="8"/>
                    <a:pt x="8" y="31"/>
                    <a:pt x="8" y="60"/>
                  </a:cubicBezTo>
                  <a:cubicBezTo>
                    <a:pt x="8" y="89"/>
                    <a:pt x="31" y="112"/>
                    <a:pt x="60" y="112"/>
                  </a:cubicBezTo>
                  <a:cubicBezTo>
                    <a:pt x="88" y="112"/>
                    <a:pt x="112" y="89"/>
                    <a:pt x="112" y="60"/>
                  </a:cubicBezTo>
                  <a:cubicBezTo>
                    <a:pt x="112" y="31"/>
                    <a:pt x="88" y="8"/>
                    <a:pt x="6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1" name="Freeform 353">
              <a:extLst>
                <a:ext uri="{FF2B5EF4-FFF2-40B4-BE49-F238E27FC236}">
                  <a16:creationId xmlns:a16="http://schemas.microsoft.com/office/drawing/2014/main" id="{B1295C28-F2A7-9D39-D488-2650418558E8}"/>
                </a:ext>
              </a:extLst>
            </p:cNvPr>
            <p:cNvSpPr>
              <a:spLocks noEditPoints="1"/>
            </p:cNvSpPr>
            <p:nvPr/>
          </p:nvSpPr>
          <p:spPr bwMode="auto">
            <a:xfrm>
              <a:off x="966" y="5781"/>
              <a:ext cx="141" cy="143"/>
            </a:xfrm>
            <a:custGeom>
              <a:avLst/>
              <a:gdLst>
                <a:gd name="T0" fmla="*/ 25 w 49"/>
                <a:gd name="T1" fmla="*/ 49 h 49"/>
                <a:gd name="T2" fmla="*/ 0 w 49"/>
                <a:gd name="T3" fmla="*/ 25 h 49"/>
                <a:gd name="T4" fmla="*/ 25 w 49"/>
                <a:gd name="T5" fmla="*/ 0 h 49"/>
                <a:gd name="T6" fmla="*/ 49 w 49"/>
                <a:gd name="T7" fmla="*/ 25 h 49"/>
                <a:gd name="T8" fmla="*/ 25 w 49"/>
                <a:gd name="T9" fmla="*/ 49 h 49"/>
                <a:gd name="T10" fmla="*/ 25 w 49"/>
                <a:gd name="T11" fmla="*/ 8 h 49"/>
                <a:gd name="T12" fmla="*/ 8 w 49"/>
                <a:gd name="T13" fmla="*/ 25 h 49"/>
                <a:gd name="T14" fmla="*/ 25 w 49"/>
                <a:gd name="T15" fmla="*/ 42 h 49"/>
                <a:gd name="T16" fmla="*/ 42 w 49"/>
                <a:gd name="T17" fmla="*/ 25 h 49"/>
                <a:gd name="T18" fmla="*/ 25 w 49"/>
                <a:gd name="T19"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49">
                  <a:moveTo>
                    <a:pt x="25" y="49"/>
                  </a:moveTo>
                  <a:cubicBezTo>
                    <a:pt x="11" y="49"/>
                    <a:pt x="0" y="38"/>
                    <a:pt x="0" y="25"/>
                  </a:cubicBezTo>
                  <a:cubicBezTo>
                    <a:pt x="0" y="11"/>
                    <a:pt x="11" y="0"/>
                    <a:pt x="25" y="0"/>
                  </a:cubicBezTo>
                  <a:cubicBezTo>
                    <a:pt x="38" y="0"/>
                    <a:pt x="49" y="11"/>
                    <a:pt x="49" y="25"/>
                  </a:cubicBezTo>
                  <a:cubicBezTo>
                    <a:pt x="49" y="38"/>
                    <a:pt x="38" y="49"/>
                    <a:pt x="25" y="49"/>
                  </a:cubicBezTo>
                  <a:close/>
                  <a:moveTo>
                    <a:pt x="25" y="8"/>
                  </a:moveTo>
                  <a:cubicBezTo>
                    <a:pt x="15" y="8"/>
                    <a:pt x="8" y="16"/>
                    <a:pt x="8" y="25"/>
                  </a:cubicBezTo>
                  <a:cubicBezTo>
                    <a:pt x="8" y="34"/>
                    <a:pt x="15" y="42"/>
                    <a:pt x="25" y="42"/>
                  </a:cubicBezTo>
                  <a:cubicBezTo>
                    <a:pt x="34" y="42"/>
                    <a:pt x="42" y="34"/>
                    <a:pt x="42" y="25"/>
                  </a:cubicBezTo>
                  <a:cubicBezTo>
                    <a:pt x="42" y="16"/>
                    <a:pt x="34" y="8"/>
                    <a:pt x="2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42" name="Group 356" title="Tooth icon">
            <a:extLst>
              <a:ext uri="{FF2B5EF4-FFF2-40B4-BE49-F238E27FC236}">
                <a16:creationId xmlns:a16="http://schemas.microsoft.com/office/drawing/2014/main" id="{92C3D59C-F9A4-FD19-0AB6-0E3DAC7CECF9}"/>
              </a:ext>
            </a:extLst>
          </p:cNvPr>
          <p:cNvGrpSpPr>
            <a:grpSpLocks noChangeAspect="1"/>
          </p:cNvGrpSpPr>
          <p:nvPr/>
        </p:nvGrpSpPr>
        <p:grpSpPr bwMode="auto">
          <a:xfrm>
            <a:off x="6035290" y="1538063"/>
            <a:ext cx="426219" cy="533015"/>
            <a:chOff x="1774" y="5585"/>
            <a:chExt cx="443" cy="554"/>
          </a:xfrm>
          <a:solidFill>
            <a:schemeClr val="bg2"/>
          </a:solidFill>
        </p:grpSpPr>
        <p:sp>
          <p:nvSpPr>
            <p:cNvPr id="43" name="Freeform 357">
              <a:extLst>
                <a:ext uri="{FF2B5EF4-FFF2-40B4-BE49-F238E27FC236}">
                  <a16:creationId xmlns:a16="http://schemas.microsoft.com/office/drawing/2014/main" id="{6DB011D6-37EB-8DAB-4144-B0F6D07408DD}"/>
                </a:ext>
              </a:extLst>
            </p:cNvPr>
            <p:cNvSpPr>
              <a:spLocks noEditPoints="1"/>
            </p:cNvSpPr>
            <p:nvPr/>
          </p:nvSpPr>
          <p:spPr bwMode="auto">
            <a:xfrm>
              <a:off x="1774" y="5585"/>
              <a:ext cx="443" cy="554"/>
            </a:xfrm>
            <a:custGeom>
              <a:avLst/>
              <a:gdLst>
                <a:gd name="T0" fmla="*/ 54 w 146"/>
                <a:gd name="T1" fmla="*/ 181 h 183"/>
                <a:gd name="T2" fmla="*/ 34 w 146"/>
                <a:gd name="T3" fmla="*/ 167 h 183"/>
                <a:gd name="T4" fmla="*/ 27 w 146"/>
                <a:gd name="T5" fmla="*/ 134 h 183"/>
                <a:gd name="T6" fmla="*/ 20 w 146"/>
                <a:gd name="T7" fmla="*/ 98 h 183"/>
                <a:gd name="T8" fmla="*/ 1 w 146"/>
                <a:gd name="T9" fmla="*/ 48 h 183"/>
                <a:gd name="T10" fmla="*/ 20 w 146"/>
                <a:gd name="T11" fmla="*/ 10 h 183"/>
                <a:gd name="T12" fmla="*/ 59 w 146"/>
                <a:gd name="T13" fmla="*/ 12 h 183"/>
                <a:gd name="T14" fmla="*/ 62 w 146"/>
                <a:gd name="T15" fmla="*/ 13 h 183"/>
                <a:gd name="T16" fmla="*/ 73 w 146"/>
                <a:gd name="T17" fmla="*/ 16 h 183"/>
                <a:gd name="T18" fmla="*/ 86 w 146"/>
                <a:gd name="T19" fmla="*/ 13 h 183"/>
                <a:gd name="T20" fmla="*/ 87 w 146"/>
                <a:gd name="T21" fmla="*/ 12 h 183"/>
                <a:gd name="T22" fmla="*/ 126 w 146"/>
                <a:gd name="T23" fmla="*/ 10 h 183"/>
                <a:gd name="T24" fmla="*/ 145 w 146"/>
                <a:gd name="T25" fmla="*/ 47 h 183"/>
                <a:gd name="T26" fmla="*/ 145 w 146"/>
                <a:gd name="T27" fmla="*/ 48 h 183"/>
                <a:gd name="T28" fmla="*/ 126 w 146"/>
                <a:gd name="T29" fmla="*/ 98 h 183"/>
                <a:gd name="T30" fmla="*/ 119 w 146"/>
                <a:gd name="T31" fmla="*/ 134 h 183"/>
                <a:gd name="T32" fmla="*/ 112 w 146"/>
                <a:gd name="T33" fmla="*/ 167 h 183"/>
                <a:gd name="T34" fmla="*/ 89 w 146"/>
                <a:gd name="T35" fmla="*/ 181 h 183"/>
                <a:gd name="T36" fmla="*/ 84 w 146"/>
                <a:gd name="T37" fmla="*/ 144 h 183"/>
                <a:gd name="T38" fmla="*/ 75 w 146"/>
                <a:gd name="T39" fmla="*/ 94 h 183"/>
                <a:gd name="T40" fmla="*/ 73 w 146"/>
                <a:gd name="T41" fmla="*/ 93 h 183"/>
                <a:gd name="T42" fmla="*/ 72 w 146"/>
                <a:gd name="T43" fmla="*/ 94 h 183"/>
                <a:gd name="T44" fmla="*/ 63 w 146"/>
                <a:gd name="T45" fmla="*/ 144 h 183"/>
                <a:gd name="T46" fmla="*/ 57 w 146"/>
                <a:gd name="T47" fmla="*/ 181 h 183"/>
                <a:gd name="T48" fmla="*/ 54 w 146"/>
                <a:gd name="T49" fmla="*/ 181 h 183"/>
                <a:gd name="T50" fmla="*/ 36 w 146"/>
                <a:gd name="T51" fmla="*/ 13 h 183"/>
                <a:gd name="T52" fmla="*/ 24 w 146"/>
                <a:gd name="T53" fmla="*/ 16 h 183"/>
                <a:gd name="T54" fmla="*/ 9 w 146"/>
                <a:gd name="T55" fmla="*/ 48 h 183"/>
                <a:gd name="T56" fmla="*/ 26 w 146"/>
                <a:gd name="T57" fmla="*/ 93 h 183"/>
                <a:gd name="T58" fmla="*/ 35 w 146"/>
                <a:gd name="T59" fmla="*/ 134 h 183"/>
                <a:gd name="T60" fmla="*/ 39 w 146"/>
                <a:gd name="T61" fmla="*/ 162 h 183"/>
                <a:gd name="T62" fmla="*/ 54 w 146"/>
                <a:gd name="T63" fmla="*/ 174 h 183"/>
                <a:gd name="T64" fmla="*/ 56 w 146"/>
                <a:gd name="T65" fmla="*/ 145 h 183"/>
                <a:gd name="T66" fmla="*/ 66 w 146"/>
                <a:gd name="T67" fmla="*/ 89 h 183"/>
                <a:gd name="T68" fmla="*/ 73 w 146"/>
                <a:gd name="T69" fmla="*/ 86 h 183"/>
                <a:gd name="T70" fmla="*/ 80 w 146"/>
                <a:gd name="T71" fmla="*/ 89 h 183"/>
                <a:gd name="T72" fmla="*/ 91 w 146"/>
                <a:gd name="T73" fmla="*/ 145 h 183"/>
                <a:gd name="T74" fmla="*/ 92 w 146"/>
                <a:gd name="T75" fmla="*/ 174 h 183"/>
                <a:gd name="T76" fmla="*/ 107 w 146"/>
                <a:gd name="T77" fmla="*/ 162 h 183"/>
                <a:gd name="T78" fmla="*/ 112 w 146"/>
                <a:gd name="T79" fmla="*/ 134 h 183"/>
                <a:gd name="T80" fmla="*/ 121 w 146"/>
                <a:gd name="T81" fmla="*/ 93 h 183"/>
                <a:gd name="T82" fmla="*/ 138 w 146"/>
                <a:gd name="T83" fmla="*/ 48 h 183"/>
                <a:gd name="T84" fmla="*/ 123 w 146"/>
                <a:gd name="T85" fmla="*/ 16 h 183"/>
                <a:gd name="T86" fmla="*/ 90 w 146"/>
                <a:gd name="T87" fmla="*/ 18 h 183"/>
                <a:gd name="T88" fmla="*/ 89 w 146"/>
                <a:gd name="T89" fmla="*/ 19 h 183"/>
                <a:gd name="T90" fmla="*/ 73 w 146"/>
                <a:gd name="T91" fmla="*/ 23 h 183"/>
                <a:gd name="T92" fmla="*/ 59 w 146"/>
                <a:gd name="T93" fmla="*/ 20 h 183"/>
                <a:gd name="T94" fmla="*/ 56 w 146"/>
                <a:gd name="T95" fmla="*/ 19 h 183"/>
                <a:gd name="T96" fmla="*/ 56 w 146"/>
                <a:gd name="T97" fmla="*/ 18 h 183"/>
                <a:gd name="T98" fmla="*/ 36 w 146"/>
                <a:gd name="T99" fmla="*/ 1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6" h="183">
                  <a:moveTo>
                    <a:pt x="54" y="181"/>
                  </a:moveTo>
                  <a:cubicBezTo>
                    <a:pt x="50" y="181"/>
                    <a:pt x="44" y="177"/>
                    <a:pt x="34" y="167"/>
                  </a:cubicBezTo>
                  <a:cubicBezTo>
                    <a:pt x="27" y="160"/>
                    <a:pt x="27" y="147"/>
                    <a:pt x="27" y="134"/>
                  </a:cubicBezTo>
                  <a:cubicBezTo>
                    <a:pt x="28" y="120"/>
                    <a:pt x="28" y="106"/>
                    <a:pt x="20" y="98"/>
                  </a:cubicBezTo>
                  <a:cubicBezTo>
                    <a:pt x="8" y="84"/>
                    <a:pt x="0" y="63"/>
                    <a:pt x="1" y="48"/>
                  </a:cubicBezTo>
                  <a:cubicBezTo>
                    <a:pt x="3" y="28"/>
                    <a:pt x="9" y="16"/>
                    <a:pt x="20" y="10"/>
                  </a:cubicBezTo>
                  <a:cubicBezTo>
                    <a:pt x="37" y="1"/>
                    <a:pt x="57" y="11"/>
                    <a:pt x="59" y="12"/>
                  </a:cubicBezTo>
                  <a:cubicBezTo>
                    <a:pt x="60" y="12"/>
                    <a:pt x="61" y="13"/>
                    <a:pt x="62" y="13"/>
                  </a:cubicBezTo>
                  <a:cubicBezTo>
                    <a:pt x="65" y="15"/>
                    <a:pt x="68" y="16"/>
                    <a:pt x="73" y="16"/>
                  </a:cubicBezTo>
                  <a:cubicBezTo>
                    <a:pt x="80" y="16"/>
                    <a:pt x="82" y="14"/>
                    <a:pt x="86" y="13"/>
                  </a:cubicBezTo>
                  <a:cubicBezTo>
                    <a:pt x="87" y="12"/>
                    <a:pt x="87" y="12"/>
                    <a:pt x="87" y="12"/>
                  </a:cubicBezTo>
                  <a:cubicBezTo>
                    <a:pt x="88" y="12"/>
                    <a:pt x="109" y="0"/>
                    <a:pt x="126" y="10"/>
                  </a:cubicBezTo>
                  <a:cubicBezTo>
                    <a:pt x="137" y="16"/>
                    <a:pt x="144" y="28"/>
                    <a:pt x="145" y="47"/>
                  </a:cubicBezTo>
                  <a:cubicBezTo>
                    <a:pt x="145" y="48"/>
                    <a:pt x="145" y="48"/>
                    <a:pt x="145" y="48"/>
                  </a:cubicBezTo>
                  <a:cubicBezTo>
                    <a:pt x="146" y="63"/>
                    <a:pt x="139" y="84"/>
                    <a:pt x="126" y="98"/>
                  </a:cubicBezTo>
                  <a:cubicBezTo>
                    <a:pt x="119" y="106"/>
                    <a:pt x="119" y="120"/>
                    <a:pt x="119" y="134"/>
                  </a:cubicBezTo>
                  <a:cubicBezTo>
                    <a:pt x="119" y="147"/>
                    <a:pt x="120" y="160"/>
                    <a:pt x="112" y="167"/>
                  </a:cubicBezTo>
                  <a:cubicBezTo>
                    <a:pt x="100" y="178"/>
                    <a:pt x="95" y="183"/>
                    <a:pt x="89" y="181"/>
                  </a:cubicBezTo>
                  <a:cubicBezTo>
                    <a:pt x="83" y="178"/>
                    <a:pt x="83" y="168"/>
                    <a:pt x="84" y="144"/>
                  </a:cubicBezTo>
                  <a:cubicBezTo>
                    <a:pt x="84" y="116"/>
                    <a:pt x="79" y="98"/>
                    <a:pt x="75" y="94"/>
                  </a:cubicBezTo>
                  <a:cubicBezTo>
                    <a:pt x="74" y="93"/>
                    <a:pt x="74" y="93"/>
                    <a:pt x="73" y="93"/>
                  </a:cubicBezTo>
                  <a:cubicBezTo>
                    <a:pt x="73" y="93"/>
                    <a:pt x="72" y="93"/>
                    <a:pt x="72" y="94"/>
                  </a:cubicBezTo>
                  <a:cubicBezTo>
                    <a:pt x="67" y="98"/>
                    <a:pt x="62" y="116"/>
                    <a:pt x="63" y="144"/>
                  </a:cubicBezTo>
                  <a:cubicBezTo>
                    <a:pt x="63" y="168"/>
                    <a:pt x="63" y="178"/>
                    <a:pt x="57" y="181"/>
                  </a:cubicBezTo>
                  <a:cubicBezTo>
                    <a:pt x="56" y="181"/>
                    <a:pt x="55" y="181"/>
                    <a:pt x="54" y="181"/>
                  </a:cubicBezTo>
                  <a:close/>
                  <a:moveTo>
                    <a:pt x="36" y="13"/>
                  </a:moveTo>
                  <a:cubicBezTo>
                    <a:pt x="32" y="13"/>
                    <a:pt x="28" y="14"/>
                    <a:pt x="24" y="16"/>
                  </a:cubicBezTo>
                  <a:cubicBezTo>
                    <a:pt x="15" y="21"/>
                    <a:pt x="10" y="32"/>
                    <a:pt x="9" y="48"/>
                  </a:cubicBezTo>
                  <a:cubicBezTo>
                    <a:pt x="8" y="62"/>
                    <a:pt x="15" y="80"/>
                    <a:pt x="26" y="93"/>
                  </a:cubicBezTo>
                  <a:cubicBezTo>
                    <a:pt x="35" y="103"/>
                    <a:pt x="35" y="120"/>
                    <a:pt x="35" y="134"/>
                  </a:cubicBezTo>
                  <a:cubicBezTo>
                    <a:pt x="34" y="146"/>
                    <a:pt x="34" y="157"/>
                    <a:pt x="39" y="162"/>
                  </a:cubicBezTo>
                  <a:cubicBezTo>
                    <a:pt x="42" y="165"/>
                    <a:pt x="51" y="173"/>
                    <a:pt x="54" y="174"/>
                  </a:cubicBezTo>
                  <a:cubicBezTo>
                    <a:pt x="56" y="171"/>
                    <a:pt x="56" y="157"/>
                    <a:pt x="56" y="145"/>
                  </a:cubicBezTo>
                  <a:cubicBezTo>
                    <a:pt x="55" y="123"/>
                    <a:pt x="58" y="97"/>
                    <a:pt x="66" y="89"/>
                  </a:cubicBezTo>
                  <a:cubicBezTo>
                    <a:pt x="69" y="86"/>
                    <a:pt x="72" y="86"/>
                    <a:pt x="73" y="86"/>
                  </a:cubicBezTo>
                  <a:cubicBezTo>
                    <a:pt x="75" y="86"/>
                    <a:pt x="77" y="86"/>
                    <a:pt x="80" y="89"/>
                  </a:cubicBezTo>
                  <a:cubicBezTo>
                    <a:pt x="89" y="97"/>
                    <a:pt x="91" y="123"/>
                    <a:pt x="91" y="145"/>
                  </a:cubicBezTo>
                  <a:cubicBezTo>
                    <a:pt x="91" y="157"/>
                    <a:pt x="91" y="171"/>
                    <a:pt x="92" y="174"/>
                  </a:cubicBezTo>
                  <a:cubicBezTo>
                    <a:pt x="95" y="173"/>
                    <a:pt x="104" y="165"/>
                    <a:pt x="107" y="162"/>
                  </a:cubicBezTo>
                  <a:cubicBezTo>
                    <a:pt x="112" y="157"/>
                    <a:pt x="112" y="146"/>
                    <a:pt x="112" y="134"/>
                  </a:cubicBezTo>
                  <a:cubicBezTo>
                    <a:pt x="112" y="120"/>
                    <a:pt x="111" y="103"/>
                    <a:pt x="121" y="93"/>
                  </a:cubicBezTo>
                  <a:cubicBezTo>
                    <a:pt x="132" y="80"/>
                    <a:pt x="139" y="62"/>
                    <a:pt x="138" y="48"/>
                  </a:cubicBezTo>
                  <a:cubicBezTo>
                    <a:pt x="136" y="32"/>
                    <a:pt x="131" y="21"/>
                    <a:pt x="123" y="16"/>
                  </a:cubicBezTo>
                  <a:cubicBezTo>
                    <a:pt x="109" y="9"/>
                    <a:pt x="91" y="18"/>
                    <a:pt x="90" y="18"/>
                  </a:cubicBezTo>
                  <a:cubicBezTo>
                    <a:pt x="89" y="19"/>
                    <a:pt x="89" y="19"/>
                    <a:pt x="89" y="19"/>
                  </a:cubicBezTo>
                  <a:cubicBezTo>
                    <a:pt x="85" y="21"/>
                    <a:pt x="82" y="23"/>
                    <a:pt x="73" y="23"/>
                  </a:cubicBezTo>
                  <a:cubicBezTo>
                    <a:pt x="66" y="23"/>
                    <a:pt x="63" y="21"/>
                    <a:pt x="59" y="20"/>
                  </a:cubicBezTo>
                  <a:cubicBezTo>
                    <a:pt x="58" y="19"/>
                    <a:pt x="57" y="19"/>
                    <a:pt x="56" y="19"/>
                  </a:cubicBezTo>
                  <a:cubicBezTo>
                    <a:pt x="56" y="19"/>
                    <a:pt x="56" y="19"/>
                    <a:pt x="56" y="18"/>
                  </a:cubicBezTo>
                  <a:cubicBezTo>
                    <a:pt x="56" y="18"/>
                    <a:pt x="46" y="13"/>
                    <a:pt x="3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4" name="Freeform 358">
              <a:extLst>
                <a:ext uri="{FF2B5EF4-FFF2-40B4-BE49-F238E27FC236}">
                  <a16:creationId xmlns:a16="http://schemas.microsoft.com/office/drawing/2014/main" id="{731B4259-9548-0A16-4F9F-BC961864EB58}"/>
                </a:ext>
              </a:extLst>
            </p:cNvPr>
            <p:cNvSpPr>
              <a:spLocks/>
            </p:cNvSpPr>
            <p:nvPr/>
          </p:nvSpPr>
          <p:spPr bwMode="auto">
            <a:xfrm>
              <a:off x="1908" y="5642"/>
              <a:ext cx="185" cy="64"/>
            </a:xfrm>
            <a:custGeom>
              <a:avLst/>
              <a:gdLst>
                <a:gd name="T0" fmla="*/ 32 w 61"/>
                <a:gd name="T1" fmla="*/ 21 h 21"/>
                <a:gd name="T2" fmla="*/ 24 w 61"/>
                <a:gd name="T3" fmla="*/ 18 h 21"/>
                <a:gd name="T4" fmla="*/ 6 w 61"/>
                <a:gd name="T5" fmla="*/ 13 h 21"/>
                <a:gd name="T6" fmla="*/ 1 w 61"/>
                <a:gd name="T7" fmla="*/ 11 h 21"/>
                <a:gd name="T8" fmla="*/ 3 w 61"/>
                <a:gd name="T9" fmla="*/ 6 h 21"/>
                <a:gd name="T10" fmla="*/ 29 w 61"/>
                <a:gd name="T11" fmla="*/ 12 h 21"/>
                <a:gd name="T12" fmla="*/ 33 w 61"/>
                <a:gd name="T13" fmla="*/ 13 h 21"/>
                <a:gd name="T14" fmla="*/ 58 w 61"/>
                <a:gd name="T15" fmla="*/ 10 h 21"/>
                <a:gd name="T16" fmla="*/ 60 w 61"/>
                <a:gd name="T17" fmla="*/ 15 h 21"/>
                <a:gd name="T18" fmla="*/ 55 w 61"/>
                <a:gd name="T19" fmla="*/ 16 h 21"/>
                <a:gd name="T20" fmla="*/ 36 w 61"/>
                <a:gd name="T21" fmla="*/ 20 h 21"/>
                <a:gd name="T22" fmla="*/ 32 w 61"/>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21">
                  <a:moveTo>
                    <a:pt x="32" y="21"/>
                  </a:moveTo>
                  <a:cubicBezTo>
                    <a:pt x="29" y="21"/>
                    <a:pt x="27" y="20"/>
                    <a:pt x="24" y="18"/>
                  </a:cubicBezTo>
                  <a:cubicBezTo>
                    <a:pt x="14" y="9"/>
                    <a:pt x="6" y="13"/>
                    <a:pt x="6" y="13"/>
                  </a:cubicBezTo>
                  <a:cubicBezTo>
                    <a:pt x="4" y="13"/>
                    <a:pt x="2" y="13"/>
                    <a:pt x="1" y="11"/>
                  </a:cubicBezTo>
                  <a:cubicBezTo>
                    <a:pt x="0" y="9"/>
                    <a:pt x="1" y="7"/>
                    <a:pt x="3" y="6"/>
                  </a:cubicBezTo>
                  <a:cubicBezTo>
                    <a:pt x="4" y="6"/>
                    <a:pt x="15" y="0"/>
                    <a:pt x="29" y="12"/>
                  </a:cubicBezTo>
                  <a:cubicBezTo>
                    <a:pt x="30" y="13"/>
                    <a:pt x="32" y="14"/>
                    <a:pt x="33" y="13"/>
                  </a:cubicBezTo>
                  <a:cubicBezTo>
                    <a:pt x="45" y="8"/>
                    <a:pt x="54" y="7"/>
                    <a:pt x="58" y="10"/>
                  </a:cubicBezTo>
                  <a:cubicBezTo>
                    <a:pt x="60" y="11"/>
                    <a:pt x="61" y="13"/>
                    <a:pt x="60" y="15"/>
                  </a:cubicBezTo>
                  <a:cubicBezTo>
                    <a:pt x="59" y="17"/>
                    <a:pt x="57" y="18"/>
                    <a:pt x="55" y="16"/>
                  </a:cubicBezTo>
                  <a:cubicBezTo>
                    <a:pt x="53" y="15"/>
                    <a:pt x="47" y="16"/>
                    <a:pt x="36" y="20"/>
                  </a:cubicBezTo>
                  <a:cubicBezTo>
                    <a:pt x="35" y="20"/>
                    <a:pt x="33" y="21"/>
                    <a:pt x="3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71" name="Group 70">
            <a:extLst>
              <a:ext uri="{FF2B5EF4-FFF2-40B4-BE49-F238E27FC236}">
                <a16:creationId xmlns:a16="http://schemas.microsoft.com/office/drawing/2014/main" id="{5526FE7A-64C6-D392-6E6B-737DDE133365}"/>
              </a:ext>
            </a:extLst>
          </p:cNvPr>
          <p:cNvGrpSpPr/>
          <p:nvPr/>
        </p:nvGrpSpPr>
        <p:grpSpPr>
          <a:xfrm>
            <a:off x="9109174" y="1688074"/>
            <a:ext cx="1871664" cy="3754660"/>
            <a:chOff x="9109174" y="1573629"/>
            <a:chExt cx="1871664" cy="3754660"/>
          </a:xfrm>
        </p:grpSpPr>
        <p:sp>
          <p:nvSpPr>
            <p:cNvPr id="45" name="Oval 44">
              <a:extLst>
                <a:ext uri="{FF2B5EF4-FFF2-40B4-BE49-F238E27FC236}">
                  <a16:creationId xmlns:a16="http://schemas.microsoft.com/office/drawing/2014/main" id="{DBFEF126-78D5-EA4C-BAF3-E3559913AF85}"/>
                </a:ext>
              </a:extLst>
            </p:cNvPr>
            <p:cNvSpPr>
              <a:spLocks noChangeAspect="1"/>
            </p:cNvSpPr>
            <p:nvPr/>
          </p:nvSpPr>
          <p:spPr>
            <a:xfrm>
              <a:off x="9223474" y="1573629"/>
              <a:ext cx="1600200" cy="1600200"/>
            </a:xfrm>
            <a:prstGeom prst="ellipse">
              <a:avLst/>
            </a:prstGeom>
            <a:solidFill>
              <a:schemeClr val="accent5"/>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46" name="TextBox 45">
              <a:extLst>
                <a:ext uri="{FF2B5EF4-FFF2-40B4-BE49-F238E27FC236}">
                  <a16:creationId xmlns:a16="http://schemas.microsoft.com/office/drawing/2014/main" id="{3613409F-37D8-D05E-669A-A032F709EEFB}"/>
                </a:ext>
              </a:extLst>
            </p:cNvPr>
            <p:cNvSpPr txBox="1"/>
            <p:nvPr/>
          </p:nvSpPr>
          <p:spPr>
            <a:xfrm>
              <a:off x="9109174" y="2142897"/>
              <a:ext cx="1828800" cy="461665"/>
            </a:xfrm>
            <a:prstGeom prst="rect">
              <a:avLst/>
            </a:prstGeom>
            <a:noFill/>
          </p:spPr>
          <p:txBody>
            <a:bodyPr wrap="square" lIns="91440" tIns="45720" rIns="91440" bIns="45720" rtlCol="0" anchor="t">
              <a:spAutoFit/>
            </a:bodyPr>
            <a:lstStyle/>
            <a:p>
              <a:pPr algn="ctr"/>
              <a:r>
                <a:rPr lang="en-US" sz="2400">
                  <a:solidFill>
                    <a:schemeClr val="bg2"/>
                  </a:solidFill>
                </a:rPr>
                <a:t>Implants</a:t>
              </a:r>
              <a:r>
                <a:rPr lang="en-US" sz="2400" baseline="30000">
                  <a:solidFill>
                    <a:schemeClr val="bg2"/>
                  </a:solidFill>
                </a:rPr>
                <a:t>†</a:t>
              </a:r>
              <a:r>
                <a:rPr lang="en-US" sz="800" baseline="30000">
                  <a:solidFill>
                    <a:srgbClr val="3A3B3C"/>
                  </a:solidFill>
                  <a:ea typeface="+mn-lt"/>
                  <a:cs typeface="+mn-lt"/>
                </a:rPr>
                <a:t>†</a:t>
              </a:r>
              <a:endParaRPr lang="en-US" sz="1200">
                <a:solidFill>
                  <a:srgbClr val="3A3B3C"/>
                </a:solidFill>
                <a:cs typeface="Calibri"/>
              </a:endParaRPr>
            </a:p>
          </p:txBody>
        </p:sp>
        <p:sp>
          <p:nvSpPr>
            <p:cNvPr id="47" name="Oval 46">
              <a:extLst>
                <a:ext uri="{FF2B5EF4-FFF2-40B4-BE49-F238E27FC236}">
                  <a16:creationId xmlns:a16="http://schemas.microsoft.com/office/drawing/2014/main" id="{CE19BA27-9423-FAC7-1965-5F4F026332B7}"/>
                </a:ext>
              </a:extLst>
            </p:cNvPr>
            <p:cNvSpPr>
              <a:spLocks noChangeAspect="1"/>
            </p:cNvSpPr>
            <p:nvPr/>
          </p:nvSpPr>
          <p:spPr>
            <a:xfrm>
              <a:off x="9223474" y="3728089"/>
              <a:ext cx="1600200" cy="1600200"/>
            </a:xfrm>
            <a:prstGeom prst="ellipse">
              <a:avLst/>
            </a:prstGeom>
            <a:solidFill>
              <a:schemeClr val="accent6"/>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48" name="TextBox 47">
              <a:extLst>
                <a:ext uri="{FF2B5EF4-FFF2-40B4-BE49-F238E27FC236}">
                  <a16:creationId xmlns:a16="http://schemas.microsoft.com/office/drawing/2014/main" id="{D502D463-D045-C468-7A17-056A78DC2D7E}"/>
                </a:ext>
              </a:extLst>
            </p:cNvPr>
            <p:cNvSpPr txBox="1"/>
            <p:nvPr/>
          </p:nvSpPr>
          <p:spPr>
            <a:xfrm>
              <a:off x="9152038" y="4121678"/>
              <a:ext cx="1828800" cy="1200329"/>
            </a:xfrm>
            <a:prstGeom prst="rect">
              <a:avLst/>
            </a:prstGeom>
            <a:noFill/>
          </p:spPr>
          <p:txBody>
            <a:bodyPr wrap="square" lIns="91440" tIns="45720" rIns="91440" bIns="45720" rtlCol="0" anchor="t">
              <a:spAutoFit/>
            </a:bodyPr>
            <a:lstStyle/>
            <a:p>
              <a:pPr algn="ctr"/>
              <a:r>
                <a:rPr lang="en-US" sz="2400">
                  <a:solidFill>
                    <a:schemeClr val="bg2"/>
                  </a:solidFill>
                </a:rPr>
                <a:t>Hearing aids</a:t>
              </a:r>
              <a:r>
                <a:rPr lang="en-US" sz="2400" baseline="30000">
                  <a:solidFill>
                    <a:schemeClr val="bg2"/>
                  </a:solidFill>
                </a:rPr>
                <a:t>†</a:t>
              </a:r>
              <a:r>
                <a:rPr lang="en-US" sz="800" baseline="30000">
                  <a:solidFill>
                    <a:srgbClr val="3A3B3C"/>
                  </a:solidFill>
                  <a:ea typeface="+mn-lt"/>
                  <a:cs typeface="+mn-lt"/>
                </a:rPr>
                <a:t>†</a:t>
              </a:r>
              <a:endParaRPr lang="en-US" sz="1200">
                <a:solidFill>
                  <a:srgbClr val="3A3B3C"/>
                </a:solidFill>
                <a:cs typeface="Calibri"/>
              </a:endParaRPr>
            </a:p>
            <a:p>
              <a:pPr algn="ctr"/>
              <a:endParaRPr lang="en-US" sz="2400">
                <a:solidFill>
                  <a:schemeClr val="bg2"/>
                </a:solidFill>
              </a:endParaRPr>
            </a:p>
          </p:txBody>
        </p:sp>
      </p:grpSp>
      <p:grpSp>
        <p:nvGrpSpPr>
          <p:cNvPr id="60" name="Group 420" title="User Group icon">
            <a:extLst>
              <a:ext uri="{FF2B5EF4-FFF2-40B4-BE49-F238E27FC236}">
                <a16:creationId xmlns:a16="http://schemas.microsoft.com/office/drawing/2014/main" id="{D15F5B1A-B570-7C4A-14AC-76E3038C87EF}"/>
              </a:ext>
            </a:extLst>
          </p:cNvPr>
          <p:cNvGrpSpPr>
            <a:grpSpLocks noChangeAspect="1"/>
          </p:cNvGrpSpPr>
          <p:nvPr/>
        </p:nvGrpSpPr>
        <p:grpSpPr bwMode="auto">
          <a:xfrm>
            <a:off x="1200736" y="2910235"/>
            <a:ext cx="1794085" cy="1148308"/>
            <a:chOff x="9231" y="4573"/>
            <a:chExt cx="764" cy="489"/>
          </a:xfrm>
          <a:solidFill>
            <a:schemeClr val="accent1"/>
          </a:solidFill>
        </p:grpSpPr>
        <p:sp>
          <p:nvSpPr>
            <p:cNvPr id="61" name="Freeform 421">
              <a:extLst>
                <a:ext uri="{FF2B5EF4-FFF2-40B4-BE49-F238E27FC236}">
                  <a16:creationId xmlns:a16="http://schemas.microsoft.com/office/drawing/2014/main" id="{480932EA-7063-C837-CA03-EC4D3D95A886}"/>
                </a:ext>
              </a:extLst>
            </p:cNvPr>
            <p:cNvSpPr>
              <a:spLocks noEditPoints="1"/>
            </p:cNvSpPr>
            <p:nvPr/>
          </p:nvSpPr>
          <p:spPr bwMode="auto">
            <a:xfrm>
              <a:off x="9522" y="4685"/>
              <a:ext cx="179" cy="237"/>
            </a:xfrm>
            <a:custGeom>
              <a:avLst/>
              <a:gdLst>
                <a:gd name="T0" fmla="*/ 30 w 59"/>
                <a:gd name="T1" fmla="*/ 78 h 78"/>
                <a:gd name="T2" fmla="*/ 0 w 59"/>
                <a:gd name="T3" fmla="*/ 32 h 78"/>
                <a:gd name="T4" fmla="*/ 30 w 59"/>
                <a:gd name="T5" fmla="*/ 0 h 78"/>
                <a:gd name="T6" fmla="*/ 59 w 59"/>
                <a:gd name="T7" fmla="*/ 32 h 78"/>
                <a:gd name="T8" fmla="*/ 30 w 59"/>
                <a:gd name="T9" fmla="*/ 78 h 78"/>
                <a:gd name="T10" fmla="*/ 30 w 59"/>
                <a:gd name="T11" fmla="*/ 7 h 78"/>
                <a:gd name="T12" fmla="*/ 8 w 59"/>
                <a:gd name="T13" fmla="*/ 32 h 78"/>
                <a:gd name="T14" fmla="*/ 30 w 59"/>
                <a:gd name="T15" fmla="*/ 71 h 78"/>
                <a:gd name="T16" fmla="*/ 52 w 59"/>
                <a:gd name="T17" fmla="*/ 32 h 78"/>
                <a:gd name="T18" fmla="*/ 30 w 59"/>
                <a:gd name="T19" fmla="*/ 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78">
                  <a:moveTo>
                    <a:pt x="30" y="78"/>
                  </a:moveTo>
                  <a:cubicBezTo>
                    <a:pt x="7" y="78"/>
                    <a:pt x="0" y="48"/>
                    <a:pt x="0" y="32"/>
                  </a:cubicBezTo>
                  <a:cubicBezTo>
                    <a:pt x="0" y="11"/>
                    <a:pt x="11" y="0"/>
                    <a:pt x="30" y="0"/>
                  </a:cubicBezTo>
                  <a:cubicBezTo>
                    <a:pt x="49" y="0"/>
                    <a:pt x="59" y="11"/>
                    <a:pt x="59" y="32"/>
                  </a:cubicBezTo>
                  <a:cubicBezTo>
                    <a:pt x="59" y="48"/>
                    <a:pt x="53" y="78"/>
                    <a:pt x="30" y="78"/>
                  </a:cubicBezTo>
                  <a:close/>
                  <a:moveTo>
                    <a:pt x="30" y="7"/>
                  </a:moveTo>
                  <a:cubicBezTo>
                    <a:pt x="15" y="7"/>
                    <a:pt x="8" y="15"/>
                    <a:pt x="8" y="32"/>
                  </a:cubicBezTo>
                  <a:cubicBezTo>
                    <a:pt x="8" y="43"/>
                    <a:pt x="12" y="71"/>
                    <a:pt x="30" y="71"/>
                  </a:cubicBezTo>
                  <a:cubicBezTo>
                    <a:pt x="48" y="71"/>
                    <a:pt x="52" y="43"/>
                    <a:pt x="52" y="32"/>
                  </a:cubicBezTo>
                  <a:cubicBezTo>
                    <a:pt x="52" y="15"/>
                    <a:pt x="45" y="7"/>
                    <a:pt x="3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2" name="Freeform 422">
              <a:extLst>
                <a:ext uri="{FF2B5EF4-FFF2-40B4-BE49-F238E27FC236}">
                  <a16:creationId xmlns:a16="http://schemas.microsoft.com/office/drawing/2014/main" id="{400AF4F6-C942-ED55-A65E-B79A26A6B86C}"/>
                </a:ext>
              </a:extLst>
            </p:cNvPr>
            <p:cNvSpPr>
              <a:spLocks/>
            </p:cNvSpPr>
            <p:nvPr/>
          </p:nvSpPr>
          <p:spPr bwMode="auto">
            <a:xfrm>
              <a:off x="9413" y="4895"/>
              <a:ext cx="397" cy="167"/>
            </a:xfrm>
            <a:custGeom>
              <a:avLst/>
              <a:gdLst>
                <a:gd name="T0" fmla="*/ 66 w 131"/>
                <a:gd name="T1" fmla="*/ 55 h 55"/>
                <a:gd name="T2" fmla="*/ 1 w 131"/>
                <a:gd name="T3" fmla="*/ 43 h 55"/>
                <a:gd name="T4" fmla="*/ 0 w 131"/>
                <a:gd name="T5" fmla="*/ 42 h 55"/>
                <a:gd name="T6" fmla="*/ 15 w 131"/>
                <a:gd name="T7" fmla="*/ 7 h 55"/>
                <a:gd name="T8" fmla="*/ 39 w 131"/>
                <a:gd name="T9" fmla="*/ 0 h 55"/>
                <a:gd name="T10" fmla="*/ 42 w 131"/>
                <a:gd name="T11" fmla="*/ 3 h 55"/>
                <a:gd name="T12" fmla="*/ 39 w 131"/>
                <a:gd name="T13" fmla="*/ 7 h 55"/>
                <a:gd name="T14" fmla="*/ 19 w 131"/>
                <a:gd name="T15" fmla="*/ 13 h 55"/>
                <a:gd name="T16" fmla="*/ 8 w 131"/>
                <a:gd name="T17" fmla="*/ 41 h 55"/>
                <a:gd name="T18" fmla="*/ 66 w 131"/>
                <a:gd name="T19" fmla="*/ 47 h 55"/>
                <a:gd name="T20" fmla="*/ 124 w 131"/>
                <a:gd name="T21" fmla="*/ 41 h 55"/>
                <a:gd name="T22" fmla="*/ 112 w 131"/>
                <a:gd name="T23" fmla="*/ 13 h 55"/>
                <a:gd name="T24" fmla="*/ 92 w 131"/>
                <a:gd name="T25" fmla="*/ 7 h 55"/>
                <a:gd name="T26" fmla="*/ 89 w 131"/>
                <a:gd name="T27" fmla="*/ 3 h 55"/>
                <a:gd name="T28" fmla="*/ 93 w 131"/>
                <a:gd name="T29" fmla="*/ 0 h 55"/>
                <a:gd name="T30" fmla="*/ 117 w 131"/>
                <a:gd name="T31" fmla="*/ 7 h 55"/>
                <a:gd name="T32" fmla="*/ 131 w 131"/>
                <a:gd name="T33" fmla="*/ 42 h 55"/>
                <a:gd name="T34" fmla="*/ 131 w 131"/>
                <a:gd name="T35" fmla="*/ 43 h 55"/>
                <a:gd name="T36" fmla="*/ 66 w 131"/>
                <a:gd name="T3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1" h="55">
                  <a:moveTo>
                    <a:pt x="66" y="55"/>
                  </a:moveTo>
                  <a:cubicBezTo>
                    <a:pt x="25" y="55"/>
                    <a:pt x="2" y="50"/>
                    <a:pt x="1" y="43"/>
                  </a:cubicBezTo>
                  <a:cubicBezTo>
                    <a:pt x="0" y="42"/>
                    <a:pt x="0" y="42"/>
                    <a:pt x="0" y="42"/>
                  </a:cubicBezTo>
                  <a:cubicBezTo>
                    <a:pt x="2" y="26"/>
                    <a:pt x="5" y="14"/>
                    <a:pt x="15" y="7"/>
                  </a:cubicBezTo>
                  <a:cubicBezTo>
                    <a:pt x="22" y="2"/>
                    <a:pt x="34" y="0"/>
                    <a:pt x="39" y="0"/>
                  </a:cubicBezTo>
                  <a:cubicBezTo>
                    <a:pt x="41" y="0"/>
                    <a:pt x="42" y="1"/>
                    <a:pt x="42" y="3"/>
                  </a:cubicBezTo>
                  <a:cubicBezTo>
                    <a:pt x="43" y="5"/>
                    <a:pt x="41" y="7"/>
                    <a:pt x="39" y="7"/>
                  </a:cubicBezTo>
                  <a:cubicBezTo>
                    <a:pt x="32" y="8"/>
                    <a:pt x="24" y="9"/>
                    <a:pt x="19" y="13"/>
                  </a:cubicBezTo>
                  <a:cubicBezTo>
                    <a:pt x="13" y="17"/>
                    <a:pt x="9" y="25"/>
                    <a:pt x="8" y="41"/>
                  </a:cubicBezTo>
                  <a:cubicBezTo>
                    <a:pt x="10" y="42"/>
                    <a:pt x="21" y="47"/>
                    <a:pt x="66" y="47"/>
                  </a:cubicBezTo>
                  <a:cubicBezTo>
                    <a:pt x="110" y="47"/>
                    <a:pt x="121" y="42"/>
                    <a:pt x="124" y="41"/>
                  </a:cubicBezTo>
                  <a:cubicBezTo>
                    <a:pt x="122" y="25"/>
                    <a:pt x="119" y="17"/>
                    <a:pt x="112" y="13"/>
                  </a:cubicBezTo>
                  <a:cubicBezTo>
                    <a:pt x="107" y="8"/>
                    <a:pt x="96" y="7"/>
                    <a:pt x="92" y="7"/>
                  </a:cubicBezTo>
                  <a:cubicBezTo>
                    <a:pt x="90" y="7"/>
                    <a:pt x="89" y="5"/>
                    <a:pt x="89" y="3"/>
                  </a:cubicBezTo>
                  <a:cubicBezTo>
                    <a:pt x="89" y="1"/>
                    <a:pt x="91" y="0"/>
                    <a:pt x="93" y="0"/>
                  </a:cubicBezTo>
                  <a:cubicBezTo>
                    <a:pt x="98" y="0"/>
                    <a:pt x="109" y="2"/>
                    <a:pt x="117" y="7"/>
                  </a:cubicBezTo>
                  <a:cubicBezTo>
                    <a:pt x="126" y="14"/>
                    <a:pt x="129" y="26"/>
                    <a:pt x="131" y="42"/>
                  </a:cubicBezTo>
                  <a:cubicBezTo>
                    <a:pt x="131" y="42"/>
                    <a:pt x="131" y="42"/>
                    <a:pt x="131" y="43"/>
                  </a:cubicBezTo>
                  <a:cubicBezTo>
                    <a:pt x="129" y="50"/>
                    <a:pt x="106" y="55"/>
                    <a:pt x="66"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3" name="Freeform 423">
              <a:extLst>
                <a:ext uri="{FF2B5EF4-FFF2-40B4-BE49-F238E27FC236}">
                  <a16:creationId xmlns:a16="http://schemas.microsoft.com/office/drawing/2014/main" id="{43DADCF6-3267-53BC-88A9-4B7FEDE4F4DF}"/>
                </a:ext>
              </a:extLst>
            </p:cNvPr>
            <p:cNvSpPr>
              <a:spLocks/>
            </p:cNvSpPr>
            <p:nvPr/>
          </p:nvSpPr>
          <p:spPr bwMode="auto">
            <a:xfrm>
              <a:off x="9665" y="4631"/>
              <a:ext cx="142" cy="200"/>
            </a:xfrm>
            <a:custGeom>
              <a:avLst/>
              <a:gdLst>
                <a:gd name="T0" fmla="*/ 28 w 47"/>
                <a:gd name="T1" fmla="*/ 66 h 66"/>
                <a:gd name="T2" fmla="*/ 25 w 47"/>
                <a:gd name="T3" fmla="*/ 64 h 66"/>
                <a:gd name="T4" fmla="*/ 27 w 47"/>
                <a:gd name="T5" fmla="*/ 59 h 66"/>
                <a:gd name="T6" fmla="*/ 40 w 47"/>
                <a:gd name="T7" fmla="*/ 27 h 66"/>
                <a:gd name="T8" fmla="*/ 22 w 47"/>
                <a:gd name="T9" fmla="*/ 7 h 66"/>
                <a:gd name="T10" fmla="*/ 7 w 47"/>
                <a:gd name="T11" fmla="*/ 14 h 66"/>
                <a:gd name="T12" fmla="*/ 2 w 47"/>
                <a:gd name="T13" fmla="*/ 15 h 66"/>
                <a:gd name="T14" fmla="*/ 1 w 47"/>
                <a:gd name="T15" fmla="*/ 10 h 66"/>
                <a:gd name="T16" fmla="*/ 22 w 47"/>
                <a:gd name="T17" fmla="*/ 0 h 66"/>
                <a:gd name="T18" fmla="*/ 47 w 47"/>
                <a:gd name="T19" fmla="*/ 27 h 66"/>
                <a:gd name="T20" fmla="*/ 29 w 47"/>
                <a:gd name="T21" fmla="*/ 66 h 66"/>
                <a:gd name="T22" fmla="*/ 28 w 47"/>
                <a:gd name="T23"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66">
                  <a:moveTo>
                    <a:pt x="28" y="66"/>
                  </a:moveTo>
                  <a:cubicBezTo>
                    <a:pt x="27" y="66"/>
                    <a:pt x="25" y="65"/>
                    <a:pt x="25" y="64"/>
                  </a:cubicBezTo>
                  <a:cubicBezTo>
                    <a:pt x="24" y="62"/>
                    <a:pt x="25" y="60"/>
                    <a:pt x="27" y="59"/>
                  </a:cubicBezTo>
                  <a:cubicBezTo>
                    <a:pt x="37" y="55"/>
                    <a:pt x="40" y="38"/>
                    <a:pt x="40" y="27"/>
                  </a:cubicBezTo>
                  <a:cubicBezTo>
                    <a:pt x="40" y="9"/>
                    <a:pt x="30" y="7"/>
                    <a:pt x="22" y="7"/>
                  </a:cubicBezTo>
                  <a:cubicBezTo>
                    <a:pt x="15" y="7"/>
                    <a:pt x="10" y="9"/>
                    <a:pt x="7" y="14"/>
                  </a:cubicBezTo>
                  <a:cubicBezTo>
                    <a:pt x="6" y="16"/>
                    <a:pt x="4" y="16"/>
                    <a:pt x="2" y="15"/>
                  </a:cubicBezTo>
                  <a:cubicBezTo>
                    <a:pt x="1" y="14"/>
                    <a:pt x="0" y="12"/>
                    <a:pt x="1" y="10"/>
                  </a:cubicBezTo>
                  <a:cubicBezTo>
                    <a:pt x="5" y="3"/>
                    <a:pt x="12" y="0"/>
                    <a:pt x="22" y="0"/>
                  </a:cubicBezTo>
                  <a:cubicBezTo>
                    <a:pt x="39" y="0"/>
                    <a:pt x="47" y="10"/>
                    <a:pt x="47" y="27"/>
                  </a:cubicBezTo>
                  <a:cubicBezTo>
                    <a:pt x="47" y="39"/>
                    <a:pt x="44" y="60"/>
                    <a:pt x="29" y="66"/>
                  </a:cubicBezTo>
                  <a:cubicBezTo>
                    <a:pt x="29" y="66"/>
                    <a:pt x="29" y="66"/>
                    <a:pt x="2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4" name="Freeform 424">
              <a:extLst>
                <a:ext uri="{FF2B5EF4-FFF2-40B4-BE49-F238E27FC236}">
                  <a16:creationId xmlns:a16="http://schemas.microsoft.com/office/drawing/2014/main" id="{19F49F94-EAC7-A32D-17F6-135D75842A2F}"/>
                </a:ext>
              </a:extLst>
            </p:cNvPr>
            <p:cNvSpPr>
              <a:spLocks/>
            </p:cNvSpPr>
            <p:nvPr/>
          </p:nvSpPr>
          <p:spPr bwMode="auto">
            <a:xfrm>
              <a:off x="9798" y="4807"/>
              <a:ext cx="103" cy="140"/>
            </a:xfrm>
            <a:custGeom>
              <a:avLst/>
              <a:gdLst>
                <a:gd name="T0" fmla="*/ 6 w 34"/>
                <a:gd name="T1" fmla="*/ 46 h 46"/>
                <a:gd name="T2" fmla="*/ 2 w 34"/>
                <a:gd name="T3" fmla="*/ 43 h 46"/>
                <a:gd name="T4" fmla="*/ 6 w 34"/>
                <a:gd name="T5" fmla="*/ 39 h 46"/>
                <a:gd name="T6" fmla="*/ 26 w 34"/>
                <a:gd name="T7" fmla="*/ 35 h 46"/>
                <a:gd name="T8" fmla="*/ 17 w 34"/>
                <a:gd name="T9" fmla="*/ 12 h 46"/>
                <a:gd name="T10" fmla="*/ 3 w 34"/>
                <a:gd name="T11" fmla="*/ 7 h 46"/>
                <a:gd name="T12" fmla="*/ 0 w 34"/>
                <a:gd name="T13" fmla="*/ 3 h 46"/>
                <a:gd name="T14" fmla="*/ 4 w 34"/>
                <a:gd name="T15" fmla="*/ 0 h 46"/>
                <a:gd name="T16" fmla="*/ 21 w 34"/>
                <a:gd name="T17" fmla="*/ 6 h 46"/>
                <a:gd name="T18" fmla="*/ 34 w 34"/>
                <a:gd name="T19" fmla="*/ 36 h 46"/>
                <a:gd name="T20" fmla="*/ 34 w 34"/>
                <a:gd name="T21" fmla="*/ 37 h 46"/>
                <a:gd name="T22" fmla="*/ 6 w 34"/>
                <a:gd name="T23" fmla="*/ 46 h 46"/>
                <a:gd name="T24" fmla="*/ 6 w 34"/>
                <a:gd name="T25"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46">
                  <a:moveTo>
                    <a:pt x="6" y="46"/>
                  </a:moveTo>
                  <a:cubicBezTo>
                    <a:pt x="4" y="46"/>
                    <a:pt x="3" y="45"/>
                    <a:pt x="2" y="43"/>
                  </a:cubicBezTo>
                  <a:cubicBezTo>
                    <a:pt x="2" y="41"/>
                    <a:pt x="4" y="39"/>
                    <a:pt x="6" y="39"/>
                  </a:cubicBezTo>
                  <a:cubicBezTo>
                    <a:pt x="20" y="38"/>
                    <a:pt x="25" y="36"/>
                    <a:pt x="26" y="35"/>
                  </a:cubicBezTo>
                  <a:cubicBezTo>
                    <a:pt x="25" y="22"/>
                    <a:pt x="22" y="15"/>
                    <a:pt x="17" y="12"/>
                  </a:cubicBezTo>
                  <a:cubicBezTo>
                    <a:pt x="14" y="10"/>
                    <a:pt x="9" y="8"/>
                    <a:pt x="3" y="7"/>
                  </a:cubicBezTo>
                  <a:cubicBezTo>
                    <a:pt x="1" y="7"/>
                    <a:pt x="0" y="5"/>
                    <a:pt x="0" y="3"/>
                  </a:cubicBezTo>
                  <a:cubicBezTo>
                    <a:pt x="0" y="1"/>
                    <a:pt x="2" y="0"/>
                    <a:pt x="4" y="0"/>
                  </a:cubicBezTo>
                  <a:cubicBezTo>
                    <a:pt x="9" y="1"/>
                    <a:pt x="17" y="2"/>
                    <a:pt x="21" y="6"/>
                  </a:cubicBezTo>
                  <a:cubicBezTo>
                    <a:pt x="30" y="12"/>
                    <a:pt x="32" y="22"/>
                    <a:pt x="34" y="36"/>
                  </a:cubicBezTo>
                  <a:cubicBezTo>
                    <a:pt x="34" y="36"/>
                    <a:pt x="34" y="36"/>
                    <a:pt x="34" y="37"/>
                  </a:cubicBezTo>
                  <a:cubicBezTo>
                    <a:pt x="33" y="41"/>
                    <a:pt x="23" y="45"/>
                    <a:pt x="6" y="46"/>
                  </a:cubicBezTo>
                  <a:cubicBezTo>
                    <a:pt x="6" y="46"/>
                    <a:pt x="6" y="46"/>
                    <a:pt x="6"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5" name="Freeform 425">
              <a:extLst>
                <a:ext uri="{FF2B5EF4-FFF2-40B4-BE49-F238E27FC236}">
                  <a16:creationId xmlns:a16="http://schemas.microsoft.com/office/drawing/2014/main" id="{2D85EBF2-F873-89C0-6EC5-66EF08B06228}"/>
                </a:ext>
              </a:extLst>
            </p:cNvPr>
            <p:cNvSpPr>
              <a:spLocks/>
            </p:cNvSpPr>
            <p:nvPr/>
          </p:nvSpPr>
          <p:spPr bwMode="auto">
            <a:xfrm>
              <a:off x="9774" y="4573"/>
              <a:ext cx="133" cy="179"/>
            </a:xfrm>
            <a:custGeom>
              <a:avLst/>
              <a:gdLst>
                <a:gd name="T0" fmla="*/ 27 w 44"/>
                <a:gd name="T1" fmla="*/ 59 h 59"/>
                <a:gd name="T2" fmla="*/ 24 w 44"/>
                <a:gd name="T3" fmla="*/ 57 h 59"/>
                <a:gd name="T4" fmla="*/ 26 w 44"/>
                <a:gd name="T5" fmla="*/ 52 h 59"/>
                <a:gd name="T6" fmla="*/ 36 w 44"/>
                <a:gd name="T7" fmla="*/ 24 h 59"/>
                <a:gd name="T8" fmla="*/ 20 w 44"/>
                <a:gd name="T9" fmla="*/ 7 h 59"/>
                <a:gd name="T10" fmla="*/ 8 w 44"/>
                <a:gd name="T11" fmla="*/ 14 h 59"/>
                <a:gd name="T12" fmla="*/ 3 w 44"/>
                <a:gd name="T13" fmla="*/ 15 h 59"/>
                <a:gd name="T14" fmla="*/ 1 w 44"/>
                <a:gd name="T15" fmla="*/ 11 h 59"/>
                <a:gd name="T16" fmla="*/ 20 w 44"/>
                <a:gd name="T17" fmla="*/ 0 h 59"/>
                <a:gd name="T18" fmla="*/ 44 w 44"/>
                <a:gd name="T19" fmla="*/ 24 h 59"/>
                <a:gd name="T20" fmla="*/ 29 w 44"/>
                <a:gd name="T21" fmla="*/ 59 h 59"/>
                <a:gd name="T22" fmla="*/ 27 w 44"/>
                <a:gd name="T23"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59">
                  <a:moveTo>
                    <a:pt x="27" y="59"/>
                  </a:moveTo>
                  <a:cubicBezTo>
                    <a:pt x="26" y="59"/>
                    <a:pt x="25" y="58"/>
                    <a:pt x="24" y="57"/>
                  </a:cubicBezTo>
                  <a:cubicBezTo>
                    <a:pt x="23" y="55"/>
                    <a:pt x="24" y="53"/>
                    <a:pt x="26" y="52"/>
                  </a:cubicBezTo>
                  <a:cubicBezTo>
                    <a:pt x="34" y="49"/>
                    <a:pt x="37" y="34"/>
                    <a:pt x="36" y="24"/>
                  </a:cubicBezTo>
                  <a:cubicBezTo>
                    <a:pt x="36" y="9"/>
                    <a:pt x="27" y="7"/>
                    <a:pt x="20" y="7"/>
                  </a:cubicBezTo>
                  <a:cubicBezTo>
                    <a:pt x="14" y="8"/>
                    <a:pt x="10" y="10"/>
                    <a:pt x="8" y="14"/>
                  </a:cubicBezTo>
                  <a:cubicBezTo>
                    <a:pt x="7" y="16"/>
                    <a:pt x="4" y="16"/>
                    <a:pt x="3" y="15"/>
                  </a:cubicBezTo>
                  <a:cubicBezTo>
                    <a:pt x="1" y="14"/>
                    <a:pt x="0" y="12"/>
                    <a:pt x="1" y="11"/>
                  </a:cubicBezTo>
                  <a:cubicBezTo>
                    <a:pt x="5" y="4"/>
                    <a:pt x="11" y="1"/>
                    <a:pt x="20" y="0"/>
                  </a:cubicBezTo>
                  <a:cubicBezTo>
                    <a:pt x="34" y="0"/>
                    <a:pt x="43" y="8"/>
                    <a:pt x="44" y="24"/>
                  </a:cubicBezTo>
                  <a:cubicBezTo>
                    <a:pt x="44" y="34"/>
                    <a:pt x="41" y="53"/>
                    <a:pt x="29" y="59"/>
                  </a:cubicBezTo>
                  <a:cubicBezTo>
                    <a:pt x="28" y="59"/>
                    <a:pt x="28" y="59"/>
                    <a:pt x="27"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6" name="Freeform 426">
              <a:extLst>
                <a:ext uri="{FF2B5EF4-FFF2-40B4-BE49-F238E27FC236}">
                  <a16:creationId xmlns:a16="http://schemas.microsoft.com/office/drawing/2014/main" id="{EE010F27-74C3-0789-D516-0F05AD079436}"/>
                </a:ext>
              </a:extLst>
            </p:cNvPr>
            <p:cNvSpPr>
              <a:spLocks noEditPoints="1"/>
            </p:cNvSpPr>
            <p:nvPr/>
          </p:nvSpPr>
          <p:spPr bwMode="auto">
            <a:xfrm>
              <a:off x="9898" y="4728"/>
              <a:ext cx="97" cy="124"/>
            </a:xfrm>
            <a:custGeom>
              <a:avLst/>
              <a:gdLst>
                <a:gd name="T0" fmla="*/ 4 w 32"/>
                <a:gd name="T1" fmla="*/ 41 h 41"/>
                <a:gd name="T2" fmla="*/ 0 w 32"/>
                <a:gd name="T3" fmla="*/ 38 h 41"/>
                <a:gd name="T4" fmla="*/ 3 w 32"/>
                <a:gd name="T5" fmla="*/ 34 h 41"/>
                <a:gd name="T6" fmla="*/ 24 w 32"/>
                <a:gd name="T7" fmla="*/ 30 h 41"/>
                <a:gd name="T8" fmla="*/ 16 w 32"/>
                <a:gd name="T9" fmla="*/ 10 h 41"/>
                <a:gd name="T10" fmla="*/ 5 w 32"/>
                <a:gd name="T11" fmla="*/ 7 h 41"/>
                <a:gd name="T12" fmla="*/ 2 w 32"/>
                <a:gd name="T13" fmla="*/ 3 h 41"/>
                <a:gd name="T14" fmla="*/ 6 w 32"/>
                <a:gd name="T15" fmla="*/ 0 h 41"/>
                <a:gd name="T16" fmla="*/ 20 w 32"/>
                <a:gd name="T17" fmla="*/ 4 h 41"/>
                <a:gd name="T18" fmla="*/ 32 w 32"/>
                <a:gd name="T19" fmla="*/ 30 h 41"/>
                <a:gd name="T20" fmla="*/ 32 w 32"/>
                <a:gd name="T21" fmla="*/ 31 h 41"/>
                <a:gd name="T22" fmla="*/ 4 w 32"/>
                <a:gd name="T23" fmla="*/ 41 h 41"/>
                <a:gd name="T24" fmla="*/ 4 w 32"/>
                <a:gd name="T25" fmla="*/ 41 h 41"/>
                <a:gd name="T26" fmla="*/ 25 w 32"/>
                <a:gd name="T27" fmla="*/ 29 h 41"/>
                <a:gd name="T28" fmla="*/ 25 w 32"/>
                <a:gd name="T29"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41">
                  <a:moveTo>
                    <a:pt x="4" y="41"/>
                  </a:moveTo>
                  <a:cubicBezTo>
                    <a:pt x="2" y="41"/>
                    <a:pt x="0" y="40"/>
                    <a:pt x="0" y="38"/>
                  </a:cubicBezTo>
                  <a:cubicBezTo>
                    <a:pt x="0" y="36"/>
                    <a:pt x="1" y="34"/>
                    <a:pt x="3" y="34"/>
                  </a:cubicBezTo>
                  <a:cubicBezTo>
                    <a:pt x="17" y="33"/>
                    <a:pt x="23" y="30"/>
                    <a:pt x="24" y="30"/>
                  </a:cubicBezTo>
                  <a:cubicBezTo>
                    <a:pt x="23" y="19"/>
                    <a:pt x="20" y="13"/>
                    <a:pt x="16" y="10"/>
                  </a:cubicBezTo>
                  <a:cubicBezTo>
                    <a:pt x="13" y="9"/>
                    <a:pt x="10" y="8"/>
                    <a:pt x="5" y="7"/>
                  </a:cubicBezTo>
                  <a:cubicBezTo>
                    <a:pt x="3" y="7"/>
                    <a:pt x="1" y="5"/>
                    <a:pt x="2" y="3"/>
                  </a:cubicBezTo>
                  <a:cubicBezTo>
                    <a:pt x="2" y="1"/>
                    <a:pt x="4" y="0"/>
                    <a:pt x="6" y="0"/>
                  </a:cubicBezTo>
                  <a:cubicBezTo>
                    <a:pt x="12" y="1"/>
                    <a:pt x="16" y="2"/>
                    <a:pt x="20" y="4"/>
                  </a:cubicBezTo>
                  <a:cubicBezTo>
                    <a:pt x="27" y="9"/>
                    <a:pt x="30" y="18"/>
                    <a:pt x="32" y="30"/>
                  </a:cubicBezTo>
                  <a:cubicBezTo>
                    <a:pt x="32" y="31"/>
                    <a:pt x="32" y="31"/>
                    <a:pt x="32" y="31"/>
                  </a:cubicBezTo>
                  <a:cubicBezTo>
                    <a:pt x="31" y="36"/>
                    <a:pt x="22" y="39"/>
                    <a:pt x="4" y="41"/>
                  </a:cubicBezTo>
                  <a:cubicBezTo>
                    <a:pt x="4" y="41"/>
                    <a:pt x="4" y="41"/>
                    <a:pt x="4" y="41"/>
                  </a:cubicBezTo>
                  <a:close/>
                  <a:moveTo>
                    <a:pt x="25" y="29"/>
                  </a:moveTo>
                  <a:cubicBezTo>
                    <a:pt x="25" y="29"/>
                    <a:pt x="25" y="29"/>
                    <a:pt x="2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7" name="Freeform 427">
              <a:extLst>
                <a:ext uri="{FF2B5EF4-FFF2-40B4-BE49-F238E27FC236}">
                  <a16:creationId xmlns:a16="http://schemas.microsoft.com/office/drawing/2014/main" id="{7212D532-2CB2-878D-22A8-ED262A4C5239}"/>
                </a:ext>
              </a:extLst>
            </p:cNvPr>
            <p:cNvSpPr>
              <a:spLocks/>
            </p:cNvSpPr>
            <p:nvPr/>
          </p:nvSpPr>
          <p:spPr bwMode="auto">
            <a:xfrm>
              <a:off x="9416" y="4631"/>
              <a:ext cx="142" cy="200"/>
            </a:xfrm>
            <a:custGeom>
              <a:avLst/>
              <a:gdLst>
                <a:gd name="T0" fmla="*/ 19 w 47"/>
                <a:gd name="T1" fmla="*/ 66 h 66"/>
                <a:gd name="T2" fmla="*/ 18 w 47"/>
                <a:gd name="T3" fmla="*/ 66 h 66"/>
                <a:gd name="T4" fmla="*/ 0 w 47"/>
                <a:gd name="T5" fmla="*/ 27 h 66"/>
                <a:gd name="T6" fmla="*/ 25 w 47"/>
                <a:gd name="T7" fmla="*/ 0 h 66"/>
                <a:gd name="T8" fmla="*/ 46 w 47"/>
                <a:gd name="T9" fmla="*/ 10 h 66"/>
                <a:gd name="T10" fmla="*/ 45 w 47"/>
                <a:gd name="T11" fmla="*/ 15 h 66"/>
                <a:gd name="T12" fmla="*/ 40 w 47"/>
                <a:gd name="T13" fmla="*/ 14 h 66"/>
                <a:gd name="T14" fmla="*/ 25 w 47"/>
                <a:gd name="T15" fmla="*/ 7 h 66"/>
                <a:gd name="T16" fmla="*/ 7 w 47"/>
                <a:gd name="T17" fmla="*/ 27 h 66"/>
                <a:gd name="T18" fmla="*/ 21 w 47"/>
                <a:gd name="T19" fmla="*/ 59 h 66"/>
                <a:gd name="T20" fmla="*/ 23 w 47"/>
                <a:gd name="T21" fmla="*/ 64 h 66"/>
                <a:gd name="T22" fmla="*/ 19 w 47"/>
                <a:gd name="T23"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66">
                  <a:moveTo>
                    <a:pt x="19" y="66"/>
                  </a:moveTo>
                  <a:cubicBezTo>
                    <a:pt x="19" y="66"/>
                    <a:pt x="18" y="66"/>
                    <a:pt x="18" y="66"/>
                  </a:cubicBezTo>
                  <a:cubicBezTo>
                    <a:pt x="4" y="60"/>
                    <a:pt x="0" y="39"/>
                    <a:pt x="0" y="27"/>
                  </a:cubicBezTo>
                  <a:cubicBezTo>
                    <a:pt x="0" y="10"/>
                    <a:pt x="9" y="0"/>
                    <a:pt x="25" y="0"/>
                  </a:cubicBezTo>
                  <a:cubicBezTo>
                    <a:pt x="35" y="0"/>
                    <a:pt x="42" y="3"/>
                    <a:pt x="46" y="10"/>
                  </a:cubicBezTo>
                  <a:cubicBezTo>
                    <a:pt x="47" y="12"/>
                    <a:pt x="47" y="14"/>
                    <a:pt x="45" y="15"/>
                  </a:cubicBezTo>
                  <a:cubicBezTo>
                    <a:pt x="43" y="16"/>
                    <a:pt x="41" y="16"/>
                    <a:pt x="40" y="14"/>
                  </a:cubicBezTo>
                  <a:cubicBezTo>
                    <a:pt x="37" y="9"/>
                    <a:pt x="32" y="7"/>
                    <a:pt x="25" y="7"/>
                  </a:cubicBezTo>
                  <a:cubicBezTo>
                    <a:pt x="17" y="7"/>
                    <a:pt x="7" y="9"/>
                    <a:pt x="7" y="27"/>
                  </a:cubicBezTo>
                  <a:cubicBezTo>
                    <a:pt x="7" y="38"/>
                    <a:pt x="11" y="55"/>
                    <a:pt x="21" y="59"/>
                  </a:cubicBezTo>
                  <a:cubicBezTo>
                    <a:pt x="22" y="60"/>
                    <a:pt x="23" y="62"/>
                    <a:pt x="23" y="64"/>
                  </a:cubicBezTo>
                  <a:cubicBezTo>
                    <a:pt x="22" y="65"/>
                    <a:pt x="21" y="66"/>
                    <a:pt x="1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8" name="Freeform 428">
              <a:extLst>
                <a:ext uri="{FF2B5EF4-FFF2-40B4-BE49-F238E27FC236}">
                  <a16:creationId xmlns:a16="http://schemas.microsoft.com/office/drawing/2014/main" id="{0289F2BE-0D73-C057-12E3-51C8B1464C0E}"/>
                </a:ext>
              </a:extLst>
            </p:cNvPr>
            <p:cNvSpPr>
              <a:spLocks/>
            </p:cNvSpPr>
            <p:nvPr/>
          </p:nvSpPr>
          <p:spPr bwMode="auto">
            <a:xfrm>
              <a:off x="9325" y="4807"/>
              <a:ext cx="103" cy="140"/>
            </a:xfrm>
            <a:custGeom>
              <a:avLst/>
              <a:gdLst>
                <a:gd name="T0" fmla="*/ 27 w 34"/>
                <a:gd name="T1" fmla="*/ 46 h 46"/>
                <a:gd name="T2" fmla="*/ 27 w 34"/>
                <a:gd name="T3" fmla="*/ 46 h 46"/>
                <a:gd name="T4" fmla="*/ 0 w 34"/>
                <a:gd name="T5" fmla="*/ 37 h 46"/>
                <a:gd name="T6" fmla="*/ 0 w 34"/>
                <a:gd name="T7" fmla="*/ 36 h 46"/>
                <a:gd name="T8" fmla="*/ 12 w 34"/>
                <a:gd name="T9" fmla="*/ 6 h 46"/>
                <a:gd name="T10" fmla="*/ 30 w 34"/>
                <a:gd name="T11" fmla="*/ 0 h 46"/>
                <a:gd name="T12" fmla="*/ 34 w 34"/>
                <a:gd name="T13" fmla="*/ 3 h 46"/>
                <a:gd name="T14" fmla="*/ 30 w 34"/>
                <a:gd name="T15" fmla="*/ 7 h 46"/>
                <a:gd name="T16" fmla="*/ 16 w 34"/>
                <a:gd name="T17" fmla="*/ 12 h 46"/>
                <a:gd name="T18" fmla="*/ 7 w 34"/>
                <a:gd name="T19" fmla="*/ 35 h 46"/>
                <a:gd name="T20" fmla="*/ 28 w 34"/>
                <a:gd name="T21" fmla="*/ 39 h 46"/>
                <a:gd name="T22" fmla="*/ 31 w 34"/>
                <a:gd name="T23" fmla="*/ 43 h 46"/>
                <a:gd name="T24" fmla="*/ 27 w 34"/>
                <a:gd name="T25"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46">
                  <a:moveTo>
                    <a:pt x="27" y="46"/>
                  </a:moveTo>
                  <a:cubicBezTo>
                    <a:pt x="27" y="46"/>
                    <a:pt x="27" y="46"/>
                    <a:pt x="27" y="46"/>
                  </a:cubicBezTo>
                  <a:cubicBezTo>
                    <a:pt x="10" y="45"/>
                    <a:pt x="1" y="41"/>
                    <a:pt x="0" y="37"/>
                  </a:cubicBezTo>
                  <a:cubicBezTo>
                    <a:pt x="0" y="36"/>
                    <a:pt x="0" y="36"/>
                    <a:pt x="0" y="36"/>
                  </a:cubicBezTo>
                  <a:cubicBezTo>
                    <a:pt x="1" y="22"/>
                    <a:pt x="3" y="12"/>
                    <a:pt x="12" y="6"/>
                  </a:cubicBezTo>
                  <a:cubicBezTo>
                    <a:pt x="17" y="2"/>
                    <a:pt x="24" y="1"/>
                    <a:pt x="30" y="0"/>
                  </a:cubicBezTo>
                  <a:cubicBezTo>
                    <a:pt x="32" y="0"/>
                    <a:pt x="33" y="1"/>
                    <a:pt x="34" y="3"/>
                  </a:cubicBezTo>
                  <a:cubicBezTo>
                    <a:pt x="34" y="5"/>
                    <a:pt x="32" y="7"/>
                    <a:pt x="30" y="7"/>
                  </a:cubicBezTo>
                  <a:cubicBezTo>
                    <a:pt x="24" y="8"/>
                    <a:pt x="19" y="10"/>
                    <a:pt x="16" y="12"/>
                  </a:cubicBezTo>
                  <a:cubicBezTo>
                    <a:pt x="11" y="15"/>
                    <a:pt x="8" y="22"/>
                    <a:pt x="7" y="35"/>
                  </a:cubicBezTo>
                  <a:cubicBezTo>
                    <a:pt x="9" y="36"/>
                    <a:pt x="14" y="38"/>
                    <a:pt x="28" y="39"/>
                  </a:cubicBezTo>
                  <a:cubicBezTo>
                    <a:pt x="30" y="39"/>
                    <a:pt x="31" y="41"/>
                    <a:pt x="31" y="43"/>
                  </a:cubicBezTo>
                  <a:cubicBezTo>
                    <a:pt x="31" y="45"/>
                    <a:pt x="29" y="46"/>
                    <a:pt x="27"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9" name="Freeform 429">
              <a:extLst>
                <a:ext uri="{FF2B5EF4-FFF2-40B4-BE49-F238E27FC236}">
                  <a16:creationId xmlns:a16="http://schemas.microsoft.com/office/drawing/2014/main" id="{1C63C542-6D12-0E8C-3082-B2079165EFCD}"/>
                </a:ext>
              </a:extLst>
            </p:cNvPr>
            <p:cNvSpPr>
              <a:spLocks/>
            </p:cNvSpPr>
            <p:nvPr/>
          </p:nvSpPr>
          <p:spPr bwMode="auto">
            <a:xfrm>
              <a:off x="9316" y="4573"/>
              <a:ext cx="133" cy="179"/>
            </a:xfrm>
            <a:custGeom>
              <a:avLst/>
              <a:gdLst>
                <a:gd name="T0" fmla="*/ 17 w 44"/>
                <a:gd name="T1" fmla="*/ 59 h 59"/>
                <a:gd name="T2" fmla="*/ 16 w 44"/>
                <a:gd name="T3" fmla="*/ 59 h 59"/>
                <a:gd name="T4" fmla="*/ 1 w 44"/>
                <a:gd name="T5" fmla="*/ 24 h 59"/>
                <a:gd name="T6" fmla="*/ 24 w 44"/>
                <a:gd name="T7" fmla="*/ 0 h 59"/>
                <a:gd name="T8" fmla="*/ 43 w 44"/>
                <a:gd name="T9" fmla="*/ 11 h 59"/>
                <a:gd name="T10" fmla="*/ 42 w 44"/>
                <a:gd name="T11" fmla="*/ 15 h 59"/>
                <a:gd name="T12" fmla="*/ 37 w 44"/>
                <a:gd name="T13" fmla="*/ 14 h 59"/>
                <a:gd name="T14" fmla="*/ 24 w 44"/>
                <a:gd name="T15" fmla="*/ 7 h 59"/>
                <a:gd name="T16" fmla="*/ 8 w 44"/>
                <a:gd name="T17" fmla="*/ 24 h 59"/>
                <a:gd name="T18" fmla="*/ 18 w 44"/>
                <a:gd name="T19" fmla="*/ 52 h 59"/>
                <a:gd name="T20" fmla="*/ 20 w 44"/>
                <a:gd name="T21" fmla="*/ 57 h 59"/>
                <a:gd name="T22" fmla="*/ 17 w 44"/>
                <a:gd name="T23"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59">
                  <a:moveTo>
                    <a:pt x="17" y="59"/>
                  </a:moveTo>
                  <a:cubicBezTo>
                    <a:pt x="17" y="59"/>
                    <a:pt x="16" y="59"/>
                    <a:pt x="16" y="59"/>
                  </a:cubicBezTo>
                  <a:cubicBezTo>
                    <a:pt x="3" y="53"/>
                    <a:pt x="0" y="34"/>
                    <a:pt x="1" y="24"/>
                  </a:cubicBezTo>
                  <a:cubicBezTo>
                    <a:pt x="1" y="8"/>
                    <a:pt x="10" y="0"/>
                    <a:pt x="24" y="0"/>
                  </a:cubicBezTo>
                  <a:cubicBezTo>
                    <a:pt x="33" y="1"/>
                    <a:pt x="40" y="4"/>
                    <a:pt x="43" y="11"/>
                  </a:cubicBezTo>
                  <a:cubicBezTo>
                    <a:pt x="44" y="12"/>
                    <a:pt x="43" y="14"/>
                    <a:pt x="42" y="15"/>
                  </a:cubicBezTo>
                  <a:cubicBezTo>
                    <a:pt x="40" y="16"/>
                    <a:pt x="38" y="16"/>
                    <a:pt x="37" y="14"/>
                  </a:cubicBezTo>
                  <a:cubicBezTo>
                    <a:pt x="35" y="10"/>
                    <a:pt x="30" y="8"/>
                    <a:pt x="24" y="7"/>
                  </a:cubicBezTo>
                  <a:cubicBezTo>
                    <a:pt x="17" y="7"/>
                    <a:pt x="9" y="9"/>
                    <a:pt x="8" y="24"/>
                  </a:cubicBezTo>
                  <a:cubicBezTo>
                    <a:pt x="8" y="34"/>
                    <a:pt x="10" y="49"/>
                    <a:pt x="18" y="52"/>
                  </a:cubicBezTo>
                  <a:cubicBezTo>
                    <a:pt x="20" y="53"/>
                    <a:pt x="21" y="55"/>
                    <a:pt x="20" y="57"/>
                  </a:cubicBezTo>
                  <a:cubicBezTo>
                    <a:pt x="20" y="58"/>
                    <a:pt x="18" y="59"/>
                    <a:pt x="17"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0" name="Freeform 430">
              <a:extLst>
                <a:ext uri="{FF2B5EF4-FFF2-40B4-BE49-F238E27FC236}">
                  <a16:creationId xmlns:a16="http://schemas.microsoft.com/office/drawing/2014/main" id="{5EABBEC8-06CD-C07A-6767-B117C1C88654}"/>
                </a:ext>
              </a:extLst>
            </p:cNvPr>
            <p:cNvSpPr>
              <a:spLocks noEditPoints="1"/>
            </p:cNvSpPr>
            <p:nvPr/>
          </p:nvSpPr>
          <p:spPr bwMode="auto">
            <a:xfrm>
              <a:off x="9231" y="4728"/>
              <a:ext cx="94" cy="124"/>
            </a:xfrm>
            <a:custGeom>
              <a:avLst/>
              <a:gdLst>
                <a:gd name="T0" fmla="*/ 28 w 31"/>
                <a:gd name="T1" fmla="*/ 41 h 41"/>
                <a:gd name="T2" fmla="*/ 27 w 31"/>
                <a:gd name="T3" fmla="*/ 41 h 41"/>
                <a:gd name="T4" fmla="*/ 0 w 31"/>
                <a:gd name="T5" fmla="*/ 31 h 41"/>
                <a:gd name="T6" fmla="*/ 0 w 31"/>
                <a:gd name="T7" fmla="*/ 30 h 41"/>
                <a:gd name="T8" fmla="*/ 12 w 31"/>
                <a:gd name="T9" fmla="*/ 4 h 41"/>
                <a:gd name="T10" fmla="*/ 26 w 31"/>
                <a:gd name="T11" fmla="*/ 0 h 41"/>
                <a:gd name="T12" fmla="*/ 30 w 31"/>
                <a:gd name="T13" fmla="*/ 3 h 41"/>
                <a:gd name="T14" fmla="*/ 26 w 31"/>
                <a:gd name="T15" fmla="*/ 7 h 41"/>
                <a:gd name="T16" fmla="*/ 16 w 31"/>
                <a:gd name="T17" fmla="*/ 10 h 41"/>
                <a:gd name="T18" fmla="*/ 7 w 31"/>
                <a:gd name="T19" fmla="*/ 30 h 41"/>
                <a:gd name="T20" fmla="*/ 28 w 31"/>
                <a:gd name="T21" fmla="*/ 34 h 41"/>
                <a:gd name="T22" fmla="*/ 31 w 31"/>
                <a:gd name="T23" fmla="*/ 38 h 41"/>
                <a:gd name="T24" fmla="*/ 28 w 31"/>
                <a:gd name="T25" fmla="*/ 41 h 41"/>
                <a:gd name="T26" fmla="*/ 6 w 31"/>
                <a:gd name="T27" fmla="*/ 29 h 41"/>
                <a:gd name="T28" fmla="*/ 6 w 31"/>
                <a:gd name="T29"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41">
                  <a:moveTo>
                    <a:pt x="28" y="41"/>
                  </a:moveTo>
                  <a:cubicBezTo>
                    <a:pt x="28" y="41"/>
                    <a:pt x="27" y="41"/>
                    <a:pt x="27" y="41"/>
                  </a:cubicBezTo>
                  <a:cubicBezTo>
                    <a:pt x="10" y="39"/>
                    <a:pt x="1" y="36"/>
                    <a:pt x="0" y="31"/>
                  </a:cubicBezTo>
                  <a:cubicBezTo>
                    <a:pt x="0" y="31"/>
                    <a:pt x="0" y="31"/>
                    <a:pt x="0" y="30"/>
                  </a:cubicBezTo>
                  <a:cubicBezTo>
                    <a:pt x="1" y="18"/>
                    <a:pt x="4" y="9"/>
                    <a:pt x="12" y="4"/>
                  </a:cubicBezTo>
                  <a:cubicBezTo>
                    <a:pt x="15" y="2"/>
                    <a:pt x="20" y="1"/>
                    <a:pt x="26" y="0"/>
                  </a:cubicBezTo>
                  <a:cubicBezTo>
                    <a:pt x="28" y="0"/>
                    <a:pt x="29" y="1"/>
                    <a:pt x="30" y="3"/>
                  </a:cubicBezTo>
                  <a:cubicBezTo>
                    <a:pt x="30" y="5"/>
                    <a:pt x="28" y="7"/>
                    <a:pt x="26" y="7"/>
                  </a:cubicBezTo>
                  <a:cubicBezTo>
                    <a:pt x="22" y="8"/>
                    <a:pt x="18" y="9"/>
                    <a:pt x="16" y="10"/>
                  </a:cubicBezTo>
                  <a:cubicBezTo>
                    <a:pt x="11" y="13"/>
                    <a:pt x="9" y="19"/>
                    <a:pt x="7" y="30"/>
                  </a:cubicBezTo>
                  <a:cubicBezTo>
                    <a:pt x="9" y="30"/>
                    <a:pt x="14" y="33"/>
                    <a:pt x="28" y="34"/>
                  </a:cubicBezTo>
                  <a:cubicBezTo>
                    <a:pt x="30" y="34"/>
                    <a:pt x="31" y="36"/>
                    <a:pt x="31" y="38"/>
                  </a:cubicBezTo>
                  <a:cubicBezTo>
                    <a:pt x="31" y="40"/>
                    <a:pt x="29" y="41"/>
                    <a:pt x="28" y="41"/>
                  </a:cubicBezTo>
                  <a:close/>
                  <a:moveTo>
                    <a:pt x="6" y="29"/>
                  </a:moveTo>
                  <a:cubicBezTo>
                    <a:pt x="6" y="29"/>
                    <a:pt x="6" y="29"/>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24313839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E24224FD-6924-6BB3-A34D-F7E91EB8509D}"/>
              </a:ext>
            </a:extLst>
          </p:cNvPr>
          <p:cNvSpPr>
            <a:spLocks noGrp="1"/>
          </p:cNvSpPr>
          <p:nvPr>
            <p:ph type="title"/>
          </p:nvPr>
        </p:nvSpPr>
        <p:spPr>
          <a:prstGeom prst="rect">
            <a:avLst/>
          </a:prstGeom>
        </p:spPr>
        <p:txBody>
          <a:bodyPr/>
          <a:lstStyle/>
          <a:p>
            <a:r>
              <a:rPr lang="en-US" sz="3000">
                <a:solidFill>
                  <a:schemeClr val="accent2"/>
                </a:solidFill>
              </a:rPr>
              <a:t>Poll question</a:t>
            </a:r>
          </a:p>
        </p:txBody>
      </p:sp>
      <p:sp>
        <p:nvSpPr>
          <p:cNvPr id="3" name="Text Placeholder 2">
            <a:extLst>
              <a:ext uri="{FF2B5EF4-FFF2-40B4-BE49-F238E27FC236}">
                <a16:creationId xmlns:a16="http://schemas.microsoft.com/office/drawing/2014/main" id="{459B78A3-18BE-A743-A893-67A3D43708EB}"/>
              </a:ext>
            </a:extLst>
          </p:cNvPr>
          <p:cNvSpPr>
            <a:spLocks noGrp="1"/>
          </p:cNvSpPr>
          <p:nvPr>
            <p:ph type="body" sz="quarter" idx="16"/>
          </p:nvPr>
        </p:nvSpPr>
        <p:spPr>
          <a:xfrm>
            <a:off x="685800" y="2270675"/>
            <a:ext cx="5385816" cy="3429000"/>
          </a:xfrm>
        </p:spPr>
        <p:txBody>
          <a:bodyPr anchor="ctr" anchorCtr="0"/>
          <a:lstStyle/>
          <a:p>
            <a:r>
              <a:rPr lang="en-US" sz="4800">
                <a:solidFill>
                  <a:schemeClr val="accent2"/>
                </a:solidFill>
              </a:rPr>
              <a:t>What have you seen prospects be most interested in when it comes to Humana Extend Plans? </a:t>
            </a:r>
          </a:p>
        </p:txBody>
      </p:sp>
      <p:sp>
        <p:nvSpPr>
          <p:cNvPr id="33" name="Text Placeholder 32">
            <a:extLst>
              <a:ext uri="{FF2B5EF4-FFF2-40B4-BE49-F238E27FC236}">
                <a16:creationId xmlns:a16="http://schemas.microsoft.com/office/drawing/2014/main" id="{52D454A1-96C3-1782-0662-D0173ADEFFB8}"/>
              </a:ext>
            </a:extLst>
          </p:cNvPr>
          <p:cNvSpPr>
            <a:spLocks noGrp="1"/>
          </p:cNvSpPr>
          <p:nvPr>
            <p:ph type="body" sz="quarter" idx="17"/>
          </p:nvPr>
        </p:nvSpPr>
        <p:spPr>
          <a:xfrm>
            <a:off x="7571910" y="2275840"/>
            <a:ext cx="3032082" cy="4572000"/>
          </a:xfrm>
        </p:spPr>
        <p:txBody>
          <a:bodyPr/>
          <a:lstStyle/>
          <a:p>
            <a:r>
              <a:rPr lang="en-US" sz="2400">
                <a:effectLst/>
                <a:latin typeface="Calibri" panose="020F0502020204030204" pitchFamily="34" charset="0"/>
                <a:ea typeface="Calibri" panose="020F0502020204030204" pitchFamily="34" charset="0"/>
                <a:cs typeface="Calibri" panose="020F0502020204030204" pitchFamily="34" charset="0"/>
              </a:rPr>
              <a:t>Having dental, vision and hearing in one plan</a:t>
            </a:r>
            <a:endParaRPr lang="en-US" sz="2400">
              <a:latin typeface="Calibri" panose="020F0502020204030204" pitchFamily="34" charset="0"/>
              <a:ea typeface="Calibri" panose="020F0502020204030204" pitchFamily="34" charset="0"/>
              <a:cs typeface="Arial" panose="020B0604020202020204" pitchFamily="34" charset="0"/>
            </a:endParaRPr>
          </a:p>
          <a:p>
            <a:endParaRPr lang="en-US" sz="2400">
              <a:effectLst/>
              <a:latin typeface="Calibri" panose="020F0502020204030204" pitchFamily="34" charset="0"/>
              <a:ea typeface="Calibri" panose="020F0502020204030204" pitchFamily="34" charset="0"/>
              <a:cs typeface="Calibri" panose="020F0502020204030204" pitchFamily="34" charset="0"/>
            </a:endParaRPr>
          </a:p>
          <a:p>
            <a:r>
              <a:rPr lang="en-US" sz="2400">
                <a:effectLst/>
                <a:latin typeface="Calibri" panose="020F0502020204030204" pitchFamily="34" charset="0"/>
                <a:ea typeface="Calibri" panose="020F0502020204030204" pitchFamily="34" charset="0"/>
                <a:cs typeface="Calibri" panose="020F0502020204030204" pitchFamily="34" charset="0"/>
              </a:rPr>
              <a:t>Implant coverage</a:t>
            </a:r>
          </a:p>
          <a:p>
            <a:endParaRPr lang="en-US" sz="2400">
              <a:latin typeface="Calibri" panose="020F0502020204030204" pitchFamily="34" charset="0"/>
              <a:ea typeface="Calibri" panose="020F0502020204030204" pitchFamily="34" charset="0"/>
              <a:cs typeface="Arial" panose="020B0604020202020204" pitchFamily="34" charset="0"/>
            </a:endParaRPr>
          </a:p>
          <a:p>
            <a:pPr marL="0" indent="0">
              <a:buNone/>
            </a:pPr>
            <a:r>
              <a:rPr lang="en-US" sz="2400">
                <a:latin typeface="Calibri" panose="020F0502020204030204" pitchFamily="34" charset="0"/>
                <a:ea typeface="Calibri" panose="020F0502020204030204" pitchFamily="34" charset="0"/>
                <a:cs typeface="Arial" panose="020B0604020202020204" pitchFamily="34" charset="0"/>
              </a:rPr>
              <a:t>Hearing aids included</a:t>
            </a:r>
          </a:p>
          <a:p>
            <a:endParaRPr lang="en-US" sz="2400">
              <a:latin typeface="Calibri" panose="020F0502020204030204" pitchFamily="34" charset="0"/>
              <a:ea typeface="Calibri" panose="020F0502020204030204" pitchFamily="34" charset="0"/>
              <a:cs typeface="Arial" panose="020B0604020202020204" pitchFamily="34" charset="0"/>
            </a:endParaRPr>
          </a:p>
          <a:p>
            <a:r>
              <a:rPr lang="en-US" sz="2400">
                <a:effectLst/>
                <a:latin typeface="Calibri" panose="020F0502020204030204" pitchFamily="34" charset="0"/>
                <a:ea typeface="Calibri" panose="020F0502020204030204" pitchFamily="34" charset="0"/>
                <a:cs typeface="Arial" panose="020B0604020202020204" pitchFamily="34" charset="0"/>
              </a:rPr>
              <a:t>Coverage on major dental services </a:t>
            </a:r>
            <a:endParaRPr lang="en-US"/>
          </a:p>
        </p:txBody>
      </p:sp>
      <p:sp>
        <p:nvSpPr>
          <p:cNvPr id="4" name="Footer Placeholder 3">
            <a:extLst>
              <a:ext uri="{FF2B5EF4-FFF2-40B4-BE49-F238E27FC236}">
                <a16:creationId xmlns:a16="http://schemas.microsoft.com/office/drawing/2014/main" id="{7F7C980C-62EF-F4E8-0B27-FBBD12A04B7B}"/>
              </a:ext>
            </a:extLst>
          </p:cNvPr>
          <p:cNvSpPr>
            <a:spLocks noGrp="1"/>
          </p:cNvSpPr>
          <p:nvPr>
            <p:ph type="ftr" sz="quarter" idx="18"/>
          </p:nvPr>
        </p:nvSpPr>
        <p:spPr>
          <a:prstGeom prst="rect">
            <a:avLst/>
          </a:prstGeom>
        </p:spPr>
        <p:txBody>
          <a:bodyPr lIns="0"/>
          <a:lstStyle/>
          <a:p>
            <a:r>
              <a:rPr lang="en-US" sz="1200"/>
              <a:t>For agent use only. Confidential and proprietary. Do not distribute.</a:t>
            </a:r>
          </a:p>
        </p:txBody>
      </p:sp>
      <p:sp>
        <p:nvSpPr>
          <p:cNvPr id="5" name="Slide Number Placeholder 4">
            <a:extLst>
              <a:ext uri="{FF2B5EF4-FFF2-40B4-BE49-F238E27FC236}">
                <a16:creationId xmlns:a16="http://schemas.microsoft.com/office/drawing/2014/main" id="{4A1E483A-57C2-5361-ED84-A6C29642C8BD}"/>
              </a:ext>
            </a:extLst>
          </p:cNvPr>
          <p:cNvSpPr>
            <a:spLocks noGrp="1"/>
          </p:cNvSpPr>
          <p:nvPr>
            <p:ph type="sldNum" sz="quarter" idx="14"/>
          </p:nvPr>
        </p:nvSpPr>
        <p:spPr>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15</a:t>
            </a:fld>
            <a:endParaRPr lang="en-US">
              <a:solidFill>
                <a:schemeClr val="tx1"/>
              </a:solidFill>
            </a:endParaRPr>
          </a:p>
        </p:txBody>
      </p:sp>
      <p:sp>
        <p:nvSpPr>
          <p:cNvPr id="34" name="Oval 33">
            <a:extLst>
              <a:ext uri="{FF2B5EF4-FFF2-40B4-BE49-F238E27FC236}">
                <a16:creationId xmlns:a16="http://schemas.microsoft.com/office/drawing/2014/main" id="{62EC6444-DFE5-5C2C-4350-D57598FD26D8}"/>
              </a:ext>
            </a:extLst>
          </p:cNvPr>
          <p:cNvSpPr/>
          <p:nvPr/>
        </p:nvSpPr>
        <p:spPr>
          <a:xfrm>
            <a:off x="6853329" y="2359828"/>
            <a:ext cx="558800" cy="558800"/>
          </a:xfrm>
          <a:prstGeom prst="ellipse">
            <a:avLst/>
          </a:prstGeom>
          <a:noFill/>
          <a:ln w="28575">
            <a:solidFill>
              <a:srgbClr val="78BE2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1</a:t>
            </a:r>
          </a:p>
        </p:txBody>
      </p:sp>
      <p:sp>
        <p:nvSpPr>
          <p:cNvPr id="35" name="Oval 34">
            <a:extLst>
              <a:ext uri="{FF2B5EF4-FFF2-40B4-BE49-F238E27FC236}">
                <a16:creationId xmlns:a16="http://schemas.microsoft.com/office/drawing/2014/main" id="{822A1CCE-AB1F-7BFB-F99A-E9C94551E648}"/>
              </a:ext>
            </a:extLst>
          </p:cNvPr>
          <p:cNvSpPr/>
          <p:nvPr/>
        </p:nvSpPr>
        <p:spPr>
          <a:xfrm>
            <a:off x="6853329" y="3279287"/>
            <a:ext cx="558800" cy="558800"/>
          </a:xfrm>
          <a:prstGeom prst="ellipse">
            <a:avLst/>
          </a:prstGeom>
          <a:noFill/>
          <a:ln w="28575">
            <a:solidFill>
              <a:srgbClr val="78BE2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2</a:t>
            </a:r>
          </a:p>
        </p:txBody>
      </p:sp>
      <p:sp>
        <p:nvSpPr>
          <p:cNvPr id="36" name="Oval 35">
            <a:extLst>
              <a:ext uri="{FF2B5EF4-FFF2-40B4-BE49-F238E27FC236}">
                <a16:creationId xmlns:a16="http://schemas.microsoft.com/office/drawing/2014/main" id="{90C29B43-A193-3C43-D023-7D1D18BFDE5A}"/>
              </a:ext>
            </a:extLst>
          </p:cNvPr>
          <p:cNvSpPr/>
          <p:nvPr/>
        </p:nvSpPr>
        <p:spPr>
          <a:xfrm>
            <a:off x="6853329" y="4047913"/>
            <a:ext cx="558800" cy="558800"/>
          </a:xfrm>
          <a:prstGeom prst="ellipse">
            <a:avLst/>
          </a:prstGeom>
          <a:noFill/>
          <a:ln w="28575">
            <a:solidFill>
              <a:srgbClr val="78BE2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3</a:t>
            </a:r>
          </a:p>
        </p:txBody>
      </p:sp>
      <p:sp>
        <p:nvSpPr>
          <p:cNvPr id="37" name="Oval 36">
            <a:extLst>
              <a:ext uri="{FF2B5EF4-FFF2-40B4-BE49-F238E27FC236}">
                <a16:creationId xmlns:a16="http://schemas.microsoft.com/office/drawing/2014/main" id="{0D28C9D9-6701-417A-D821-2049117763AB}"/>
              </a:ext>
            </a:extLst>
          </p:cNvPr>
          <p:cNvSpPr/>
          <p:nvPr/>
        </p:nvSpPr>
        <p:spPr>
          <a:xfrm>
            <a:off x="6853329" y="4897310"/>
            <a:ext cx="558800" cy="558800"/>
          </a:xfrm>
          <a:prstGeom prst="ellipse">
            <a:avLst/>
          </a:prstGeom>
          <a:noFill/>
          <a:ln w="28575">
            <a:solidFill>
              <a:srgbClr val="78BE2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4</a:t>
            </a:r>
          </a:p>
        </p:txBody>
      </p:sp>
      <p:cxnSp>
        <p:nvCxnSpPr>
          <p:cNvPr id="39" name="Straight Connector 38">
            <a:extLst>
              <a:ext uri="{FF2B5EF4-FFF2-40B4-BE49-F238E27FC236}">
                <a16:creationId xmlns:a16="http://schemas.microsoft.com/office/drawing/2014/main" id="{642E535A-F54F-D45D-0A34-AC4813AE5F7B}"/>
              </a:ext>
            </a:extLst>
          </p:cNvPr>
          <p:cNvCxnSpPr>
            <a:cxnSpLocks/>
          </p:cNvCxnSpPr>
          <p:nvPr/>
        </p:nvCxnSpPr>
        <p:spPr>
          <a:xfrm>
            <a:off x="6254496" y="227584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pic>
        <p:nvPicPr>
          <p:cNvPr id="54" name="Picture 53" descr="Icon&#10;&#10;Description automatically generated">
            <a:extLst>
              <a:ext uri="{FF2B5EF4-FFF2-40B4-BE49-F238E27FC236}">
                <a16:creationId xmlns:a16="http://schemas.microsoft.com/office/drawing/2014/main" id="{8FE46A70-3DB2-33A4-B857-F35D8771F7C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911314" y="454894"/>
            <a:ext cx="1733570" cy="1733570"/>
          </a:xfrm>
          <a:prstGeom prst="rect">
            <a:avLst/>
          </a:prstGeom>
        </p:spPr>
      </p:pic>
    </p:spTree>
    <p:extLst>
      <p:ext uri="{BB962C8B-B14F-4D97-AF65-F5344CB8AC3E}">
        <p14:creationId xmlns:p14="http://schemas.microsoft.com/office/powerpoint/2010/main" val="1029827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2EB5185-C40D-2F46-BE2B-6BEF270A49DF}"/>
              </a:ext>
            </a:extLst>
          </p:cNvPr>
          <p:cNvSpPr>
            <a:spLocks noGrp="1"/>
          </p:cNvSpPr>
          <p:nvPr>
            <p:ph type="body" sz="quarter" idx="12"/>
          </p:nvPr>
        </p:nvSpPr>
        <p:spPr/>
        <p:txBody>
          <a:bodyPr/>
          <a:lstStyle/>
          <a:p>
            <a:r>
              <a:rPr lang="en-US"/>
              <a:t>Lead generation and sales strategies </a:t>
            </a:r>
          </a:p>
        </p:txBody>
      </p:sp>
      <p:pic>
        <p:nvPicPr>
          <p:cNvPr id="1026" name="Picture 2">
            <a:extLst>
              <a:ext uri="{FF2B5EF4-FFF2-40B4-BE49-F238E27FC236}">
                <a16:creationId xmlns:a16="http://schemas.microsoft.com/office/drawing/2014/main" id="{DD5E1381-F0C7-5BFD-E36E-EB29F6DAAF8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655" y="21772"/>
            <a:ext cx="7315200" cy="69532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Placeholder 15" descr="A picture containing clothing, person, person, human face&#10;&#10;Description automatically generated">
            <a:extLst>
              <a:ext uri="{FF2B5EF4-FFF2-40B4-BE49-F238E27FC236}">
                <a16:creationId xmlns:a16="http://schemas.microsoft.com/office/drawing/2014/main" id="{B2E3B80C-F26B-47B9-C8D5-09F0FC897D0C}"/>
              </a:ext>
            </a:extLst>
          </p:cNvPr>
          <p:cNvPicPr>
            <a:picLocks noGrp="1" noChangeAspect="1"/>
          </p:cNvPicPr>
          <p:nvPr>
            <p:ph type="pic" sz="quarter" idx="10"/>
          </p:nvPr>
        </p:nvPicPr>
        <p:blipFill rotWithShape="1">
          <a:blip r:embed="rId4" cstate="print">
            <a:extLst>
              <a:ext uri="{28A0092B-C50C-407E-A947-70E740481C1C}">
                <a14:useLocalDpi xmlns:a14="http://schemas.microsoft.com/office/drawing/2010/main"/>
              </a:ext>
            </a:extLst>
          </a:blip>
          <a:srcRect l="23197" r="29525"/>
          <a:stretch/>
        </p:blipFill>
        <p:spPr>
          <a:xfrm>
            <a:off x="7329488" y="0"/>
            <a:ext cx="4862512" cy="6858000"/>
          </a:xfrm>
        </p:spPr>
      </p:pic>
    </p:spTree>
    <p:extLst>
      <p:ext uri="{BB962C8B-B14F-4D97-AF65-F5344CB8AC3E}">
        <p14:creationId xmlns:p14="http://schemas.microsoft.com/office/powerpoint/2010/main" val="30835708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A71C6-9A29-511E-9984-8824C9622411}"/>
              </a:ext>
            </a:extLst>
          </p:cNvPr>
          <p:cNvSpPr>
            <a:spLocks noGrp="1"/>
          </p:cNvSpPr>
          <p:nvPr>
            <p:ph type="title"/>
          </p:nvPr>
        </p:nvSpPr>
        <p:spPr/>
        <p:txBody>
          <a:bodyPr/>
          <a:lstStyle/>
          <a:p>
            <a:r>
              <a:rPr lang="en-US"/>
              <a:t>Why it’s important to have a diverse product portfolio </a:t>
            </a:r>
          </a:p>
        </p:txBody>
      </p:sp>
      <p:sp>
        <p:nvSpPr>
          <p:cNvPr id="3" name="Content Placeholder 2">
            <a:extLst>
              <a:ext uri="{FF2B5EF4-FFF2-40B4-BE49-F238E27FC236}">
                <a16:creationId xmlns:a16="http://schemas.microsoft.com/office/drawing/2014/main" id="{41667A6C-B8DF-1710-4D4C-7B6A06874218}"/>
              </a:ext>
            </a:extLst>
          </p:cNvPr>
          <p:cNvSpPr>
            <a:spLocks noGrp="1"/>
          </p:cNvSpPr>
          <p:nvPr>
            <p:ph type="body" sz="quarter" idx="15"/>
          </p:nvPr>
        </p:nvSpPr>
        <p:spPr/>
        <p:txBody>
          <a:bodyPr/>
          <a:lstStyle/>
          <a:p>
            <a:r>
              <a:rPr lang="en-US">
                <a:solidFill>
                  <a:schemeClr val="accent3"/>
                </a:solidFill>
              </a:rPr>
              <a:t>Large suite of products</a:t>
            </a:r>
          </a:p>
        </p:txBody>
      </p:sp>
      <p:sp>
        <p:nvSpPr>
          <p:cNvPr id="26" name="Text Placeholder 25">
            <a:extLst>
              <a:ext uri="{FF2B5EF4-FFF2-40B4-BE49-F238E27FC236}">
                <a16:creationId xmlns:a16="http://schemas.microsoft.com/office/drawing/2014/main" id="{6AEF3E74-35CC-8889-1598-D5912F725F7D}"/>
              </a:ext>
            </a:extLst>
          </p:cNvPr>
          <p:cNvSpPr>
            <a:spLocks noGrp="1"/>
          </p:cNvSpPr>
          <p:nvPr>
            <p:ph type="body" sz="quarter" idx="23"/>
          </p:nvPr>
        </p:nvSpPr>
        <p:spPr/>
        <p:txBody>
          <a:bodyPr/>
          <a:lstStyle/>
          <a:p>
            <a:r>
              <a:rPr lang="en-US">
                <a:solidFill>
                  <a:schemeClr val="accent3"/>
                </a:solidFill>
              </a:rPr>
              <a:t>Expand your prospect options </a:t>
            </a:r>
          </a:p>
        </p:txBody>
      </p:sp>
      <p:sp>
        <p:nvSpPr>
          <p:cNvPr id="27" name="Text Placeholder 26">
            <a:extLst>
              <a:ext uri="{FF2B5EF4-FFF2-40B4-BE49-F238E27FC236}">
                <a16:creationId xmlns:a16="http://schemas.microsoft.com/office/drawing/2014/main" id="{2A22EF09-5268-A004-AEBA-4E1D829BE97A}"/>
              </a:ext>
            </a:extLst>
          </p:cNvPr>
          <p:cNvSpPr>
            <a:spLocks noGrp="1"/>
          </p:cNvSpPr>
          <p:nvPr>
            <p:ph type="body" sz="quarter" idx="24"/>
          </p:nvPr>
        </p:nvSpPr>
        <p:spPr/>
        <p:txBody>
          <a:bodyPr/>
          <a:lstStyle/>
          <a:p>
            <a:r>
              <a:rPr lang="en-US">
                <a:solidFill>
                  <a:schemeClr val="accent3"/>
                </a:solidFill>
              </a:rPr>
              <a:t>Year-round selling opportunity </a:t>
            </a:r>
          </a:p>
        </p:txBody>
      </p:sp>
      <p:sp>
        <p:nvSpPr>
          <p:cNvPr id="28" name="Text Placeholder 27">
            <a:extLst>
              <a:ext uri="{FF2B5EF4-FFF2-40B4-BE49-F238E27FC236}">
                <a16:creationId xmlns:a16="http://schemas.microsoft.com/office/drawing/2014/main" id="{5056AB25-7696-7D06-CC54-3DEBD702DD9F}"/>
              </a:ext>
            </a:extLst>
          </p:cNvPr>
          <p:cNvSpPr>
            <a:spLocks noGrp="1"/>
          </p:cNvSpPr>
          <p:nvPr>
            <p:ph type="body" sz="quarter" idx="25"/>
          </p:nvPr>
        </p:nvSpPr>
        <p:spPr/>
        <p:txBody>
          <a:bodyPr/>
          <a:lstStyle/>
          <a:p>
            <a:r>
              <a:rPr lang="en-US">
                <a:solidFill>
                  <a:schemeClr val="accent3"/>
                </a:solidFill>
              </a:rPr>
              <a:t>Pipeline for Medicare sales</a:t>
            </a:r>
          </a:p>
        </p:txBody>
      </p:sp>
      <p:sp>
        <p:nvSpPr>
          <p:cNvPr id="4" name="Slide Number Placeholder 3">
            <a:extLst>
              <a:ext uri="{FF2B5EF4-FFF2-40B4-BE49-F238E27FC236}">
                <a16:creationId xmlns:a16="http://schemas.microsoft.com/office/drawing/2014/main" id="{FD442BE0-F159-1790-A9CE-CE339C9A468A}"/>
              </a:ext>
            </a:extLst>
          </p:cNvPr>
          <p:cNvSpPr>
            <a:spLocks noGrp="1"/>
          </p:cNvSpPr>
          <p:nvPr>
            <p:ph type="sldNum" sz="quarter" idx="3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17</a:t>
            </a:fld>
            <a:endParaRPr lang="en-US">
              <a:solidFill>
                <a:schemeClr val="tx1"/>
              </a:solidFill>
            </a:endParaRPr>
          </a:p>
        </p:txBody>
      </p:sp>
      <p:sp>
        <p:nvSpPr>
          <p:cNvPr id="12" name="Footer Placeholder 11">
            <a:extLst>
              <a:ext uri="{FF2B5EF4-FFF2-40B4-BE49-F238E27FC236}">
                <a16:creationId xmlns:a16="http://schemas.microsoft.com/office/drawing/2014/main" id="{06EBFE46-ACB5-3A1D-52E1-6BBFE9309028}"/>
              </a:ext>
            </a:extLst>
          </p:cNvPr>
          <p:cNvSpPr>
            <a:spLocks noGrp="1"/>
          </p:cNvSpPr>
          <p:nvPr>
            <p:ph type="ftr" sz="quarter" idx="32"/>
          </p:nvPr>
        </p:nvSpPr>
        <p:spPr/>
        <p:txBody>
          <a:bodyPr/>
          <a:lstStyle/>
          <a:p>
            <a:r>
              <a:rPr lang="en-US"/>
              <a:t>For agent use only. Confidential and proprietary. Do not distribute.</a:t>
            </a:r>
          </a:p>
        </p:txBody>
      </p:sp>
      <p:pic>
        <p:nvPicPr>
          <p:cNvPr id="45" name="Picture Placeholder 132">
            <a:extLst>
              <a:ext uri="{FF2B5EF4-FFF2-40B4-BE49-F238E27FC236}">
                <a16:creationId xmlns:a16="http://schemas.microsoft.com/office/drawing/2014/main" id="{9D21D944-907D-ADDD-E405-E9CB3AC3649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a:xfrm>
            <a:off x="1273136" y="1967537"/>
            <a:ext cx="1684085" cy="1684087"/>
          </a:xfrm>
          <a:prstGeom prst="rect">
            <a:avLst/>
          </a:prstGeom>
        </p:spPr>
      </p:pic>
      <p:pic>
        <p:nvPicPr>
          <p:cNvPr id="46" name="Picture Placeholder 74">
            <a:extLst>
              <a:ext uri="{FF2B5EF4-FFF2-40B4-BE49-F238E27FC236}">
                <a16:creationId xmlns:a16="http://schemas.microsoft.com/office/drawing/2014/main" id="{36C040E0-7559-7782-BE05-3EAC35FBB77E}"/>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a:xfrm>
            <a:off x="6817151" y="1967537"/>
            <a:ext cx="1684085" cy="1684087"/>
          </a:xfrm>
          <a:prstGeom prst="rect">
            <a:avLst/>
          </a:prstGeom>
        </p:spPr>
      </p:pic>
      <p:pic>
        <p:nvPicPr>
          <p:cNvPr id="47" name="Picture Placeholder 84">
            <a:extLst>
              <a:ext uri="{FF2B5EF4-FFF2-40B4-BE49-F238E27FC236}">
                <a16:creationId xmlns:a16="http://schemas.microsoft.com/office/drawing/2014/main" id="{D1D929EF-478B-C865-9B4A-F2E6206240FC}"/>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9529507" y="1967538"/>
            <a:ext cx="1684085" cy="1684085"/>
          </a:xfrm>
          <a:prstGeom prst="rect">
            <a:avLst/>
          </a:prstGeom>
        </p:spPr>
      </p:pic>
      <p:pic>
        <p:nvPicPr>
          <p:cNvPr id="58" name="Picture Placeholder 68">
            <a:extLst>
              <a:ext uri="{FF2B5EF4-FFF2-40B4-BE49-F238E27FC236}">
                <a16:creationId xmlns:a16="http://schemas.microsoft.com/office/drawing/2014/main" id="{D7396752-F905-6684-DE89-28F6C47CCA54}"/>
              </a:ext>
            </a:extLst>
          </p:cNvPr>
          <p:cNvPicPr>
            <a:picLocks noChangeAspect="1"/>
          </p:cNvPicPr>
          <p:nvPr/>
        </p:nvPicPr>
        <p:blipFill>
          <a:blip r:embed="rId6">
            <a:extLst>
              <a:ext uri="{28A0092B-C50C-407E-A947-70E740481C1C}">
                <a14:useLocalDpi xmlns:a14="http://schemas.microsoft.com/office/drawing/2010/main"/>
              </a:ext>
            </a:extLst>
          </a:blip>
          <a:srcRect/>
          <a:stretch/>
        </p:blipFill>
        <p:spPr>
          <a:xfrm>
            <a:off x="3981491" y="1924746"/>
            <a:ext cx="1684085" cy="1684085"/>
          </a:xfrm>
          <a:prstGeom prst="rect">
            <a:avLst/>
          </a:prstGeom>
        </p:spPr>
      </p:pic>
    </p:spTree>
    <p:extLst>
      <p:ext uri="{BB962C8B-B14F-4D97-AF65-F5344CB8AC3E}">
        <p14:creationId xmlns:p14="http://schemas.microsoft.com/office/powerpoint/2010/main" val="27516766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E24224FD-6924-6BB3-A34D-F7E91EB8509D}"/>
              </a:ext>
            </a:extLst>
          </p:cNvPr>
          <p:cNvSpPr>
            <a:spLocks noGrp="1"/>
          </p:cNvSpPr>
          <p:nvPr>
            <p:ph type="title"/>
          </p:nvPr>
        </p:nvSpPr>
        <p:spPr>
          <a:prstGeom prst="rect">
            <a:avLst/>
          </a:prstGeom>
        </p:spPr>
        <p:txBody>
          <a:bodyPr/>
          <a:lstStyle/>
          <a:p>
            <a:r>
              <a:rPr lang="en-US" sz="3000">
                <a:solidFill>
                  <a:schemeClr val="accent2"/>
                </a:solidFill>
              </a:rPr>
              <a:t>Poll Question</a:t>
            </a:r>
          </a:p>
        </p:txBody>
      </p:sp>
      <p:sp>
        <p:nvSpPr>
          <p:cNvPr id="3" name="Text Placeholder 2">
            <a:extLst>
              <a:ext uri="{FF2B5EF4-FFF2-40B4-BE49-F238E27FC236}">
                <a16:creationId xmlns:a16="http://schemas.microsoft.com/office/drawing/2014/main" id="{459B78A3-18BE-A743-A893-67A3D43708EB}"/>
              </a:ext>
            </a:extLst>
          </p:cNvPr>
          <p:cNvSpPr>
            <a:spLocks noGrp="1"/>
          </p:cNvSpPr>
          <p:nvPr>
            <p:ph type="body" sz="quarter" idx="16"/>
          </p:nvPr>
        </p:nvSpPr>
        <p:spPr>
          <a:xfrm>
            <a:off x="685800" y="2275839"/>
            <a:ext cx="5385816" cy="3402541"/>
          </a:xfrm>
        </p:spPr>
        <p:txBody>
          <a:bodyPr anchor="ctr" anchorCtr="0"/>
          <a:lstStyle/>
          <a:p>
            <a:r>
              <a:rPr lang="en-US" sz="4800">
                <a:solidFill>
                  <a:schemeClr val="accent2"/>
                </a:solidFill>
              </a:rPr>
              <a:t>What is a benefit of selling dental, vision and hearing plans?</a:t>
            </a:r>
            <a:endParaRPr lang="en-US" sz="4800">
              <a:solidFill>
                <a:schemeClr val="accent2"/>
              </a:solidFill>
              <a:latin typeface="Calibri" panose="020F0502020204030204" pitchFamily="34" charset="0"/>
              <a:ea typeface="Calibri" panose="020F0502020204030204" pitchFamily="34" charset="0"/>
              <a:cs typeface="Arial" panose="020B0604020202020204" pitchFamily="34" charset="0"/>
            </a:endParaRPr>
          </a:p>
        </p:txBody>
      </p:sp>
      <p:sp>
        <p:nvSpPr>
          <p:cNvPr id="33" name="Text Placeholder 32">
            <a:extLst>
              <a:ext uri="{FF2B5EF4-FFF2-40B4-BE49-F238E27FC236}">
                <a16:creationId xmlns:a16="http://schemas.microsoft.com/office/drawing/2014/main" id="{52D454A1-96C3-1782-0662-D0173ADEFFB8}"/>
              </a:ext>
            </a:extLst>
          </p:cNvPr>
          <p:cNvSpPr>
            <a:spLocks noGrp="1"/>
          </p:cNvSpPr>
          <p:nvPr>
            <p:ph type="body" sz="quarter" idx="17"/>
          </p:nvPr>
        </p:nvSpPr>
        <p:spPr>
          <a:xfrm>
            <a:off x="7571909" y="2275840"/>
            <a:ext cx="4251279" cy="4572000"/>
          </a:xfrm>
        </p:spPr>
        <p:txBody>
          <a:bodyPr/>
          <a:lstStyle/>
          <a:p>
            <a:r>
              <a:rPr lang="en-US" sz="2400">
                <a:effectLst/>
                <a:latin typeface="Calibri" panose="020F0502020204030204" pitchFamily="34" charset="0"/>
                <a:ea typeface="Calibri" panose="020F0502020204030204" pitchFamily="34" charset="0"/>
                <a:cs typeface="Calibri" panose="020F0502020204030204" pitchFamily="34" charset="0"/>
              </a:rPr>
              <a:t>A large suite of products can help you meet consumers’ needs</a:t>
            </a:r>
          </a:p>
          <a:p>
            <a:endParaRPr lang="en-US" sz="2400">
              <a:effectLst/>
              <a:latin typeface="Calibri" panose="020F0502020204030204" pitchFamily="34" charset="0"/>
              <a:ea typeface="Calibri" panose="020F0502020204030204" pitchFamily="34" charset="0"/>
              <a:cs typeface="Calibri" panose="020F0502020204030204" pitchFamily="34" charset="0"/>
            </a:endParaRPr>
          </a:p>
          <a:p>
            <a:r>
              <a:rPr lang="en-US" sz="2400">
                <a:effectLst/>
                <a:latin typeface="Calibri" panose="020F0502020204030204" pitchFamily="34" charset="0"/>
                <a:ea typeface="Calibri" panose="020F0502020204030204" pitchFamily="34" charset="0"/>
                <a:cs typeface="Calibri" panose="020F0502020204030204" pitchFamily="34" charset="0"/>
              </a:rPr>
              <a:t>Year-round selling opportunity </a:t>
            </a:r>
          </a:p>
          <a:p>
            <a:endParaRPr lang="en-US" sz="2400">
              <a:latin typeface="Calibri" panose="020F0502020204030204" pitchFamily="34" charset="0"/>
              <a:ea typeface="Calibri" panose="020F0502020204030204" pitchFamily="34" charset="0"/>
              <a:cs typeface="Arial" panose="020B0604020202020204" pitchFamily="34" charset="0"/>
            </a:endParaRPr>
          </a:p>
          <a:p>
            <a:pPr marL="0" indent="0">
              <a:buNone/>
            </a:pPr>
            <a:r>
              <a:rPr lang="en-US" sz="2400">
                <a:effectLst/>
                <a:latin typeface="Calibri" panose="020F0502020204030204" pitchFamily="34" charset="0"/>
                <a:ea typeface="Calibri" panose="020F0502020204030204" pitchFamily="34" charset="0"/>
                <a:cs typeface="Arial" panose="020B0604020202020204" pitchFamily="34" charset="0"/>
              </a:rPr>
              <a:t>Helps create a pipeline for future Medicare sales</a:t>
            </a:r>
          </a:p>
          <a:p>
            <a:pPr marL="0" indent="0">
              <a:buNone/>
            </a:pPr>
            <a:endParaRPr lang="en-US" sz="2400">
              <a:latin typeface="Calibri" panose="020F0502020204030204" pitchFamily="34" charset="0"/>
              <a:ea typeface="Calibri" panose="020F0502020204030204" pitchFamily="34" charset="0"/>
              <a:cs typeface="Arial" panose="020B0604020202020204" pitchFamily="34" charset="0"/>
            </a:endParaRPr>
          </a:p>
          <a:p>
            <a:r>
              <a:rPr lang="en-US" sz="2400">
                <a:effectLst/>
                <a:latin typeface="Calibri" panose="020F0502020204030204" pitchFamily="34" charset="0"/>
                <a:ea typeface="Calibri" panose="020F0502020204030204" pitchFamily="34" charset="0"/>
                <a:cs typeface="Arial" panose="020B0604020202020204" pitchFamily="34" charset="0"/>
              </a:rPr>
              <a:t>All of the above </a:t>
            </a:r>
          </a:p>
        </p:txBody>
      </p:sp>
      <p:sp>
        <p:nvSpPr>
          <p:cNvPr id="4" name="Footer Placeholder 3">
            <a:extLst>
              <a:ext uri="{FF2B5EF4-FFF2-40B4-BE49-F238E27FC236}">
                <a16:creationId xmlns:a16="http://schemas.microsoft.com/office/drawing/2014/main" id="{7F7C980C-62EF-F4E8-0B27-FBBD12A04B7B}"/>
              </a:ext>
            </a:extLst>
          </p:cNvPr>
          <p:cNvSpPr>
            <a:spLocks noGrp="1"/>
          </p:cNvSpPr>
          <p:nvPr>
            <p:ph type="ftr" sz="quarter" idx="18"/>
          </p:nvPr>
        </p:nvSpPr>
        <p:spPr>
          <a:prstGeom prst="rect">
            <a:avLst/>
          </a:prstGeom>
        </p:spPr>
        <p:txBody>
          <a:bodyPr lIns="0"/>
          <a:lstStyle/>
          <a:p>
            <a:r>
              <a:rPr lang="en-US" sz="1200"/>
              <a:t>For agent use only. Confidential and proprietary. Do not distribute.</a:t>
            </a:r>
          </a:p>
        </p:txBody>
      </p:sp>
      <p:sp>
        <p:nvSpPr>
          <p:cNvPr id="5" name="Slide Number Placeholder 4">
            <a:extLst>
              <a:ext uri="{FF2B5EF4-FFF2-40B4-BE49-F238E27FC236}">
                <a16:creationId xmlns:a16="http://schemas.microsoft.com/office/drawing/2014/main" id="{4A1E483A-57C2-5361-ED84-A6C29642C8BD}"/>
              </a:ext>
            </a:extLst>
          </p:cNvPr>
          <p:cNvSpPr>
            <a:spLocks noGrp="1"/>
          </p:cNvSpPr>
          <p:nvPr>
            <p:ph type="sldNum" sz="quarter" idx="14"/>
          </p:nvPr>
        </p:nvSpPr>
        <p:spPr>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18</a:t>
            </a:fld>
            <a:endParaRPr lang="en-US">
              <a:solidFill>
                <a:schemeClr val="tx1"/>
              </a:solidFill>
            </a:endParaRPr>
          </a:p>
        </p:txBody>
      </p:sp>
      <p:sp>
        <p:nvSpPr>
          <p:cNvPr id="34" name="Oval 33">
            <a:extLst>
              <a:ext uri="{FF2B5EF4-FFF2-40B4-BE49-F238E27FC236}">
                <a16:creationId xmlns:a16="http://schemas.microsoft.com/office/drawing/2014/main" id="{62EC6444-DFE5-5C2C-4350-D57598FD26D8}"/>
              </a:ext>
            </a:extLst>
          </p:cNvPr>
          <p:cNvSpPr/>
          <p:nvPr/>
        </p:nvSpPr>
        <p:spPr>
          <a:xfrm>
            <a:off x="6853329" y="2359828"/>
            <a:ext cx="558800" cy="558800"/>
          </a:xfrm>
          <a:prstGeom prst="ellipse">
            <a:avLst/>
          </a:prstGeom>
          <a:noFill/>
          <a:ln w="28575">
            <a:solidFill>
              <a:srgbClr val="78BE2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1</a:t>
            </a:r>
          </a:p>
        </p:txBody>
      </p:sp>
      <p:sp>
        <p:nvSpPr>
          <p:cNvPr id="35" name="Oval 34">
            <a:extLst>
              <a:ext uri="{FF2B5EF4-FFF2-40B4-BE49-F238E27FC236}">
                <a16:creationId xmlns:a16="http://schemas.microsoft.com/office/drawing/2014/main" id="{822A1CCE-AB1F-7BFB-F99A-E9C94551E648}"/>
              </a:ext>
            </a:extLst>
          </p:cNvPr>
          <p:cNvSpPr/>
          <p:nvPr/>
        </p:nvSpPr>
        <p:spPr>
          <a:xfrm>
            <a:off x="6853329" y="3279745"/>
            <a:ext cx="558800" cy="558800"/>
          </a:xfrm>
          <a:prstGeom prst="ellipse">
            <a:avLst/>
          </a:prstGeom>
          <a:noFill/>
          <a:ln w="28575">
            <a:solidFill>
              <a:srgbClr val="78BE2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2</a:t>
            </a:r>
          </a:p>
        </p:txBody>
      </p:sp>
      <p:sp>
        <p:nvSpPr>
          <p:cNvPr id="36" name="Oval 35">
            <a:extLst>
              <a:ext uri="{FF2B5EF4-FFF2-40B4-BE49-F238E27FC236}">
                <a16:creationId xmlns:a16="http://schemas.microsoft.com/office/drawing/2014/main" id="{90C29B43-A193-3C43-D023-7D1D18BFDE5A}"/>
              </a:ext>
            </a:extLst>
          </p:cNvPr>
          <p:cNvSpPr/>
          <p:nvPr/>
        </p:nvSpPr>
        <p:spPr>
          <a:xfrm>
            <a:off x="6853329" y="4199662"/>
            <a:ext cx="558800" cy="558800"/>
          </a:xfrm>
          <a:prstGeom prst="ellipse">
            <a:avLst/>
          </a:prstGeom>
          <a:noFill/>
          <a:ln w="28575">
            <a:solidFill>
              <a:srgbClr val="78BE2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3</a:t>
            </a:r>
          </a:p>
        </p:txBody>
      </p:sp>
      <p:sp>
        <p:nvSpPr>
          <p:cNvPr id="37" name="Oval 36">
            <a:extLst>
              <a:ext uri="{FF2B5EF4-FFF2-40B4-BE49-F238E27FC236}">
                <a16:creationId xmlns:a16="http://schemas.microsoft.com/office/drawing/2014/main" id="{0D28C9D9-6701-417A-D821-2049117763AB}"/>
              </a:ext>
            </a:extLst>
          </p:cNvPr>
          <p:cNvSpPr/>
          <p:nvPr/>
        </p:nvSpPr>
        <p:spPr>
          <a:xfrm>
            <a:off x="6853329" y="5119580"/>
            <a:ext cx="558800" cy="558800"/>
          </a:xfrm>
          <a:prstGeom prst="ellipse">
            <a:avLst/>
          </a:prstGeom>
          <a:noFill/>
          <a:ln w="28575">
            <a:solidFill>
              <a:srgbClr val="78BE2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4</a:t>
            </a:r>
          </a:p>
        </p:txBody>
      </p:sp>
      <p:pic>
        <p:nvPicPr>
          <p:cNvPr id="54" name="Picture 53" descr="Icon&#10;&#10;Description automatically generated">
            <a:extLst>
              <a:ext uri="{FF2B5EF4-FFF2-40B4-BE49-F238E27FC236}">
                <a16:creationId xmlns:a16="http://schemas.microsoft.com/office/drawing/2014/main" id="{8FE46A70-3DB2-33A4-B857-F35D8771F7C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81543" y="257260"/>
            <a:ext cx="1733570" cy="1733570"/>
          </a:xfrm>
          <a:prstGeom prst="rect">
            <a:avLst/>
          </a:prstGeom>
        </p:spPr>
      </p:pic>
      <p:cxnSp>
        <p:nvCxnSpPr>
          <p:cNvPr id="6" name="Straight Connector 5">
            <a:extLst>
              <a:ext uri="{FF2B5EF4-FFF2-40B4-BE49-F238E27FC236}">
                <a16:creationId xmlns:a16="http://schemas.microsoft.com/office/drawing/2014/main" id="{5AE98B8F-44DD-7C8D-29F9-F21BBD2DA49F}"/>
              </a:ext>
            </a:extLst>
          </p:cNvPr>
          <p:cNvCxnSpPr>
            <a:cxnSpLocks/>
          </p:cNvCxnSpPr>
          <p:nvPr/>
        </p:nvCxnSpPr>
        <p:spPr>
          <a:xfrm>
            <a:off x="6254496" y="227584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07582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4157B895-6901-2E3B-4EF2-9CAEB94C9E78}"/>
              </a:ext>
            </a:extLst>
          </p:cNvPr>
          <p:cNvSpPr>
            <a:spLocks noGrp="1"/>
          </p:cNvSpPr>
          <p:nvPr>
            <p:ph type="body" sz="quarter" idx="12"/>
          </p:nvPr>
        </p:nvSpPr>
        <p:spPr/>
        <p:txBody>
          <a:bodyPr/>
          <a:lstStyle/>
          <a:p>
            <a:r>
              <a:rPr lang="en-US" sz="3200">
                <a:solidFill>
                  <a:schemeClr val="accent2"/>
                </a:solidFill>
                <a:effectLst/>
                <a:latin typeface="Calibri" panose="020F0502020204030204" pitchFamily="34" charset="0"/>
                <a:ea typeface="Times New Roman" panose="02020603050405020304" pitchFamily="18" charset="0"/>
                <a:cs typeface="Times New Roman" panose="02020603050405020304" pitchFamily="18" charset="0"/>
              </a:rPr>
              <a:t>“If you're selling our entire suite of products, you're getting referrals, your Medicare Advantage plan business is going to grow.” </a:t>
            </a:r>
          </a:p>
        </p:txBody>
      </p:sp>
      <p:sp>
        <p:nvSpPr>
          <p:cNvPr id="4" name="Footer Placeholder 3">
            <a:extLst>
              <a:ext uri="{FF2B5EF4-FFF2-40B4-BE49-F238E27FC236}">
                <a16:creationId xmlns:a16="http://schemas.microsoft.com/office/drawing/2014/main" id="{92A06BB2-E407-9179-6013-87695FC6701D}"/>
              </a:ext>
            </a:extLst>
          </p:cNvPr>
          <p:cNvSpPr>
            <a:spLocks noGrp="1"/>
          </p:cNvSpPr>
          <p:nvPr>
            <p:ph type="ftr" sz="quarter" idx="15"/>
          </p:nvPr>
        </p:nvSpPr>
        <p:spPr/>
        <p:txBody>
          <a:bodyPr/>
          <a:lstStyle/>
          <a:p>
            <a:r>
              <a:rPr lang="en-US"/>
              <a:t>For agent use only. Confidential and proprietary. Do not distribute.</a:t>
            </a:r>
          </a:p>
        </p:txBody>
      </p:sp>
      <p:sp>
        <p:nvSpPr>
          <p:cNvPr id="2" name="Slide Number Placeholder 1">
            <a:extLst>
              <a:ext uri="{FF2B5EF4-FFF2-40B4-BE49-F238E27FC236}">
                <a16:creationId xmlns:a16="http://schemas.microsoft.com/office/drawing/2014/main" id="{56B8D6F7-4BAD-AD03-C03D-7225E0190793}"/>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19</a:t>
            </a:fld>
            <a:endParaRPr lang="en-US">
              <a:solidFill>
                <a:schemeClr val="tx1"/>
              </a:solidFill>
            </a:endParaRPr>
          </a:p>
        </p:txBody>
      </p:sp>
      <p:sp>
        <p:nvSpPr>
          <p:cNvPr id="9" name="TextBox 8">
            <a:extLst>
              <a:ext uri="{FF2B5EF4-FFF2-40B4-BE49-F238E27FC236}">
                <a16:creationId xmlns:a16="http://schemas.microsoft.com/office/drawing/2014/main" id="{06733102-9B84-4DAE-F04D-41B02E6853D1}"/>
              </a:ext>
            </a:extLst>
          </p:cNvPr>
          <p:cNvSpPr txBox="1"/>
          <p:nvPr/>
        </p:nvSpPr>
        <p:spPr>
          <a:xfrm>
            <a:off x="2744751" y="5159736"/>
            <a:ext cx="7189532" cy="461665"/>
          </a:xfrm>
          <a:prstGeom prst="rect">
            <a:avLst/>
          </a:prstGeom>
          <a:noFill/>
        </p:spPr>
        <p:txBody>
          <a:bodyPr wrap="none" rtlCol="0">
            <a:spAutoFit/>
          </a:bodyPr>
          <a:lstStyle/>
          <a:p>
            <a:r>
              <a:rPr lang="en-US" sz="2400" b="1">
                <a:solidFill>
                  <a:srgbClr val="114A21"/>
                </a:solidFill>
              </a:rPr>
              <a:t>David Heizer, Senior Sales Manager, Tampa Bay, Florida</a:t>
            </a:r>
          </a:p>
        </p:txBody>
      </p:sp>
      <p:grpSp>
        <p:nvGrpSpPr>
          <p:cNvPr id="10" name="Group 9" title="Open Quote Graphic">
            <a:extLst>
              <a:ext uri="{FF2B5EF4-FFF2-40B4-BE49-F238E27FC236}">
                <a16:creationId xmlns:a16="http://schemas.microsoft.com/office/drawing/2014/main" id="{77090B23-8AF4-BA0E-42F8-D41F7D0AB413}"/>
              </a:ext>
            </a:extLst>
          </p:cNvPr>
          <p:cNvGrpSpPr/>
          <p:nvPr/>
        </p:nvGrpSpPr>
        <p:grpSpPr>
          <a:xfrm>
            <a:off x="5870448" y="2058403"/>
            <a:ext cx="459036" cy="762000"/>
            <a:chOff x="9294813" y="4408488"/>
            <a:chExt cx="1746250" cy="2898776"/>
          </a:xfrm>
        </p:grpSpPr>
        <p:sp>
          <p:nvSpPr>
            <p:cNvPr id="11" name="Freeform 6">
              <a:extLst>
                <a:ext uri="{FF2B5EF4-FFF2-40B4-BE49-F238E27FC236}">
                  <a16:creationId xmlns:a16="http://schemas.microsoft.com/office/drawing/2014/main" id="{DB8A8805-C7BF-5B1F-885C-CD4F5E7726C8}"/>
                </a:ext>
              </a:extLst>
            </p:cNvPr>
            <p:cNvSpPr>
              <a:spLocks noEditPoints="1"/>
            </p:cNvSpPr>
            <p:nvPr/>
          </p:nvSpPr>
          <p:spPr bwMode="auto">
            <a:xfrm>
              <a:off x="9294813" y="4408488"/>
              <a:ext cx="1746250" cy="1458913"/>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2" name="Rectangle 7">
              <a:extLst>
                <a:ext uri="{FF2B5EF4-FFF2-40B4-BE49-F238E27FC236}">
                  <a16:creationId xmlns:a16="http://schemas.microsoft.com/office/drawing/2014/main" id="{33A5BCF1-71FB-46BA-C76A-CE13B1D4E245}"/>
                </a:ext>
              </a:extLst>
            </p:cNvPr>
            <p:cNvSpPr>
              <a:spLocks noChangeArrowheads="1"/>
            </p:cNvSpPr>
            <p:nvPr/>
          </p:nvSpPr>
          <p:spPr bwMode="auto">
            <a:xfrm>
              <a:off x="9294813" y="5867401"/>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3" name="Group 12" title="Close Quote Graphic">
            <a:extLst>
              <a:ext uri="{FF2B5EF4-FFF2-40B4-BE49-F238E27FC236}">
                <a16:creationId xmlns:a16="http://schemas.microsoft.com/office/drawing/2014/main" id="{CA0D26DB-E0F9-2C74-0CCE-597DFA4F6ABF}"/>
              </a:ext>
            </a:extLst>
          </p:cNvPr>
          <p:cNvGrpSpPr/>
          <p:nvPr/>
        </p:nvGrpSpPr>
        <p:grpSpPr>
          <a:xfrm>
            <a:off x="5867527" y="3980070"/>
            <a:ext cx="459036" cy="762000"/>
            <a:chOff x="7246938" y="2979738"/>
            <a:chExt cx="1746251" cy="2898776"/>
          </a:xfrm>
        </p:grpSpPr>
        <p:sp>
          <p:nvSpPr>
            <p:cNvPr id="14" name="Freeform 5">
              <a:extLst>
                <a:ext uri="{FF2B5EF4-FFF2-40B4-BE49-F238E27FC236}">
                  <a16:creationId xmlns:a16="http://schemas.microsoft.com/office/drawing/2014/main" id="{32CCC0BB-8093-4464-099A-CA6ECD8F6D22}"/>
                </a:ext>
              </a:extLst>
            </p:cNvPr>
            <p:cNvSpPr>
              <a:spLocks noEditPoints="1"/>
            </p:cNvSpPr>
            <p:nvPr/>
          </p:nvSpPr>
          <p:spPr bwMode="auto">
            <a:xfrm>
              <a:off x="7246938" y="4419601"/>
              <a:ext cx="1746250" cy="1458913"/>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5" name="Rectangle 8">
              <a:extLst>
                <a:ext uri="{FF2B5EF4-FFF2-40B4-BE49-F238E27FC236}">
                  <a16:creationId xmlns:a16="http://schemas.microsoft.com/office/drawing/2014/main" id="{79203513-331C-B1C1-A0AD-9364B76759A6}"/>
                </a:ext>
              </a:extLst>
            </p:cNvPr>
            <p:cNvSpPr>
              <a:spLocks noChangeArrowheads="1"/>
            </p:cNvSpPr>
            <p:nvPr/>
          </p:nvSpPr>
          <p:spPr bwMode="auto">
            <a:xfrm>
              <a:off x="7258051" y="2979738"/>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201443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0A1420BE-862C-AF9C-D377-52F1E427AD24}"/>
              </a:ext>
            </a:extLst>
          </p:cNvPr>
          <p:cNvSpPr txBox="1">
            <a:spLocks/>
          </p:cNvSpPr>
          <p:nvPr/>
        </p:nvSpPr>
        <p:spPr>
          <a:xfrm>
            <a:off x="2863852" y="4010646"/>
            <a:ext cx="6769095" cy="2239634"/>
          </a:xfrm>
          <a:prstGeom prst="rect">
            <a:avLst/>
          </a:prstGeom>
        </p:spPr>
        <p:txBody>
          <a:bodyPr vert="horz" lIns="0" tIns="0" rIns="0" bIns="0" rtlCol="0" anchor="t">
            <a:noAutofit/>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a:lnSpc>
                <a:spcPct val="120000"/>
              </a:lnSpc>
              <a:spcBef>
                <a:spcPts val="1600"/>
              </a:spcBef>
            </a:pPr>
            <a:r>
              <a:rPr lang="en-US" sz="2000"/>
              <a:t>01 </a:t>
            </a:r>
            <a:r>
              <a:rPr lang="en-US" sz="2000">
                <a:solidFill>
                  <a:schemeClr val="accent1"/>
                </a:solidFill>
              </a:rPr>
              <a:t>|</a:t>
            </a:r>
            <a:r>
              <a:rPr lang="en-US" sz="2000"/>
              <a:t> The need for dental, vision and hearing care among veterans</a:t>
            </a:r>
          </a:p>
          <a:p>
            <a:pPr>
              <a:lnSpc>
                <a:spcPct val="120000"/>
              </a:lnSpc>
              <a:spcBef>
                <a:spcPts val="1600"/>
              </a:spcBef>
            </a:pPr>
            <a:r>
              <a:rPr lang="en-US" sz="2000"/>
              <a:t>02 </a:t>
            </a:r>
            <a:r>
              <a:rPr lang="en-US" sz="2000">
                <a:solidFill>
                  <a:schemeClr val="accent1"/>
                </a:solidFill>
              </a:rPr>
              <a:t>|</a:t>
            </a:r>
            <a:r>
              <a:rPr lang="en-US" sz="2000"/>
              <a:t> How Humana plans can help meet veterans’ needs </a:t>
            </a:r>
          </a:p>
          <a:p>
            <a:pPr>
              <a:lnSpc>
                <a:spcPct val="120000"/>
              </a:lnSpc>
              <a:spcBef>
                <a:spcPts val="1600"/>
              </a:spcBef>
            </a:pPr>
            <a:r>
              <a:rPr lang="en-US" sz="2000"/>
              <a:t>03 </a:t>
            </a:r>
            <a:r>
              <a:rPr lang="en-US" sz="2000">
                <a:solidFill>
                  <a:schemeClr val="accent1"/>
                </a:solidFill>
              </a:rPr>
              <a:t>|</a:t>
            </a:r>
            <a:r>
              <a:rPr lang="en-US" sz="2000"/>
              <a:t> Lead generation and sales tips for veteran audiences</a:t>
            </a:r>
          </a:p>
          <a:p>
            <a:pPr>
              <a:lnSpc>
                <a:spcPct val="120000"/>
              </a:lnSpc>
              <a:spcBef>
                <a:spcPts val="1600"/>
              </a:spcBef>
            </a:pPr>
            <a:r>
              <a:rPr lang="en-US" sz="2000"/>
              <a:t>04 </a:t>
            </a:r>
            <a:r>
              <a:rPr lang="en-US" sz="2000">
                <a:solidFill>
                  <a:schemeClr val="accent1"/>
                </a:solidFill>
              </a:rPr>
              <a:t>|</a:t>
            </a:r>
            <a:r>
              <a:rPr lang="en-US" sz="2000"/>
              <a:t> Get additional Humana resources </a:t>
            </a:r>
          </a:p>
        </p:txBody>
      </p:sp>
      <p:sp>
        <p:nvSpPr>
          <p:cNvPr id="2" name="Title 1">
            <a:extLst>
              <a:ext uri="{FF2B5EF4-FFF2-40B4-BE49-F238E27FC236}">
                <a16:creationId xmlns:a16="http://schemas.microsoft.com/office/drawing/2014/main" id="{D1BDC330-32E6-3543-9AD6-19A015BCD44F}"/>
              </a:ext>
            </a:extLst>
          </p:cNvPr>
          <p:cNvSpPr>
            <a:spLocks noGrp="1"/>
          </p:cNvSpPr>
          <p:nvPr>
            <p:ph type="title"/>
          </p:nvPr>
        </p:nvSpPr>
        <p:spPr>
          <a:xfrm>
            <a:off x="1507066" y="365760"/>
            <a:ext cx="10316125" cy="603504"/>
          </a:xfrm>
          <a:prstGeom prst="rect">
            <a:avLst/>
          </a:prstGeom>
        </p:spPr>
        <p:txBody>
          <a:bodyPr anchor="t"/>
          <a:lstStyle/>
          <a:p>
            <a:r>
              <a:rPr lang="en-US">
                <a:solidFill>
                  <a:srgbClr val="5C9A1B"/>
                </a:solidFill>
              </a:rPr>
              <a:t>Agenda and speakers</a:t>
            </a:r>
          </a:p>
        </p:txBody>
      </p:sp>
      <p:sp>
        <p:nvSpPr>
          <p:cNvPr id="31" name="Footer Placeholder 30">
            <a:extLst>
              <a:ext uri="{FF2B5EF4-FFF2-40B4-BE49-F238E27FC236}">
                <a16:creationId xmlns:a16="http://schemas.microsoft.com/office/drawing/2014/main" id="{E4C2E2C5-A51C-A333-1AC6-C3551D387D98}"/>
              </a:ext>
            </a:extLst>
          </p:cNvPr>
          <p:cNvSpPr>
            <a:spLocks noGrp="1"/>
          </p:cNvSpPr>
          <p:nvPr>
            <p:ph type="ftr" sz="quarter" idx="19"/>
          </p:nvPr>
        </p:nvSpPr>
        <p:spPr/>
        <p:txBody>
          <a:bodyPr/>
          <a:lstStyle/>
          <a:p>
            <a:r>
              <a:rPr lang="en-US"/>
              <a:t>For agent use only. Confidential and proprietary. Do not distribute.</a:t>
            </a:r>
          </a:p>
        </p:txBody>
      </p:sp>
      <p:sp>
        <p:nvSpPr>
          <p:cNvPr id="16" name="Slide Number Placeholder 15">
            <a:extLst>
              <a:ext uri="{FF2B5EF4-FFF2-40B4-BE49-F238E27FC236}">
                <a16:creationId xmlns:a16="http://schemas.microsoft.com/office/drawing/2014/main" id="{F4D95F83-D6E7-BB44-9148-240F52F05BD3}"/>
              </a:ext>
            </a:extLst>
          </p:cNvPr>
          <p:cNvSpPr>
            <a:spLocks noGrp="1"/>
          </p:cNvSpPr>
          <p:nvPr>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2</a:t>
            </a:fld>
            <a:endParaRPr lang="en-US">
              <a:solidFill>
                <a:schemeClr val="tx1"/>
              </a:solidFill>
            </a:endParaRPr>
          </a:p>
        </p:txBody>
      </p:sp>
      <p:pic>
        <p:nvPicPr>
          <p:cNvPr id="6" name="Picture 5">
            <a:extLst>
              <a:ext uri="{FF2B5EF4-FFF2-40B4-BE49-F238E27FC236}">
                <a16:creationId xmlns:a16="http://schemas.microsoft.com/office/drawing/2014/main" id="{BF3104FE-6A9D-3643-A90F-935D00B4B6F0}"/>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85800" y="228600"/>
            <a:ext cx="685800" cy="685800"/>
          </a:xfrm>
          <a:prstGeom prst="rect">
            <a:avLst/>
          </a:prstGeom>
        </p:spPr>
      </p:pic>
      <p:sp>
        <p:nvSpPr>
          <p:cNvPr id="17" name="Text Placeholder 2">
            <a:extLst>
              <a:ext uri="{FF2B5EF4-FFF2-40B4-BE49-F238E27FC236}">
                <a16:creationId xmlns:a16="http://schemas.microsoft.com/office/drawing/2014/main" id="{1770A6CC-C3EE-8FD5-1B69-02B396E2C542}"/>
              </a:ext>
            </a:extLst>
          </p:cNvPr>
          <p:cNvSpPr txBox="1">
            <a:spLocks/>
          </p:cNvSpPr>
          <p:nvPr/>
        </p:nvSpPr>
        <p:spPr>
          <a:xfrm>
            <a:off x="6162265" y="2951651"/>
            <a:ext cx="3914915" cy="861178"/>
          </a:xfrm>
          <a:prstGeom prst="rect">
            <a:avLst/>
          </a:prstGeom>
        </p:spPr>
        <p:txBody>
          <a:bodyPr vert="horz" lIns="0" tIns="0" rIns="0" bIns="0" rtlCol="0">
            <a:normAutofit/>
          </a:bodyPr>
          <a:lstStyle>
            <a:lvl1pPr marL="0" indent="0" algn="ctr" defTabSz="914446" rtl="0" eaLnBrk="1" latinLnBrk="0" hangingPunct="1">
              <a:lnSpc>
                <a:spcPct val="100000"/>
              </a:lnSpc>
              <a:spcBef>
                <a:spcPts val="0"/>
              </a:spcBef>
              <a:buClr>
                <a:schemeClr val="tx1"/>
              </a:buClr>
              <a:buFontTx/>
              <a:buNone/>
              <a:defRPr sz="28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2000" kern="1200">
                <a:solidFill>
                  <a:schemeClr val="tx1"/>
                </a:solidFill>
                <a:latin typeface="+mn-lt"/>
                <a:ea typeface="+mn-ea"/>
                <a:cs typeface="+mn-cs"/>
              </a:defRPr>
            </a:lvl2pPr>
            <a:lvl3pPr marL="635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tabLst/>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dirty="0">
                <a:solidFill>
                  <a:srgbClr val="5C9A1B"/>
                </a:solidFill>
              </a:rPr>
              <a:t>Vincent Ellis</a:t>
            </a:r>
          </a:p>
          <a:p>
            <a:pPr lvl="1"/>
            <a:r>
              <a:rPr lang="en-US" dirty="0" err="1">
                <a:solidFill>
                  <a:srgbClr val="114A21"/>
                </a:solidFill>
              </a:rPr>
              <a:t>MarketPoint</a:t>
            </a:r>
            <a:r>
              <a:rPr lang="en-US" dirty="0">
                <a:solidFill>
                  <a:srgbClr val="114A21"/>
                </a:solidFill>
              </a:rPr>
              <a:t> Sales Representative </a:t>
            </a:r>
          </a:p>
          <a:p>
            <a:pPr lvl="1"/>
            <a:endParaRPr lang="en-US" dirty="0"/>
          </a:p>
        </p:txBody>
      </p:sp>
      <p:sp>
        <p:nvSpPr>
          <p:cNvPr id="18" name="Text Placeholder 3">
            <a:extLst>
              <a:ext uri="{FF2B5EF4-FFF2-40B4-BE49-F238E27FC236}">
                <a16:creationId xmlns:a16="http://schemas.microsoft.com/office/drawing/2014/main" id="{CCDB9AAE-1BC4-6AA4-5BEA-C3BBE40492CA}"/>
              </a:ext>
            </a:extLst>
          </p:cNvPr>
          <p:cNvSpPr txBox="1">
            <a:spLocks/>
          </p:cNvSpPr>
          <p:nvPr/>
        </p:nvSpPr>
        <p:spPr>
          <a:xfrm>
            <a:off x="2903317" y="2951758"/>
            <a:ext cx="2961276" cy="861178"/>
          </a:xfrm>
          <a:prstGeom prst="rect">
            <a:avLst/>
          </a:prstGeom>
        </p:spPr>
        <p:txBody>
          <a:bodyPr vert="horz" lIns="0" tIns="0" rIns="0" bIns="0" rtlCol="0">
            <a:normAutofit/>
          </a:bodyPr>
          <a:lstStyle>
            <a:lvl1pPr marL="0" indent="0" algn="ctr" defTabSz="914446" rtl="0" eaLnBrk="1" latinLnBrk="0" hangingPunct="1">
              <a:lnSpc>
                <a:spcPct val="100000"/>
              </a:lnSpc>
              <a:spcBef>
                <a:spcPts val="0"/>
              </a:spcBef>
              <a:buClr>
                <a:schemeClr val="tx1"/>
              </a:buClr>
              <a:buFontTx/>
              <a:buNone/>
              <a:defRPr sz="28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2000" kern="1200">
                <a:solidFill>
                  <a:schemeClr val="tx1"/>
                </a:solidFill>
                <a:latin typeface="+mn-lt"/>
                <a:ea typeface="+mn-ea"/>
                <a:cs typeface="+mn-cs"/>
              </a:defRPr>
            </a:lvl2pPr>
            <a:lvl3pPr marL="635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tabLst/>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a:solidFill>
                  <a:srgbClr val="5C9A1B"/>
                </a:solidFill>
              </a:rPr>
              <a:t>Darin Davis </a:t>
            </a:r>
          </a:p>
          <a:p>
            <a:pPr lvl="1"/>
            <a:r>
              <a:rPr lang="en-US">
                <a:solidFill>
                  <a:schemeClr val="tx2"/>
                </a:solidFill>
              </a:rPr>
              <a:t>Veterans Sales Executive</a:t>
            </a:r>
          </a:p>
        </p:txBody>
      </p:sp>
      <p:pic>
        <p:nvPicPr>
          <p:cNvPr id="20" name="Picture 10">
            <a:extLst>
              <a:ext uri="{FF2B5EF4-FFF2-40B4-BE49-F238E27FC236}">
                <a16:creationId xmlns:a16="http://schemas.microsoft.com/office/drawing/2014/main" id="{AA7516ED-B30E-6ED9-75F6-CEB3F04D49F5}"/>
              </a:ext>
            </a:extLst>
          </p:cNvPr>
          <p:cNvPicPr>
            <a:picLocks noChangeAspect="1"/>
          </p:cNvPicPr>
          <p:nvPr/>
        </p:nvPicPr>
        <p:blipFill rotWithShape="1">
          <a:blip r:embed="rId4"/>
          <a:srcRect l="9081" t="2427" r="6900" b="34163"/>
          <a:stretch/>
        </p:blipFill>
        <p:spPr>
          <a:xfrm>
            <a:off x="3559898" y="1163534"/>
            <a:ext cx="1633538" cy="1633538"/>
          </a:xfrm>
          <a:prstGeom prst="roundRect">
            <a:avLst>
              <a:gd name="adj" fmla="val 0"/>
            </a:avLst>
          </a:prstGeom>
          <a:solidFill>
            <a:schemeClr val="bg1"/>
          </a:solidFill>
          <a:ln w="25400">
            <a:noFill/>
          </a:ln>
        </p:spPr>
      </p:pic>
      <p:pic>
        <p:nvPicPr>
          <p:cNvPr id="21" name="Picture 12">
            <a:extLst>
              <a:ext uri="{FF2B5EF4-FFF2-40B4-BE49-F238E27FC236}">
                <a16:creationId xmlns:a16="http://schemas.microsoft.com/office/drawing/2014/main" id="{73DE5A33-36A8-A7C3-290C-ED83284922E7}"/>
              </a:ext>
            </a:extLst>
          </p:cNvPr>
          <p:cNvPicPr>
            <a:picLocks noChangeAspect="1"/>
          </p:cNvPicPr>
          <p:nvPr/>
        </p:nvPicPr>
        <p:blipFill rotWithShape="1">
          <a:blip r:embed="rId5"/>
          <a:srcRect l="17846" t="6185" r="9676" b="35833"/>
          <a:stretch/>
        </p:blipFill>
        <p:spPr>
          <a:xfrm>
            <a:off x="7302859" y="1115985"/>
            <a:ext cx="1633728" cy="1633728"/>
          </a:xfrm>
          <a:prstGeom prst="rect">
            <a:avLst/>
          </a:prstGeom>
          <a:solidFill>
            <a:schemeClr val="bg1"/>
          </a:solidFill>
          <a:ln w="25400">
            <a:noFill/>
          </a:ln>
        </p:spPr>
      </p:pic>
    </p:spTree>
    <p:extLst>
      <p:ext uri="{BB962C8B-B14F-4D97-AF65-F5344CB8AC3E}">
        <p14:creationId xmlns:p14="http://schemas.microsoft.com/office/powerpoint/2010/main" val="6312160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DD761C44-DE5A-5503-B229-EBBD74D9C8B8}"/>
              </a:ext>
            </a:extLst>
          </p:cNvPr>
          <p:cNvSpPr/>
          <p:nvPr/>
        </p:nvSpPr>
        <p:spPr>
          <a:xfrm>
            <a:off x="3007605" y="1299990"/>
            <a:ext cx="7513503" cy="4131326"/>
          </a:xfrm>
          <a:prstGeom prst="rect">
            <a:avLst/>
          </a:prstGeom>
          <a:solidFill>
            <a:schemeClr val="bg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6" name="Slide Number Placeholder 5">
            <a:extLst>
              <a:ext uri="{FF2B5EF4-FFF2-40B4-BE49-F238E27FC236}">
                <a16:creationId xmlns:a16="http://schemas.microsoft.com/office/drawing/2014/main" id="{83F1D65F-8FAE-CE71-86CC-EEBA0D93EE1D}"/>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20</a:t>
            </a:fld>
            <a:endParaRPr lang="en-US">
              <a:solidFill>
                <a:schemeClr val="tx1"/>
              </a:solidFill>
            </a:endParaRPr>
          </a:p>
        </p:txBody>
      </p:sp>
      <p:sp>
        <p:nvSpPr>
          <p:cNvPr id="7" name="Footer Placeholder 6">
            <a:extLst>
              <a:ext uri="{FF2B5EF4-FFF2-40B4-BE49-F238E27FC236}">
                <a16:creationId xmlns:a16="http://schemas.microsoft.com/office/drawing/2014/main" id="{65DA808F-A7FD-1CFE-0838-6A86A779A54E}"/>
              </a:ext>
            </a:extLst>
          </p:cNvPr>
          <p:cNvSpPr>
            <a:spLocks noGrp="1"/>
          </p:cNvSpPr>
          <p:nvPr>
            <p:ph type="ftr" sz="quarter" idx="18"/>
          </p:nvPr>
        </p:nvSpPr>
        <p:spPr/>
        <p:txBody>
          <a:bodyPr/>
          <a:lstStyle/>
          <a:p>
            <a:r>
              <a:rPr lang="en-US"/>
              <a:t>For agent use only. Confidential and proprietary. Do not distribute.</a:t>
            </a:r>
          </a:p>
        </p:txBody>
      </p:sp>
      <p:sp>
        <p:nvSpPr>
          <p:cNvPr id="8" name="Title 7">
            <a:extLst>
              <a:ext uri="{FF2B5EF4-FFF2-40B4-BE49-F238E27FC236}">
                <a16:creationId xmlns:a16="http://schemas.microsoft.com/office/drawing/2014/main" id="{104E7039-398D-7C4C-FE53-04514579AF8C}"/>
              </a:ext>
            </a:extLst>
          </p:cNvPr>
          <p:cNvSpPr>
            <a:spLocks noGrp="1"/>
          </p:cNvSpPr>
          <p:nvPr>
            <p:ph type="title"/>
          </p:nvPr>
        </p:nvSpPr>
        <p:spPr/>
        <p:txBody>
          <a:bodyPr/>
          <a:lstStyle/>
          <a:p>
            <a:r>
              <a:rPr lang="en-US"/>
              <a:t>Let’s look at the veteran community</a:t>
            </a:r>
            <a:r>
              <a:rPr lang="en-US" baseline="30000"/>
              <a:t>17</a:t>
            </a:r>
            <a:r>
              <a:rPr lang="en-US"/>
              <a:t> </a:t>
            </a:r>
          </a:p>
        </p:txBody>
      </p:sp>
      <p:sp>
        <p:nvSpPr>
          <p:cNvPr id="9" name="Text Placeholder 3">
            <a:extLst>
              <a:ext uri="{FF2B5EF4-FFF2-40B4-BE49-F238E27FC236}">
                <a16:creationId xmlns:a16="http://schemas.microsoft.com/office/drawing/2014/main" id="{95896B2E-B374-AD22-F7DE-CCF48662488A}"/>
              </a:ext>
            </a:extLst>
          </p:cNvPr>
          <p:cNvSpPr txBox="1">
            <a:spLocks/>
          </p:cNvSpPr>
          <p:nvPr/>
        </p:nvSpPr>
        <p:spPr>
          <a:xfrm>
            <a:off x="5268944" y="1436218"/>
            <a:ext cx="6554247" cy="1168400"/>
          </a:xfrm>
          <a:prstGeom prst="rect">
            <a:avLst/>
          </a:prstGeom>
        </p:spPr>
        <p:txBody>
          <a:bodyPr vert="horz" lIns="0" tIns="0" rIns="0" bIns="0" rtlCol="0" anchor="ctr">
            <a:noAutofit/>
          </a:bodyPr>
          <a:lstStyle>
            <a:lvl1pPr marL="0" indent="0" algn="l" defTabSz="914446" rtl="0" eaLnBrk="1" latinLnBrk="0" hangingPunct="1">
              <a:lnSpc>
                <a:spcPct val="100000"/>
              </a:lnSpc>
              <a:spcBef>
                <a:spcPts val="0"/>
              </a:spcBef>
              <a:buClr>
                <a:schemeClr val="tx1"/>
              </a:buClr>
              <a:buFontTx/>
              <a:buNone/>
              <a:defRPr sz="3000" kern="1200">
                <a:solidFill>
                  <a:schemeClr val="tx1"/>
                </a:solidFill>
                <a:latin typeface="+mj-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a:t>veterans in the U.S. today </a:t>
            </a:r>
          </a:p>
        </p:txBody>
      </p:sp>
      <p:sp>
        <p:nvSpPr>
          <p:cNvPr id="10" name="Text Placeholder 2">
            <a:extLst>
              <a:ext uri="{FF2B5EF4-FFF2-40B4-BE49-F238E27FC236}">
                <a16:creationId xmlns:a16="http://schemas.microsoft.com/office/drawing/2014/main" id="{D3A3E4BE-F7FA-9C86-8E95-B8D271607CF9}"/>
              </a:ext>
            </a:extLst>
          </p:cNvPr>
          <p:cNvSpPr txBox="1">
            <a:spLocks/>
          </p:cNvSpPr>
          <p:nvPr/>
        </p:nvSpPr>
        <p:spPr>
          <a:xfrm>
            <a:off x="2916959" y="1436218"/>
            <a:ext cx="1955801" cy="1168400"/>
          </a:xfrm>
          <a:prstGeom prst="rect">
            <a:avLst/>
          </a:prstGeom>
        </p:spPr>
        <p:txBody>
          <a:bodyPr vert="horz" lIns="0" tIns="0" rIns="0" bIns="0" rtlCol="0" anchor="ctr">
            <a:noAutofit/>
          </a:bodyPr>
          <a:lstStyle>
            <a:lvl1pPr marL="0" indent="0" algn="r" defTabSz="914446" rtl="0" eaLnBrk="1" latinLnBrk="0" hangingPunct="1">
              <a:lnSpc>
                <a:spcPct val="100000"/>
              </a:lnSpc>
              <a:spcBef>
                <a:spcPts val="0"/>
              </a:spcBef>
              <a:buClr>
                <a:schemeClr val="tx1"/>
              </a:buClr>
              <a:buFontTx/>
              <a:buNone/>
              <a:defRPr sz="6400" b="0" kern="1200">
                <a:solidFill>
                  <a:schemeClr val="tx1"/>
                </a:solidFill>
                <a:latin typeface="+mj-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6000">
                <a:solidFill>
                  <a:schemeClr val="accent2"/>
                </a:solidFill>
              </a:rPr>
              <a:t>18 M</a:t>
            </a:r>
          </a:p>
        </p:txBody>
      </p:sp>
      <p:cxnSp>
        <p:nvCxnSpPr>
          <p:cNvPr id="11" name="Straight Connector 10">
            <a:extLst>
              <a:ext uri="{FF2B5EF4-FFF2-40B4-BE49-F238E27FC236}">
                <a16:creationId xmlns:a16="http://schemas.microsoft.com/office/drawing/2014/main" id="{71F6FF66-4771-EF71-F706-8882B3C3E067}"/>
              </a:ext>
            </a:extLst>
          </p:cNvPr>
          <p:cNvCxnSpPr/>
          <p:nvPr/>
        </p:nvCxnSpPr>
        <p:spPr>
          <a:xfrm>
            <a:off x="5064192" y="3153786"/>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4520C15-12A8-8683-95BC-3CE175B05E07}"/>
              </a:ext>
            </a:extLst>
          </p:cNvPr>
          <p:cNvCxnSpPr/>
          <p:nvPr/>
        </p:nvCxnSpPr>
        <p:spPr>
          <a:xfrm>
            <a:off x="5066417" y="1436218"/>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2">
            <a:extLst>
              <a:ext uri="{FF2B5EF4-FFF2-40B4-BE49-F238E27FC236}">
                <a16:creationId xmlns:a16="http://schemas.microsoft.com/office/drawing/2014/main" id="{F9779BA7-B689-447D-FA2C-CED39E610B25}"/>
              </a:ext>
            </a:extLst>
          </p:cNvPr>
          <p:cNvSpPr txBox="1">
            <a:spLocks/>
          </p:cNvSpPr>
          <p:nvPr/>
        </p:nvSpPr>
        <p:spPr>
          <a:xfrm>
            <a:off x="2916959" y="3155614"/>
            <a:ext cx="1955802" cy="1168400"/>
          </a:xfrm>
          <a:prstGeom prst="rect">
            <a:avLst/>
          </a:prstGeom>
        </p:spPr>
        <p:txBody>
          <a:bodyPr vert="horz" lIns="0" tIns="0" rIns="0" bIns="0" rtlCol="0" anchor="ctr">
            <a:noAutofit/>
          </a:bodyPr>
          <a:lstStyle>
            <a:lvl1pPr marL="0" indent="0" algn="r" defTabSz="914446" rtl="0" eaLnBrk="1" latinLnBrk="0" hangingPunct="1">
              <a:lnSpc>
                <a:spcPct val="100000"/>
              </a:lnSpc>
              <a:spcBef>
                <a:spcPts val="0"/>
              </a:spcBef>
              <a:buClr>
                <a:schemeClr val="tx1"/>
              </a:buClr>
              <a:buFontTx/>
              <a:buNone/>
              <a:defRPr sz="6400" b="0" kern="1200">
                <a:solidFill>
                  <a:schemeClr val="tx1"/>
                </a:solidFill>
                <a:latin typeface="+mj-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6000">
                <a:solidFill>
                  <a:schemeClr val="accent2"/>
                </a:solidFill>
              </a:rPr>
              <a:t>9%</a:t>
            </a:r>
          </a:p>
        </p:txBody>
      </p:sp>
      <p:sp>
        <p:nvSpPr>
          <p:cNvPr id="14" name="Text Placeholder 3">
            <a:extLst>
              <a:ext uri="{FF2B5EF4-FFF2-40B4-BE49-F238E27FC236}">
                <a16:creationId xmlns:a16="http://schemas.microsoft.com/office/drawing/2014/main" id="{35C2F97F-35BF-FF3A-A1A8-59BAB2196613}"/>
              </a:ext>
            </a:extLst>
          </p:cNvPr>
          <p:cNvSpPr txBox="1">
            <a:spLocks/>
          </p:cNvSpPr>
          <p:nvPr/>
        </p:nvSpPr>
        <p:spPr>
          <a:xfrm>
            <a:off x="5268944" y="3153786"/>
            <a:ext cx="6554247" cy="1168400"/>
          </a:xfrm>
          <a:prstGeom prst="rect">
            <a:avLst/>
          </a:prstGeom>
        </p:spPr>
        <p:txBody>
          <a:bodyPr vert="horz" lIns="0" tIns="0" rIns="0" bIns="0" rtlCol="0" anchor="ctr">
            <a:noAutofit/>
          </a:bodyPr>
          <a:lstStyle>
            <a:lvl1pPr marL="0" indent="0" algn="l" defTabSz="914446" rtl="0" eaLnBrk="1" latinLnBrk="0" hangingPunct="1">
              <a:lnSpc>
                <a:spcPct val="100000"/>
              </a:lnSpc>
              <a:spcBef>
                <a:spcPts val="0"/>
              </a:spcBef>
              <a:buClr>
                <a:schemeClr val="tx1"/>
              </a:buClr>
              <a:buFontTx/>
              <a:buNone/>
              <a:defRPr sz="3000" kern="1200">
                <a:solidFill>
                  <a:schemeClr val="tx1"/>
                </a:solidFill>
                <a:latin typeface="+mj-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a:t>of veterans are women </a:t>
            </a:r>
          </a:p>
        </p:txBody>
      </p:sp>
      <p:cxnSp>
        <p:nvCxnSpPr>
          <p:cNvPr id="26" name="Straight Connector 25">
            <a:extLst>
              <a:ext uri="{FF2B5EF4-FFF2-40B4-BE49-F238E27FC236}">
                <a16:creationId xmlns:a16="http://schemas.microsoft.com/office/drawing/2014/main" id="{23FEAE95-F6E5-2F7D-4099-CB5F2B94F271}"/>
              </a:ext>
            </a:extLst>
          </p:cNvPr>
          <p:cNvCxnSpPr/>
          <p:nvPr/>
        </p:nvCxnSpPr>
        <p:spPr>
          <a:xfrm>
            <a:off x="5064192" y="487501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7" name="Text Placeholder 2">
            <a:extLst>
              <a:ext uri="{FF2B5EF4-FFF2-40B4-BE49-F238E27FC236}">
                <a16:creationId xmlns:a16="http://schemas.microsoft.com/office/drawing/2014/main" id="{D7A305A8-9DCD-943E-BBFB-BAD0190C2806}"/>
              </a:ext>
            </a:extLst>
          </p:cNvPr>
          <p:cNvSpPr txBox="1">
            <a:spLocks/>
          </p:cNvSpPr>
          <p:nvPr/>
        </p:nvSpPr>
        <p:spPr>
          <a:xfrm>
            <a:off x="2916959" y="4876838"/>
            <a:ext cx="1955802" cy="1168400"/>
          </a:xfrm>
          <a:prstGeom prst="rect">
            <a:avLst/>
          </a:prstGeom>
        </p:spPr>
        <p:txBody>
          <a:bodyPr vert="horz" lIns="0" tIns="0" rIns="0" bIns="0" rtlCol="0" anchor="ctr">
            <a:noAutofit/>
          </a:bodyPr>
          <a:lstStyle>
            <a:lvl1pPr marL="0" indent="0" algn="r" defTabSz="914446" rtl="0" eaLnBrk="1" latinLnBrk="0" hangingPunct="1">
              <a:lnSpc>
                <a:spcPct val="100000"/>
              </a:lnSpc>
              <a:spcBef>
                <a:spcPts val="0"/>
              </a:spcBef>
              <a:buClr>
                <a:schemeClr val="tx1"/>
              </a:buClr>
              <a:buFontTx/>
              <a:buNone/>
              <a:defRPr sz="6400" b="0" kern="1200">
                <a:solidFill>
                  <a:schemeClr val="tx1"/>
                </a:solidFill>
                <a:latin typeface="+mj-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6000">
                <a:solidFill>
                  <a:schemeClr val="accent2"/>
                </a:solidFill>
              </a:rPr>
              <a:t>3/4 +</a:t>
            </a:r>
          </a:p>
        </p:txBody>
      </p:sp>
      <p:sp>
        <p:nvSpPr>
          <p:cNvPr id="28" name="Text Placeholder 3">
            <a:extLst>
              <a:ext uri="{FF2B5EF4-FFF2-40B4-BE49-F238E27FC236}">
                <a16:creationId xmlns:a16="http://schemas.microsoft.com/office/drawing/2014/main" id="{A83157B4-32FC-DC12-117E-ECF3FBE52647}"/>
              </a:ext>
            </a:extLst>
          </p:cNvPr>
          <p:cNvSpPr txBox="1">
            <a:spLocks/>
          </p:cNvSpPr>
          <p:nvPr/>
        </p:nvSpPr>
        <p:spPr>
          <a:xfrm>
            <a:off x="5268944" y="4875010"/>
            <a:ext cx="6554247" cy="1168400"/>
          </a:xfrm>
          <a:prstGeom prst="rect">
            <a:avLst/>
          </a:prstGeom>
        </p:spPr>
        <p:txBody>
          <a:bodyPr vert="horz" lIns="0" tIns="0" rIns="0" bIns="0" rtlCol="0" anchor="ctr">
            <a:noAutofit/>
          </a:bodyPr>
          <a:lstStyle>
            <a:lvl1pPr marL="0" indent="0" algn="l" defTabSz="914446" rtl="0" eaLnBrk="1" latinLnBrk="0" hangingPunct="1">
              <a:lnSpc>
                <a:spcPct val="100000"/>
              </a:lnSpc>
              <a:spcBef>
                <a:spcPts val="0"/>
              </a:spcBef>
              <a:buClr>
                <a:schemeClr val="tx1"/>
              </a:buClr>
              <a:buFontTx/>
              <a:buNone/>
              <a:defRPr sz="3000" kern="1200">
                <a:solidFill>
                  <a:schemeClr val="tx1"/>
                </a:solidFill>
                <a:latin typeface="+mj-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a:t>Post-9/11 veterans have some kind of college experience </a:t>
            </a:r>
          </a:p>
        </p:txBody>
      </p:sp>
    </p:spTree>
    <p:extLst>
      <p:ext uri="{BB962C8B-B14F-4D97-AF65-F5344CB8AC3E}">
        <p14:creationId xmlns:p14="http://schemas.microsoft.com/office/powerpoint/2010/main" val="20098299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E3108AE-E209-97CD-F976-4F07CD101412}"/>
              </a:ext>
            </a:extLst>
          </p:cNvPr>
          <p:cNvSpPr>
            <a:spLocks noGrp="1"/>
          </p:cNvSpPr>
          <p:nvPr>
            <p:ph type="body" sz="quarter" idx="15"/>
          </p:nvPr>
        </p:nvSpPr>
        <p:spPr/>
        <p:txBody>
          <a:bodyPr/>
          <a:lstStyle/>
          <a:p>
            <a:r>
              <a:rPr lang="en-US"/>
              <a:t>Seek advice from </a:t>
            </a:r>
            <a:br>
              <a:rPr lang="en-US"/>
            </a:br>
            <a:r>
              <a:rPr lang="en-US"/>
              <a:t>successful agents </a:t>
            </a:r>
          </a:p>
        </p:txBody>
      </p:sp>
      <p:sp>
        <p:nvSpPr>
          <p:cNvPr id="11" name="Text Placeholder 10">
            <a:extLst>
              <a:ext uri="{FF2B5EF4-FFF2-40B4-BE49-F238E27FC236}">
                <a16:creationId xmlns:a16="http://schemas.microsoft.com/office/drawing/2014/main" id="{E57BB70B-E20D-2C9D-FEF0-F39C9A50E4E8}"/>
              </a:ext>
            </a:extLst>
          </p:cNvPr>
          <p:cNvSpPr>
            <a:spLocks noGrp="1"/>
          </p:cNvSpPr>
          <p:nvPr>
            <p:ph type="body" sz="quarter" idx="17"/>
          </p:nvPr>
        </p:nvSpPr>
        <p:spPr/>
        <p:txBody>
          <a:bodyPr/>
          <a:lstStyle/>
          <a:p>
            <a:r>
              <a:rPr lang="en-US"/>
              <a:t>Connect with the Veteran Engagement Team </a:t>
            </a:r>
          </a:p>
        </p:txBody>
      </p:sp>
      <p:sp>
        <p:nvSpPr>
          <p:cNvPr id="2" name="Title 1">
            <a:extLst>
              <a:ext uri="{FF2B5EF4-FFF2-40B4-BE49-F238E27FC236}">
                <a16:creationId xmlns:a16="http://schemas.microsoft.com/office/drawing/2014/main" id="{F22653FB-606A-59E3-DC05-94E6A426B4BC}"/>
              </a:ext>
            </a:extLst>
          </p:cNvPr>
          <p:cNvSpPr>
            <a:spLocks noGrp="1"/>
          </p:cNvSpPr>
          <p:nvPr>
            <p:ph type="title"/>
          </p:nvPr>
        </p:nvSpPr>
        <p:spPr/>
        <p:txBody>
          <a:bodyPr/>
          <a:lstStyle/>
          <a:p>
            <a:r>
              <a:rPr lang="en-US"/>
              <a:t>Don’t know how to get started? </a:t>
            </a:r>
          </a:p>
        </p:txBody>
      </p:sp>
      <p:sp>
        <p:nvSpPr>
          <p:cNvPr id="4" name="Slide Number Placeholder 3">
            <a:extLst>
              <a:ext uri="{FF2B5EF4-FFF2-40B4-BE49-F238E27FC236}">
                <a16:creationId xmlns:a16="http://schemas.microsoft.com/office/drawing/2014/main" id="{68EC7348-7339-15DD-F6DA-D4365107E30A}"/>
              </a:ext>
            </a:extLst>
          </p:cNvPr>
          <p:cNvSpPr>
            <a:spLocks noGrp="1"/>
          </p:cNvSpPr>
          <p:nvPr>
            <p:ph type="sldNum" sz="quarter" idx="19"/>
          </p:nvPr>
        </p:nvSpPr>
        <p:spPr/>
        <p:txBody>
          <a:bodyPr/>
          <a:lstStyle/>
          <a:p>
            <a:fld id="{BE653105-3AF5-894A-949B-24050B02DEF2}" type="slidenum">
              <a:rPr lang="en-US" smtClean="0"/>
              <a:pPr/>
              <a:t>21</a:t>
            </a:fld>
            <a:endParaRPr lang="en-US"/>
          </a:p>
        </p:txBody>
      </p:sp>
      <p:sp>
        <p:nvSpPr>
          <p:cNvPr id="8" name="Footer Placeholder 7">
            <a:extLst>
              <a:ext uri="{FF2B5EF4-FFF2-40B4-BE49-F238E27FC236}">
                <a16:creationId xmlns:a16="http://schemas.microsoft.com/office/drawing/2014/main" id="{52ED192B-7D41-1DE6-4CE7-7990C1A4B9FB}"/>
              </a:ext>
            </a:extLst>
          </p:cNvPr>
          <p:cNvSpPr>
            <a:spLocks noGrp="1"/>
          </p:cNvSpPr>
          <p:nvPr>
            <p:ph type="ftr" sz="quarter" idx="20"/>
          </p:nvPr>
        </p:nvSpPr>
        <p:spPr/>
        <p:txBody>
          <a:bodyPr/>
          <a:lstStyle/>
          <a:p>
            <a:r>
              <a:rPr lang="en-US"/>
              <a:t>For agent use only. Confidential and proprietary. Do not distribute.</a:t>
            </a:r>
          </a:p>
        </p:txBody>
      </p:sp>
      <p:grpSp>
        <p:nvGrpSpPr>
          <p:cNvPr id="19" name="Group 377" title="Chat Bubble icon">
            <a:extLst>
              <a:ext uri="{FF2B5EF4-FFF2-40B4-BE49-F238E27FC236}">
                <a16:creationId xmlns:a16="http://schemas.microsoft.com/office/drawing/2014/main" id="{B8925117-CCEC-C40E-C308-E3CEB6F12C3A}"/>
              </a:ext>
            </a:extLst>
          </p:cNvPr>
          <p:cNvGrpSpPr>
            <a:grpSpLocks noChangeAspect="1"/>
          </p:cNvGrpSpPr>
          <p:nvPr/>
        </p:nvGrpSpPr>
        <p:grpSpPr bwMode="auto">
          <a:xfrm>
            <a:off x="3524860" y="2131658"/>
            <a:ext cx="1002220" cy="790868"/>
            <a:chOff x="3603" y="4582"/>
            <a:chExt cx="588" cy="464"/>
          </a:xfrm>
          <a:solidFill>
            <a:schemeClr val="accent1"/>
          </a:solidFill>
        </p:grpSpPr>
        <p:sp>
          <p:nvSpPr>
            <p:cNvPr id="20" name="Freeform 378">
              <a:extLst>
                <a:ext uri="{FF2B5EF4-FFF2-40B4-BE49-F238E27FC236}">
                  <a16:creationId xmlns:a16="http://schemas.microsoft.com/office/drawing/2014/main" id="{5C45D01F-2520-31ED-CFBA-C1A6617CCCCA}"/>
                </a:ext>
              </a:extLst>
            </p:cNvPr>
            <p:cNvSpPr>
              <a:spLocks noEditPoints="1"/>
            </p:cNvSpPr>
            <p:nvPr/>
          </p:nvSpPr>
          <p:spPr bwMode="auto">
            <a:xfrm>
              <a:off x="3603" y="4582"/>
              <a:ext cx="441" cy="381"/>
            </a:xfrm>
            <a:custGeom>
              <a:avLst/>
              <a:gdLst>
                <a:gd name="T0" fmla="*/ 17 w 144"/>
                <a:gd name="T1" fmla="*/ 124 h 124"/>
                <a:gd name="T2" fmla="*/ 15 w 144"/>
                <a:gd name="T3" fmla="*/ 123 h 124"/>
                <a:gd name="T4" fmla="*/ 14 w 144"/>
                <a:gd name="T5" fmla="*/ 120 h 124"/>
                <a:gd name="T6" fmla="*/ 17 w 144"/>
                <a:gd name="T7" fmla="*/ 97 h 124"/>
                <a:gd name="T8" fmla="*/ 0 w 144"/>
                <a:gd name="T9" fmla="*/ 58 h 124"/>
                <a:gd name="T10" fmla="*/ 72 w 144"/>
                <a:gd name="T11" fmla="*/ 0 h 124"/>
                <a:gd name="T12" fmla="*/ 144 w 144"/>
                <a:gd name="T13" fmla="*/ 58 h 124"/>
                <a:gd name="T14" fmla="*/ 72 w 144"/>
                <a:gd name="T15" fmla="*/ 117 h 124"/>
                <a:gd name="T16" fmla="*/ 40 w 144"/>
                <a:gd name="T17" fmla="*/ 111 h 124"/>
                <a:gd name="T18" fmla="*/ 19 w 144"/>
                <a:gd name="T19" fmla="*/ 123 h 124"/>
                <a:gd name="T20" fmla="*/ 17 w 144"/>
                <a:gd name="T21" fmla="*/ 124 h 124"/>
                <a:gd name="T22" fmla="*/ 23 w 144"/>
                <a:gd name="T23" fmla="*/ 93 h 124"/>
                <a:gd name="T24" fmla="*/ 24 w 144"/>
                <a:gd name="T25" fmla="*/ 96 h 124"/>
                <a:gd name="T26" fmla="*/ 21 w 144"/>
                <a:gd name="T27" fmla="*/ 114 h 124"/>
                <a:gd name="T28" fmla="*/ 38 w 144"/>
                <a:gd name="T29" fmla="*/ 104 h 124"/>
                <a:gd name="T30" fmla="*/ 41 w 144"/>
                <a:gd name="T31" fmla="*/ 104 h 124"/>
                <a:gd name="T32" fmla="*/ 72 w 144"/>
                <a:gd name="T33" fmla="*/ 110 h 124"/>
                <a:gd name="T34" fmla="*/ 137 w 144"/>
                <a:gd name="T35" fmla="*/ 58 h 124"/>
                <a:gd name="T36" fmla="*/ 72 w 144"/>
                <a:gd name="T37" fmla="*/ 7 h 124"/>
                <a:gd name="T38" fmla="*/ 7 w 144"/>
                <a:gd name="T39" fmla="*/ 58 h 124"/>
                <a:gd name="T40" fmla="*/ 23 w 144"/>
                <a:gd name="T41" fmla="*/ 9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24">
                  <a:moveTo>
                    <a:pt x="17" y="124"/>
                  </a:moveTo>
                  <a:cubicBezTo>
                    <a:pt x="16" y="124"/>
                    <a:pt x="16" y="123"/>
                    <a:pt x="15" y="123"/>
                  </a:cubicBezTo>
                  <a:cubicBezTo>
                    <a:pt x="14" y="122"/>
                    <a:pt x="13" y="121"/>
                    <a:pt x="14" y="120"/>
                  </a:cubicBezTo>
                  <a:cubicBezTo>
                    <a:pt x="17" y="97"/>
                    <a:pt x="17" y="97"/>
                    <a:pt x="17" y="97"/>
                  </a:cubicBezTo>
                  <a:cubicBezTo>
                    <a:pt x="6" y="86"/>
                    <a:pt x="0" y="73"/>
                    <a:pt x="0" y="58"/>
                  </a:cubicBezTo>
                  <a:cubicBezTo>
                    <a:pt x="0" y="26"/>
                    <a:pt x="32" y="0"/>
                    <a:pt x="72" y="0"/>
                  </a:cubicBezTo>
                  <a:cubicBezTo>
                    <a:pt x="112" y="0"/>
                    <a:pt x="144" y="26"/>
                    <a:pt x="144" y="58"/>
                  </a:cubicBezTo>
                  <a:cubicBezTo>
                    <a:pt x="144" y="91"/>
                    <a:pt x="112" y="117"/>
                    <a:pt x="72" y="117"/>
                  </a:cubicBezTo>
                  <a:cubicBezTo>
                    <a:pt x="61" y="117"/>
                    <a:pt x="50" y="115"/>
                    <a:pt x="40" y="111"/>
                  </a:cubicBezTo>
                  <a:cubicBezTo>
                    <a:pt x="19" y="123"/>
                    <a:pt x="19" y="123"/>
                    <a:pt x="19" y="123"/>
                  </a:cubicBezTo>
                  <a:cubicBezTo>
                    <a:pt x="18" y="124"/>
                    <a:pt x="18" y="124"/>
                    <a:pt x="17" y="124"/>
                  </a:cubicBezTo>
                  <a:close/>
                  <a:moveTo>
                    <a:pt x="23" y="93"/>
                  </a:moveTo>
                  <a:cubicBezTo>
                    <a:pt x="24" y="93"/>
                    <a:pt x="25" y="95"/>
                    <a:pt x="24" y="96"/>
                  </a:cubicBezTo>
                  <a:cubicBezTo>
                    <a:pt x="21" y="114"/>
                    <a:pt x="21" y="114"/>
                    <a:pt x="21" y="114"/>
                  </a:cubicBezTo>
                  <a:cubicBezTo>
                    <a:pt x="38" y="104"/>
                    <a:pt x="38" y="104"/>
                    <a:pt x="38" y="104"/>
                  </a:cubicBezTo>
                  <a:cubicBezTo>
                    <a:pt x="39" y="104"/>
                    <a:pt x="40" y="104"/>
                    <a:pt x="41" y="104"/>
                  </a:cubicBezTo>
                  <a:cubicBezTo>
                    <a:pt x="51" y="108"/>
                    <a:pt x="61" y="110"/>
                    <a:pt x="72" y="110"/>
                  </a:cubicBezTo>
                  <a:cubicBezTo>
                    <a:pt x="108" y="110"/>
                    <a:pt x="137" y="87"/>
                    <a:pt x="137" y="58"/>
                  </a:cubicBezTo>
                  <a:cubicBezTo>
                    <a:pt x="137" y="30"/>
                    <a:pt x="108" y="7"/>
                    <a:pt x="72" y="7"/>
                  </a:cubicBezTo>
                  <a:cubicBezTo>
                    <a:pt x="36" y="7"/>
                    <a:pt x="7" y="30"/>
                    <a:pt x="7" y="58"/>
                  </a:cubicBezTo>
                  <a:cubicBezTo>
                    <a:pt x="7" y="71"/>
                    <a:pt x="12" y="83"/>
                    <a:pt x="23"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1" name="Freeform 379">
              <a:extLst>
                <a:ext uri="{FF2B5EF4-FFF2-40B4-BE49-F238E27FC236}">
                  <a16:creationId xmlns:a16="http://schemas.microsoft.com/office/drawing/2014/main" id="{8A3A2C00-7BD5-FE27-B01E-92832699ABA5}"/>
                </a:ext>
              </a:extLst>
            </p:cNvPr>
            <p:cNvSpPr>
              <a:spLocks/>
            </p:cNvSpPr>
            <p:nvPr/>
          </p:nvSpPr>
          <p:spPr bwMode="auto">
            <a:xfrm>
              <a:off x="3820" y="4683"/>
              <a:ext cx="371" cy="363"/>
            </a:xfrm>
            <a:custGeom>
              <a:avLst/>
              <a:gdLst>
                <a:gd name="T0" fmla="*/ 104 w 121"/>
                <a:gd name="T1" fmla="*/ 118 h 118"/>
                <a:gd name="T2" fmla="*/ 102 w 121"/>
                <a:gd name="T3" fmla="*/ 118 h 118"/>
                <a:gd name="T4" fmla="*/ 81 w 121"/>
                <a:gd name="T5" fmla="*/ 105 h 118"/>
                <a:gd name="T6" fmla="*/ 49 w 121"/>
                <a:gd name="T7" fmla="*/ 111 h 118"/>
                <a:gd name="T8" fmla="*/ 2 w 121"/>
                <a:gd name="T9" fmla="*/ 97 h 118"/>
                <a:gd name="T10" fmla="*/ 1 w 121"/>
                <a:gd name="T11" fmla="*/ 92 h 118"/>
                <a:gd name="T12" fmla="*/ 5 w 121"/>
                <a:gd name="T13" fmla="*/ 91 h 118"/>
                <a:gd name="T14" fmla="*/ 49 w 121"/>
                <a:gd name="T15" fmla="*/ 104 h 118"/>
                <a:gd name="T16" fmla="*/ 79 w 121"/>
                <a:gd name="T17" fmla="*/ 98 h 118"/>
                <a:gd name="T18" fmla="*/ 83 w 121"/>
                <a:gd name="T19" fmla="*/ 99 h 118"/>
                <a:gd name="T20" fmla="*/ 99 w 121"/>
                <a:gd name="T21" fmla="*/ 108 h 118"/>
                <a:gd name="T22" fmla="*/ 96 w 121"/>
                <a:gd name="T23" fmla="*/ 90 h 118"/>
                <a:gd name="T24" fmla="*/ 98 w 121"/>
                <a:gd name="T25" fmla="*/ 87 h 118"/>
                <a:gd name="T26" fmla="*/ 114 w 121"/>
                <a:gd name="T27" fmla="*/ 53 h 118"/>
                <a:gd name="T28" fmla="*/ 78 w 121"/>
                <a:gd name="T29" fmla="*/ 7 h 118"/>
                <a:gd name="T30" fmla="*/ 76 w 121"/>
                <a:gd name="T31" fmla="*/ 2 h 118"/>
                <a:gd name="T32" fmla="*/ 80 w 121"/>
                <a:gd name="T33" fmla="*/ 0 h 118"/>
                <a:gd name="T34" fmla="*/ 121 w 121"/>
                <a:gd name="T35" fmla="*/ 53 h 118"/>
                <a:gd name="T36" fmla="*/ 103 w 121"/>
                <a:gd name="T37" fmla="*/ 91 h 118"/>
                <a:gd name="T38" fmla="*/ 107 w 121"/>
                <a:gd name="T39" fmla="*/ 114 h 118"/>
                <a:gd name="T40" fmla="*/ 106 w 121"/>
                <a:gd name="T41" fmla="*/ 118 h 118"/>
                <a:gd name="T42" fmla="*/ 104 w 121"/>
                <a:gd name="T4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1" h="118">
                  <a:moveTo>
                    <a:pt x="104" y="118"/>
                  </a:moveTo>
                  <a:cubicBezTo>
                    <a:pt x="103" y="118"/>
                    <a:pt x="103" y="118"/>
                    <a:pt x="102" y="118"/>
                  </a:cubicBezTo>
                  <a:cubicBezTo>
                    <a:pt x="81" y="105"/>
                    <a:pt x="81" y="105"/>
                    <a:pt x="81" y="105"/>
                  </a:cubicBezTo>
                  <a:cubicBezTo>
                    <a:pt x="71" y="109"/>
                    <a:pt x="60" y="111"/>
                    <a:pt x="49" y="111"/>
                  </a:cubicBezTo>
                  <a:cubicBezTo>
                    <a:pt x="32" y="111"/>
                    <a:pt x="15" y="106"/>
                    <a:pt x="2" y="97"/>
                  </a:cubicBezTo>
                  <a:cubicBezTo>
                    <a:pt x="0" y="96"/>
                    <a:pt x="0" y="94"/>
                    <a:pt x="1" y="92"/>
                  </a:cubicBezTo>
                  <a:cubicBezTo>
                    <a:pt x="2" y="91"/>
                    <a:pt x="4" y="90"/>
                    <a:pt x="5" y="91"/>
                  </a:cubicBezTo>
                  <a:cubicBezTo>
                    <a:pt x="18" y="100"/>
                    <a:pt x="33" y="104"/>
                    <a:pt x="49" y="104"/>
                  </a:cubicBezTo>
                  <a:cubicBezTo>
                    <a:pt x="60" y="104"/>
                    <a:pt x="70" y="102"/>
                    <a:pt x="79" y="98"/>
                  </a:cubicBezTo>
                  <a:cubicBezTo>
                    <a:pt x="80" y="98"/>
                    <a:pt x="82" y="98"/>
                    <a:pt x="83" y="99"/>
                  </a:cubicBezTo>
                  <a:cubicBezTo>
                    <a:pt x="99" y="108"/>
                    <a:pt x="99" y="108"/>
                    <a:pt x="99" y="108"/>
                  </a:cubicBezTo>
                  <a:cubicBezTo>
                    <a:pt x="96" y="90"/>
                    <a:pt x="96" y="90"/>
                    <a:pt x="96" y="90"/>
                  </a:cubicBezTo>
                  <a:cubicBezTo>
                    <a:pt x="96" y="89"/>
                    <a:pt x="97" y="88"/>
                    <a:pt x="98" y="87"/>
                  </a:cubicBezTo>
                  <a:cubicBezTo>
                    <a:pt x="108" y="78"/>
                    <a:pt x="114" y="66"/>
                    <a:pt x="114" y="53"/>
                  </a:cubicBezTo>
                  <a:cubicBezTo>
                    <a:pt x="114" y="33"/>
                    <a:pt x="100" y="16"/>
                    <a:pt x="78" y="7"/>
                  </a:cubicBezTo>
                  <a:cubicBezTo>
                    <a:pt x="76" y="6"/>
                    <a:pt x="75" y="4"/>
                    <a:pt x="76" y="2"/>
                  </a:cubicBezTo>
                  <a:cubicBezTo>
                    <a:pt x="76" y="1"/>
                    <a:pt x="78" y="0"/>
                    <a:pt x="80" y="0"/>
                  </a:cubicBezTo>
                  <a:cubicBezTo>
                    <a:pt x="105" y="10"/>
                    <a:pt x="121" y="30"/>
                    <a:pt x="121" y="53"/>
                  </a:cubicBezTo>
                  <a:cubicBezTo>
                    <a:pt x="121" y="67"/>
                    <a:pt x="115" y="80"/>
                    <a:pt x="103" y="91"/>
                  </a:cubicBezTo>
                  <a:cubicBezTo>
                    <a:pt x="107" y="114"/>
                    <a:pt x="107" y="114"/>
                    <a:pt x="107" y="114"/>
                  </a:cubicBezTo>
                  <a:cubicBezTo>
                    <a:pt x="107" y="115"/>
                    <a:pt x="107" y="117"/>
                    <a:pt x="106" y="118"/>
                  </a:cubicBezTo>
                  <a:cubicBezTo>
                    <a:pt x="105" y="118"/>
                    <a:pt x="105" y="118"/>
                    <a:pt x="104"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22" name="Group 433" title="User Network icon">
            <a:extLst>
              <a:ext uri="{FF2B5EF4-FFF2-40B4-BE49-F238E27FC236}">
                <a16:creationId xmlns:a16="http://schemas.microsoft.com/office/drawing/2014/main" id="{828FD25D-F184-E93E-A733-8C5F2FA6EF0A}"/>
              </a:ext>
            </a:extLst>
          </p:cNvPr>
          <p:cNvGrpSpPr>
            <a:grpSpLocks noChangeAspect="1"/>
          </p:cNvGrpSpPr>
          <p:nvPr/>
        </p:nvGrpSpPr>
        <p:grpSpPr bwMode="auto">
          <a:xfrm>
            <a:off x="7919896" y="1947576"/>
            <a:ext cx="1123235" cy="1159032"/>
            <a:chOff x="10237" y="4480"/>
            <a:chExt cx="659" cy="680"/>
          </a:xfrm>
          <a:solidFill>
            <a:schemeClr val="accent1"/>
          </a:solidFill>
        </p:grpSpPr>
        <p:sp>
          <p:nvSpPr>
            <p:cNvPr id="23" name="Freeform 434">
              <a:extLst>
                <a:ext uri="{FF2B5EF4-FFF2-40B4-BE49-F238E27FC236}">
                  <a16:creationId xmlns:a16="http://schemas.microsoft.com/office/drawing/2014/main" id="{9BD0F977-1FCE-2A95-C0FB-1B2616C5B430}"/>
                </a:ext>
              </a:extLst>
            </p:cNvPr>
            <p:cNvSpPr>
              <a:spLocks noEditPoints="1"/>
            </p:cNvSpPr>
            <p:nvPr/>
          </p:nvSpPr>
          <p:spPr bwMode="auto">
            <a:xfrm>
              <a:off x="10500" y="4909"/>
              <a:ext cx="136" cy="169"/>
            </a:xfrm>
            <a:custGeom>
              <a:avLst/>
              <a:gdLst>
                <a:gd name="T0" fmla="*/ 22 w 45"/>
                <a:gd name="T1" fmla="*/ 56 h 56"/>
                <a:gd name="T2" fmla="*/ 0 w 45"/>
                <a:gd name="T3" fmla="*/ 26 h 56"/>
                <a:gd name="T4" fmla="*/ 22 w 45"/>
                <a:gd name="T5" fmla="*/ 0 h 56"/>
                <a:gd name="T6" fmla="*/ 45 w 45"/>
                <a:gd name="T7" fmla="*/ 26 h 56"/>
                <a:gd name="T8" fmla="*/ 22 w 45"/>
                <a:gd name="T9" fmla="*/ 56 h 56"/>
                <a:gd name="T10" fmla="*/ 22 w 45"/>
                <a:gd name="T11" fmla="*/ 8 h 56"/>
                <a:gd name="T12" fmla="*/ 7 w 45"/>
                <a:gd name="T13" fmla="*/ 26 h 56"/>
                <a:gd name="T14" fmla="*/ 22 w 45"/>
                <a:gd name="T15" fmla="*/ 49 h 56"/>
                <a:gd name="T16" fmla="*/ 37 w 45"/>
                <a:gd name="T17" fmla="*/ 26 h 56"/>
                <a:gd name="T18" fmla="*/ 22 w 45"/>
                <a:gd name="T19"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2" y="56"/>
                  </a:moveTo>
                  <a:cubicBezTo>
                    <a:pt x="7" y="56"/>
                    <a:pt x="0" y="39"/>
                    <a:pt x="0" y="26"/>
                  </a:cubicBezTo>
                  <a:cubicBezTo>
                    <a:pt x="0" y="9"/>
                    <a:pt x="8" y="0"/>
                    <a:pt x="22" y="0"/>
                  </a:cubicBezTo>
                  <a:cubicBezTo>
                    <a:pt x="37" y="0"/>
                    <a:pt x="45" y="9"/>
                    <a:pt x="45" y="26"/>
                  </a:cubicBezTo>
                  <a:cubicBezTo>
                    <a:pt x="45" y="39"/>
                    <a:pt x="38" y="56"/>
                    <a:pt x="22" y="56"/>
                  </a:cubicBezTo>
                  <a:close/>
                  <a:moveTo>
                    <a:pt x="22" y="8"/>
                  </a:moveTo>
                  <a:cubicBezTo>
                    <a:pt x="16" y="8"/>
                    <a:pt x="7" y="10"/>
                    <a:pt x="7" y="26"/>
                  </a:cubicBezTo>
                  <a:cubicBezTo>
                    <a:pt x="7" y="35"/>
                    <a:pt x="12" y="49"/>
                    <a:pt x="22" y="49"/>
                  </a:cubicBezTo>
                  <a:cubicBezTo>
                    <a:pt x="32" y="49"/>
                    <a:pt x="37" y="35"/>
                    <a:pt x="37" y="26"/>
                  </a:cubicBezTo>
                  <a:cubicBezTo>
                    <a:pt x="37" y="10"/>
                    <a:pt x="29" y="8"/>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4" name="Freeform 435">
              <a:extLst>
                <a:ext uri="{FF2B5EF4-FFF2-40B4-BE49-F238E27FC236}">
                  <a16:creationId xmlns:a16="http://schemas.microsoft.com/office/drawing/2014/main" id="{84E5EFA2-E11B-BF91-C34D-CEF2E3BC2695}"/>
                </a:ext>
              </a:extLst>
            </p:cNvPr>
            <p:cNvSpPr>
              <a:spLocks/>
            </p:cNvSpPr>
            <p:nvPr/>
          </p:nvSpPr>
          <p:spPr bwMode="auto">
            <a:xfrm>
              <a:off x="10430" y="5054"/>
              <a:ext cx="273" cy="106"/>
            </a:xfrm>
            <a:custGeom>
              <a:avLst/>
              <a:gdLst>
                <a:gd name="T0" fmla="*/ 45 w 90"/>
                <a:gd name="T1" fmla="*/ 35 h 35"/>
                <a:gd name="T2" fmla="*/ 0 w 90"/>
                <a:gd name="T3" fmla="*/ 23 h 35"/>
                <a:gd name="T4" fmla="*/ 0 w 90"/>
                <a:gd name="T5" fmla="*/ 23 h 35"/>
                <a:gd name="T6" fmla="*/ 22 w 90"/>
                <a:gd name="T7" fmla="*/ 1 h 35"/>
                <a:gd name="T8" fmla="*/ 26 w 90"/>
                <a:gd name="T9" fmla="*/ 4 h 35"/>
                <a:gd name="T10" fmla="*/ 23 w 90"/>
                <a:gd name="T11" fmla="*/ 8 h 35"/>
                <a:gd name="T12" fmla="*/ 8 w 90"/>
                <a:gd name="T13" fmla="*/ 23 h 35"/>
                <a:gd name="T14" fmla="*/ 45 w 90"/>
                <a:gd name="T15" fmla="*/ 27 h 35"/>
                <a:gd name="T16" fmla="*/ 82 w 90"/>
                <a:gd name="T17" fmla="*/ 23 h 35"/>
                <a:gd name="T18" fmla="*/ 67 w 90"/>
                <a:gd name="T19" fmla="*/ 8 h 35"/>
                <a:gd name="T20" fmla="*/ 64 w 90"/>
                <a:gd name="T21" fmla="*/ 4 h 35"/>
                <a:gd name="T22" fmla="*/ 68 w 90"/>
                <a:gd name="T23" fmla="*/ 1 h 35"/>
                <a:gd name="T24" fmla="*/ 90 w 90"/>
                <a:gd name="T25" fmla="*/ 23 h 35"/>
                <a:gd name="T26" fmla="*/ 90 w 90"/>
                <a:gd name="T27" fmla="*/ 23 h 35"/>
                <a:gd name="T28" fmla="*/ 45 w 90"/>
                <a:gd name="T29"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5">
                  <a:moveTo>
                    <a:pt x="45" y="35"/>
                  </a:moveTo>
                  <a:cubicBezTo>
                    <a:pt x="15" y="35"/>
                    <a:pt x="0" y="31"/>
                    <a:pt x="0" y="23"/>
                  </a:cubicBezTo>
                  <a:cubicBezTo>
                    <a:pt x="0" y="23"/>
                    <a:pt x="0" y="23"/>
                    <a:pt x="0" y="23"/>
                  </a:cubicBezTo>
                  <a:cubicBezTo>
                    <a:pt x="2" y="7"/>
                    <a:pt x="7" y="4"/>
                    <a:pt x="22" y="1"/>
                  </a:cubicBezTo>
                  <a:cubicBezTo>
                    <a:pt x="24" y="0"/>
                    <a:pt x="26" y="2"/>
                    <a:pt x="26" y="4"/>
                  </a:cubicBezTo>
                  <a:cubicBezTo>
                    <a:pt x="27" y="6"/>
                    <a:pt x="25" y="8"/>
                    <a:pt x="23" y="8"/>
                  </a:cubicBezTo>
                  <a:cubicBezTo>
                    <a:pt x="11" y="11"/>
                    <a:pt x="9" y="12"/>
                    <a:pt x="8" y="23"/>
                  </a:cubicBezTo>
                  <a:cubicBezTo>
                    <a:pt x="10" y="24"/>
                    <a:pt x="22" y="27"/>
                    <a:pt x="45" y="27"/>
                  </a:cubicBezTo>
                  <a:cubicBezTo>
                    <a:pt x="68" y="27"/>
                    <a:pt x="80" y="24"/>
                    <a:pt x="82" y="23"/>
                  </a:cubicBezTo>
                  <a:cubicBezTo>
                    <a:pt x="81" y="12"/>
                    <a:pt x="79" y="11"/>
                    <a:pt x="67" y="8"/>
                  </a:cubicBezTo>
                  <a:cubicBezTo>
                    <a:pt x="65" y="8"/>
                    <a:pt x="63" y="6"/>
                    <a:pt x="64" y="4"/>
                  </a:cubicBezTo>
                  <a:cubicBezTo>
                    <a:pt x="64" y="2"/>
                    <a:pt x="66" y="0"/>
                    <a:pt x="68" y="1"/>
                  </a:cubicBezTo>
                  <a:cubicBezTo>
                    <a:pt x="83" y="4"/>
                    <a:pt x="88" y="7"/>
                    <a:pt x="90" y="23"/>
                  </a:cubicBezTo>
                  <a:cubicBezTo>
                    <a:pt x="90" y="23"/>
                    <a:pt x="90" y="23"/>
                    <a:pt x="90" y="23"/>
                  </a:cubicBezTo>
                  <a:cubicBezTo>
                    <a:pt x="90" y="31"/>
                    <a:pt x="75" y="35"/>
                    <a:pt x="45"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5" name="Freeform 436">
              <a:extLst>
                <a:ext uri="{FF2B5EF4-FFF2-40B4-BE49-F238E27FC236}">
                  <a16:creationId xmlns:a16="http://schemas.microsoft.com/office/drawing/2014/main" id="{4D250006-76A6-BA64-1AA0-A74B0188482C}"/>
                </a:ext>
              </a:extLst>
            </p:cNvPr>
            <p:cNvSpPr>
              <a:spLocks noEditPoints="1"/>
            </p:cNvSpPr>
            <p:nvPr/>
          </p:nvSpPr>
          <p:spPr bwMode="auto">
            <a:xfrm>
              <a:off x="10307" y="4480"/>
              <a:ext cx="136" cy="169"/>
            </a:xfrm>
            <a:custGeom>
              <a:avLst/>
              <a:gdLst>
                <a:gd name="T0" fmla="*/ 22 w 45"/>
                <a:gd name="T1" fmla="*/ 56 h 56"/>
                <a:gd name="T2" fmla="*/ 0 w 45"/>
                <a:gd name="T3" fmla="*/ 26 h 56"/>
                <a:gd name="T4" fmla="*/ 22 w 45"/>
                <a:gd name="T5" fmla="*/ 0 h 56"/>
                <a:gd name="T6" fmla="*/ 45 w 45"/>
                <a:gd name="T7" fmla="*/ 26 h 56"/>
                <a:gd name="T8" fmla="*/ 22 w 45"/>
                <a:gd name="T9" fmla="*/ 56 h 56"/>
                <a:gd name="T10" fmla="*/ 22 w 45"/>
                <a:gd name="T11" fmla="*/ 7 h 56"/>
                <a:gd name="T12" fmla="*/ 7 w 45"/>
                <a:gd name="T13" fmla="*/ 26 h 56"/>
                <a:gd name="T14" fmla="*/ 22 w 45"/>
                <a:gd name="T15" fmla="*/ 48 h 56"/>
                <a:gd name="T16" fmla="*/ 37 w 45"/>
                <a:gd name="T17" fmla="*/ 26 h 56"/>
                <a:gd name="T18" fmla="*/ 22 w 45"/>
                <a:gd name="T19" fmla="*/ 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2" y="56"/>
                  </a:moveTo>
                  <a:cubicBezTo>
                    <a:pt x="7" y="56"/>
                    <a:pt x="0" y="38"/>
                    <a:pt x="0" y="26"/>
                  </a:cubicBezTo>
                  <a:cubicBezTo>
                    <a:pt x="0" y="9"/>
                    <a:pt x="8" y="0"/>
                    <a:pt x="22" y="0"/>
                  </a:cubicBezTo>
                  <a:cubicBezTo>
                    <a:pt x="37" y="0"/>
                    <a:pt x="45" y="9"/>
                    <a:pt x="45" y="26"/>
                  </a:cubicBezTo>
                  <a:cubicBezTo>
                    <a:pt x="45" y="38"/>
                    <a:pt x="38" y="56"/>
                    <a:pt x="22" y="56"/>
                  </a:cubicBezTo>
                  <a:close/>
                  <a:moveTo>
                    <a:pt x="22" y="7"/>
                  </a:moveTo>
                  <a:cubicBezTo>
                    <a:pt x="16" y="7"/>
                    <a:pt x="7" y="9"/>
                    <a:pt x="7" y="26"/>
                  </a:cubicBezTo>
                  <a:cubicBezTo>
                    <a:pt x="7" y="35"/>
                    <a:pt x="12" y="48"/>
                    <a:pt x="22" y="48"/>
                  </a:cubicBezTo>
                  <a:cubicBezTo>
                    <a:pt x="33" y="48"/>
                    <a:pt x="37" y="35"/>
                    <a:pt x="37" y="26"/>
                  </a:cubicBezTo>
                  <a:cubicBezTo>
                    <a:pt x="37" y="9"/>
                    <a:pt x="29" y="7"/>
                    <a:pt x="2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6" name="Freeform 437">
              <a:extLst>
                <a:ext uri="{FF2B5EF4-FFF2-40B4-BE49-F238E27FC236}">
                  <a16:creationId xmlns:a16="http://schemas.microsoft.com/office/drawing/2014/main" id="{A625A37C-35A4-E72C-6EA6-A7D8D10062B1}"/>
                </a:ext>
              </a:extLst>
            </p:cNvPr>
            <p:cNvSpPr>
              <a:spLocks/>
            </p:cNvSpPr>
            <p:nvPr/>
          </p:nvSpPr>
          <p:spPr bwMode="auto">
            <a:xfrm>
              <a:off x="10237" y="4625"/>
              <a:ext cx="272" cy="103"/>
            </a:xfrm>
            <a:custGeom>
              <a:avLst/>
              <a:gdLst>
                <a:gd name="T0" fmla="*/ 45 w 90"/>
                <a:gd name="T1" fmla="*/ 34 h 34"/>
                <a:gd name="T2" fmla="*/ 0 w 90"/>
                <a:gd name="T3" fmla="*/ 23 h 34"/>
                <a:gd name="T4" fmla="*/ 0 w 90"/>
                <a:gd name="T5" fmla="*/ 22 h 34"/>
                <a:gd name="T6" fmla="*/ 22 w 90"/>
                <a:gd name="T7" fmla="*/ 0 h 34"/>
                <a:gd name="T8" fmla="*/ 26 w 90"/>
                <a:gd name="T9" fmla="*/ 3 h 34"/>
                <a:gd name="T10" fmla="*/ 24 w 90"/>
                <a:gd name="T11" fmla="*/ 8 h 34"/>
                <a:gd name="T12" fmla="*/ 8 w 90"/>
                <a:gd name="T13" fmla="*/ 22 h 34"/>
                <a:gd name="T14" fmla="*/ 45 w 90"/>
                <a:gd name="T15" fmla="*/ 27 h 34"/>
                <a:gd name="T16" fmla="*/ 83 w 90"/>
                <a:gd name="T17" fmla="*/ 22 h 34"/>
                <a:gd name="T18" fmla="*/ 67 w 90"/>
                <a:gd name="T19" fmla="*/ 8 h 34"/>
                <a:gd name="T20" fmla="*/ 64 w 90"/>
                <a:gd name="T21" fmla="*/ 3 h 34"/>
                <a:gd name="T22" fmla="*/ 69 w 90"/>
                <a:gd name="T23" fmla="*/ 0 h 34"/>
                <a:gd name="T24" fmla="*/ 90 w 90"/>
                <a:gd name="T25" fmla="*/ 22 h 34"/>
                <a:gd name="T26" fmla="*/ 90 w 90"/>
                <a:gd name="T27" fmla="*/ 23 h 34"/>
                <a:gd name="T28" fmla="*/ 45 w 90"/>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4">
                  <a:moveTo>
                    <a:pt x="45" y="34"/>
                  </a:moveTo>
                  <a:cubicBezTo>
                    <a:pt x="15" y="34"/>
                    <a:pt x="0" y="30"/>
                    <a:pt x="0" y="23"/>
                  </a:cubicBezTo>
                  <a:cubicBezTo>
                    <a:pt x="0" y="23"/>
                    <a:pt x="0" y="23"/>
                    <a:pt x="0" y="22"/>
                  </a:cubicBezTo>
                  <a:cubicBezTo>
                    <a:pt x="2" y="7"/>
                    <a:pt x="7" y="4"/>
                    <a:pt x="22" y="0"/>
                  </a:cubicBezTo>
                  <a:cubicBezTo>
                    <a:pt x="24" y="0"/>
                    <a:pt x="26" y="1"/>
                    <a:pt x="26" y="3"/>
                  </a:cubicBezTo>
                  <a:cubicBezTo>
                    <a:pt x="27" y="5"/>
                    <a:pt x="26" y="7"/>
                    <a:pt x="24" y="8"/>
                  </a:cubicBezTo>
                  <a:cubicBezTo>
                    <a:pt x="12" y="10"/>
                    <a:pt x="9" y="11"/>
                    <a:pt x="8" y="22"/>
                  </a:cubicBezTo>
                  <a:cubicBezTo>
                    <a:pt x="11" y="24"/>
                    <a:pt x="22" y="27"/>
                    <a:pt x="45" y="27"/>
                  </a:cubicBezTo>
                  <a:cubicBezTo>
                    <a:pt x="69" y="27"/>
                    <a:pt x="80" y="24"/>
                    <a:pt x="83" y="22"/>
                  </a:cubicBezTo>
                  <a:cubicBezTo>
                    <a:pt x="81" y="11"/>
                    <a:pt x="79" y="10"/>
                    <a:pt x="67" y="8"/>
                  </a:cubicBezTo>
                  <a:cubicBezTo>
                    <a:pt x="65" y="7"/>
                    <a:pt x="64" y="5"/>
                    <a:pt x="64" y="3"/>
                  </a:cubicBezTo>
                  <a:cubicBezTo>
                    <a:pt x="65" y="1"/>
                    <a:pt x="67" y="0"/>
                    <a:pt x="69" y="0"/>
                  </a:cubicBezTo>
                  <a:cubicBezTo>
                    <a:pt x="84" y="4"/>
                    <a:pt x="88" y="7"/>
                    <a:pt x="90" y="22"/>
                  </a:cubicBezTo>
                  <a:cubicBezTo>
                    <a:pt x="90" y="23"/>
                    <a:pt x="90" y="23"/>
                    <a:pt x="90" y="23"/>
                  </a:cubicBezTo>
                  <a:cubicBezTo>
                    <a:pt x="90" y="30"/>
                    <a:pt x="75" y="34"/>
                    <a:pt x="4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7" name="Freeform 438">
              <a:extLst>
                <a:ext uri="{FF2B5EF4-FFF2-40B4-BE49-F238E27FC236}">
                  <a16:creationId xmlns:a16="http://schemas.microsoft.com/office/drawing/2014/main" id="{5C57D9A3-C7AC-041C-71CE-DA16BF6C646F}"/>
                </a:ext>
              </a:extLst>
            </p:cNvPr>
            <p:cNvSpPr>
              <a:spLocks noEditPoints="1"/>
            </p:cNvSpPr>
            <p:nvPr/>
          </p:nvSpPr>
          <p:spPr bwMode="auto">
            <a:xfrm>
              <a:off x="10690" y="4480"/>
              <a:ext cx="136" cy="169"/>
            </a:xfrm>
            <a:custGeom>
              <a:avLst/>
              <a:gdLst>
                <a:gd name="T0" fmla="*/ 23 w 45"/>
                <a:gd name="T1" fmla="*/ 56 h 56"/>
                <a:gd name="T2" fmla="*/ 0 w 45"/>
                <a:gd name="T3" fmla="*/ 26 h 56"/>
                <a:gd name="T4" fmla="*/ 23 w 45"/>
                <a:gd name="T5" fmla="*/ 0 h 56"/>
                <a:gd name="T6" fmla="*/ 45 w 45"/>
                <a:gd name="T7" fmla="*/ 26 h 56"/>
                <a:gd name="T8" fmla="*/ 23 w 45"/>
                <a:gd name="T9" fmla="*/ 56 h 56"/>
                <a:gd name="T10" fmla="*/ 23 w 45"/>
                <a:gd name="T11" fmla="*/ 7 h 56"/>
                <a:gd name="T12" fmla="*/ 8 w 45"/>
                <a:gd name="T13" fmla="*/ 26 h 56"/>
                <a:gd name="T14" fmla="*/ 23 w 45"/>
                <a:gd name="T15" fmla="*/ 48 h 56"/>
                <a:gd name="T16" fmla="*/ 38 w 45"/>
                <a:gd name="T17" fmla="*/ 26 h 56"/>
                <a:gd name="T18" fmla="*/ 23 w 45"/>
                <a:gd name="T19" fmla="*/ 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3" y="56"/>
                  </a:moveTo>
                  <a:cubicBezTo>
                    <a:pt x="7" y="56"/>
                    <a:pt x="0" y="38"/>
                    <a:pt x="0" y="26"/>
                  </a:cubicBezTo>
                  <a:cubicBezTo>
                    <a:pt x="0" y="9"/>
                    <a:pt x="8" y="0"/>
                    <a:pt x="23" y="0"/>
                  </a:cubicBezTo>
                  <a:cubicBezTo>
                    <a:pt x="37" y="0"/>
                    <a:pt x="45" y="9"/>
                    <a:pt x="45" y="26"/>
                  </a:cubicBezTo>
                  <a:cubicBezTo>
                    <a:pt x="45" y="38"/>
                    <a:pt x="38" y="56"/>
                    <a:pt x="23" y="56"/>
                  </a:cubicBezTo>
                  <a:close/>
                  <a:moveTo>
                    <a:pt x="23" y="7"/>
                  </a:moveTo>
                  <a:cubicBezTo>
                    <a:pt x="16" y="7"/>
                    <a:pt x="8" y="9"/>
                    <a:pt x="8" y="26"/>
                  </a:cubicBezTo>
                  <a:cubicBezTo>
                    <a:pt x="8" y="35"/>
                    <a:pt x="13" y="48"/>
                    <a:pt x="23" y="48"/>
                  </a:cubicBezTo>
                  <a:cubicBezTo>
                    <a:pt x="33" y="48"/>
                    <a:pt x="38" y="35"/>
                    <a:pt x="38" y="26"/>
                  </a:cubicBezTo>
                  <a:cubicBezTo>
                    <a:pt x="38" y="9"/>
                    <a:pt x="29" y="7"/>
                    <a:pt x="2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8" name="Freeform 439">
              <a:extLst>
                <a:ext uri="{FF2B5EF4-FFF2-40B4-BE49-F238E27FC236}">
                  <a16:creationId xmlns:a16="http://schemas.microsoft.com/office/drawing/2014/main" id="{17639DBD-8E7F-B9E3-DCF5-2C2A29061A01}"/>
                </a:ext>
              </a:extLst>
            </p:cNvPr>
            <p:cNvSpPr>
              <a:spLocks/>
            </p:cNvSpPr>
            <p:nvPr/>
          </p:nvSpPr>
          <p:spPr bwMode="auto">
            <a:xfrm>
              <a:off x="10624" y="4625"/>
              <a:ext cx="272" cy="103"/>
            </a:xfrm>
            <a:custGeom>
              <a:avLst/>
              <a:gdLst>
                <a:gd name="T0" fmla="*/ 45 w 90"/>
                <a:gd name="T1" fmla="*/ 34 h 34"/>
                <a:gd name="T2" fmla="*/ 0 w 90"/>
                <a:gd name="T3" fmla="*/ 23 h 34"/>
                <a:gd name="T4" fmla="*/ 0 w 90"/>
                <a:gd name="T5" fmla="*/ 22 h 34"/>
                <a:gd name="T6" fmla="*/ 22 w 90"/>
                <a:gd name="T7" fmla="*/ 0 h 34"/>
                <a:gd name="T8" fmla="*/ 26 w 90"/>
                <a:gd name="T9" fmla="*/ 3 h 34"/>
                <a:gd name="T10" fmla="*/ 23 w 90"/>
                <a:gd name="T11" fmla="*/ 8 h 34"/>
                <a:gd name="T12" fmla="*/ 7 w 90"/>
                <a:gd name="T13" fmla="*/ 22 h 34"/>
                <a:gd name="T14" fmla="*/ 45 w 90"/>
                <a:gd name="T15" fmla="*/ 27 h 34"/>
                <a:gd name="T16" fmla="*/ 82 w 90"/>
                <a:gd name="T17" fmla="*/ 22 h 34"/>
                <a:gd name="T18" fmla="*/ 67 w 90"/>
                <a:gd name="T19" fmla="*/ 8 h 34"/>
                <a:gd name="T20" fmla="*/ 64 w 90"/>
                <a:gd name="T21" fmla="*/ 3 h 34"/>
                <a:gd name="T22" fmla="*/ 68 w 90"/>
                <a:gd name="T23" fmla="*/ 0 h 34"/>
                <a:gd name="T24" fmla="*/ 90 w 90"/>
                <a:gd name="T25" fmla="*/ 22 h 34"/>
                <a:gd name="T26" fmla="*/ 90 w 90"/>
                <a:gd name="T27" fmla="*/ 23 h 34"/>
                <a:gd name="T28" fmla="*/ 45 w 90"/>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4">
                  <a:moveTo>
                    <a:pt x="45" y="34"/>
                  </a:moveTo>
                  <a:cubicBezTo>
                    <a:pt x="15" y="34"/>
                    <a:pt x="0" y="30"/>
                    <a:pt x="0" y="23"/>
                  </a:cubicBezTo>
                  <a:cubicBezTo>
                    <a:pt x="0" y="23"/>
                    <a:pt x="0" y="23"/>
                    <a:pt x="0" y="22"/>
                  </a:cubicBezTo>
                  <a:cubicBezTo>
                    <a:pt x="2" y="7"/>
                    <a:pt x="6" y="4"/>
                    <a:pt x="22" y="0"/>
                  </a:cubicBezTo>
                  <a:cubicBezTo>
                    <a:pt x="24" y="0"/>
                    <a:pt x="26" y="1"/>
                    <a:pt x="26" y="3"/>
                  </a:cubicBezTo>
                  <a:cubicBezTo>
                    <a:pt x="26" y="5"/>
                    <a:pt x="25" y="7"/>
                    <a:pt x="23" y="8"/>
                  </a:cubicBezTo>
                  <a:cubicBezTo>
                    <a:pt x="11" y="10"/>
                    <a:pt x="9" y="11"/>
                    <a:pt x="7" y="22"/>
                  </a:cubicBezTo>
                  <a:cubicBezTo>
                    <a:pt x="10" y="24"/>
                    <a:pt x="21" y="27"/>
                    <a:pt x="45" y="27"/>
                  </a:cubicBezTo>
                  <a:cubicBezTo>
                    <a:pt x="68" y="27"/>
                    <a:pt x="80" y="24"/>
                    <a:pt x="82" y="22"/>
                  </a:cubicBezTo>
                  <a:cubicBezTo>
                    <a:pt x="81" y="11"/>
                    <a:pt x="79" y="10"/>
                    <a:pt x="67" y="8"/>
                  </a:cubicBezTo>
                  <a:cubicBezTo>
                    <a:pt x="65" y="7"/>
                    <a:pt x="63" y="5"/>
                    <a:pt x="64" y="3"/>
                  </a:cubicBezTo>
                  <a:cubicBezTo>
                    <a:pt x="64" y="1"/>
                    <a:pt x="66" y="0"/>
                    <a:pt x="68" y="0"/>
                  </a:cubicBezTo>
                  <a:cubicBezTo>
                    <a:pt x="83" y="4"/>
                    <a:pt x="88" y="7"/>
                    <a:pt x="90" y="22"/>
                  </a:cubicBezTo>
                  <a:cubicBezTo>
                    <a:pt x="90" y="23"/>
                    <a:pt x="90" y="23"/>
                    <a:pt x="90" y="23"/>
                  </a:cubicBezTo>
                  <a:cubicBezTo>
                    <a:pt x="90" y="30"/>
                    <a:pt x="75" y="34"/>
                    <a:pt x="4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9" name="Freeform 440">
              <a:extLst>
                <a:ext uri="{FF2B5EF4-FFF2-40B4-BE49-F238E27FC236}">
                  <a16:creationId xmlns:a16="http://schemas.microsoft.com/office/drawing/2014/main" id="{C549714B-256B-E863-CF0D-6C8D407B3AE0}"/>
                </a:ext>
              </a:extLst>
            </p:cNvPr>
            <p:cNvSpPr>
              <a:spLocks/>
            </p:cNvSpPr>
            <p:nvPr/>
          </p:nvSpPr>
          <p:spPr bwMode="auto">
            <a:xfrm>
              <a:off x="10476" y="4737"/>
              <a:ext cx="184" cy="69"/>
            </a:xfrm>
            <a:custGeom>
              <a:avLst/>
              <a:gdLst>
                <a:gd name="T0" fmla="*/ 30 w 61"/>
                <a:gd name="T1" fmla="*/ 23 h 23"/>
                <a:gd name="T2" fmla="*/ 28 w 61"/>
                <a:gd name="T3" fmla="*/ 23 h 23"/>
                <a:gd name="T4" fmla="*/ 2 w 61"/>
                <a:gd name="T5" fmla="*/ 8 h 23"/>
                <a:gd name="T6" fmla="*/ 1 w 61"/>
                <a:gd name="T7" fmla="*/ 3 h 23"/>
                <a:gd name="T8" fmla="*/ 6 w 61"/>
                <a:gd name="T9" fmla="*/ 1 h 23"/>
                <a:gd name="T10" fmla="*/ 30 w 61"/>
                <a:gd name="T11" fmla="*/ 15 h 23"/>
                <a:gd name="T12" fmla="*/ 54 w 61"/>
                <a:gd name="T13" fmla="*/ 1 h 23"/>
                <a:gd name="T14" fmla="*/ 60 w 61"/>
                <a:gd name="T15" fmla="*/ 3 h 23"/>
                <a:gd name="T16" fmla="*/ 58 w 61"/>
                <a:gd name="T17" fmla="*/ 8 h 23"/>
                <a:gd name="T18" fmla="*/ 32 w 61"/>
                <a:gd name="T19" fmla="*/ 23 h 23"/>
                <a:gd name="T20" fmla="*/ 30 w 61"/>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23">
                  <a:moveTo>
                    <a:pt x="30" y="23"/>
                  </a:moveTo>
                  <a:cubicBezTo>
                    <a:pt x="29" y="23"/>
                    <a:pt x="29" y="23"/>
                    <a:pt x="28" y="23"/>
                  </a:cubicBezTo>
                  <a:cubicBezTo>
                    <a:pt x="2" y="8"/>
                    <a:pt x="2" y="8"/>
                    <a:pt x="2" y="8"/>
                  </a:cubicBezTo>
                  <a:cubicBezTo>
                    <a:pt x="0" y="7"/>
                    <a:pt x="0" y="5"/>
                    <a:pt x="1" y="3"/>
                  </a:cubicBezTo>
                  <a:cubicBezTo>
                    <a:pt x="2" y="1"/>
                    <a:pt x="4" y="0"/>
                    <a:pt x="6" y="1"/>
                  </a:cubicBezTo>
                  <a:cubicBezTo>
                    <a:pt x="30" y="15"/>
                    <a:pt x="30" y="15"/>
                    <a:pt x="30" y="15"/>
                  </a:cubicBezTo>
                  <a:cubicBezTo>
                    <a:pt x="54" y="1"/>
                    <a:pt x="54" y="1"/>
                    <a:pt x="54" y="1"/>
                  </a:cubicBezTo>
                  <a:cubicBezTo>
                    <a:pt x="56" y="0"/>
                    <a:pt x="59" y="1"/>
                    <a:pt x="60" y="3"/>
                  </a:cubicBezTo>
                  <a:cubicBezTo>
                    <a:pt x="61" y="5"/>
                    <a:pt x="60" y="7"/>
                    <a:pt x="58" y="8"/>
                  </a:cubicBezTo>
                  <a:cubicBezTo>
                    <a:pt x="32" y="23"/>
                    <a:pt x="32" y="23"/>
                    <a:pt x="32" y="23"/>
                  </a:cubicBezTo>
                  <a:cubicBezTo>
                    <a:pt x="31" y="23"/>
                    <a:pt x="31" y="23"/>
                    <a:pt x="3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0" name="Freeform 441">
              <a:extLst>
                <a:ext uri="{FF2B5EF4-FFF2-40B4-BE49-F238E27FC236}">
                  <a16:creationId xmlns:a16="http://schemas.microsoft.com/office/drawing/2014/main" id="{79EE2000-3020-0AC2-CAD2-C9927616255E}"/>
                </a:ext>
              </a:extLst>
            </p:cNvPr>
            <p:cNvSpPr>
              <a:spLocks/>
            </p:cNvSpPr>
            <p:nvPr/>
          </p:nvSpPr>
          <p:spPr bwMode="auto">
            <a:xfrm>
              <a:off x="10554" y="4785"/>
              <a:ext cx="25" cy="103"/>
            </a:xfrm>
            <a:custGeom>
              <a:avLst/>
              <a:gdLst>
                <a:gd name="T0" fmla="*/ 4 w 8"/>
                <a:gd name="T1" fmla="*/ 34 h 34"/>
                <a:gd name="T2" fmla="*/ 0 w 8"/>
                <a:gd name="T3" fmla="*/ 30 h 34"/>
                <a:gd name="T4" fmla="*/ 0 w 8"/>
                <a:gd name="T5" fmla="*/ 4 h 34"/>
                <a:gd name="T6" fmla="*/ 4 w 8"/>
                <a:gd name="T7" fmla="*/ 0 h 34"/>
                <a:gd name="T8" fmla="*/ 8 w 8"/>
                <a:gd name="T9" fmla="*/ 4 h 34"/>
                <a:gd name="T10" fmla="*/ 8 w 8"/>
                <a:gd name="T11" fmla="*/ 30 h 34"/>
                <a:gd name="T12" fmla="*/ 4 w 8"/>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8" h="34">
                  <a:moveTo>
                    <a:pt x="4" y="34"/>
                  </a:moveTo>
                  <a:cubicBezTo>
                    <a:pt x="2" y="34"/>
                    <a:pt x="0" y="32"/>
                    <a:pt x="0" y="30"/>
                  </a:cubicBezTo>
                  <a:cubicBezTo>
                    <a:pt x="0" y="4"/>
                    <a:pt x="0" y="4"/>
                    <a:pt x="0" y="4"/>
                  </a:cubicBezTo>
                  <a:cubicBezTo>
                    <a:pt x="0" y="2"/>
                    <a:pt x="2" y="0"/>
                    <a:pt x="4" y="0"/>
                  </a:cubicBezTo>
                  <a:cubicBezTo>
                    <a:pt x="6" y="0"/>
                    <a:pt x="8" y="2"/>
                    <a:pt x="8" y="4"/>
                  </a:cubicBezTo>
                  <a:cubicBezTo>
                    <a:pt x="8" y="30"/>
                    <a:pt x="8" y="30"/>
                    <a:pt x="8" y="30"/>
                  </a:cubicBezTo>
                  <a:cubicBezTo>
                    <a:pt x="8" y="32"/>
                    <a:pt x="6"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37703367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CB1FD-F307-45A1-B626-77B5C5247BDE}"/>
              </a:ext>
            </a:extLst>
          </p:cNvPr>
          <p:cNvSpPr>
            <a:spLocks noGrp="1"/>
          </p:cNvSpPr>
          <p:nvPr>
            <p:ph type="title"/>
          </p:nvPr>
        </p:nvSpPr>
        <p:spPr/>
        <p:txBody>
          <a:bodyPr/>
          <a:lstStyle/>
          <a:p>
            <a:r>
              <a:rPr lang="en-US"/>
              <a:t>Know where to connect with veterans</a:t>
            </a:r>
          </a:p>
        </p:txBody>
      </p:sp>
      <p:sp>
        <p:nvSpPr>
          <p:cNvPr id="3" name="Footer Placeholder 2">
            <a:extLst>
              <a:ext uri="{FF2B5EF4-FFF2-40B4-BE49-F238E27FC236}">
                <a16:creationId xmlns:a16="http://schemas.microsoft.com/office/drawing/2014/main" id="{FFDC6EED-F218-0382-4287-C882046FA2E1}"/>
              </a:ext>
            </a:extLst>
          </p:cNvPr>
          <p:cNvSpPr>
            <a:spLocks noGrp="1"/>
          </p:cNvSpPr>
          <p:nvPr>
            <p:ph type="ftr" sz="quarter" idx="16"/>
          </p:nvPr>
        </p:nvSpPr>
        <p:spPr/>
        <p:txBody>
          <a:bodyPr/>
          <a:lstStyle/>
          <a:p>
            <a:r>
              <a:rPr lang="en-US"/>
              <a:t>For agent use only. Confidential and proprietary. Do not distribute.</a:t>
            </a:r>
          </a:p>
        </p:txBody>
      </p:sp>
      <p:sp>
        <p:nvSpPr>
          <p:cNvPr id="4" name="Slide Number Placeholder 3">
            <a:extLst>
              <a:ext uri="{FF2B5EF4-FFF2-40B4-BE49-F238E27FC236}">
                <a16:creationId xmlns:a16="http://schemas.microsoft.com/office/drawing/2014/main" id="{825BC613-2792-183C-194F-E6E77694C8B7}"/>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22</a:t>
            </a:fld>
            <a:endParaRPr lang="en-US">
              <a:solidFill>
                <a:schemeClr val="tx1"/>
              </a:solidFill>
            </a:endParaRPr>
          </a:p>
        </p:txBody>
      </p:sp>
      <p:sp>
        <p:nvSpPr>
          <p:cNvPr id="5" name="Rounded Rectangle 4">
            <a:extLst>
              <a:ext uri="{FF2B5EF4-FFF2-40B4-BE49-F238E27FC236}">
                <a16:creationId xmlns:a16="http://schemas.microsoft.com/office/drawing/2014/main" id="{F6BCA918-F9C6-9A9B-4F9D-4B9CAA3306C8}"/>
              </a:ext>
            </a:extLst>
          </p:cNvPr>
          <p:cNvSpPr/>
          <p:nvPr/>
        </p:nvSpPr>
        <p:spPr>
          <a:xfrm>
            <a:off x="685800" y="1463039"/>
            <a:ext cx="7558211" cy="185494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2"/>
                </a:solidFill>
              </a:rPr>
              <a:t>Work with Veteran Service Organizations (VSOs)</a:t>
            </a:r>
          </a:p>
        </p:txBody>
      </p:sp>
      <p:sp>
        <p:nvSpPr>
          <p:cNvPr id="8" name="Rounded Rectangle 7">
            <a:extLst>
              <a:ext uri="{FF2B5EF4-FFF2-40B4-BE49-F238E27FC236}">
                <a16:creationId xmlns:a16="http://schemas.microsoft.com/office/drawing/2014/main" id="{4CDDEA1D-4630-2B16-2946-EBA9FCF4E57F}"/>
              </a:ext>
            </a:extLst>
          </p:cNvPr>
          <p:cNvSpPr/>
          <p:nvPr/>
        </p:nvSpPr>
        <p:spPr>
          <a:xfrm>
            <a:off x="685800" y="3811759"/>
            <a:ext cx="2143697" cy="13611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2"/>
                </a:solidFill>
              </a:rPr>
              <a:t>Volunteer</a:t>
            </a:r>
          </a:p>
        </p:txBody>
      </p:sp>
      <p:sp>
        <p:nvSpPr>
          <p:cNvPr id="9" name="Rounded Rectangle 8">
            <a:extLst>
              <a:ext uri="{FF2B5EF4-FFF2-40B4-BE49-F238E27FC236}">
                <a16:creationId xmlns:a16="http://schemas.microsoft.com/office/drawing/2014/main" id="{D3F5BCBF-68A6-5E21-5EAA-A8D8070168AE}"/>
              </a:ext>
            </a:extLst>
          </p:cNvPr>
          <p:cNvSpPr/>
          <p:nvPr/>
        </p:nvSpPr>
        <p:spPr>
          <a:xfrm>
            <a:off x="3393057" y="3811759"/>
            <a:ext cx="2143697" cy="13611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2"/>
                </a:solidFill>
              </a:rPr>
              <a:t>Be active in the community </a:t>
            </a:r>
          </a:p>
        </p:txBody>
      </p:sp>
      <p:sp>
        <p:nvSpPr>
          <p:cNvPr id="10" name="Rounded Rectangle 9">
            <a:extLst>
              <a:ext uri="{FF2B5EF4-FFF2-40B4-BE49-F238E27FC236}">
                <a16:creationId xmlns:a16="http://schemas.microsoft.com/office/drawing/2014/main" id="{FBB51C22-A47E-3112-73B2-C805D4A272A6}"/>
              </a:ext>
            </a:extLst>
          </p:cNvPr>
          <p:cNvSpPr/>
          <p:nvPr/>
        </p:nvSpPr>
        <p:spPr>
          <a:xfrm>
            <a:off x="6096000" y="3811759"/>
            <a:ext cx="2143697" cy="13611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2"/>
                </a:solidFill>
              </a:rPr>
              <a:t>Connections can lead to other connections</a:t>
            </a:r>
          </a:p>
        </p:txBody>
      </p:sp>
      <p:sp>
        <p:nvSpPr>
          <p:cNvPr id="11" name="Rounded Rectangle 10">
            <a:extLst>
              <a:ext uri="{FF2B5EF4-FFF2-40B4-BE49-F238E27FC236}">
                <a16:creationId xmlns:a16="http://schemas.microsoft.com/office/drawing/2014/main" id="{1FB73688-9F4A-9D4B-4465-9D0C63076A90}"/>
              </a:ext>
            </a:extLst>
          </p:cNvPr>
          <p:cNvSpPr/>
          <p:nvPr/>
        </p:nvSpPr>
        <p:spPr>
          <a:xfrm>
            <a:off x="8801100" y="1463039"/>
            <a:ext cx="3022266" cy="3709890"/>
          </a:xfrm>
          <a:prstGeom prst="roundRect">
            <a:avLst/>
          </a:prstGeom>
          <a:solidFill>
            <a:schemeClr val="bg1">
              <a:lumMod val="20000"/>
              <a:lumOff val="8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a:p>
            <a:pPr algn="ctr"/>
            <a:endParaRPr lang="en-US" sz="1600">
              <a:solidFill>
                <a:schemeClr val="tx2"/>
              </a:solidFill>
            </a:endParaRPr>
          </a:p>
          <a:p>
            <a:pPr algn="ctr"/>
            <a:r>
              <a:rPr lang="en-US" sz="1600" b="1">
                <a:solidFill>
                  <a:schemeClr val="tx2"/>
                </a:solidFill>
              </a:rPr>
              <a:t>VSOs including:</a:t>
            </a:r>
          </a:p>
          <a:p>
            <a:pPr algn="ctr"/>
            <a:endParaRPr lang="en-US" sz="1600">
              <a:solidFill>
                <a:schemeClr val="tx2"/>
              </a:solidFill>
            </a:endParaRPr>
          </a:p>
          <a:p>
            <a:pPr algn="ctr"/>
            <a:r>
              <a:rPr lang="en-US" sz="1600">
                <a:solidFill>
                  <a:schemeClr val="tx2"/>
                </a:solidFill>
              </a:rPr>
              <a:t>AMVETs</a:t>
            </a:r>
          </a:p>
          <a:p>
            <a:pPr algn="ctr"/>
            <a:r>
              <a:rPr lang="en-US" sz="1600">
                <a:solidFill>
                  <a:schemeClr val="tx2"/>
                </a:solidFill>
              </a:rPr>
              <a:t>VFW</a:t>
            </a:r>
          </a:p>
          <a:p>
            <a:pPr algn="ctr"/>
            <a:r>
              <a:rPr lang="en-US" sz="1600">
                <a:solidFill>
                  <a:schemeClr val="tx2"/>
                </a:solidFill>
              </a:rPr>
              <a:t>American Legion</a:t>
            </a:r>
          </a:p>
          <a:p>
            <a:pPr algn="ctr"/>
            <a:r>
              <a:rPr lang="en-US" sz="1600">
                <a:solidFill>
                  <a:schemeClr val="tx2"/>
                </a:solidFill>
              </a:rPr>
              <a:t>Wounded Warriors</a:t>
            </a:r>
          </a:p>
          <a:p>
            <a:pPr algn="ctr"/>
            <a:r>
              <a:rPr lang="en-US" sz="1600">
                <a:solidFill>
                  <a:schemeClr val="tx2"/>
                </a:solidFill>
              </a:rPr>
              <a:t>Disabled American Veterans (DAV)</a:t>
            </a:r>
          </a:p>
          <a:p>
            <a:pPr algn="ctr"/>
            <a:r>
              <a:rPr lang="en-US" sz="1600">
                <a:solidFill>
                  <a:schemeClr val="tx2"/>
                </a:solidFill>
              </a:rPr>
              <a:t>Semper Fi fund</a:t>
            </a:r>
          </a:p>
          <a:p>
            <a:pPr algn="ctr"/>
            <a:r>
              <a:rPr lang="en-US" sz="1600">
                <a:solidFill>
                  <a:schemeClr val="tx2"/>
                </a:solidFill>
              </a:rPr>
              <a:t>Moose lodges </a:t>
            </a:r>
          </a:p>
          <a:p>
            <a:pPr algn="ctr"/>
            <a:r>
              <a:rPr lang="en-US" sz="1600">
                <a:solidFill>
                  <a:schemeClr val="tx2"/>
                </a:solidFill>
              </a:rPr>
              <a:t>Local organizations </a:t>
            </a:r>
            <a:endParaRPr lang="en-US">
              <a:solidFill>
                <a:schemeClr val="tx2"/>
              </a:solidFill>
            </a:endParaRPr>
          </a:p>
          <a:p>
            <a:pPr algn="ctr"/>
            <a:endParaRPr lang="en-US">
              <a:solidFill>
                <a:schemeClr val="tx2"/>
              </a:solidFill>
            </a:endParaRPr>
          </a:p>
        </p:txBody>
      </p:sp>
      <p:cxnSp>
        <p:nvCxnSpPr>
          <p:cNvPr id="13" name="Straight Connector 12">
            <a:extLst>
              <a:ext uri="{FF2B5EF4-FFF2-40B4-BE49-F238E27FC236}">
                <a16:creationId xmlns:a16="http://schemas.microsoft.com/office/drawing/2014/main" id="{5A0D2A97-E3FF-CF7C-B7CA-2CE796EBF46A}"/>
              </a:ext>
            </a:extLst>
          </p:cNvPr>
          <p:cNvCxnSpPr>
            <a:cxnSpLocks/>
          </p:cNvCxnSpPr>
          <p:nvPr/>
        </p:nvCxnSpPr>
        <p:spPr>
          <a:xfrm>
            <a:off x="1757648" y="3317984"/>
            <a:ext cx="0" cy="493775"/>
          </a:xfrm>
          <a:prstGeom prst="line">
            <a:avLst/>
          </a:prstGeom>
          <a:ln w="12700" cap="sq">
            <a:solidFill>
              <a:schemeClr val="accent3"/>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0493FFA-8CE4-AD8F-7924-60D75F7495AF}"/>
              </a:ext>
            </a:extLst>
          </p:cNvPr>
          <p:cNvCxnSpPr>
            <a:cxnSpLocks/>
          </p:cNvCxnSpPr>
          <p:nvPr/>
        </p:nvCxnSpPr>
        <p:spPr>
          <a:xfrm>
            <a:off x="4464905" y="3317984"/>
            <a:ext cx="0" cy="493775"/>
          </a:xfrm>
          <a:prstGeom prst="line">
            <a:avLst/>
          </a:prstGeom>
          <a:ln w="12700" cap="sq">
            <a:solidFill>
              <a:schemeClr val="accent3"/>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99308D2-9170-76C9-90E4-54A0098F2417}"/>
              </a:ext>
            </a:extLst>
          </p:cNvPr>
          <p:cNvCxnSpPr>
            <a:cxnSpLocks/>
          </p:cNvCxnSpPr>
          <p:nvPr/>
        </p:nvCxnSpPr>
        <p:spPr>
          <a:xfrm>
            <a:off x="7167848" y="3317984"/>
            <a:ext cx="0" cy="493775"/>
          </a:xfrm>
          <a:prstGeom prst="line">
            <a:avLst/>
          </a:prstGeom>
          <a:ln w="12700" cap="sq">
            <a:solidFill>
              <a:schemeClr val="accent3"/>
            </a:solidFill>
            <a:beve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05038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C33F29-FAB4-5785-DFEF-1C18A30DA873}"/>
              </a:ext>
            </a:extLst>
          </p:cNvPr>
          <p:cNvSpPr>
            <a:spLocks noGrp="1"/>
          </p:cNvSpPr>
          <p:nvPr>
            <p:ph type="body" sz="quarter" idx="15"/>
          </p:nvPr>
        </p:nvSpPr>
        <p:spPr/>
        <p:txBody>
          <a:bodyPr>
            <a:normAutofit/>
          </a:bodyPr>
          <a:lstStyle/>
          <a:p>
            <a:pPr marL="0" indent="0">
              <a:buNone/>
            </a:pPr>
            <a:r>
              <a:rPr lang="en-US" sz="2400"/>
              <a:t>Talk in person</a:t>
            </a:r>
          </a:p>
        </p:txBody>
      </p:sp>
      <p:sp>
        <p:nvSpPr>
          <p:cNvPr id="13" name="Text Placeholder 12">
            <a:extLst>
              <a:ext uri="{FF2B5EF4-FFF2-40B4-BE49-F238E27FC236}">
                <a16:creationId xmlns:a16="http://schemas.microsoft.com/office/drawing/2014/main" id="{8491559E-A153-D1AA-419F-8D40E78AD22D}"/>
              </a:ext>
            </a:extLst>
          </p:cNvPr>
          <p:cNvSpPr>
            <a:spLocks noGrp="1"/>
          </p:cNvSpPr>
          <p:nvPr>
            <p:ph type="body" sz="quarter" idx="18"/>
          </p:nvPr>
        </p:nvSpPr>
        <p:spPr/>
        <p:txBody>
          <a:bodyPr/>
          <a:lstStyle/>
          <a:p>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Be personable (avoid coming off too salesy)</a:t>
            </a:r>
          </a:p>
        </p:txBody>
      </p:sp>
      <p:sp>
        <p:nvSpPr>
          <p:cNvPr id="14" name="Text Placeholder 13">
            <a:extLst>
              <a:ext uri="{FF2B5EF4-FFF2-40B4-BE49-F238E27FC236}">
                <a16:creationId xmlns:a16="http://schemas.microsoft.com/office/drawing/2014/main" id="{DEC5EEFD-0EA4-1F6B-1C8C-CCA3CB2C7787}"/>
              </a:ext>
            </a:extLst>
          </p:cNvPr>
          <p:cNvSpPr>
            <a:spLocks noGrp="1"/>
          </p:cNvSpPr>
          <p:nvPr>
            <p:ph type="body" sz="quarter" idx="19"/>
          </p:nvPr>
        </p:nvSpPr>
        <p:spPr/>
        <p:txBody>
          <a:bodyPr/>
          <a:lstStyle/>
          <a:p>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Establish a connection </a:t>
            </a:r>
          </a:p>
        </p:txBody>
      </p:sp>
      <p:sp>
        <p:nvSpPr>
          <p:cNvPr id="2" name="Title 1">
            <a:extLst>
              <a:ext uri="{FF2B5EF4-FFF2-40B4-BE49-F238E27FC236}">
                <a16:creationId xmlns:a16="http://schemas.microsoft.com/office/drawing/2014/main" id="{79EBA4B9-3163-A2AF-19D0-8C8DE23A2EA3}"/>
              </a:ext>
            </a:extLst>
          </p:cNvPr>
          <p:cNvSpPr>
            <a:spLocks noGrp="1"/>
          </p:cNvSpPr>
          <p:nvPr>
            <p:ph type="title"/>
          </p:nvPr>
        </p:nvSpPr>
        <p:spPr/>
        <p:txBody>
          <a:bodyPr>
            <a:normAutofit/>
          </a:bodyPr>
          <a:lstStyle/>
          <a:p>
            <a:r>
              <a:rPr lang="en-US" sz="3200"/>
              <a:t>Connect and create relationships</a:t>
            </a:r>
          </a:p>
        </p:txBody>
      </p:sp>
      <p:sp>
        <p:nvSpPr>
          <p:cNvPr id="4" name="Slide Number Placeholder 3">
            <a:extLst>
              <a:ext uri="{FF2B5EF4-FFF2-40B4-BE49-F238E27FC236}">
                <a16:creationId xmlns:a16="http://schemas.microsoft.com/office/drawing/2014/main" id="{2D4C2154-961F-F859-195F-0AFE999E0656}"/>
              </a:ext>
            </a:extLst>
          </p:cNvPr>
          <p:cNvSpPr>
            <a:spLocks noGrp="1"/>
          </p:cNvSpPr>
          <p:nvPr>
            <p:ph type="sldNum" sz="quarter" idx="23"/>
          </p:nvPr>
        </p:nvSpPr>
        <p:spPr/>
        <p:txBody>
          <a:bodyPr/>
          <a:lstStyle/>
          <a:p>
            <a:pPr>
              <a:defRPr/>
            </a:pPr>
            <a:r>
              <a:rPr lang="en-US" b="1">
                <a:solidFill>
                  <a:schemeClr val="accent1"/>
                </a:solidFill>
              </a:rPr>
              <a:t>|</a:t>
            </a:r>
            <a:r>
              <a:rPr lang="en-US"/>
              <a:t> </a:t>
            </a:r>
            <a:fld id="{37D409AB-2201-4E18-8A34-C31753AD9B06}" type="slidenum">
              <a:rPr lang="en-US" smtClean="0">
                <a:solidFill>
                  <a:schemeClr val="tx1"/>
                </a:solidFill>
              </a:rPr>
              <a:pPr>
                <a:defRPr/>
              </a:pPr>
              <a:t>23</a:t>
            </a:fld>
            <a:endParaRPr lang="en-US">
              <a:solidFill>
                <a:schemeClr val="tx1"/>
              </a:solidFill>
            </a:endParaRPr>
          </a:p>
        </p:txBody>
      </p:sp>
      <p:sp>
        <p:nvSpPr>
          <p:cNvPr id="10" name="Footer Placeholder 9">
            <a:extLst>
              <a:ext uri="{FF2B5EF4-FFF2-40B4-BE49-F238E27FC236}">
                <a16:creationId xmlns:a16="http://schemas.microsoft.com/office/drawing/2014/main" id="{ED6597F1-E69F-5E9B-64DD-DAEC5C43A603}"/>
              </a:ext>
            </a:extLst>
          </p:cNvPr>
          <p:cNvSpPr>
            <a:spLocks noGrp="1"/>
          </p:cNvSpPr>
          <p:nvPr>
            <p:ph type="ftr" sz="quarter" idx="24"/>
          </p:nvPr>
        </p:nvSpPr>
        <p:spPr/>
        <p:txBody>
          <a:bodyPr/>
          <a:lstStyle/>
          <a:p>
            <a:r>
              <a:rPr lang="en-US"/>
              <a:t>For agent use only. Confidential and proprietary. Do not distribute.</a:t>
            </a:r>
          </a:p>
        </p:txBody>
      </p:sp>
      <p:grpSp>
        <p:nvGrpSpPr>
          <p:cNvPr id="17" name="Group 200" title="Handshake Heart icon">
            <a:extLst>
              <a:ext uri="{FF2B5EF4-FFF2-40B4-BE49-F238E27FC236}">
                <a16:creationId xmlns:a16="http://schemas.microsoft.com/office/drawing/2014/main" id="{99CCDBA7-6F66-B514-13A5-B2DB43F1906E}"/>
              </a:ext>
            </a:extLst>
          </p:cNvPr>
          <p:cNvGrpSpPr>
            <a:grpSpLocks noChangeAspect="1"/>
          </p:cNvGrpSpPr>
          <p:nvPr/>
        </p:nvGrpSpPr>
        <p:grpSpPr bwMode="auto">
          <a:xfrm>
            <a:off x="9342985" y="2183078"/>
            <a:ext cx="800108" cy="712774"/>
            <a:chOff x="1707" y="3510"/>
            <a:chExt cx="568" cy="506"/>
          </a:xfrm>
          <a:solidFill>
            <a:schemeClr val="accent1"/>
          </a:solidFill>
        </p:grpSpPr>
        <p:sp>
          <p:nvSpPr>
            <p:cNvPr id="18" name="Freeform 201">
              <a:extLst>
                <a:ext uri="{FF2B5EF4-FFF2-40B4-BE49-F238E27FC236}">
                  <a16:creationId xmlns:a16="http://schemas.microsoft.com/office/drawing/2014/main" id="{BB6724C4-B0AD-B536-55D6-2C258EE7238B}"/>
                </a:ext>
              </a:extLst>
            </p:cNvPr>
            <p:cNvSpPr>
              <a:spLocks noEditPoints="1"/>
            </p:cNvSpPr>
            <p:nvPr/>
          </p:nvSpPr>
          <p:spPr bwMode="auto">
            <a:xfrm>
              <a:off x="1871" y="3522"/>
              <a:ext cx="404" cy="277"/>
            </a:xfrm>
            <a:custGeom>
              <a:avLst/>
              <a:gdLst>
                <a:gd name="T0" fmla="*/ 114 w 136"/>
                <a:gd name="T1" fmla="*/ 93 h 93"/>
                <a:gd name="T2" fmla="*/ 111 w 136"/>
                <a:gd name="T3" fmla="*/ 92 h 93"/>
                <a:gd name="T4" fmla="*/ 61 w 136"/>
                <a:gd name="T5" fmla="*/ 42 h 93"/>
                <a:gd name="T6" fmla="*/ 39 w 136"/>
                <a:gd name="T7" fmla="*/ 63 h 93"/>
                <a:gd name="T8" fmla="*/ 24 w 136"/>
                <a:gd name="T9" fmla="*/ 70 h 93"/>
                <a:gd name="T10" fmla="*/ 1 w 136"/>
                <a:gd name="T11" fmla="*/ 59 h 93"/>
                <a:gd name="T12" fmla="*/ 1 w 136"/>
                <a:gd name="T13" fmla="*/ 53 h 93"/>
                <a:gd name="T14" fmla="*/ 38 w 136"/>
                <a:gd name="T15" fmla="*/ 17 h 93"/>
                <a:gd name="T16" fmla="*/ 80 w 136"/>
                <a:gd name="T17" fmla="*/ 0 h 93"/>
                <a:gd name="T18" fmla="*/ 117 w 136"/>
                <a:gd name="T19" fmla="*/ 14 h 93"/>
                <a:gd name="T20" fmla="*/ 136 w 136"/>
                <a:gd name="T21" fmla="*/ 56 h 93"/>
                <a:gd name="T22" fmla="*/ 115 w 136"/>
                <a:gd name="T23" fmla="*/ 93 h 93"/>
                <a:gd name="T24" fmla="*/ 114 w 136"/>
                <a:gd name="T25" fmla="*/ 93 h 93"/>
                <a:gd name="T26" fmla="*/ 61 w 136"/>
                <a:gd name="T27" fmla="*/ 32 h 93"/>
                <a:gd name="T28" fmla="*/ 63 w 136"/>
                <a:gd name="T29" fmla="*/ 34 h 93"/>
                <a:gd name="T30" fmla="*/ 114 w 136"/>
                <a:gd name="T31" fmla="*/ 85 h 93"/>
                <a:gd name="T32" fmla="*/ 128 w 136"/>
                <a:gd name="T33" fmla="*/ 56 h 93"/>
                <a:gd name="T34" fmla="*/ 80 w 136"/>
                <a:gd name="T35" fmla="*/ 7 h 93"/>
                <a:gd name="T36" fmla="*/ 44 w 136"/>
                <a:gd name="T37" fmla="*/ 23 h 93"/>
                <a:gd name="T38" fmla="*/ 10 w 136"/>
                <a:gd name="T39" fmla="*/ 56 h 93"/>
                <a:gd name="T40" fmla="*/ 24 w 136"/>
                <a:gd name="T41" fmla="*/ 62 h 93"/>
                <a:gd name="T42" fmla="*/ 34 w 136"/>
                <a:gd name="T43" fmla="*/ 57 h 93"/>
                <a:gd name="T44" fmla="*/ 58 w 136"/>
                <a:gd name="T45" fmla="*/ 34 h 93"/>
                <a:gd name="T46" fmla="*/ 61 w 136"/>
                <a:gd name="T47" fmla="*/ 3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93">
                  <a:moveTo>
                    <a:pt x="114" y="93"/>
                  </a:moveTo>
                  <a:cubicBezTo>
                    <a:pt x="113" y="93"/>
                    <a:pt x="112" y="93"/>
                    <a:pt x="111" y="92"/>
                  </a:cubicBezTo>
                  <a:cubicBezTo>
                    <a:pt x="61" y="42"/>
                    <a:pt x="61" y="42"/>
                    <a:pt x="61" y="42"/>
                  </a:cubicBezTo>
                  <a:cubicBezTo>
                    <a:pt x="39" y="63"/>
                    <a:pt x="39" y="63"/>
                    <a:pt x="39" y="63"/>
                  </a:cubicBezTo>
                  <a:cubicBezTo>
                    <a:pt x="39" y="63"/>
                    <a:pt x="33" y="69"/>
                    <a:pt x="24" y="70"/>
                  </a:cubicBezTo>
                  <a:cubicBezTo>
                    <a:pt x="16" y="70"/>
                    <a:pt x="9" y="66"/>
                    <a:pt x="1" y="59"/>
                  </a:cubicBezTo>
                  <a:cubicBezTo>
                    <a:pt x="0" y="57"/>
                    <a:pt x="0" y="55"/>
                    <a:pt x="1" y="53"/>
                  </a:cubicBezTo>
                  <a:cubicBezTo>
                    <a:pt x="38" y="17"/>
                    <a:pt x="38" y="17"/>
                    <a:pt x="38" y="17"/>
                  </a:cubicBezTo>
                  <a:cubicBezTo>
                    <a:pt x="39" y="16"/>
                    <a:pt x="57" y="0"/>
                    <a:pt x="80" y="0"/>
                  </a:cubicBezTo>
                  <a:cubicBezTo>
                    <a:pt x="93" y="0"/>
                    <a:pt x="107" y="5"/>
                    <a:pt x="117" y="14"/>
                  </a:cubicBezTo>
                  <a:cubicBezTo>
                    <a:pt x="126" y="21"/>
                    <a:pt x="136" y="35"/>
                    <a:pt x="136" y="56"/>
                  </a:cubicBezTo>
                  <a:cubicBezTo>
                    <a:pt x="136" y="57"/>
                    <a:pt x="136" y="83"/>
                    <a:pt x="115" y="93"/>
                  </a:cubicBezTo>
                  <a:cubicBezTo>
                    <a:pt x="115" y="93"/>
                    <a:pt x="114" y="93"/>
                    <a:pt x="114" y="93"/>
                  </a:cubicBezTo>
                  <a:close/>
                  <a:moveTo>
                    <a:pt x="61" y="32"/>
                  </a:moveTo>
                  <a:cubicBezTo>
                    <a:pt x="62" y="32"/>
                    <a:pt x="63" y="33"/>
                    <a:pt x="63" y="34"/>
                  </a:cubicBezTo>
                  <a:cubicBezTo>
                    <a:pt x="114" y="85"/>
                    <a:pt x="114" y="85"/>
                    <a:pt x="114" y="85"/>
                  </a:cubicBezTo>
                  <a:cubicBezTo>
                    <a:pt x="128" y="76"/>
                    <a:pt x="128" y="56"/>
                    <a:pt x="128" y="56"/>
                  </a:cubicBezTo>
                  <a:cubicBezTo>
                    <a:pt x="128" y="24"/>
                    <a:pt x="100" y="7"/>
                    <a:pt x="80" y="7"/>
                  </a:cubicBezTo>
                  <a:cubicBezTo>
                    <a:pt x="60" y="7"/>
                    <a:pt x="44" y="22"/>
                    <a:pt x="44" y="23"/>
                  </a:cubicBezTo>
                  <a:cubicBezTo>
                    <a:pt x="10" y="56"/>
                    <a:pt x="10" y="56"/>
                    <a:pt x="10" y="56"/>
                  </a:cubicBezTo>
                  <a:cubicBezTo>
                    <a:pt x="14" y="60"/>
                    <a:pt x="19" y="62"/>
                    <a:pt x="24" y="62"/>
                  </a:cubicBezTo>
                  <a:cubicBezTo>
                    <a:pt x="30" y="62"/>
                    <a:pt x="34" y="58"/>
                    <a:pt x="34" y="57"/>
                  </a:cubicBezTo>
                  <a:cubicBezTo>
                    <a:pt x="58" y="34"/>
                    <a:pt x="58" y="34"/>
                    <a:pt x="58" y="34"/>
                  </a:cubicBezTo>
                  <a:cubicBezTo>
                    <a:pt x="59" y="33"/>
                    <a:pt x="60" y="32"/>
                    <a:pt x="6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9" name="Freeform 202">
              <a:extLst>
                <a:ext uri="{FF2B5EF4-FFF2-40B4-BE49-F238E27FC236}">
                  <a16:creationId xmlns:a16="http://schemas.microsoft.com/office/drawing/2014/main" id="{264B5A5B-FBB8-C370-018F-AFA4BE77FE66}"/>
                </a:ext>
              </a:extLst>
            </p:cNvPr>
            <p:cNvSpPr>
              <a:spLocks/>
            </p:cNvSpPr>
            <p:nvPr/>
          </p:nvSpPr>
          <p:spPr bwMode="auto">
            <a:xfrm>
              <a:off x="1707" y="3510"/>
              <a:ext cx="306" cy="336"/>
            </a:xfrm>
            <a:custGeom>
              <a:avLst/>
              <a:gdLst>
                <a:gd name="T0" fmla="*/ 33 w 103"/>
                <a:gd name="T1" fmla="*/ 113 h 113"/>
                <a:gd name="T2" fmla="*/ 31 w 103"/>
                <a:gd name="T3" fmla="*/ 113 h 113"/>
                <a:gd name="T4" fmla="*/ 0 w 103"/>
                <a:gd name="T5" fmla="*/ 60 h 113"/>
                <a:gd name="T6" fmla="*/ 59 w 103"/>
                <a:gd name="T7" fmla="*/ 0 h 113"/>
                <a:gd name="T8" fmla="*/ 102 w 103"/>
                <a:gd name="T9" fmla="*/ 18 h 113"/>
                <a:gd name="T10" fmla="*/ 102 w 103"/>
                <a:gd name="T11" fmla="*/ 24 h 113"/>
                <a:gd name="T12" fmla="*/ 96 w 103"/>
                <a:gd name="T13" fmla="*/ 24 h 113"/>
                <a:gd name="T14" fmla="*/ 59 w 103"/>
                <a:gd name="T15" fmla="*/ 8 h 113"/>
                <a:gd name="T16" fmla="*/ 7 w 103"/>
                <a:gd name="T17" fmla="*/ 60 h 113"/>
                <a:gd name="T18" fmla="*/ 35 w 103"/>
                <a:gd name="T19" fmla="*/ 106 h 113"/>
                <a:gd name="T20" fmla="*/ 37 w 103"/>
                <a:gd name="T21" fmla="*/ 111 h 113"/>
                <a:gd name="T22" fmla="*/ 33 w 103"/>
                <a:gd name="T23"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 h="113">
                  <a:moveTo>
                    <a:pt x="33" y="113"/>
                  </a:moveTo>
                  <a:cubicBezTo>
                    <a:pt x="33" y="113"/>
                    <a:pt x="32" y="113"/>
                    <a:pt x="31" y="113"/>
                  </a:cubicBezTo>
                  <a:cubicBezTo>
                    <a:pt x="12" y="102"/>
                    <a:pt x="0" y="82"/>
                    <a:pt x="0" y="60"/>
                  </a:cubicBezTo>
                  <a:cubicBezTo>
                    <a:pt x="0" y="27"/>
                    <a:pt x="26" y="0"/>
                    <a:pt x="59" y="0"/>
                  </a:cubicBezTo>
                  <a:cubicBezTo>
                    <a:pt x="75" y="0"/>
                    <a:pt x="90" y="7"/>
                    <a:pt x="102" y="18"/>
                  </a:cubicBezTo>
                  <a:cubicBezTo>
                    <a:pt x="103" y="20"/>
                    <a:pt x="103" y="22"/>
                    <a:pt x="102" y="24"/>
                  </a:cubicBezTo>
                  <a:cubicBezTo>
                    <a:pt x="100" y="25"/>
                    <a:pt x="98" y="25"/>
                    <a:pt x="96" y="24"/>
                  </a:cubicBezTo>
                  <a:cubicBezTo>
                    <a:pt x="86" y="14"/>
                    <a:pt x="73" y="8"/>
                    <a:pt x="59" y="8"/>
                  </a:cubicBezTo>
                  <a:cubicBezTo>
                    <a:pt x="30" y="8"/>
                    <a:pt x="7" y="31"/>
                    <a:pt x="7" y="60"/>
                  </a:cubicBezTo>
                  <a:cubicBezTo>
                    <a:pt x="7" y="79"/>
                    <a:pt x="18" y="97"/>
                    <a:pt x="35" y="106"/>
                  </a:cubicBezTo>
                  <a:cubicBezTo>
                    <a:pt x="37" y="107"/>
                    <a:pt x="38" y="109"/>
                    <a:pt x="37" y="111"/>
                  </a:cubicBezTo>
                  <a:cubicBezTo>
                    <a:pt x="36" y="112"/>
                    <a:pt x="35" y="113"/>
                    <a:pt x="3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0" name="Freeform 203">
              <a:extLst>
                <a:ext uri="{FF2B5EF4-FFF2-40B4-BE49-F238E27FC236}">
                  <a16:creationId xmlns:a16="http://schemas.microsoft.com/office/drawing/2014/main" id="{79DE7B73-47EE-EF56-E4EE-6D82A335FE4E}"/>
                </a:ext>
              </a:extLst>
            </p:cNvPr>
            <p:cNvSpPr>
              <a:spLocks noEditPoints="1"/>
            </p:cNvSpPr>
            <p:nvPr/>
          </p:nvSpPr>
          <p:spPr bwMode="auto">
            <a:xfrm>
              <a:off x="1793" y="3739"/>
              <a:ext cx="131" cy="131"/>
            </a:xfrm>
            <a:custGeom>
              <a:avLst/>
              <a:gdLst>
                <a:gd name="T0" fmla="*/ 15 w 44"/>
                <a:gd name="T1" fmla="*/ 44 h 44"/>
                <a:gd name="T2" fmla="*/ 4 w 44"/>
                <a:gd name="T3" fmla="*/ 39 h 44"/>
                <a:gd name="T4" fmla="*/ 0 w 44"/>
                <a:gd name="T5" fmla="*/ 28 h 44"/>
                <a:gd name="T6" fmla="*/ 4 w 44"/>
                <a:gd name="T7" fmla="*/ 18 h 44"/>
                <a:gd name="T8" fmla="*/ 16 w 44"/>
                <a:gd name="T9" fmla="*/ 6 h 44"/>
                <a:gd name="T10" fmla="*/ 38 w 44"/>
                <a:gd name="T11" fmla="*/ 6 h 44"/>
                <a:gd name="T12" fmla="*/ 38 w 44"/>
                <a:gd name="T13" fmla="*/ 27 h 44"/>
                <a:gd name="T14" fmla="*/ 26 w 44"/>
                <a:gd name="T15" fmla="*/ 39 h 44"/>
                <a:gd name="T16" fmla="*/ 15 w 44"/>
                <a:gd name="T17" fmla="*/ 44 h 44"/>
                <a:gd name="T18" fmla="*/ 27 w 44"/>
                <a:gd name="T19" fmla="*/ 9 h 44"/>
                <a:gd name="T20" fmla="*/ 22 w 44"/>
                <a:gd name="T21" fmla="*/ 11 h 44"/>
                <a:gd name="T22" fmla="*/ 10 w 44"/>
                <a:gd name="T23" fmla="*/ 23 h 44"/>
                <a:gd name="T24" fmla="*/ 7 w 44"/>
                <a:gd name="T25" fmla="*/ 28 h 44"/>
                <a:gd name="T26" fmla="*/ 10 w 44"/>
                <a:gd name="T27" fmla="*/ 34 h 44"/>
                <a:gd name="T28" fmla="*/ 21 w 44"/>
                <a:gd name="T29" fmla="*/ 34 h 44"/>
                <a:gd name="T30" fmla="*/ 33 w 44"/>
                <a:gd name="T31" fmla="*/ 22 h 44"/>
                <a:gd name="T32" fmla="*/ 33 w 44"/>
                <a:gd name="T33" fmla="*/ 11 h 44"/>
                <a:gd name="T34" fmla="*/ 27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5" y="44"/>
                  </a:moveTo>
                  <a:cubicBezTo>
                    <a:pt x="11" y="44"/>
                    <a:pt x="7" y="42"/>
                    <a:pt x="4" y="39"/>
                  </a:cubicBezTo>
                  <a:cubicBezTo>
                    <a:pt x="1" y="36"/>
                    <a:pt x="0" y="32"/>
                    <a:pt x="0" y="28"/>
                  </a:cubicBezTo>
                  <a:cubicBezTo>
                    <a:pt x="0" y="24"/>
                    <a:pt x="1" y="21"/>
                    <a:pt x="4" y="18"/>
                  </a:cubicBezTo>
                  <a:cubicBezTo>
                    <a:pt x="16" y="6"/>
                    <a:pt x="16" y="6"/>
                    <a:pt x="16" y="6"/>
                  </a:cubicBezTo>
                  <a:cubicBezTo>
                    <a:pt x="22" y="0"/>
                    <a:pt x="32" y="0"/>
                    <a:pt x="38" y="6"/>
                  </a:cubicBezTo>
                  <a:cubicBezTo>
                    <a:pt x="44" y="12"/>
                    <a:pt x="44" y="21"/>
                    <a:pt x="38" y="27"/>
                  </a:cubicBezTo>
                  <a:cubicBezTo>
                    <a:pt x="26" y="39"/>
                    <a:pt x="26" y="39"/>
                    <a:pt x="26" y="39"/>
                  </a:cubicBezTo>
                  <a:cubicBezTo>
                    <a:pt x="23" y="42"/>
                    <a:pt x="19" y="44"/>
                    <a:pt x="15" y="44"/>
                  </a:cubicBezTo>
                  <a:close/>
                  <a:moveTo>
                    <a:pt x="27" y="9"/>
                  </a:moveTo>
                  <a:cubicBezTo>
                    <a:pt x="25" y="9"/>
                    <a:pt x="23" y="10"/>
                    <a:pt x="22" y="11"/>
                  </a:cubicBezTo>
                  <a:cubicBezTo>
                    <a:pt x="10" y="23"/>
                    <a:pt x="10" y="23"/>
                    <a:pt x="10" y="23"/>
                  </a:cubicBezTo>
                  <a:cubicBezTo>
                    <a:pt x="8" y="24"/>
                    <a:pt x="7" y="26"/>
                    <a:pt x="7" y="28"/>
                  </a:cubicBezTo>
                  <a:cubicBezTo>
                    <a:pt x="7" y="30"/>
                    <a:pt x="8" y="32"/>
                    <a:pt x="10" y="34"/>
                  </a:cubicBezTo>
                  <a:cubicBezTo>
                    <a:pt x="13" y="37"/>
                    <a:pt x="18" y="37"/>
                    <a:pt x="21" y="34"/>
                  </a:cubicBezTo>
                  <a:cubicBezTo>
                    <a:pt x="33" y="22"/>
                    <a:pt x="33" y="22"/>
                    <a:pt x="33" y="22"/>
                  </a:cubicBezTo>
                  <a:cubicBezTo>
                    <a:pt x="35" y="19"/>
                    <a:pt x="35" y="14"/>
                    <a:pt x="33" y="11"/>
                  </a:cubicBezTo>
                  <a:cubicBezTo>
                    <a:pt x="31" y="10"/>
                    <a:pt x="29" y="9"/>
                    <a:pt x="2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1" name="Freeform 204">
              <a:extLst>
                <a:ext uri="{FF2B5EF4-FFF2-40B4-BE49-F238E27FC236}">
                  <a16:creationId xmlns:a16="http://schemas.microsoft.com/office/drawing/2014/main" id="{7F22C51A-6721-5DB1-F219-DB3E45032257}"/>
                </a:ext>
              </a:extLst>
            </p:cNvPr>
            <p:cNvSpPr>
              <a:spLocks noEditPoints="1"/>
            </p:cNvSpPr>
            <p:nvPr/>
          </p:nvSpPr>
          <p:spPr bwMode="auto">
            <a:xfrm>
              <a:off x="1841" y="3787"/>
              <a:ext cx="128" cy="131"/>
            </a:xfrm>
            <a:custGeom>
              <a:avLst/>
              <a:gdLst>
                <a:gd name="T0" fmla="*/ 16 w 43"/>
                <a:gd name="T1" fmla="*/ 44 h 44"/>
                <a:gd name="T2" fmla="*/ 5 w 43"/>
                <a:gd name="T3" fmla="*/ 40 h 44"/>
                <a:gd name="T4" fmla="*/ 0 w 43"/>
                <a:gd name="T5" fmla="*/ 29 h 44"/>
                <a:gd name="T6" fmla="*/ 5 w 43"/>
                <a:gd name="T7" fmla="*/ 18 h 44"/>
                <a:gd name="T8" fmla="*/ 17 w 43"/>
                <a:gd name="T9" fmla="*/ 6 h 44"/>
                <a:gd name="T10" fmla="*/ 17 w 43"/>
                <a:gd name="T11" fmla="*/ 6 h 44"/>
                <a:gd name="T12" fmla="*/ 38 w 43"/>
                <a:gd name="T13" fmla="*/ 6 h 44"/>
                <a:gd name="T14" fmla="*/ 43 w 43"/>
                <a:gd name="T15" fmla="*/ 17 h 44"/>
                <a:gd name="T16" fmla="*/ 38 w 43"/>
                <a:gd name="T17" fmla="*/ 28 h 44"/>
                <a:gd name="T18" fmla="*/ 26 w 43"/>
                <a:gd name="T19" fmla="*/ 40 h 44"/>
                <a:gd name="T20" fmla="*/ 16 w 43"/>
                <a:gd name="T21" fmla="*/ 44 h 44"/>
                <a:gd name="T22" fmla="*/ 22 w 43"/>
                <a:gd name="T23" fmla="*/ 11 h 44"/>
                <a:gd name="T24" fmla="*/ 10 w 43"/>
                <a:gd name="T25" fmla="*/ 23 h 44"/>
                <a:gd name="T26" fmla="*/ 8 w 43"/>
                <a:gd name="T27" fmla="*/ 29 h 44"/>
                <a:gd name="T28" fmla="*/ 10 w 43"/>
                <a:gd name="T29" fmla="*/ 34 h 44"/>
                <a:gd name="T30" fmla="*/ 21 w 43"/>
                <a:gd name="T31" fmla="*/ 34 h 44"/>
                <a:gd name="T32" fmla="*/ 33 w 43"/>
                <a:gd name="T33" fmla="*/ 22 h 44"/>
                <a:gd name="T34" fmla="*/ 35 w 43"/>
                <a:gd name="T35" fmla="*/ 17 h 44"/>
                <a:gd name="T36" fmla="*/ 33 w 43"/>
                <a:gd name="T37" fmla="*/ 12 h 44"/>
                <a:gd name="T38" fmla="*/ 22 w 43"/>
                <a:gd name="T39" fmla="*/ 1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4">
                  <a:moveTo>
                    <a:pt x="16" y="44"/>
                  </a:moveTo>
                  <a:cubicBezTo>
                    <a:pt x="11" y="44"/>
                    <a:pt x="8" y="43"/>
                    <a:pt x="5" y="40"/>
                  </a:cubicBezTo>
                  <a:cubicBezTo>
                    <a:pt x="2" y="37"/>
                    <a:pt x="0" y="33"/>
                    <a:pt x="0" y="29"/>
                  </a:cubicBezTo>
                  <a:cubicBezTo>
                    <a:pt x="0" y="25"/>
                    <a:pt x="2" y="21"/>
                    <a:pt x="5" y="18"/>
                  </a:cubicBezTo>
                  <a:cubicBezTo>
                    <a:pt x="17" y="6"/>
                    <a:pt x="17" y="6"/>
                    <a:pt x="17" y="6"/>
                  </a:cubicBezTo>
                  <a:cubicBezTo>
                    <a:pt x="17" y="6"/>
                    <a:pt x="17" y="6"/>
                    <a:pt x="17" y="6"/>
                  </a:cubicBezTo>
                  <a:cubicBezTo>
                    <a:pt x="22" y="0"/>
                    <a:pt x="32" y="0"/>
                    <a:pt x="38" y="6"/>
                  </a:cubicBezTo>
                  <a:cubicBezTo>
                    <a:pt x="41" y="9"/>
                    <a:pt x="43" y="13"/>
                    <a:pt x="43" y="17"/>
                  </a:cubicBezTo>
                  <a:cubicBezTo>
                    <a:pt x="43" y="21"/>
                    <a:pt x="41" y="25"/>
                    <a:pt x="38" y="28"/>
                  </a:cubicBezTo>
                  <a:cubicBezTo>
                    <a:pt x="26" y="40"/>
                    <a:pt x="26" y="40"/>
                    <a:pt x="26" y="40"/>
                  </a:cubicBezTo>
                  <a:cubicBezTo>
                    <a:pt x="23" y="43"/>
                    <a:pt x="20" y="44"/>
                    <a:pt x="16" y="44"/>
                  </a:cubicBezTo>
                  <a:close/>
                  <a:moveTo>
                    <a:pt x="22" y="11"/>
                  </a:moveTo>
                  <a:cubicBezTo>
                    <a:pt x="10" y="23"/>
                    <a:pt x="10" y="23"/>
                    <a:pt x="10" y="23"/>
                  </a:cubicBezTo>
                  <a:cubicBezTo>
                    <a:pt x="9" y="25"/>
                    <a:pt x="8" y="27"/>
                    <a:pt x="8" y="29"/>
                  </a:cubicBezTo>
                  <a:cubicBezTo>
                    <a:pt x="8" y="31"/>
                    <a:pt x="9" y="33"/>
                    <a:pt x="10" y="34"/>
                  </a:cubicBezTo>
                  <a:cubicBezTo>
                    <a:pt x="13" y="37"/>
                    <a:pt x="18" y="37"/>
                    <a:pt x="21" y="34"/>
                  </a:cubicBezTo>
                  <a:cubicBezTo>
                    <a:pt x="33" y="22"/>
                    <a:pt x="33" y="22"/>
                    <a:pt x="33" y="22"/>
                  </a:cubicBezTo>
                  <a:cubicBezTo>
                    <a:pt x="34" y="21"/>
                    <a:pt x="35" y="19"/>
                    <a:pt x="35" y="17"/>
                  </a:cubicBezTo>
                  <a:cubicBezTo>
                    <a:pt x="35" y="15"/>
                    <a:pt x="34" y="13"/>
                    <a:pt x="33" y="12"/>
                  </a:cubicBezTo>
                  <a:cubicBezTo>
                    <a:pt x="30" y="8"/>
                    <a:pt x="25" y="9"/>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2" name="Freeform 205">
              <a:extLst>
                <a:ext uri="{FF2B5EF4-FFF2-40B4-BE49-F238E27FC236}">
                  <a16:creationId xmlns:a16="http://schemas.microsoft.com/office/drawing/2014/main" id="{6074DF7D-1D0A-E8D4-535C-3E82C240C249}"/>
                </a:ext>
              </a:extLst>
            </p:cNvPr>
            <p:cNvSpPr>
              <a:spLocks noEditPoints="1"/>
            </p:cNvSpPr>
            <p:nvPr/>
          </p:nvSpPr>
          <p:spPr bwMode="auto">
            <a:xfrm>
              <a:off x="1888" y="3837"/>
              <a:ext cx="128" cy="128"/>
            </a:xfrm>
            <a:custGeom>
              <a:avLst/>
              <a:gdLst>
                <a:gd name="T0" fmla="*/ 16 w 43"/>
                <a:gd name="T1" fmla="*/ 43 h 43"/>
                <a:gd name="T2" fmla="*/ 5 w 43"/>
                <a:gd name="T3" fmla="*/ 39 h 43"/>
                <a:gd name="T4" fmla="*/ 0 w 43"/>
                <a:gd name="T5" fmla="*/ 28 h 43"/>
                <a:gd name="T6" fmla="*/ 5 w 43"/>
                <a:gd name="T7" fmla="*/ 17 h 43"/>
                <a:gd name="T8" fmla="*/ 17 w 43"/>
                <a:gd name="T9" fmla="*/ 5 h 43"/>
                <a:gd name="T10" fmla="*/ 17 w 43"/>
                <a:gd name="T11" fmla="*/ 5 h 43"/>
                <a:gd name="T12" fmla="*/ 38 w 43"/>
                <a:gd name="T13" fmla="*/ 5 h 43"/>
                <a:gd name="T14" fmla="*/ 43 w 43"/>
                <a:gd name="T15" fmla="*/ 16 h 43"/>
                <a:gd name="T16" fmla="*/ 39 w 43"/>
                <a:gd name="T17" fmla="*/ 27 h 43"/>
                <a:gd name="T18" fmla="*/ 27 w 43"/>
                <a:gd name="T19" fmla="*/ 39 h 43"/>
                <a:gd name="T20" fmla="*/ 16 w 43"/>
                <a:gd name="T21" fmla="*/ 43 h 43"/>
                <a:gd name="T22" fmla="*/ 22 w 43"/>
                <a:gd name="T23" fmla="*/ 11 h 43"/>
                <a:gd name="T24" fmla="*/ 10 w 43"/>
                <a:gd name="T25" fmla="*/ 23 h 43"/>
                <a:gd name="T26" fmla="*/ 8 w 43"/>
                <a:gd name="T27" fmla="*/ 28 h 43"/>
                <a:gd name="T28" fmla="*/ 10 w 43"/>
                <a:gd name="T29" fmla="*/ 33 h 43"/>
                <a:gd name="T30" fmla="*/ 21 w 43"/>
                <a:gd name="T31" fmla="*/ 34 h 43"/>
                <a:gd name="T32" fmla="*/ 33 w 43"/>
                <a:gd name="T33" fmla="*/ 22 h 43"/>
                <a:gd name="T34" fmla="*/ 35 w 43"/>
                <a:gd name="T35" fmla="*/ 16 h 43"/>
                <a:gd name="T36" fmla="*/ 33 w 43"/>
                <a:gd name="T37" fmla="*/ 11 h 43"/>
                <a:gd name="T38" fmla="*/ 22 w 43"/>
                <a:gd name="T3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3">
                  <a:moveTo>
                    <a:pt x="16" y="43"/>
                  </a:moveTo>
                  <a:cubicBezTo>
                    <a:pt x="12" y="43"/>
                    <a:pt x="8" y="42"/>
                    <a:pt x="5" y="39"/>
                  </a:cubicBezTo>
                  <a:cubicBezTo>
                    <a:pt x="2" y="36"/>
                    <a:pt x="0" y="32"/>
                    <a:pt x="0" y="28"/>
                  </a:cubicBezTo>
                  <a:cubicBezTo>
                    <a:pt x="0" y="24"/>
                    <a:pt x="2" y="20"/>
                    <a:pt x="5" y="17"/>
                  </a:cubicBezTo>
                  <a:cubicBezTo>
                    <a:pt x="17" y="5"/>
                    <a:pt x="17" y="5"/>
                    <a:pt x="17" y="5"/>
                  </a:cubicBezTo>
                  <a:cubicBezTo>
                    <a:pt x="17" y="5"/>
                    <a:pt x="17" y="5"/>
                    <a:pt x="17" y="5"/>
                  </a:cubicBezTo>
                  <a:cubicBezTo>
                    <a:pt x="23" y="0"/>
                    <a:pt x="33" y="0"/>
                    <a:pt x="38" y="5"/>
                  </a:cubicBezTo>
                  <a:cubicBezTo>
                    <a:pt x="41" y="8"/>
                    <a:pt x="43" y="12"/>
                    <a:pt x="43" y="16"/>
                  </a:cubicBezTo>
                  <a:cubicBezTo>
                    <a:pt x="43" y="20"/>
                    <a:pt x="41" y="24"/>
                    <a:pt x="39" y="27"/>
                  </a:cubicBezTo>
                  <a:cubicBezTo>
                    <a:pt x="27" y="39"/>
                    <a:pt x="27" y="39"/>
                    <a:pt x="27" y="39"/>
                  </a:cubicBezTo>
                  <a:cubicBezTo>
                    <a:pt x="24" y="42"/>
                    <a:pt x="20" y="43"/>
                    <a:pt x="16" y="43"/>
                  </a:cubicBezTo>
                  <a:close/>
                  <a:moveTo>
                    <a:pt x="22" y="11"/>
                  </a:moveTo>
                  <a:cubicBezTo>
                    <a:pt x="10" y="23"/>
                    <a:pt x="10" y="23"/>
                    <a:pt x="10" y="23"/>
                  </a:cubicBezTo>
                  <a:cubicBezTo>
                    <a:pt x="9" y="24"/>
                    <a:pt x="8" y="26"/>
                    <a:pt x="8" y="28"/>
                  </a:cubicBezTo>
                  <a:cubicBezTo>
                    <a:pt x="8" y="30"/>
                    <a:pt x="9" y="32"/>
                    <a:pt x="10" y="33"/>
                  </a:cubicBezTo>
                  <a:cubicBezTo>
                    <a:pt x="13" y="37"/>
                    <a:pt x="18" y="36"/>
                    <a:pt x="21" y="34"/>
                  </a:cubicBezTo>
                  <a:cubicBezTo>
                    <a:pt x="33" y="22"/>
                    <a:pt x="33" y="22"/>
                    <a:pt x="33" y="22"/>
                  </a:cubicBezTo>
                  <a:cubicBezTo>
                    <a:pt x="35" y="20"/>
                    <a:pt x="35" y="18"/>
                    <a:pt x="35" y="16"/>
                  </a:cubicBezTo>
                  <a:cubicBezTo>
                    <a:pt x="35" y="14"/>
                    <a:pt x="35" y="12"/>
                    <a:pt x="33" y="11"/>
                  </a:cubicBezTo>
                  <a:cubicBezTo>
                    <a:pt x="30" y="8"/>
                    <a:pt x="25" y="8"/>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3" name="Freeform 206">
              <a:extLst>
                <a:ext uri="{FF2B5EF4-FFF2-40B4-BE49-F238E27FC236}">
                  <a16:creationId xmlns:a16="http://schemas.microsoft.com/office/drawing/2014/main" id="{1268C3D7-5CE3-360D-61B4-02D9AB0B7EAA}"/>
                </a:ext>
              </a:extLst>
            </p:cNvPr>
            <p:cNvSpPr>
              <a:spLocks noEditPoints="1"/>
            </p:cNvSpPr>
            <p:nvPr/>
          </p:nvSpPr>
          <p:spPr bwMode="auto">
            <a:xfrm>
              <a:off x="1933" y="3885"/>
              <a:ext cx="131" cy="131"/>
            </a:xfrm>
            <a:custGeom>
              <a:avLst/>
              <a:gdLst>
                <a:gd name="T0" fmla="*/ 17 w 44"/>
                <a:gd name="T1" fmla="*/ 44 h 44"/>
                <a:gd name="T2" fmla="*/ 6 w 44"/>
                <a:gd name="T3" fmla="*/ 39 h 44"/>
                <a:gd name="T4" fmla="*/ 6 w 44"/>
                <a:gd name="T5" fmla="*/ 18 h 44"/>
                <a:gd name="T6" fmla="*/ 18 w 44"/>
                <a:gd name="T7" fmla="*/ 6 h 44"/>
                <a:gd name="T8" fmla="*/ 40 w 44"/>
                <a:gd name="T9" fmla="*/ 6 h 44"/>
                <a:gd name="T10" fmla="*/ 44 w 44"/>
                <a:gd name="T11" fmla="*/ 17 h 44"/>
                <a:gd name="T12" fmla="*/ 40 w 44"/>
                <a:gd name="T13" fmla="*/ 27 h 44"/>
                <a:gd name="T14" fmla="*/ 28 w 44"/>
                <a:gd name="T15" fmla="*/ 39 h 44"/>
                <a:gd name="T16" fmla="*/ 17 w 44"/>
                <a:gd name="T17" fmla="*/ 44 h 44"/>
                <a:gd name="T18" fmla="*/ 29 w 44"/>
                <a:gd name="T19" fmla="*/ 9 h 44"/>
                <a:gd name="T20" fmla="*/ 23 w 44"/>
                <a:gd name="T21" fmla="*/ 11 h 44"/>
                <a:gd name="T22" fmla="*/ 12 w 44"/>
                <a:gd name="T23" fmla="*/ 23 h 44"/>
                <a:gd name="T24" fmla="*/ 12 w 44"/>
                <a:gd name="T25" fmla="*/ 34 h 44"/>
                <a:gd name="T26" fmla="*/ 22 w 44"/>
                <a:gd name="T27" fmla="*/ 34 h 44"/>
                <a:gd name="T28" fmla="*/ 34 w 44"/>
                <a:gd name="T29" fmla="*/ 22 h 44"/>
                <a:gd name="T30" fmla="*/ 37 w 44"/>
                <a:gd name="T31" fmla="*/ 17 h 44"/>
                <a:gd name="T32" fmla="*/ 34 w 44"/>
                <a:gd name="T33" fmla="*/ 11 h 44"/>
                <a:gd name="T34" fmla="*/ 29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7" y="44"/>
                  </a:moveTo>
                  <a:cubicBezTo>
                    <a:pt x="13" y="44"/>
                    <a:pt x="9" y="42"/>
                    <a:pt x="6" y="39"/>
                  </a:cubicBezTo>
                  <a:cubicBezTo>
                    <a:pt x="0" y="33"/>
                    <a:pt x="0" y="23"/>
                    <a:pt x="6" y="18"/>
                  </a:cubicBezTo>
                  <a:cubicBezTo>
                    <a:pt x="18" y="6"/>
                    <a:pt x="18" y="6"/>
                    <a:pt x="18" y="6"/>
                  </a:cubicBezTo>
                  <a:cubicBezTo>
                    <a:pt x="24" y="0"/>
                    <a:pt x="34" y="0"/>
                    <a:pt x="40" y="6"/>
                  </a:cubicBezTo>
                  <a:cubicBezTo>
                    <a:pt x="43" y="9"/>
                    <a:pt x="44" y="12"/>
                    <a:pt x="44" y="17"/>
                  </a:cubicBezTo>
                  <a:cubicBezTo>
                    <a:pt x="44" y="21"/>
                    <a:pt x="43" y="24"/>
                    <a:pt x="40" y="27"/>
                  </a:cubicBezTo>
                  <a:cubicBezTo>
                    <a:pt x="28" y="39"/>
                    <a:pt x="28" y="39"/>
                    <a:pt x="28" y="39"/>
                  </a:cubicBezTo>
                  <a:cubicBezTo>
                    <a:pt x="25" y="42"/>
                    <a:pt x="21" y="44"/>
                    <a:pt x="17" y="44"/>
                  </a:cubicBezTo>
                  <a:close/>
                  <a:moveTo>
                    <a:pt x="29" y="9"/>
                  </a:moveTo>
                  <a:cubicBezTo>
                    <a:pt x="27" y="9"/>
                    <a:pt x="25" y="10"/>
                    <a:pt x="23" y="11"/>
                  </a:cubicBezTo>
                  <a:cubicBezTo>
                    <a:pt x="12" y="23"/>
                    <a:pt x="12" y="23"/>
                    <a:pt x="12" y="23"/>
                  </a:cubicBezTo>
                  <a:cubicBezTo>
                    <a:pt x="9" y="26"/>
                    <a:pt x="9" y="31"/>
                    <a:pt x="12" y="34"/>
                  </a:cubicBezTo>
                  <a:cubicBezTo>
                    <a:pt x="15" y="37"/>
                    <a:pt x="19" y="37"/>
                    <a:pt x="22" y="34"/>
                  </a:cubicBezTo>
                  <a:cubicBezTo>
                    <a:pt x="34" y="22"/>
                    <a:pt x="34" y="22"/>
                    <a:pt x="34" y="22"/>
                  </a:cubicBezTo>
                  <a:cubicBezTo>
                    <a:pt x="36" y="20"/>
                    <a:pt x="37" y="19"/>
                    <a:pt x="37" y="17"/>
                  </a:cubicBezTo>
                  <a:cubicBezTo>
                    <a:pt x="37" y="14"/>
                    <a:pt x="36" y="13"/>
                    <a:pt x="34" y="11"/>
                  </a:cubicBezTo>
                  <a:cubicBezTo>
                    <a:pt x="33" y="10"/>
                    <a:pt x="31" y="9"/>
                    <a:pt x="2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4" name="Freeform 207">
              <a:extLst>
                <a:ext uri="{FF2B5EF4-FFF2-40B4-BE49-F238E27FC236}">
                  <a16:creationId xmlns:a16="http://schemas.microsoft.com/office/drawing/2014/main" id="{C6F9DA87-8BA4-6AA6-3F54-512CDC4ED5EC}"/>
                </a:ext>
              </a:extLst>
            </p:cNvPr>
            <p:cNvSpPr>
              <a:spLocks/>
            </p:cNvSpPr>
            <p:nvPr/>
          </p:nvSpPr>
          <p:spPr bwMode="auto">
            <a:xfrm>
              <a:off x="1990" y="3620"/>
              <a:ext cx="237" cy="235"/>
            </a:xfrm>
            <a:custGeom>
              <a:avLst/>
              <a:gdLst>
                <a:gd name="T0" fmla="*/ 63 w 80"/>
                <a:gd name="T1" fmla="*/ 79 h 79"/>
                <a:gd name="T2" fmla="*/ 53 w 80"/>
                <a:gd name="T3" fmla="*/ 75 h 79"/>
                <a:gd name="T4" fmla="*/ 2 w 80"/>
                <a:gd name="T5" fmla="*/ 24 h 79"/>
                <a:gd name="T6" fmla="*/ 2 w 80"/>
                <a:gd name="T7" fmla="*/ 18 h 79"/>
                <a:gd name="T8" fmla="*/ 7 w 80"/>
                <a:gd name="T9" fmla="*/ 18 h 79"/>
                <a:gd name="T10" fmla="*/ 58 w 80"/>
                <a:gd name="T11" fmla="*/ 69 h 79"/>
                <a:gd name="T12" fmla="*/ 68 w 80"/>
                <a:gd name="T13" fmla="*/ 69 h 79"/>
                <a:gd name="T14" fmla="*/ 69 w 80"/>
                <a:gd name="T15" fmla="*/ 67 h 79"/>
                <a:gd name="T16" fmla="*/ 69 w 80"/>
                <a:gd name="T17" fmla="*/ 58 h 79"/>
                <a:gd name="T18" fmla="*/ 18 w 80"/>
                <a:gd name="T19" fmla="*/ 7 h 79"/>
                <a:gd name="T20" fmla="*/ 18 w 80"/>
                <a:gd name="T21" fmla="*/ 2 h 79"/>
                <a:gd name="T22" fmla="*/ 23 w 80"/>
                <a:gd name="T23" fmla="*/ 2 h 79"/>
                <a:gd name="T24" fmla="*/ 75 w 80"/>
                <a:gd name="T25" fmla="*/ 53 h 79"/>
                <a:gd name="T26" fmla="*/ 75 w 80"/>
                <a:gd name="T27" fmla="*/ 73 h 79"/>
                <a:gd name="T28" fmla="*/ 73 w 80"/>
                <a:gd name="T29" fmla="*/ 75 h 79"/>
                <a:gd name="T30" fmla="*/ 63 w 80"/>
                <a:gd name="T3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79">
                  <a:moveTo>
                    <a:pt x="63" y="79"/>
                  </a:moveTo>
                  <a:cubicBezTo>
                    <a:pt x="59" y="79"/>
                    <a:pt x="56" y="77"/>
                    <a:pt x="53" y="75"/>
                  </a:cubicBezTo>
                  <a:cubicBezTo>
                    <a:pt x="2" y="24"/>
                    <a:pt x="2" y="24"/>
                    <a:pt x="2" y="24"/>
                  </a:cubicBezTo>
                  <a:cubicBezTo>
                    <a:pt x="0" y="22"/>
                    <a:pt x="0" y="20"/>
                    <a:pt x="2" y="18"/>
                  </a:cubicBezTo>
                  <a:cubicBezTo>
                    <a:pt x="3" y="17"/>
                    <a:pt x="6" y="17"/>
                    <a:pt x="7" y="18"/>
                  </a:cubicBezTo>
                  <a:cubicBezTo>
                    <a:pt x="58" y="69"/>
                    <a:pt x="58" y="69"/>
                    <a:pt x="58" y="69"/>
                  </a:cubicBezTo>
                  <a:cubicBezTo>
                    <a:pt x="61" y="72"/>
                    <a:pt x="65" y="72"/>
                    <a:pt x="68" y="69"/>
                  </a:cubicBezTo>
                  <a:cubicBezTo>
                    <a:pt x="69" y="67"/>
                    <a:pt x="69" y="67"/>
                    <a:pt x="69" y="67"/>
                  </a:cubicBezTo>
                  <a:cubicBezTo>
                    <a:pt x="72" y="65"/>
                    <a:pt x="72" y="61"/>
                    <a:pt x="69" y="58"/>
                  </a:cubicBezTo>
                  <a:cubicBezTo>
                    <a:pt x="18" y="7"/>
                    <a:pt x="18" y="7"/>
                    <a:pt x="18" y="7"/>
                  </a:cubicBezTo>
                  <a:cubicBezTo>
                    <a:pt x="17" y="6"/>
                    <a:pt x="17" y="3"/>
                    <a:pt x="18" y="2"/>
                  </a:cubicBezTo>
                  <a:cubicBezTo>
                    <a:pt x="20" y="0"/>
                    <a:pt x="22" y="0"/>
                    <a:pt x="23" y="2"/>
                  </a:cubicBezTo>
                  <a:cubicBezTo>
                    <a:pt x="75" y="53"/>
                    <a:pt x="75" y="53"/>
                    <a:pt x="75" y="53"/>
                  </a:cubicBezTo>
                  <a:cubicBezTo>
                    <a:pt x="80" y="58"/>
                    <a:pt x="80" y="67"/>
                    <a:pt x="75" y="73"/>
                  </a:cubicBezTo>
                  <a:cubicBezTo>
                    <a:pt x="73" y="75"/>
                    <a:pt x="73" y="75"/>
                    <a:pt x="73" y="75"/>
                  </a:cubicBezTo>
                  <a:cubicBezTo>
                    <a:pt x="70" y="77"/>
                    <a:pt x="67" y="79"/>
                    <a:pt x="6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5" name="Freeform 208">
              <a:extLst>
                <a:ext uri="{FF2B5EF4-FFF2-40B4-BE49-F238E27FC236}">
                  <a16:creationId xmlns:a16="http://schemas.microsoft.com/office/drawing/2014/main" id="{BD375C0A-4262-CB04-2797-73008EF18DF4}"/>
                </a:ext>
              </a:extLst>
            </p:cNvPr>
            <p:cNvSpPr>
              <a:spLocks/>
            </p:cNvSpPr>
            <p:nvPr/>
          </p:nvSpPr>
          <p:spPr bwMode="auto">
            <a:xfrm>
              <a:off x="1927" y="3671"/>
              <a:ext cx="253" cy="232"/>
            </a:xfrm>
            <a:custGeom>
              <a:avLst/>
              <a:gdLst>
                <a:gd name="T0" fmla="*/ 67 w 85"/>
                <a:gd name="T1" fmla="*/ 78 h 78"/>
                <a:gd name="T2" fmla="*/ 57 w 85"/>
                <a:gd name="T3" fmla="*/ 74 h 78"/>
                <a:gd name="T4" fmla="*/ 2 w 85"/>
                <a:gd name="T5" fmla="*/ 19 h 78"/>
                <a:gd name="T6" fmla="*/ 2 w 85"/>
                <a:gd name="T7" fmla="*/ 13 h 78"/>
                <a:gd name="T8" fmla="*/ 7 w 85"/>
                <a:gd name="T9" fmla="*/ 13 h 78"/>
                <a:gd name="T10" fmla="*/ 63 w 85"/>
                <a:gd name="T11" fmla="*/ 69 h 78"/>
                <a:gd name="T12" fmla="*/ 72 w 85"/>
                <a:gd name="T13" fmla="*/ 69 h 78"/>
                <a:gd name="T14" fmla="*/ 74 w 85"/>
                <a:gd name="T15" fmla="*/ 67 h 78"/>
                <a:gd name="T16" fmla="*/ 74 w 85"/>
                <a:gd name="T17" fmla="*/ 58 h 78"/>
                <a:gd name="T18" fmla="*/ 23 w 85"/>
                <a:gd name="T19" fmla="*/ 7 h 78"/>
                <a:gd name="T20" fmla="*/ 23 w 85"/>
                <a:gd name="T21" fmla="*/ 1 h 78"/>
                <a:gd name="T22" fmla="*/ 28 w 85"/>
                <a:gd name="T23" fmla="*/ 1 h 78"/>
                <a:gd name="T24" fmla="*/ 79 w 85"/>
                <a:gd name="T25" fmla="*/ 52 h 78"/>
                <a:gd name="T26" fmla="*/ 79 w 85"/>
                <a:gd name="T27" fmla="*/ 72 h 78"/>
                <a:gd name="T28" fmla="*/ 77 w 85"/>
                <a:gd name="T29" fmla="*/ 74 h 78"/>
                <a:gd name="T30" fmla="*/ 67 w 85"/>
                <a:gd name="T3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8">
                  <a:moveTo>
                    <a:pt x="67" y="78"/>
                  </a:moveTo>
                  <a:cubicBezTo>
                    <a:pt x="64" y="78"/>
                    <a:pt x="60" y="77"/>
                    <a:pt x="57" y="74"/>
                  </a:cubicBezTo>
                  <a:cubicBezTo>
                    <a:pt x="2" y="19"/>
                    <a:pt x="2" y="19"/>
                    <a:pt x="2" y="19"/>
                  </a:cubicBezTo>
                  <a:cubicBezTo>
                    <a:pt x="0" y="17"/>
                    <a:pt x="0" y="15"/>
                    <a:pt x="2" y="13"/>
                  </a:cubicBezTo>
                  <a:cubicBezTo>
                    <a:pt x="3" y="12"/>
                    <a:pt x="6" y="12"/>
                    <a:pt x="7" y="13"/>
                  </a:cubicBezTo>
                  <a:cubicBezTo>
                    <a:pt x="63" y="69"/>
                    <a:pt x="63" y="69"/>
                    <a:pt x="63" y="69"/>
                  </a:cubicBezTo>
                  <a:cubicBezTo>
                    <a:pt x="65" y="71"/>
                    <a:pt x="70" y="71"/>
                    <a:pt x="72" y="69"/>
                  </a:cubicBezTo>
                  <a:cubicBezTo>
                    <a:pt x="74" y="67"/>
                    <a:pt x="74" y="67"/>
                    <a:pt x="74" y="67"/>
                  </a:cubicBezTo>
                  <a:cubicBezTo>
                    <a:pt x="76" y="64"/>
                    <a:pt x="76" y="60"/>
                    <a:pt x="74" y="58"/>
                  </a:cubicBezTo>
                  <a:cubicBezTo>
                    <a:pt x="23" y="7"/>
                    <a:pt x="23" y="7"/>
                    <a:pt x="23" y="7"/>
                  </a:cubicBezTo>
                  <a:cubicBezTo>
                    <a:pt x="22" y="5"/>
                    <a:pt x="22" y="3"/>
                    <a:pt x="23" y="1"/>
                  </a:cubicBezTo>
                  <a:cubicBezTo>
                    <a:pt x="25" y="0"/>
                    <a:pt x="27" y="0"/>
                    <a:pt x="28" y="1"/>
                  </a:cubicBezTo>
                  <a:cubicBezTo>
                    <a:pt x="79" y="52"/>
                    <a:pt x="79" y="52"/>
                    <a:pt x="79" y="52"/>
                  </a:cubicBezTo>
                  <a:cubicBezTo>
                    <a:pt x="85" y="58"/>
                    <a:pt x="85" y="67"/>
                    <a:pt x="79" y="72"/>
                  </a:cubicBezTo>
                  <a:cubicBezTo>
                    <a:pt x="77" y="74"/>
                    <a:pt x="77" y="74"/>
                    <a:pt x="77" y="74"/>
                  </a:cubicBezTo>
                  <a:cubicBezTo>
                    <a:pt x="75" y="77"/>
                    <a:pt x="71" y="78"/>
                    <a:pt x="6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6" name="Freeform 209">
              <a:extLst>
                <a:ext uri="{FF2B5EF4-FFF2-40B4-BE49-F238E27FC236}">
                  <a16:creationId xmlns:a16="http://schemas.microsoft.com/office/drawing/2014/main" id="{5859F047-8901-0B55-F0FB-1B6FCFF27D89}"/>
                </a:ext>
              </a:extLst>
            </p:cNvPr>
            <p:cNvSpPr>
              <a:spLocks/>
            </p:cNvSpPr>
            <p:nvPr/>
          </p:nvSpPr>
          <p:spPr bwMode="auto">
            <a:xfrm>
              <a:off x="1927" y="3706"/>
              <a:ext cx="202" cy="248"/>
            </a:xfrm>
            <a:custGeom>
              <a:avLst/>
              <a:gdLst>
                <a:gd name="T0" fmla="*/ 51 w 68"/>
                <a:gd name="T1" fmla="*/ 83 h 83"/>
                <a:gd name="T2" fmla="*/ 41 w 68"/>
                <a:gd name="T3" fmla="*/ 78 h 83"/>
                <a:gd name="T4" fmla="*/ 40 w 68"/>
                <a:gd name="T5" fmla="*/ 77 h 83"/>
                <a:gd name="T6" fmla="*/ 40 w 68"/>
                <a:gd name="T7" fmla="*/ 72 h 83"/>
                <a:gd name="T8" fmla="*/ 45 w 68"/>
                <a:gd name="T9" fmla="*/ 72 h 83"/>
                <a:gd name="T10" fmla="*/ 46 w 68"/>
                <a:gd name="T11" fmla="*/ 73 h 83"/>
                <a:gd name="T12" fmla="*/ 56 w 68"/>
                <a:gd name="T13" fmla="*/ 73 h 83"/>
                <a:gd name="T14" fmla="*/ 57 w 68"/>
                <a:gd name="T15" fmla="*/ 71 h 83"/>
                <a:gd name="T16" fmla="*/ 57 w 68"/>
                <a:gd name="T17" fmla="*/ 62 h 83"/>
                <a:gd name="T18" fmla="*/ 2 w 68"/>
                <a:gd name="T19" fmla="*/ 7 h 83"/>
                <a:gd name="T20" fmla="*/ 2 w 68"/>
                <a:gd name="T21" fmla="*/ 1 h 83"/>
                <a:gd name="T22" fmla="*/ 7 w 68"/>
                <a:gd name="T23" fmla="*/ 1 h 83"/>
                <a:gd name="T24" fmla="*/ 63 w 68"/>
                <a:gd name="T25" fmla="*/ 57 h 83"/>
                <a:gd name="T26" fmla="*/ 63 w 68"/>
                <a:gd name="T27" fmla="*/ 77 h 83"/>
                <a:gd name="T28" fmla="*/ 61 w 68"/>
                <a:gd name="T29" fmla="*/ 78 h 83"/>
                <a:gd name="T30" fmla="*/ 51 w 68"/>
                <a:gd name="T3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 h="83">
                  <a:moveTo>
                    <a:pt x="51" y="83"/>
                  </a:moveTo>
                  <a:cubicBezTo>
                    <a:pt x="47" y="83"/>
                    <a:pt x="44" y="81"/>
                    <a:pt x="41" y="78"/>
                  </a:cubicBezTo>
                  <a:cubicBezTo>
                    <a:pt x="40" y="77"/>
                    <a:pt x="40" y="77"/>
                    <a:pt x="40" y="77"/>
                  </a:cubicBezTo>
                  <a:cubicBezTo>
                    <a:pt x="38" y="76"/>
                    <a:pt x="38" y="73"/>
                    <a:pt x="40" y="72"/>
                  </a:cubicBezTo>
                  <a:cubicBezTo>
                    <a:pt x="41" y="70"/>
                    <a:pt x="44" y="70"/>
                    <a:pt x="45" y="72"/>
                  </a:cubicBezTo>
                  <a:cubicBezTo>
                    <a:pt x="46" y="73"/>
                    <a:pt x="46" y="73"/>
                    <a:pt x="46" y="73"/>
                  </a:cubicBezTo>
                  <a:cubicBezTo>
                    <a:pt x="49" y="75"/>
                    <a:pt x="53" y="76"/>
                    <a:pt x="56" y="73"/>
                  </a:cubicBezTo>
                  <a:cubicBezTo>
                    <a:pt x="57" y="71"/>
                    <a:pt x="57" y="71"/>
                    <a:pt x="57" y="71"/>
                  </a:cubicBezTo>
                  <a:cubicBezTo>
                    <a:pt x="60" y="69"/>
                    <a:pt x="60" y="65"/>
                    <a:pt x="57" y="62"/>
                  </a:cubicBezTo>
                  <a:cubicBezTo>
                    <a:pt x="2" y="7"/>
                    <a:pt x="2" y="7"/>
                    <a:pt x="2" y="7"/>
                  </a:cubicBezTo>
                  <a:cubicBezTo>
                    <a:pt x="0" y="5"/>
                    <a:pt x="0" y="3"/>
                    <a:pt x="2" y="1"/>
                  </a:cubicBezTo>
                  <a:cubicBezTo>
                    <a:pt x="3" y="0"/>
                    <a:pt x="6" y="0"/>
                    <a:pt x="7" y="1"/>
                  </a:cubicBezTo>
                  <a:cubicBezTo>
                    <a:pt x="63" y="57"/>
                    <a:pt x="63" y="57"/>
                    <a:pt x="63" y="57"/>
                  </a:cubicBezTo>
                  <a:cubicBezTo>
                    <a:pt x="68" y="62"/>
                    <a:pt x="68" y="71"/>
                    <a:pt x="63" y="77"/>
                  </a:cubicBezTo>
                  <a:cubicBezTo>
                    <a:pt x="61" y="78"/>
                    <a:pt x="61" y="78"/>
                    <a:pt x="61" y="78"/>
                  </a:cubicBezTo>
                  <a:cubicBezTo>
                    <a:pt x="58" y="81"/>
                    <a:pt x="55" y="83"/>
                    <a:pt x="51"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7" name="Group 495" title="Like icon">
            <a:extLst>
              <a:ext uri="{FF2B5EF4-FFF2-40B4-BE49-F238E27FC236}">
                <a16:creationId xmlns:a16="http://schemas.microsoft.com/office/drawing/2014/main" id="{0B2FFA78-13E1-2C30-A871-1654E88824BB}"/>
              </a:ext>
            </a:extLst>
          </p:cNvPr>
          <p:cNvGrpSpPr>
            <a:grpSpLocks noChangeAspect="1"/>
          </p:cNvGrpSpPr>
          <p:nvPr/>
        </p:nvGrpSpPr>
        <p:grpSpPr bwMode="auto">
          <a:xfrm>
            <a:off x="5831441" y="2138707"/>
            <a:ext cx="833916" cy="801516"/>
            <a:chOff x="4566" y="5577"/>
            <a:chExt cx="592" cy="569"/>
          </a:xfrm>
          <a:solidFill>
            <a:schemeClr val="accent1"/>
          </a:solidFill>
        </p:grpSpPr>
        <p:sp>
          <p:nvSpPr>
            <p:cNvPr id="38" name="Freeform 496">
              <a:extLst>
                <a:ext uri="{FF2B5EF4-FFF2-40B4-BE49-F238E27FC236}">
                  <a16:creationId xmlns:a16="http://schemas.microsoft.com/office/drawing/2014/main" id="{74FC5197-2F56-1C6B-B26E-F7B868CFCEDA}"/>
                </a:ext>
              </a:extLst>
            </p:cNvPr>
            <p:cNvSpPr>
              <a:spLocks noEditPoints="1"/>
            </p:cNvSpPr>
            <p:nvPr/>
          </p:nvSpPr>
          <p:spPr bwMode="auto">
            <a:xfrm>
              <a:off x="4744" y="5577"/>
              <a:ext cx="414" cy="569"/>
            </a:xfrm>
            <a:custGeom>
              <a:avLst/>
              <a:gdLst>
                <a:gd name="T0" fmla="*/ 73 w 139"/>
                <a:gd name="T1" fmla="*/ 191 h 191"/>
                <a:gd name="T2" fmla="*/ 71 w 139"/>
                <a:gd name="T3" fmla="*/ 191 h 191"/>
                <a:gd name="T4" fmla="*/ 1 w 139"/>
                <a:gd name="T5" fmla="*/ 168 h 191"/>
                <a:gd name="T6" fmla="*/ 0 w 139"/>
                <a:gd name="T7" fmla="*/ 166 h 191"/>
                <a:gd name="T8" fmla="*/ 0 w 139"/>
                <a:gd name="T9" fmla="*/ 84 h 191"/>
                <a:gd name="T10" fmla="*/ 1 w 139"/>
                <a:gd name="T11" fmla="*/ 81 h 191"/>
                <a:gd name="T12" fmla="*/ 55 w 139"/>
                <a:gd name="T13" fmla="*/ 11 h 191"/>
                <a:gd name="T14" fmla="*/ 71 w 139"/>
                <a:gd name="T15" fmla="*/ 2 h 191"/>
                <a:gd name="T16" fmla="*/ 86 w 139"/>
                <a:gd name="T17" fmla="*/ 39 h 191"/>
                <a:gd name="T18" fmla="*/ 75 w 139"/>
                <a:gd name="T19" fmla="*/ 68 h 191"/>
                <a:gd name="T20" fmla="*/ 120 w 139"/>
                <a:gd name="T21" fmla="*/ 68 h 191"/>
                <a:gd name="T22" fmla="*/ 139 w 139"/>
                <a:gd name="T23" fmla="*/ 86 h 191"/>
                <a:gd name="T24" fmla="*/ 132 w 139"/>
                <a:gd name="T25" fmla="*/ 99 h 191"/>
                <a:gd name="T26" fmla="*/ 139 w 139"/>
                <a:gd name="T27" fmla="*/ 113 h 191"/>
                <a:gd name="T28" fmla="*/ 132 w 139"/>
                <a:gd name="T29" fmla="*/ 127 h 191"/>
                <a:gd name="T30" fmla="*/ 139 w 139"/>
                <a:gd name="T31" fmla="*/ 140 h 191"/>
                <a:gd name="T32" fmla="*/ 131 w 139"/>
                <a:gd name="T33" fmla="*/ 155 h 191"/>
                <a:gd name="T34" fmla="*/ 131 w 139"/>
                <a:gd name="T35" fmla="*/ 155 h 191"/>
                <a:gd name="T36" fmla="*/ 137 w 139"/>
                <a:gd name="T37" fmla="*/ 169 h 191"/>
                <a:gd name="T38" fmla="*/ 73 w 139"/>
                <a:gd name="T39" fmla="*/ 191 h 191"/>
                <a:gd name="T40" fmla="*/ 8 w 139"/>
                <a:gd name="T41" fmla="*/ 165 h 191"/>
                <a:gd name="T42" fmla="*/ 71 w 139"/>
                <a:gd name="T43" fmla="*/ 184 h 191"/>
                <a:gd name="T44" fmla="*/ 73 w 139"/>
                <a:gd name="T45" fmla="*/ 184 h 191"/>
                <a:gd name="T46" fmla="*/ 129 w 139"/>
                <a:gd name="T47" fmla="*/ 168 h 191"/>
                <a:gd name="T48" fmla="*/ 126 w 139"/>
                <a:gd name="T49" fmla="*/ 161 h 191"/>
                <a:gd name="T50" fmla="*/ 120 w 139"/>
                <a:gd name="T51" fmla="*/ 158 h 191"/>
                <a:gd name="T52" fmla="*/ 116 w 139"/>
                <a:gd name="T53" fmla="*/ 154 h 191"/>
                <a:gd name="T54" fmla="*/ 120 w 139"/>
                <a:gd name="T55" fmla="*/ 150 h 191"/>
                <a:gd name="T56" fmla="*/ 131 w 139"/>
                <a:gd name="T57" fmla="*/ 140 h 191"/>
                <a:gd name="T58" fmla="*/ 120 w 139"/>
                <a:gd name="T59" fmla="*/ 131 h 191"/>
                <a:gd name="T60" fmla="*/ 116 w 139"/>
                <a:gd name="T61" fmla="*/ 127 h 191"/>
                <a:gd name="T62" fmla="*/ 120 w 139"/>
                <a:gd name="T63" fmla="*/ 123 h 191"/>
                <a:gd name="T64" fmla="*/ 131 w 139"/>
                <a:gd name="T65" fmla="*/ 113 h 191"/>
                <a:gd name="T66" fmla="*/ 120 w 139"/>
                <a:gd name="T67" fmla="*/ 103 h 191"/>
                <a:gd name="T68" fmla="*/ 116 w 139"/>
                <a:gd name="T69" fmla="*/ 99 h 191"/>
                <a:gd name="T70" fmla="*/ 120 w 139"/>
                <a:gd name="T71" fmla="*/ 96 h 191"/>
                <a:gd name="T72" fmla="*/ 131 w 139"/>
                <a:gd name="T73" fmla="*/ 86 h 191"/>
                <a:gd name="T74" fmla="*/ 120 w 139"/>
                <a:gd name="T75" fmla="*/ 76 h 191"/>
                <a:gd name="T76" fmla="*/ 69 w 139"/>
                <a:gd name="T77" fmla="*/ 76 h 191"/>
                <a:gd name="T78" fmla="*/ 66 w 139"/>
                <a:gd name="T79" fmla="*/ 74 h 191"/>
                <a:gd name="T80" fmla="*/ 65 w 139"/>
                <a:gd name="T81" fmla="*/ 70 h 191"/>
                <a:gd name="T82" fmla="*/ 78 w 139"/>
                <a:gd name="T83" fmla="*/ 37 h 191"/>
                <a:gd name="T84" fmla="*/ 69 w 139"/>
                <a:gd name="T85" fmla="*/ 10 h 191"/>
                <a:gd name="T86" fmla="*/ 62 w 139"/>
                <a:gd name="T87" fmla="*/ 13 h 191"/>
                <a:gd name="T88" fmla="*/ 8 w 139"/>
                <a:gd name="T89" fmla="*/ 85 h 191"/>
                <a:gd name="T90" fmla="*/ 8 w 139"/>
                <a:gd name="T91" fmla="*/ 16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9" h="191">
                  <a:moveTo>
                    <a:pt x="73" y="191"/>
                  </a:moveTo>
                  <a:cubicBezTo>
                    <a:pt x="72" y="191"/>
                    <a:pt x="71" y="191"/>
                    <a:pt x="71" y="191"/>
                  </a:cubicBezTo>
                  <a:cubicBezTo>
                    <a:pt x="14" y="191"/>
                    <a:pt x="1" y="169"/>
                    <a:pt x="1" y="168"/>
                  </a:cubicBezTo>
                  <a:cubicBezTo>
                    <a:pt x="0" y="168"/>
                    <a:pt x="0" y="167"/>
                    <a:pt x="0" y="166"/>
                  </a:cubicBezTo>
                  <a:cubicBezTo>
                    <a:pt x="0" y="84"/>
                    <a:pt x="0" y="84"/>
                    <a:pt x="0" y="84"/>
                  </a:cubicBezTo>
                  <a:cubicBezTo>
                    <a:pt x="0" y="82"/>
                    <a:pt x="1" y="81"/>
                    <a:pt x="1" y="81"/>
                  </a:cubicBezTo>
                  <a:cubicBezTo>
                    <a:pt x="2" y="80"/>
                    <a:pt x="42" y="47"/>
                    <a:pt x="55" y="11"/>
                  </a:cubicBezTo>
                  <a:cubicBezTo>
                    <a:pt x="57" y="4"/>
                    <a:pt x="64" y="0"/>
                    <a:pt x="71" y="2"/>
                  </a:cubicBezTo>
                  <a:cubicBezTo>
                    <a:pt x="82" y="6"/>
                    <a:pt x="90" y="19"/>
                    <a:pt x="86" y="39"/>
                  </a:cubicBezTo>
                  <a:cubicBezTo>
                    <a:pt x="84" y="47"/>
                    <a:pt x="79" y="58"/>
                    <a:pt x="75" y="68"/>
                  </a:cubicBezTo>
                  <a:cubicBezTo>
                    <a:pt x="120" y="68"/>
                    <a:pt x="120" y="68"/>
                    <a:pt x="120" y="68"/>
                  </a:cubicBezTo>
                  <a:cubicBezTo>
                    <a:pt x="130" y="68"/>
                    <a:pt x="139" y="76"/>
                    <a:pt x="139" y="86"/>
                  </a:cubicBezTo>
                  <a:cubicBezTo>
                    <a:pt x="139" y="91"/>
                    <a:pt x="136" y="96"/>
                    <a:pt x="132" y="99"/>
                  </a:cubicBezTo>
                  <a:cubicBezTo>
                    <a:pt x="136" y="103"/>
                    <a:pt x="139" y="108"/>
                    <a:pt x="139" y="113"/>
                  </a:cubicBezTo>
                  <a:cubicBezTo>
                    <a:pt x="139" y="119"/>
                    <a:pt x="136" y="124"/>
                    <a:pt x="132" y="127"/>
                  </a:cubicBezTo>
                  <a:cubicBezTo>
                    <a:pt x="136" y="130"/>
                    <a:pt x="139" y="135"/>
                    <a:pt x="139" y="140"/>
                  </a:cubicBezTo>
                  <a:cubicBezTo>
                    <a:pt x="139" y="146"/>
                    <a:pt x="136" y="152"/>
                    <a:pt x="131" y="155"/>
                  </a:cubicBezTo>
                  <a:cubicBezTo>
                    <a:pt x="131" y="155"/>
                    <a:pt x="131" y="155"/>
                    <a:pt x="131" y="155"/>
                  </a:cubicBezTo>
                  <a:cubicBezTo>
                    <a:pt x="135" y="159"/>
                    <a:pt x="137" y="164"/>
                    <a:pt x="137" y="169"/>
                  </a:cubicBezTo>
                  <a:cubicBezTo>
                    <a:pt x="136" y="177"/>
                    <a:pt x="127" y="191"/>
                    <a:pt x="73" y="191"/>
                  </a:cubicBezTo>
                  <a:close/>
                  <a:moveTo>
                    <a:pt x="8" y="165"/>
                  </a:moveTo>
                  <a:cubicBezTo>
                    <a:pt x="10" y="169"/>
                    <a:pt x="25" y="183"/>
                    <a:pt x="71" y="184"/>
                  </a:cubicBezTo>
                  <a:cubicBezTo>
                    <a:pt x="72" y="184"/>
                    <a:pt x="72" y="184"/>
                    <a:pt x="73" y="184"/>
                  </a:cubicBezTo>
                  <a:cubicBezTo>
                    <a:pt x="127" y="184"/>
                    <a:pt x="129" y="170"/>
                    <a:pt x="129" y="168"/>
                  </a:cubicBezTo>
                  <a:cubicBezTo>
                    <a:pt x="129" y="166"/>
                    <a:pt x="128" y="163"/>
                    <a:pt x="126" y="161"/>
                  </a:cubicBezTo>
                  <a:cubicBezTo>
                    <a:pt x="124" y="159"/>
                    <a:pt x="122" y="158"/>
                    <a:pt x="120" y="158"/>
                  </a:cubicBezTo>
                  <a:cubicBezTo>
                    <a:pt x="118" y="158"/>
                    <a:pt x="116" y="156"/>
                    <a:pt x="116" y="154"/>
                  </a:cubicBezTo>
                  <a:cubicBezTo>
                    <a:pt x="116" y="152"/>
                    <a:pt x="118" y="150"/>
                    <a:pt x="120" y="150"/>
                  </a:cubicBezTo>
                  <a:cubicBezTo>
                    <a:pt x="126" y="150"/>
                    <a:pt x="131" y="146"/>
                    <a:pt x="131" y="140"/>
                  </a:cubicBezTo>
                  <a:cubicBezTo>
                    <a:pt x="131" y="135"/>
                    <a:pt x="126" y="131"/>
                    <a:pt x="120" y="131"/>
                  </a:cubicBezTo>
                  <a:cubicBezTo>
                    <a:pt x="118" y="131"/>
                    <a:pt x="116" y="129"/>
                    <a:pt x="116" y="127"/>
                  </a:cubicBezTo>
                  <a:cubicBezTo>
                    <a:pt x="116" y="125"/>
                    <a:pt x="118" y="123"/>
                    <a:pt x="120" y="123"/>
                  </a:cubicBezTo>
                  <a:cubicBezTo>
                    <a:pt x="126" y="123"/>
                    <a:pt x="131" y="119"/>
                    <a:pt x="131" y="113"/>
                  </a:cubicBezTo>
                  <a:cubicBezTo>
                    <a:pt x="131" y="108"/>
                    <a:pt x="126" y="103"/>
                    <a:pt x="120" y="103"/>
                  </a:cubicBezTo>
                  <a:cubicBezTo>
                    <a:pt x="118" y="103"/>
                    <a:pt x="116" y="101"/>
                    <a:pt x="116" y="99"/>
                  </a:cubicBezTo>
                  <a:cubicBezTo>
                    <a:pt x="116" y="97"/>
                    <a:pt x="118" y="96"/>
                    <a:pt x="120" y="96"/>
                  </a:cubicBezTo>
                  <a:cubicBezTo>
                    <a:pt x="126" y="96"/>
                    <a:pt x="131" y="91"/>
                    <a:pt x="131" y="86"/>
                  </a:cubicBezTo>
                  <a:cubicBezTo>
                    <a:pt x="131" y="80"/>
                    <a:pt x="126" y="76"/>
                    <a:pt x="120" y="76"/>
                  </a:cubicBezTo>
                  <a:cubicBezTo>
                    <a:pt x="69" y="76"/>
                    <a:pt x="69" y="76"/>
                    <a:pt x="69" y="76"/>
                  </a:cubicBezTo>
                  <a:cubicBezTo>
                    <a:pt x="68" y="76"/>
                    <a:pt x="66" y="75"/>
                    <a:pt x="66" y="74"/>
                  </a:cubicBezTo>
                  <a:cubicBezTo>
                    <a:pt x="65" y="73"/>
                    <a:pt x="65" y="72"/>
                    <a:pt x="65" y="70"/>
                  </a:cubicBezTo>
                  <a:cubicBezTo>
                    <a:pt x="70" y="60"/>
                    <a:pt x="76" y="46"/>
                    <a:pt x="78" y="37"/>
                  </a:cubicBezTo>
                  <a:cubicBezTo>
                    <a:pt x="82" y="20"/>
                    <a:pt x="75" y="11"/>
                    <a:pt x="69" y="10"/>
                  </a:cubicBezTo>
                  <a:cubicBezTo>
                    <a:pt x="67" y="9"/>
                    <a:pt x="63" y="9"/>
                    <a:pt x="62" y="13"/>
                  </a:cubicBezTo>
                  <a:cubicBezTo>
                    <a:pt x="50" y="48"/>
                    <a:pt x="15" y="79"/>
                    <a:pt x="8" y="85"/>
                  </a:cubicBezTo>
                  <a:lnTo>
                    <a:pt x="8"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9" name="Freeform 497">
              <a:extLst>
                <a:ext uri="{FF2B5EF4-FFF2-40B4-BE49-F238E27FC236}">
                  <a16:creationId xmlns:a16="http://schemas.microsoft.com/office/drawing/2014/main" id="{441E31E3-96BB-AE5B-3EB0-DF0A32FABB47}"/>
                </a:ext>
              </a:extLst>
            </p:cNvPr>
            <p:cNvSpPr>
              <a:spLocks noEditPoints="1"/>
            </p:cNvSpPr>
            <p:nvPr/>
          </p:nvSpPr>
          <p:spPr bwMode="auto">
            <a:xfrm>
              <a:off x="4566" y="5818"/>
              <a:ext cx="155" cy="271"/>
            </a:xfrm>
            <a:custGeom>
              <a:avLst/>
              <a:gdLst>
                <a:gd name="T0" fmla="*/ 44 w 52"/>
                <a:gd name="T1" fmla="*/ 91 h 91"/>
                <a:gd name="T2" fmla="*/ 9 w 52"/>
                <a:gd name="T3" fmla="*/ 91 h 91"/>
                <a:gd name="T4" fmla="*/ 0 w 52"/>
                <a:gd name="T5" fmla="*/ 83 h 91"/>
                <a:gd name="T6" fmla="*/ 0 w 52"/>
                <a:gd name="T7" fmla="*/ 8 h 91"/>
                <a:gd name="T8" fmla="*/ 9 w 52"/>
                <a:gd name="T9" fmla="*/ 0 h 91"/>
                <a:gd name="T10" fmla="*/ 44 w 52"/>
                <a:gd name="T11" fmla="*/ 0 h 91"/>
                <a:gd name="T12" fmla="*/ 52 w 52"/>
                <a:gd name="T13" fmla="*/ 8 h 91"/>
                <a:gd name="T14" fmla="*/ 52 w 52"/>
                <a:gd name="T15" fmla="*/ 83 h 91"/>
                <a:gd name="T16" fmla="*/ 44 w 52"/>
                <a:gd name="T17" fmla="*/ 91 h 91"/>
                <a:gd name="T18" fmla="*/ 9 w 52"/>
                <a:gd name="T19" fmla="*/ 8 h 91"/>
                <a:gd name="T20" fmla="*/ 8 w 52"/>
                <a:gd name="T21" fmla="*/ 8 h 91"/>
                <a:gd name="T22" fmla="*/ 8 w 52"/>
                <a:gd name="T23" fmla="*/ 83 h 91"/>
                <a:gd name="T24" fmla="*/ 9 w 52"/>
                <a:gd name="T25" fmla="*/ 83 h 91"/>
                <a:gd name="T26" fmla="*/ 44 w 52"/>
                <a:gd name="T27" fmla="*/ 83 h 91"/>
                <a:gd name="T28" fmla="*/ 44 w 52"/>
                <a:gd name="T29" fmla="*/ 83 h 91"/>
                <a:gd name="T30" fmla="*/ 44 w 52"/>
                <a:gd name="T31" fmla="*/ 8 h 91"/>
                <a:gd name="T32" fmla="*/ 44 w 52"/>
                <a:gd name="T33" fmla="*/ 8 h 91"/>
                <a:gd name="T34" fmla="*/ 9 w 52"/>
                <a:gd name="T35" fmla="*/ 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91">
                  <a:moveTo>
                    <a:pt x="44" y="91"/>
                  </a:moveTo>
                  <a:cubicBezTo>
                    <a:pt x="9" y="91"/>
                    <a:pt x="9" y="91"/>
                    <a:pt x="9" y="91"/>
                  </a:cubicBezTo>
                  <a:cubicBezTo>
                    <a:pt x="4" y="91"/>
                    <a:pt x="0" y="87"/>
                    <a:pt x="0" y="83"/>
                  </a:cubicBezTo>
                  <a:cubicBezTo>
                    <a:pt x="0" y="8"/>
                    <a:pt x="0" y="8"/>
                    <a:pt x="0" y="8"/>
                  </a:cubicBezTo>
                  <a:cubicBezTo>
                    <a:pt x="0" y="4"/>
                    <a:pt x="4" y="0"/>
                    <a:pt x="9" y="0"/>
                  </a:cubicBezTo>
                  <a:cubicBezTo>
                    <a:pt x="44" y="0"/>
                    <a:pt x="44" y="0"/>
                    <a:pt x="44" y="0"/>
                  </a:cubicBezTo>
                  <a:cubicBezTo>
                    <a:pt x="48" y="0"/>
                    <a:pt x="52" y="4"/>
                    <a:pt x="52" y="8"/>
                  </a:cubicBezTo>
                  <a:cubicBezTo>
                    <a:pt x="52" y="83"/>
                    <a:pt x="52" y="83"/>
                    <a:pt x="52" y="83"/>
                  </a:cubicBezTo>
                  <a:cubicBezTo>
                    <a:pt x="52" y="87"/>
                    <a:pt x="48" y="91"/>
                    <a:pt x="44" y="91"/>
                  </a:cubicBezTo>
                  <a:close/>
                  <a:moveTo>
                    <a:pt x="9" y="8"/>
                  </a:moveTo>
                  <a:cubicBezTo>
                    <a:pt x="8" y="8"/>
                    <a:pt x="8" y="8"/>
                    <a:pt x="8" y="8"/>
                  </a:cubicBezTo>
                  <a:cubicBezTo>
                    <a:pt x="8" y="83"/>
                    <a:pt x="8" y="83"/>
                    <a:pt x="8" y="83"/>
                  </a:cubicBezTo>
                  <a:cubicBezTo>
                    <a:pt x="8" y="83"/>
                    <a:pt x="8" y="83"/>
                    <a:pt x="9" y="83"/>
                  </a:cubicBezTo>
                  <a:cubicBezTo>
                    <a:pt x="44" y="83"/>
                    <a:pt x="44" y="83"/>
                    <a:pt x="44" y="83"/>
                  </a:cubicBezTo>
                  <a:cubicBezTo>
                    <a:pt x="44" y="83"/>
                    <a:pt x="44" y="83"/>
                    <a:pt x="44" y="83"/>
                  </a:cubicBezTo>
                  <a:cubicBezTo>
                    <a:pt x="44" y="8"/>
                    <a:pt x="44" y="8"/>
                    <a:pt x="44" y="8"/>
                  </a:cubicBezTo>
                  <a:cubicBezTo>
                    <a:pt x="44" y="8"/>
                    <a:pt x="44" y="8"/>
                    <a:pt x="44"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40" name="Group 382" title="Conversation icon">
            <a:extLst>
              <a:ext uri="{FF2B5EF4-FFF2-40B4-BE49-F238E27FC236}">
                <a16:creationId xmlns:a16="http://schemas.microsoft.com/office/drawing/2014/main" id="{7AD88BC0-519E-58AD-2591-5CD804DB81EB}"/>
              </a:ext>
            </a:extLst>
          </p:cNvPr>
          <p:cNvGrpSpPr>
            <a:grpSpLocks noChangeAspect="1"/>
          </p:cNvGrpSpPr>
          <p:nvPr/>
        </p:nvGrpSpPr>
        <p:grpSpPr bwMode="auto">
          <a:xfrm>
            <a:off x="2357834" y="2134481"/>
            <a:ext cx="809969" cy="809969"/>
            <a:chOff x="4557" y="4523"/>
            <a:chExt cx="575" cy="575"/>
          </a:xfrm>
          <a:solidFill>
            <a:schemeClr val="accent1"/>
          </a:solidFill>
        </p:grpSpPr>
        <p:sp>
          <p:nvSpPr>
            <p:cNvPr id="41" name="Freeform 383">
              <a:extLst>
                <a:ext uri="{FF2B5EF4-FFF2-40B4-BE49-F238E27FC236}">
                  <a16:creationId xmlns:a16="http://schemas.microsoft.com/office/drawing/2014/main" id="{7A5901AB-1829-8701-7344-720EFBADCD7F}"/>
                </a:ext>
              </a:extLst>
            </p:cNvPr>
            <p:cNvSpPr>
              <a:spLocks noEditPoints="1"/>
            </p:cNvSpPr>
            <p:nvPr/>
          </p:nvSpPr>
          <p:spPr bwMode="auto">
            <a:xfrm>
              <a:off x="4770" y="4523"/>
              <a:ext cx="362" cy="299"/>
            </a:xfrm>
            <a:custGeom>
              <a:avLst/>
              <a:gdLst>
                <a:gd name="T0" fmla="*/ 32 w 121"/>
                <a:gd name="T1" fmla="*/ 100 h 100"/>
                <a:gd name="T2" fmla="*/ 31 w 121"/>
                <a:gd name="T3" fmla="*/ 99 h 100"/>
                <a:gd name="T4" fmla="*/ 29 w 121"/>
                <a:gd name="T5" fmla="*/ 96 h 100"/>
                <a:gd name="T6" fmla="*/ 29 w 121"/>
                <a:gd name="T7" fmla="*/ 78 h 100"/>
                <a:gd name="T8" fmla="*/ 14 w 121"/>
                <a:gd name="T9" fmla="*/ 78 h 100"/>
                <a:gd name="T10" fmla="*/ 0 w 121"/>
                <a:gd name="T11" fmla="*/ 64 h 100"/>
                <a:gd name="T12" fmla="*/ 0 w 121"/>
                <a:gd name="T13" fmla="*/ 14 h 100"/>
                <a:gd name="T14" fmla="*/ 14 w 121"/>
                <a:gd name="T15" fmla="*/ 0 h 100"/>
                <a:gd name="T16" fmla="*/ 107 w 121"/>
                <a:gd name="T17" fmla="*/ 0 h 100"/>
                <a:gd name="T18" fmla="*/ 121 w 121"/>
                <a:gd name="T19" fmla="*/ 14 h 100"/>
                <a:gd name="T20" fmla="*/ 121 w 121"/>
                <a:gd name="T21" fmla="*/ 64 h 100"/>
                <a:gd name="T22" fmla="*/ 107 w 121"/>
                <a:gd name="T23" fmla="*/ 78 h 100"/>
                <a:gd name="T24" fmla="*/ 58 w 121"/>
                <a:gd name="T25" fmla="*/ 78 h 100"/>
                <a:gd name="T26" fmla="*/ 34 w 121"/>
                <a:gd name="T27" fmla="*/ 99 h 100"/>
                <a:gd name="T28" fmla="*/ 32 w 121"/>
                <a:gd name="T29" fmla="*/ 100 h 100"/>
                <a:gd name="T30" fmla="*/ 14 w 121"/>
                <a:gd name="T31" fmla="*/ 7 h 100"/>
                <a:gd name="T32" fmla="*/ 7 w 121"/>
                <a:gd name="T33" fmla="*/ 14 h 100"/>
                <a:gd name="T34" fmla="*/ 7 w 121"/>
                <a:gd name="T35" fmla="*/ 64 h 100"/>
                <a:gd name="T36" fmla="*/ 14 w 121"/>
                <a:gd name="T37" fmla="*/ 71 h 100"/>
                <a:gd name="T38" fmla="*/ 32 w 121"/>
                <a:gd name="T39" fmla="*/ 71 h 100"/>
                <a:gd name="T40" fmla="*/ 36 w 121"/>
                <a:gd name="T41" fmla="*/ 75 h 100"/>
                <a:gd name="T42" fmla="*/ 36 w 121"/>
                <a:gd name="T43" fmla="*/ 88 h 100"/>
                <a:gd name="T44" fmla="*/ 55 w 121"/>
                <a:gd name="T45" fmla="*/ 72 h 100"/>
                <a:gd name="T46" fmla="*/ 57 w 121"/>
                <a:gd name="T47" fmla="*/ 71 h 100"/>
                <a:gd name="T48" fmla="*/ 107 w 121"/>
                <a:gd name="T49" fmla="*/ 71 h 100"/>
                <a:gd name="T50" fmla="*/ 114 w 121"/>
                <a:gd name="T51" fmla="*/ 64 h 100"/>
                <a:gd name="T52" fmla="*/ 114 w 121"/>
                <a:gd name="T53" fmla="*/ 14 h 100"/>
                <a:gd name="T54" fmla="*/ 107 w 121"/>
                <a:gd name="T55" fmla="*/ 7 h 100"/>
                <a:gd name="T56" fmla="*/ 14 w 121"/>
                <a:gd name="T57" fmla="*/ 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1" h="100">
                  <a:moveTo>
                    <a:pt x="32" y="100"/>
                  </a:moveTo>
                  <a:cubicBezTo>
                    <a:pt x="32" y="100"/>
                    <a:pt x="31" y="99"/>
                    <a:pt x="31" y="99"/>
                  </a:cubicBezTo>
                  <a:cubicBezTo>
                    <a:pt x="29" y="99"/>
                    <a:pt x="29" y="97"/>
                    <a:pt x="29" y="96"/>
                  </a:cubicBezTo>
                  <a:cubicBezTo>
                    <a:pt x="29" y="78"/>
                    <a:pt x="29" y="78"/>
                    <a:pt x="29" y="78"/>
                  </a:cubicBezTo>
                  <a:cubicBezTo>
                    <a:pt x="14" y="78"/>
                    <a:pt x="14" y="78"/>
                    <a:pt x="14" y="78"/>
                  </a:cubicBezTo>
                  <a:cubicBezTo>
                    <a:pt x="6" y="78"/>
                    <a:pt x="0" y="72"/>
                    <a:pt x="0" y="64"/>
                  </a:cubicBezTo>
                  <a:cubicBezTo>
                    <a:pt x="0" y="14"/>
                    <a:pt x="0" y="14"/>
                    <a:pt x="0" y="14"/>
                  </a:cubicBezTo>
                  <a:cubicBezTo>
                    <a:pt x="0" y="6"/>
                    <a:pt x="6" y="0"/>
                    <a:pt x="14" y="0"/>
                  </a:cubicBezTo>
                  <a:cubicBezTo>
                    <a:pt x="107" y="0"/>
                    <a:pt x="107" y="0"/>
                    <a:pt x="107" y="0"/>
                  </a:cubicBezTo>
                  <a:cubicBezTo>
                    <a:pt x="115" y="0"/>
                    <a:pt x="121" y="6"/>
                    <a:pt x="121" y="14"/>
                  </a:cubicBezTo>
                  <a:cubicBezTo>
                    <a:pt x="121" y="64"/>
                    <a:pt x="121" y="64"/>
                    <a:pt x="121" y="64"/>
                  </a:cubicBezTo>
                  <a:cubicBezTo>
                    <a:pt x="121" y="72"/>
                    <a:pt x="115" y="78"/>
                    <a:pt x="107" y="78"/>
                  </a:cubicBezTo>
                  <a:cubicBezTo>
                    <a:pt x="58" y="78"/>
                    <a:pt x="58" y="78"/>
                    <a:pt x="58" y="78"/>
                  </a:cubicBezTo>
                  <a:cubicBezTo>
                    <a:pt x="34" y="99"/>
                    <a:pt x="34" y="99"/>
                    <a:pt x="34" y="99"/>
                  </a:cubicBezTo>
                  <a:cubicBezTo>
                    <a:pt x="34" y="99"/>
                    <a:pt x="33" y="100"/>
                    <a:pt x="32" y="100"/>
                  </a:cubicBezTo>
                  <a:close/>
                  <a:moveTo>
                    <a:pt x="14" y="7"/>
                  </a:moveTo>
                  <a:cubicBezTo>
                    <a:pt x="10" y="7"/>
                    <a:pt x="7" y="10"/>
                    <a:pt x="7" y="14"/>
                  </a:cubicBezTo>
                  <a:cubicBezTo>
                    <a:pt x="7" y="64"/>
                    <a:pt x="7" y="64"/>
                    <a:pt x="7" y="64"/>
                  </a:cubicBezTo>
                  <a:cubicBezTo>
                    <a:pt x="7" y="68"/>
                    <a:pt x="10" y="71"/>
                    <a:pt x="14" y="71"/>
                  </a:cubicBezTo>
                  <a:cubicBezTo>
                    <a:pt x="32" y="71"/>
                    <a:pt x="32" y="71"/>
                    <a:pt x="32" y="71"/>
                  </a:cubicBezTo>
                  <a:cubicBezTo>
                    <a:pt x="34" y="71"/>
                    <a:pt x="36" y="73"/>
                    <a:pt x="36" y="75"/>
                  </a:cubicBezTo>
                  <a:cubicBezTo>
                    <a:pt x="36" y="88"/>
                    <a:pt x="36" y="88"/>
                    <a:pt x="36" y="88"/>
                  </a:cubicBezTo>
                  <a:cubicBezTo>
                    <a:pt x="55" y="72"/>
                    <a:pt x="55" y="72"/>
                    <a:pt x="55" y="72"/>
                  </a:cubicBezTo>
                  <a:cubicBezTo>
                    <a:pt x="55" y="71"/>
                    <a:pt x="56" y="71"/>
                    <a:pt x="57" y="71"/>
                  </a:cubicBezTo>
                  <a:cubicBezTo>
                    <a:pt x="107" y="71"/>
                    <a:pt x="107" y="71"/>
                    <a:pt x="107" y="71"/>
                  </a:cubicBezTo>
                  <a:cubicBezTo>
                    <a:pt x="111" y="71"/>
                    <a:pt x="114" y="68"/>
                    <a:pt x="114" y="64"/>
                  </a:cubicBezTo>
                  <a:cubicBezTo>
                    <a:pt x="114" y="14"/>
                    <a:pt x="114" y="14"/>
                    <a:pt x="114" y="14"/>
                  </a:cubicBezTo>
                  <a:cubicBezTo>
                    <a:pt x="114" y="10"/>
                    <a:pt x="111" y="7"/>
                    <a:pt x="107" y="7"/>
                  </a:cubicBezTo>
                  <a:lnTo>
                    <a:pt x="1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2" name="Freeform 384">
              <a:extLst>
                <a:ext uri="{FF2B5EF4-FFF2-40B4-BE49-F238E27FC236}">
                  <a16:creationId xmlns:a16="http://schemas.microsoft.com/office/drawing/2014/main" id="{D83A7468-80C8-ACB2-9129-3E4FEC743105}"/>
                </a:ext>
              </a:extLst>
            </p:cNvPr>
            <p:cNvSpPr>
              <a:spLocks/>
            </p:cNvSpPr>
            <p:nvPr/>
          </p:nvSpPr>
          <p:spPr bwMode="auto">
            <a:xfrm>
              <a:off x="4665" y="4658"/>
              <a:ext cx="191" cy="227"/>
            </a:xfrm>
            <a:custGeom>
              <a:avLst/>
              <a:gdLst>
                <a:gd name="T0" fmla="*/ 39 w 64"/>
                <a:gd name="T1" fmla="*/ 76 h 76"/>
                <a:gd name="T2" fmla="*/ 0 w 64"/>
                <a:gd name="T3" fmla="*/ 37 h 76"/>
                <a:gd name="T4" fmla="*/ 23 w 64"/>
                <a:gd name="T5" fmla="*/ 1 h 76"/>
                <a:gd name="T6" fmla="*/ 28 w 64"/>
                <a:gd name="T7" fmla="*/ 3 h 76"/>
                <a:gd name="T8" fmla="*/ 26 w 64"/>
                <a:gd name="T9" fmla="*/ 7 h 76"/>
                <a:gd name="T10" fmla="*/ 7 w 64"/>
                <a:gd name="T11" fmla="*/ 37 h 76"/>
                <a:gd name="T12" fmla="*/ 39 w 64"/>
                <a:gd name="T13" fmla="*/ 69 h 76"/>
                <a:gd name="T14" fmla="*/ 58 w 64"/>
                <a:gd name="T15" fmla="*/ 62 h 76"/>
                <a:gd name="T16" fmla="*/ 63 w 64"/>
                <a:gd name="T17" fmla="*/ 63 h 76"/>
                <a:gd name="T18" fmla="*/ 62 w 64"/>
                <a:gd name="T19" fmla="*/ 68 h 76"/>
                <a:gd name="T20" fmla="*/ 39 w 64"/>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76">
                  <a:moveTo>
                    <a:pt x="39" y="76"/>
                  </a:moveTo>
                  <a:cubicBezTo>
                    <a:pt x="17" y="76"/>
                    <a:pt x="0" y="58"/>
                    <a:pt x="0" y="37"/>
                  </a:cubicBezTo>
                  <a:cubicBezTo>
                    <a:pt x="0" y="21"/>
                    <a:pt x="9" y="7"/>
                    <a:pt x="23" y="1"/>
                  </a:cubicBezTo>
                  <a:cubicBezTo>
                    <a:pt x="25" y="0"/>
                    <a:pt x="27" y="1"/>
                    <a:pt x="28" y="3"/>
                  </a:cubicBezTo>
                  <a:cubicBezTo>
                    <a:pt x="28" y="5"/>
                    <a:pt x="28" y="7"/>
                    <a:pt x="26" y="7"/>
                  </a:cubicBezTo>
                  <a:cubicBezTo>
                    <a:pt x="14" y="13"/>
                    <a:pt x="7" y="24"/>
                    <a:pt x="7" y="37"/>
                  </a:cubicBezTo>
                  <a:cubicBezTo>
                    <a:pt x="7" y="54"/>
                    <a:pt x="21" y="69"/>
                    <a:pt x="39" y="69"/>
                  </a:cubicBezTo>
                  <a:cubicBezTo>
                    <a:pt x="46" y="69"/>
                    <a:pt x="52" y="67"/>
                    <a:pt x="58" y="62"/>
                  </a:cubicBezTo>
                  <a:cubicBezTo>
                    <a:pt x="59" y="61"/>
                    <a:pt x="62" y="62"/>
                    <a:pt x="63" y="63"/>
                  </a:cubicBezTo>
                  <a:cubicBezTo>
                    <a:pt x="64" y="65"/>
                    <a:pt x="64" y="67"/>
                    <a:pt x="62" y="68"/>
                  </a:cubicBezTo>
                  <a:cubicBezTo>
                    <a:pt x="55" y="73"/>
                    <a:pt x="47" y="76"/>
                    <a:pt x="3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3" name="Freeform 385">
              <a:extLst>
                <a:ext uri="{FF2B5EF4-FFF2-40B4-BE49-F238E27FC236}">
                  <a16:creationId xmlns:a16="http://schemas.microsoft.com/office/drawing/2014/main" id="{3989950A-A07B-050B-A696-7460AE2620AF}"/>
                </a:ext>
              </a:extLst>
            </p:cNvPr>
            <p:cNvSpPr>
              <a:spLocks/>
            </p:cNvSpPr>
            <p:nvPr/>
          </p:nvSpPr>
          <p:spPr bwMode="auto">
            <a:xfrm>
              <a:off x="4557" y="4864"/>
              <a:ext cx="446" cy="234"/>
            </a:xfrm>
            <a:custGeom>
              <a:avLst/>
              <a:gdLst>
                <a:gd name="T0" fmla="*/ 146 w 149"/>
                <a:gd name="T1" fmla="*/ 78 h 78"/>
                <a:gd name="T2" fmla="*/ 142 w 149"/>
                <a:gd name="T3" fmla="*/ 74 h 78"/>
                <a:gd name="T4" fmla="*/ 75 w 149"/>
                <a:gd name="T5" fmla="*/ 7 h 78"/>
                <a:gd name="T6" fmla="*/ 7 w 149"/>
                <a:gd name="T7" fmla="*/ 74 h 78"/>
                <a:gd name="T8" fmla="*/ 4 w 149"/>
                <a:gd name="T9" fmla="*/ 78 h 78"/>
                <a:gd name="T10" fmla="*/ 0 w 149"/>
                <a:gd name="T11" fmla="*/ 74 h 78"/>
                <a:gd name="T12" fmla="*/ 75 w 149"/>
                <a:gd name="T13" fmla="*/ 0 h 78"/>
                <a:gd name="T14" fmla="*/ 149 w 149"/>
                <a:gd name="T15" fmla="*/ 74 h 78"/>
                <a:gd name="T16" fmla="*/ 146 w 149"/>
                <a:gd name="T1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78">
                  <a:moveTo>
                    <a:pt x="146" y="78"/>
                  </a:moveTo>
                  <a:cubicBezTo>
                    <a:pt x="144" y="78"/>
                    <a:pt x="142" y="76"/>
                    <a:pt x="142" y="74"/>
                  </a:cubicBezTo>
                  <a:cubicBezTo>
                    <a:pt x="142" y="37"/>
                    <a:pt x="112" y="7"/>
                    <a:pt x="75" y="7"/>
                  </a:cubicBezTo>
                  <a:cubicBezTo>
                    <a:pt x="37" y="7"/>
                    <a:pt x="7" y="37"/>
                    <a:pt x="7" y="74"/>
                  </a:cubicBezTo>
                  <a:cubicBezTo>
                    <a:pt x="7" y="76"/>
                    <a:pt x="6" y="78"/>
                    <a:pt x="4" y="78"/>
                  </a:cubicBezTo>
                  <a:cubicBezTo>
                    <a:pt x="2" y="78"/>
                    <a:pt x="0" y="76"/>
                    <a:pt x="0" y="74"/>
                  </a:cubicBezTo>
                  <a:cubicBezTo>
                    <a:pt x="0" y="33"/>
                    <a:pt x="33" y="0"/>
                    <a:pt x="75" y="0"/>
                  </a:cubicBezTo>
                  <a:cubicBezTo>
                    <a:pt x="116" y="0"/>
                    <a:pt x="149" y="33"/>
                    <a:pt x="149" y="74"/>
                  </a:cubicBezTo>
                  <a:cubicBezTo>
                    <a:pt x="149" y="76"/>
                    <a:pt x="148" y="78"/>
                    <a:pt x="146"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15005545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47493ED0-1D3B-8AFC-860E-9A0BCC2F25B5}"/>
              </a:ext>
            </a:extLst>
          </p:cNvPr>
          <p:cNvGraphicFramePr/>
          <p:nvPr>
            <p:extLst>
              <p:ext uri="{D42A27DB-BD31-4B8C-83A1-F6EECF244321}">
                <p14:modId xmlns:p14="http://schemas.microsoft.com/office/powerpoint/2010/main" val="2064863323"/>
              </p:ext>
            </p:extLst>
          </p:nvPr>
        </p:nvGraphicFramePr>
        <p:xfrm>
          <a:off x="-597154" y="1094167"/>
          <a:ext cx="7433563" cy="49557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8" name="Picture Placeholder 17" descr="A person and person gardening&#10;&#10;Description automatically generated with medium confidence">
            <a:extLst>
              <a:ext uri="{FF2B5EF4-FFF2-40B4-BE49-F238E27FC236}">
                <a16:creationId xmlns:a16="http://schemas.microsoft.com/office/drawing/2014/main" id="{9835B449-183A-F52B-63A0-B6B51CAFB397}"/>
              </a:ext>
            </a:extLst>
          </p:cNvPr>
          <p:cNvPicPr>
            <a:picLocks noGrp="1" noChangeAspect="1"/>
          </p:cNvPicPr>
          <p:nvPr>
            <p:ph type="pic" sz="quarter" idx="12"/>
          </p:nvPr>
        </p:nvPicPr>
        <p:blipFill rotWithShape="1">
          <a:blip r:embed="rId8" cstate="print">
            <a:extLst>
              <a:ext uri="{28A0092B-C50C-407E-A947-70E740481C1C}">
                <a14:useLocalDpi xmlns:a14="http://schemas.microsoft.com/office/drawing/2010/main"/>
              </a:ext>
            </a:extLst>
          </a:blip>
          <a:srcRect l="27695" t="10056" r="18994"/>
          <a:stretch/>
        </p:blipFill>
        <p:spPr>
          <a:xfrm>
            <a:off x="6096000" y="0"/>
            <a:ext cx="6096000" cy="6858000"/>
          </a:xfrm>
        </p:spPr>
      </p:pic>
      <p:sp>
        <p:nvSpPr>
          <p:cNvPr id="2" name="Title 1">
            <a:extLst>
              <a:ext uri="{FF2B5EF4-FFF2-40B4-BE49-F238E27FC236}">
                <a16:creationId xmlns:a16="http://schemas.microsoft.com/office/drawing/2014/main" id="{79EBA4B9-3163-A2AF-19D0-8C8DE23A2EA3}"/>
              </a:ext>
            </a:extLst>
          </p:cNvPr>
          <p:cNvSpPr>
            <a:spLocks noGrp="1"/>
          </p:cNvSpPr>
          <p:nvPr>
            <p:ph type="title"/>
          </p:nvPr>
        </p:nvSpPr>
        <p:spPr/>
        <p:txBody>
          <a:bodyPr/>
          <a:lstStyle/>
          <a:p>
            <a:r>
              <a:rPr lang="en-US"/>
              <a:t>Create trust in the relationship </a:t>
            </a:r>
          </a:p>
        </p:txBody>
      </p:sp>
      <p:sp>
        <p:nvSpPr>
          <p:cNvPr id="4" name="Slide Number Placeholder 3">
            <a:extLst>
              <a:ext uri="{FF2B5EF4-FFF2-40B4-BE49-F238E27FC236}">
                <a16:creationId xmlns:a16="http://schemas.microsoft.com/office/drawing/2014/main" id="{2D4C2154-961F-F859-195F-0AFE999E0656}"/>
              </a:ext>
            </a:extLst>
          </p:cNvPr>
          <p:cNvSpPr>
            <a:spLocks noGrp="1"/>
          </p:cNvSpPr>
          <p:nvPr>
            <p:ph type="sldNum" sz="quarter" idx="14"/>
          </p:nvPr>
        </p:nvSpPr>
        <p:spPr/>
        <p:txBody>
          <a:bodyPr/>
          <a:lstStyle/>
          <a:p>
            <a:pPr lvl="0"/>
            <a:r>
              <a:rPr lang="en-US" b="1">
                <a:solidFill>
                  <a:schemeClr val="accent1"/>
                </a:solidFill>
              </a:rPr>
              <a:t>|</a:t>
            </a:r>
            <a:r>
              <a:rPr lang="en-US"/>
              <a:t> </a:t>
            </a:r>
            <a:fld id="{37D409AB-2201-4E18-8A34-C31753AD9B06}" type="slidenum">
              <a:rPr lang="en-US" smtClean="0">
                <a:solidFill>
                  <a:schemeClr val="tx1"/>
                </a:solidFill>
              </a:rPr>
              <a:pPr lvl="0"/>
              <a:t>24</a:t>
            </a:fld>
            <a:endParaRPr lang="en-US" noProof="0"/>
          </a:p>
        </p:txBody>
      </p:sp>
      <p:sp>
        <p:nvSpPr>
          <p:cNvPr id="5" name="Footer Placeholder 4">
            <a:extLst>
              <a:ext uri="{FF2B5EF4-FFF2-40B4-BE49-F238E27FC236}">
                <a16:creationId xmlns:a16="http://schemas.microsoft.com/office/drawing/2014/main" id="{16BEB83C-F14D-AF49-3D8A-BAB57B413F8D}"/>
              </a:ext>
            </a:extLst>
          </p:cNvPr>
          <p:cNvSpPr>
            <a:spLocks noGrp="1"/>
          </p:cNvSpPr>
          <p:nvPr>
            <p:ph type="ftr" sz="quarter" idx="17"/>
          </p:nvPr>
        </p:nvSpPr>
        <p:spPr/>
        <p:txBody>
          <a:bodyPr/>
          <a:lstStyle/>
          <a:p>
            <a:r>
              <a:rPr lang="en-US"/>
              <a:t>For agent use only. Confidential and proprietary. Do not distribute.</a:t>
            </a:r>
          </a:p>
        </p:txBody>
      </p:sp>
    </p:spTree>
    <p:extLst>
      <p:ext uri="{BB962C8B-B14F-4D97-AF65-F5344CB8AC3E}">
        <p14:creationId xmlns:p14="http://schemas.microsoft.com/office/powerpoint/2010/main" val="19681340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C79B518F-1727-408F-3814-6B4A9ED60CCC}"/>
              </a:ext>
            </a:extLst>
          </p:cNvPr>
          <p:cNvSpPr>
            <a:spLocks noGrp="1"/>
          </p:cNvSpPr>
          <p:nvPr>
            <p:ph type="body" sz="quarter" idx="12"/>
          </p:nvPr>
        </p:nvSpPr>
        <p:spPr/>
        <p:txBody>
          <a:bodyPr/>
          <a:lstStyle/>
          <a:p>
            <a:r>
              <a:rPr lang="en-US" sz="3200">
                <a:solidFill>
                  <a:schemeClr val="accent2"/>
                </a:solidFill>
                <a:effectLst/>
                <a:latin typeface="Calibri" panose="020F0502020204030204" pitchFamily="34" charset="0"/>
                <a:ea typeface="Calibri" panose="020F0502020204030204" pitchFamily="34" charset="0"/>
                <a:cs typeface="Times New Roman" panose="02020603050405020304" pitchFamily="18" charset="0"/>
              </a:rPr>
              <a:t>Honestly, when I was an agent, I got more referrals when I told veterans they didn’t need a Humana plan. To this day, I still have people call me when they need help and to give referrals. . .  </a:t>
            </a:r>
            <a:br>
              <a:rPr lang="en-US" sz="3200">
                <a:solidFill>
                  <a:schemeClr val="accent2"/>
                </a:solidFill>
                <a:effectLst/>
                <a:latin typeface="Calibri" panose="020F0502020204030204" pitchFamily="34" charset="0"/>
                <a:ea typeface="Calibri" panose="020F0502020204030204" pitchFamily="34" charset="0"/>
                <a:cs typeface="Times New Roman" panose="02020603050405020304" pitchFamily="18" charset="0"/>
              </a:rPr>
            </a:br>
            <a:r>
              <a:rPr lang="en-US" sz="3200">
                <a:solidFill>
                  <a:schemeClr val="accent2"/>
                </a:solidFill>
                <a:effectLst/>
                <a:latin typeface="Calibri" panose="020F0502020204030204" pitchFamily="34" charset="0"/>
                <a:ea typeface="Calibri" panose="020F0502020204030204" pitchFamily="34" charset="0"/>
                <a:cs typeface="Times New Roman" panose="02020603050405020304" pitchFamily="18" charset="0"/>
              </a:rPr>
              <a:t>And it’s all because my primary objective was to help, not sell.</a:t>
            </a:r>
          </a:p>
        </p:txBody>
      </p:sp>
      <p:sp>
        <p:nvSpPr>
          <p:cNvPr id="4" name="Footer Placeholder 3">
            <a:extLst>
              <a:ext uri="{FF2B5EF4-FFF2-40B4-BE49-F238E27FC236}">
                <a16:creationId xmlns:a16="http://schemas.microsoft.com/office/drawing/2014/main" id="{FE79DE07-C5B1-9547-25FD-835AA9A3AFA1}"/>
              </a:ext>
            </a:extLst>
          </p:cNvPr>
          <p:cNvSpPr>
            <a:spLocks noGrp="1"/>
          </p:cNvSpPr>
          <p:nvPr>
            <p:ph type="ftr" sz="quarter" idx="15"/>
          </p:nvPr>
        </p:nvSpPr>
        <p:spPr/>
        <p:txBody>
          <a:bodyPr/>
          <a:lstStyle/>
          <a:p>
            <a:r>
              <a:rPr lang="en-US"/>
              <a:t>For agent use only. Confidential and proprietary. Do not distribute.</a:t>
            </a:r>
          </a:p>
        </p:txBody>
      </p:sp>
      <p:sp>
        <p:nvSpPr>
          <p:cNvPr id="2" name="Slide Number Placeholder 1">
            <a:extLst>
              <a:ext uri="{FF2B5EF4-FFF2-40B4-BE49-F238E27FC236}">
                <a16:creationId xmlns:a16="http://schemas.microsoft.com/office/drawing/2014/main" id="{B949E554-682C-F168-DBD8-23CD50672446}"/>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25</a:t>
            </a:fld>
            <a:endParaRPr lang="en-US"/>
          </a:p>
        </p:txBody>
      </p:sp>
      <p:sp>
        <p:nvSpPr>
          <p:cNvPr id="9" name="TextBox 8">
            <a:extLst>
              <a:ext uri="{FF2B5EF4-FFF2-40B4-BE49-F238E27FC236}">
                <a16:creationId xmlns:a16="http://schemas.microsoft.com/office/drawing/2014/main" id="{2DFC7E07-4AE6-0740-A14E-15A613051A5C}"/>
              </a:ext>
            </a:extLst>
          </p:cNvPr>
          <p:cNvSpPr txBox="1"/>
          <p:nvPr/>
        </p:nvSpPr>
        <p:spPr>
          <a:xfrm>
            <a:off x="2744751" y="5486972"/>
            <a:ext cx="6624121" cy="461665"/>
          </a:xfrm>
          <a:prstGeom prst="rect">
            <a:avLst/>
          </a:prstGeom>
          <a:noFill/>
        </p:spPr>
        <p:txBody>
          <a:bodyPr wrap="none" rtlCol="0">
            <a:spAutoFit/>
          </a:bodyPr>
          <a:lstStyle/>
          <a:p>
            <a:r>
              <a:rPr lang="en-US" sz="2400" b="1">
                <a:effectLst/>
                <a:latin typeface="Calibri" panose="020F0502020204030204" pitchFamily="34" charset="0"/>
                <a:ea typeface="Calibri" panose="020F0502020204030204" pitchFamily="34" charset="0"/>
                <a:cs typeface="Times New Roman" panose="02020603050405020304" pitchFamily="18" charset="0"/>
              </a:rPr>
              <a:t>Scott Mathis, Regional Veteran Executive, Humana</a:t>
            </a:r>
            <a:endParaRPr lang="en-US" sz="2400" b="1">
              <a:solidFill>
                <a:srgbClr val="114A21"/>
              </a:solidFill>
            </a:endParaRPr>
          </a:p>
        </p:txBody>
      </p:sp>
      <p:grpSp>
        <p:nvGrpSpPr>
          <p:cNvPr id="10" name="Group 9" title="Open Quote Graphic">
            <a:extLst>
              <a:ext uri="{FF2B5EF4-FFF2-40B4-BE49-F238E27FC236}">
                <a16:creationId xmlns:a16="http://schemas.microsoft.com/office/drawing/2014/main" id="{035A7475-2907-F1ED-3D29-625BAFD6ECF1}"/>
              </a:ext>
            </a:extLst>
          </p:cNvPr>
          <p:cNvGrpSpPr/>
          <p:nvPr/>
        </p:nvGrpSpPr>
        <p:grpSpPr>
          <a:xfrm>
            <a:off x="5870448" y="1557104"/>
            <a:ext cx="459036" cy="762000"/>
            <a:chOff x="9294813" y="4408488"/>
            <a:chExt cx="1746250" cy="2898776"/>
          </a:xfrm>
        </p:grpSpPr>
        <p:sp>
          <p:nvSpPr>
            <p:cNvPr id="11" name="Freeform 6">
              <a:extLst>
                <a:ext uri="{FF2B5EF4-FFF2-40B4-BE49-F238E27FC236}">
                  <a16:creationId xmlns:a16="http://schemas.microsoft.com/office/drawing/2014/main" id="{77F28389-5D4E-7F16-54D8-9B4E21720924}"/>
                </a:ext>
              </a:extLst>
            </p:cNvPr>
            <p:cNvSpPr>
              <a:spLocks noEditPoints="1"/>
            </p:cNvSpPr>
            <p:nvPr/>
          </p:nvSpPr>
          <p:spPr bwMode="auto">
            <a:xfrm>
              <a:off x="9294813" y="4408488"/>
              <a:ext cx="1746250" cy="1458913"/>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2" name="Rectangle 7">
              <a:extLst>
                <a:ext uri="{FF2B5EF4-FFF2-40B4-BE49-F238E27FC236}">
                  <a16:creationId xmlns:a16="http://schemas.microsoft.com/office/drawing/2014/main" id="{9B0E918B-9A67-B89E-A2C3-7561139BBF23}"/>
                </a:ext>
              </a:extLst>
            </p:cNvPr>
            <p:cNvSpPr>
              <a:spLocks noChangeArrowheads="1"/>
            </p:cNvSpPr>
            <p:nvPr/>
          </p:nvSpPr>
          <p:spPr bwMode="auto">
            <a:xfrm>
              <a:off x="9294813" y="5867401"/>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3" name="Group 12" title="Close Quote Graphic">
            <a:extLst>
              <a:ext uri="{FF2B5EF4-FFF2-40B4-BE49-F238E27FC236}">
                <a16:creationId xmlns:a16="http://schemas.microsoft.com/office/drawing/2014/main" id="{4177A012-0BF2-F026-5DD5-2100D1646E32}"/>
              </a:ext>
            </a:extLst>
          </p:cNvPr>
          <p:cNvGrpSpPr/>
          <p:nvPr/>
        </p:nvGrpSpPr>
        <p:grpSpPr>
          <a:xfrm>
            <a:off x="5867527" y="4464176"/>
            <a:ext cx="459036" cy="762000"/>
            <a:chOff x="7246938" y="2979738"/>
            <a:chExt cx="1746251" cy="2898776"/>
          </a:xfrm>
        </p:grpSpPr>
        <p:sp>
          <p:nvSpPr>
            <p:cNvPr id="14" name="Freeform 5">
              <a:extLst>
                <a:ext uri="{FF2B5EF4-FFF2-40B4-BE49-F238E27FC236}">
                  <a16:creationId xmlns:a16="http://schemas.microsoft.com/office/drawing/2014/main" id="{46C2699D-D4B7-F055-E779-120359EEA854}"/>
                </a:ext>
              </a:extLst>
            </p:cNvPr>
            <p:cNvSpPr>
              <a:spLocks noEditPoints="1"/>
            </p:cNvSpPr>
            <p:nvPr/>
          </p:nvSpPr>
          <p:spPr bwMode="auto">
            <a:xfrm>
              <a:off x="7246938" y="4419601"/>
              <a:ext cx="1746250" cy="1458913"/>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5" name="Rectangle 8">
              <a:extLst>
                <a:ext uri="{FF2B5EF4-FFF2-40B4-BE49-F238E27FC236}">
                  <a16:creationId xmlns:a16="http://schemas.microsoft.com/office/drawing/2014/main" id="{BC271716-4987-343C-87B9-C06235B95404}"/>
                </a:ext>
              </a:extLst>
            </p:cNvPr>
            <p:cNvSpPr>
              <a:spLocks noChangeArrowheads="1"/>
            </p:cNvSpPr>
            <p:nvPr/>
          </p:nvSpPr>
          <p:spPr bwMode="auto">
            <a:xfrm>
              <a:off x="7258051" y="2979738"/>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35333392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A829C-1CDD-7935-24D4-50F6F14CA7B4}"/>
              </a:ext>
            </a:extLst>
          </p:cNvPr>
          <p:cNvSpPr>
            <a:spLocks noGrp="1"/>
          </p:cNvSpPr>
          <p:nvPr>
            <p:ph type="title"/>
          </p:nvPr>
        </p:nvSpPr>
        <p:spPr/>
        <p:txBody>
          <a:bodyPr>
            <a:normAutofit/>
          </a:bodyPr>
          <a:lstStyle/>
          <a:p>
            <a:r>
              <a:rPr lang="en-US" sz="3200"/>
              <a:t>Understand what veterans need </a:t>
            </a:r>
          </a:p>
        </p:txBody>
      </p:sp>
      <p:sp>
        <p:nvSpPr>
          <p:cNvPr id="9" name="Text Placeholder 8">
            <a:extLst>
              <a:ext uri="{FF2B5EF4-FFF2-40B4-BE49-F238E27FC236}">
                <a16:creationId xmlns:a16="http://schemas.microsoft.com/office/drawing/2014/main" id="{04685FB8-4727-2768-86B4-168FBA2F964C}"/>
              </a:ext>
            </a:extLst>
          </p:cNvPr>
          <p:cNvSpPr>
            <a:spLocks noGrp="1"/>
          </p:cNvSpPr>
          <p:nvPr>
            <p:ph type="body" sz="quarter" idx="17"/>
          </p:nvPr>
        </p:nvSpPr>
        <p:spPr>
          <a:xfrm>
            <a:off x="6783420" y="2153968"/>
            <a:ext cx="4821174" cy="2688704"/>
          </a:xfrm>
        </p:spPr>
        <p:txBody>
          <a:bodyPr/>
          <a:lstStyle/>
          <a:p>
            <a:pPr marL="0" indent="0" algn="ctr">
              <a:buNone/>
            </a:pPr>
            <a:r>
              <a:rPr lang="en-US" sz="2400" dirty="0">
                <a:solidFill>
                  <a:schemeClr val="accent2"/>
                </a:solidFill>
                <a:effectLst/>
                <a:latin typeface="Calibri" panose="020F0502020204030204" pitchFamily="34" charset="0"/>
                <a:ea typeface="Calibri" panose="020F0502020204030204" pitchFamily="34" charset="0"/>
                <a:cs typeface="Arial" panose="020B0604020202020204" pitchFamily="34" charset="0"/>
              </a:rPr>
              <a:t>I found the more questions that you asked, the more reasons why they need to have your plan. A lot of my presentations get derailed when I don't ask enough questions.</a:t>
            </a:r>
            <a:endParaRPr lang="en-US" sz="2400" dirty="0">
              <a:solidFill>
                <a:schemeClr val="accent2"/>
              </a:solidFill>
              <a:latin typeface="Calibri" panose="020F0502020204030204" pitchFamily="34" charset="0"/>
              <a:ea typeface="Calibri" panose="020F050202020403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25228CC0-21B5-78B2-7BFD-BB58C99FF17E}"/>
              </a:ext>
            </a:extLst>
          </p:cNvPr>
          <p:cNvSpPr>
            <a:spLocks noGrp="1"/>
          </p:cNvSpPr>
          <p:nvPr>
            <p:ph type="ftr" sz="quarter" idx="18"/>
          </p:nvPr>
        </p:nvSpPr>
        <p:spPr/>
        <p:txBody>
          <a:bodyPr/>
          <a:lstStyle/>
          <a:p>
            <a:r>
              <a:rPr lang="en-US"/>
              <a:t>For agent use only. Confidential and proprietary. Do not distribute.</a:t>
            </a:r>
          </a:p>
        </p:txBody>
      </p:sp>
      <p:sp>
        <p:nvSpPr>
          <p:cNvPr id="4" name="Slide Number Placeholder 3">
            <a:extLst>
              <a:ext uri="{FF2B5EF4-FFF2-40B4-BE49-F238E27FC236}">
                <a16:creationId xmlns:a16="http://schemas.microsoft.com/office/drawing/2014/main" id="{77EF1292-DC4B-99D1-8DE3-7F2A9D11F3A5}"/>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26</a:t>
            </a:fld>
            <a:endParaRPr lang="en-US"/>
          </a:p>
        </p:txBody>
      </p:sp>
      <p:sp>
        <p:nvSpPr>
          <p:cNvPr id="10" name="TextBox 9">
            <a:extLst>
              <a:ext uri="{FF2B5EF4-FFF2-40B4-BE49-F238E27FC236}">
                <a16:creationId xmlns:a16="http://schemas.microsoft.com/office/drawing/2014/main" id="{27D89326-8D8D-1D7B-C75E-869E44D2F7F5}"/>
              </a:ext>
            </a:extLst>
          </p:cNvPr>
          <p:cNvSpPr txBox="1"/>
          <p:nvPr/>
        </p:nvSpPr>
        <p:spPr>
          <a:xfrm>
            <a:off x="6848476" y="5226641"/>
            <a:ext cx="4691062" cy="923330"/>
          </a:xfrm>
          <a:prstGeom prst="rect">
            <a:avLst/>
          </a:prstGeom>
          <a:noFill/>
        </p:spPr>
        <p:txBody>
          <a:bodyPr wrap="square" rtlCol="0">
            <a:spAutoFit/>
          </a:bodyPr>
          <a:lstStyle/>
          <a:p>
            <a:pPr algn="ctr"/>
            <a:r>
              <a:rPr lang="en-US" sz="1800" b="1" dirty="0">
                <a:solidFill>
                  <a:srgbClr val="114A21"/>
                </a:solidFill>
              </a:rPr>
              <a:t>Vincent Ellis, </a:t>
            </a:r>
          </a:p>
          <a:p>
            <a:pPr algn="ctr"/>
            <a:r>
              <a:rPr lang="en-US" sz="1800" b="1" dirty="0">
                <a:solidFill>
                  <a:srgbClr val="114A21"/>
                </a:solidFill>
              </a:rPr>
              <a:t>Humana </a:t>
            </a:r>
            <a:r>
              <a:rPr lang="en-US" sz="1800" b="1" dirty="0" err="1">
                <a:solidFill>
                  <a:srgbClr val="114A21"/>
                </a:solidFill>
              </a:rPr>
              <a:t>MarketPoint</a:t>
            </a:r>
            <a:r>
              <a:rPr lang="en-US" sz="1800" b="1" dirty="0">
                <a:solidFill>
                  <a:srgbClr val="114A21"/>
                </a:solidFill>
              </a:rPr>
              <a:t> Sales Representative </a:t>
            </a:r>
          </a:p>
          <a:p>
            <a:pPr algn="ctr"/>
            <a:r>
              <a:rPr lang="en-US" sz="1800" b="1" dirty="0">
                <a:solidFill>
                  <a:srgbClr val="114A21"/>
                </a:solidFill>
              </a:rPr>
              <a:t>Tampa, Florida</a:t>
            </a:r>
          </a:p>
        </p:txBody>
      </p:sp>
      <p:grpSp>
        <p:nvGrpSpPr>
          <p:cNvPr id="11" name="Group 10" title="Open Quote Graphic">
            <a:extLst>
              <a:ext uri="{FF2B5EF4-FFF2-40B4-BE49-F238E27FC236}">
                <a16:creationId xmlns:a16="http://schemas.microsoft.com/office/drawing/2014/main" id="{3FC2D773-ED74-BF10-4164-88FCADE66543}"/>
              </a:ext>
            </a:extLst>
          </p:cNvPr>
          <p:cNvGrpSpPr/>
          <p:nvPr/>
        </p:nvGrpSpPr>
        <p:grpSpPr>
          <a:xfrm>
            <a:off x="8964489" y="1297603"/>
            <a:ext cx="459036" cy="762000"/>
            <a:chOff x="9294813" y="4408488"/>
            <a:chExt cx="1746250" cy="2898776"/>
          </a:xfrm>
        </p:grpSpPr>
        <p:sp>
          <p:nvSpPr>
            <p:cNvPr id="12" name="Freeform 6">
              <a:extLst>
                <a:ext uri="{FF2B5EF4-FFF2-40B4-BE49-F238E27FC236}">
                  <a16:creationId xmlns:a16="http://schemas.microsoft.com/office/drawing/2014/main" id="{35F39313-1B4D-9A84-7687-E0580C7540D5}"/>
                </a:ext>
              </a:extLst>
            </p:cNvPr>
            <p:cNvSpPr>
              <a:spLocks noEditPoints="1"/>
            </p:cNvSpPr>
            <p:nvPr/>
          </p:nvSpPr>
          <p:spPr bwMode="auto">
            <a:xfrm>
              <a:off x="9294813" y="4408488"/>
              <a:ext cx="1746250" cy="1458913"/>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3" name="Rectangle 7">
              <a:extLst>
                <a:ext uri="{FF2B5EF4-FFF2-40B4-BE49-F238E27FC236}">
                  <a16:creationId xmlns:a16="http://schemas.microsoft.com/office/drawing/2014/main" id="{045E17BF-2785-DC2C-6BD6-619F4651DDD3}"/>
                </a:ext>
              </a:extLst>
            </p:cNvPr>
            <p:cNvSpPr>
              <a:spLocks noChangeArrowheads="1"/>
            </p:cNvSpPr>
            <p:nvPr/>
          </p:nvSpPr>
          <p:spPr bwMode="auto">
            <a:xfrm>
              <a:off x="9294813" y="5867401"/>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4" name="Group 13" title="Close Quote Graphic">
            <a:extLst>
              <a:ext uri="{FF2B5EF4-FFF2-40B4-BE49-F238E27FC236}">
                <a16:creationId xmlns:a16="http://schemas.microsoft.com/office/drawing/2014/main" id="{01209A66-67BE-AC55-71C5-2428020BB688}"/>
              </a:ext>
            </a:extLst>
          </p:cNvPr>
          <p:cNvGrpSpPr/>
          <p:nvPr/>
        </p:nvGrpSpPr>
        <p:grpSpPr>
          <a:xfrm>
            <a:off x="8964489" y="4136081"/>
            <a:ext cx="459036" cy="762000"/>
            <a:chOff x="7246938" y="2979738"/>
            <a:chExt cx="1746251" cy="2898776"/>
          </a:xfrm>
        </p:grpSpPr>
        <p:sp>
          <p:nvSpPr>
            <p:cNvPr id="15" name="Freeform 5">
              <a:extLst>
                <a:ext uri="{FF2B5EF4-FFF2-40B4-BE49-F238E27FC236}">
                  <a16:creationId xmlns:a16="http://schemas.microsoft.com/office/drawing/2014/main" id="{588F0011-231C-D2FB-03FB-3B6C3E77C4F3}"/>
                </a:ext>
              </a:extLst>
            </p:cNvPr>
            <p:cNvSpPr>
              <a:spLocks noEditPoints="1"/>
            </p:cNvSpPr>
            <p:nvPr/>
          </p:nvSpPr>
          <p:spPr bwMode="auto">
            <a:xfrm>
              <a:off x="7246938" y="4419601"/>
              <a:ext cx="1746250" cy="1458913"/>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6" name="Rectangle 8">
              <a:extLst>
                <a:ext uri="{FF2B5EF4-FFF2-40B4-BE49-F238E27FC236}">
                  <a16:creationId xmlns:a16="http://schemas.microsoft.com/office/drawing/2014/main" id="{10CED438-B67A-1C8D-7559-BDEC5499B52B}"/>
                </a:ext>
              </a:extLst>
            </p:cNvPr>
            <p:cNvSpPr>
              <a:spLocks noChangeArrowheads="1"/>
            </p:cNvSpPr>
            <p:nvPr/>
          </p:nvSpPr>
          <p:spPr bwMode="auto">
            <a:xfrm>
              <a:off x="7258051" y="2979738"/>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19" name="Rounded Rectangle 18">
            <a:extLst>
              <a:ext uri="{FF2B5EF4-FFF2-40B4-BE49-F238E27FC236}">
                <a16:creationId xmlns:a16="http://schemas.microsoft.com/office/drawing/2014/main" id="{62CACECC-09CF-E67D-3BBE-755DC363C3B9}"/>
              </a:ext>
            </a:extLst>
          </p:cNvPr>
          <p:cNvSpPr/>
          <p:nvPr/>
        </p:nvSpPr>
        <p:spPr>
          <a:xfrm>
            <a:off x="685800" y="2009293"/>
            <a:ext cx="5410200" cy="198983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20" name="Text Placeholder 1">
            <a:extLst>
              <a:ext uri="{FF2B5EF4-FFF2-40B4-BE49-F238E27FC236}">
                <a16:creationId xmlns:a16="http://schemas.microsoft.com/office/drawing/2014/main" id="{E3070B0D-93F1-25B0-5C5F-690665012DE4}"/>
              </a:ext>
            </a:extLst>
          </p:cNvPr>
          <p:cNvSpPr txBox="1">
            <a:spLocks/>
          </p:cNvSpPr>
          <p:nvPr/>
        </p:nvSpPr>
        <p:spPr>
          <a:xfrm>
            <a:off x="1010443" y="2191814"/>
            <a:ext cx="4795446" cy="1540150"/>
          </a:xfrm>
          <a:prstGeom prst="rect">
            <a:avLst/>
          </a:prstGeom>
        </p:spPr>
        <p:txBody>
          <a:bodyPr vert="horz" lIns="0" tIns="0" rIns="0" bIns="0" rtlCol="0">
            <a:noAutofit/>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a:solidFill>
                  <a:schemeClr val="accent1"/>
                </a:solidFill>
              </a:rPr>
              <a:t>Know your products</a:t>
            </a:r>
          </a:p>
          <a:p>
            <a:pPr lvl="1"/>
            <a:r>
              <a:rPr lang="en-US">
                <a:solidFill>
                  <a:schemeClr val="bg2"/>
                </a:solidFill>
              </a:rPr>
              <a:t>How does it work?</a:t>
            </a:r>
          </a:p>
          <a:p>
            <a:pPr lvl="1"/>
            <a:r>
              <a:rPr lang="en-US">
                <a:solidFill>
                  <a:schemeClr val="bg2"/>
                </a:solidFill>
              </a:rPr>
              <a:t>How will it benefit veterans?</a:t>
            </a:r>
          </a:p>
          <a:p>
            <a:pPr lvl="1"/>
            <a:r>
              <a:rPr lang="en-US" sz="2000">
                <a:solidFill>
                  <a:schemeClr val="bg2"/>
                </a:solidFill>
              </a:rPr>
              <a:t>Can it save them money?  </a:t>
            </a:r>
            <a:endParaRPr lang="en-US">
              <a:solidFill>
                <a:schemeClr val="bg2"/>
              </a:solidFill>
            </a:endParaRPr>
          </a:p>
        </p:txBody>
      </p:sp>
      <p:sp>
        <p:nvSpPr>
          <p:cNvPr id="27" name="Rounded Rectangle 26">
            <a:extLst>
              <a:ext uri="{FF2B5EF4-FFF2-40B4-BE49-F238E27FC236}">
                <a16:creationId xmlns:a16="http://schemas.microsoft.com/office/drawing/2014/main" id="{2FE96CAB-DE1D-2D46-47C7-F98B904430C8}"/>
              </a:ext>
            </a:extLst>
          </p:cNvPr>
          <p:cNvSpPr/>
          <p:nvPr/>
        </p:nvSpPr>
        <p:spPr>
          <a:xfrm>
            <a:off x="685800" y="4267751"/>
            <a:ext cx="5410200" cy="153867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28" name="Text Placeholder 1">
            <a:extLst>
              <a:ext uri="{FF2B5EF4-FFF2-40B4-BE49-F238E27FC236}">
                <a16:creationId xmlns:a16="http://schemas.microsoft.com/office/drawing/2014/main" id="{2010AA41-3465-3A77-EBAA-7225A622B004}"/>
              </a:ext>
            </a:extLst>
          </p:cNvPr>
          <p:cNvSpPr txBox="1">
            <a:spLocks/>
          </p:cNvSpPr>
          <p:nvPr/>
        </p:nvSpPr>
        <p:spPr>
          <a:xfrm>
            <a:off x="1010443" y="4450272"/>
            <a:ext cx="4795446" cy="1540150"/>
          </a:xfrm>
          <a:prstGeom prst="rect">
            <a:avLst/>
          </a:prstGeom>
        </p:spPr>
        <p:txBody>
          <a:bodyPr vert="horz" lIns="0" tIns="0" rIns="0" bIns="0" rtlCol="0">
            <a:noAutofit/>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2400">
                <a:solidFill>
                  <a:schemeClr val="accent1"/>
                </a:solidFill>
              </a:rPr>
              <a:t>Perform a NEADs analysis </a:t>
            </a:r>
          </a:p>
          <a:p>
            <a:pPr lvl="1"/>
            <a:r>
              <a:rPr lang="en-US">
                <a:solidFill>
                  <a:schemeClr val="bg2"/>
                </a:solidFill>
              </a:rPr>
              <a:t>Ask questions </a:t>
            </a:r>
          </a:p>
          <a:p>
            <a:pPr lvl="1"/>
            <a:r>
              <a:rPr lang="en-US">
                <a:solidFill>
                  <a:schemeClr val="bg2"/>
                </a:solidFill>
              </a:rPr>
              <a:t>Understand what they need </a:t>
            </a:r>
          </a:p>
        </p:txBody>
      </p:sp>
      <p:grpSp>
        <p:nvGrpSpPr>
          <p:cNvPr id="29" name="Group 397" title="Q &amp; A icon">
            <a:extLst>
              <a:ext uri="{FF2B5EF4-FFF2-40B4-BE49-F238E27FC236}">
                <a16:creationId xmlns:a16="http://schemas.microsoft.com/office/drawing/2014/main" id="{F2456BD5-D895-444A-E6A1-3716CC1F313D}"/>
              </a:ext>
            </a:extLst>
          </p:cNvPr>
          <p:cNvGrpSpPr>
            <a:grpSpLocks noChangeAspect="1"/>
          </p:cNvGrpSpPr>
          <p:nvPr/>
        </p:nvGrpSpPr>
        <p:grpSpPr bwMode="auto">
          <a:xfrm>
            <a:off x="4650233" y="4649754"/>
            <a:ext cx="880119" cy="847580"/>
            <a:chOff x="6466" y="4541"/>
            <a:chExt cx="568" cy="547"/>
          </a:xfrm>
          <a:solidFill>
            <a:schemeClr val="accent1"/>
          </a:solidFill>
        </p:grpSpPr>
        <p:sp>
          <p:nvSpPr>
            <p:cNvPr id="30" name="Freeform 398">
              <a:extLst>
                <a:ext uri="{FF2B5EF4-FFF2-40B4-BE49-F238E27FC236}">
                  <a16:creationId xmlns:a16="http://schemas.microsoft.com/office/drawing/2014/main" id="{109D1724-8DD7-2388-C6AE-F6B377C91880}"/>
                </a:ext>
              </a:extLst>
            </p:cNvPr>
            <p:cNvSpPr>
              <a:spLocks/>
            </p:cNvSpPr>
            <p:nvPr/>
          </p:nvSpPr>
          <p:spPr bwMode="auto">
            <a:xfrm>
              <a:off x="6676" y="4730"/>
              <a:ext cx="358" cy="358"/>
            </a:xfrm>
            <a:custGeom>
              <a:avLst/>
              <a:gdLst>
                <a:gd name="T0" fmla="*/ 96 w 121"/>
                <a:gd name="T1" fmla="*/ 121 h 121"/>
                <a:gd name="T2" fmla="*/ 94 w 121"/>
                <a:gd name="T3" fmla="*/ 120 h 121"/>
                <a:gd name="T4" fmla="*/ 63 w 121"/>
                <a:gd name="T5" fmla="*/ 93 h 121"/>
                <a:gd name="T6" fmla="*/ 60 w 121"/>
                <a:gd name="T7" fmla="*/ 92 h 121"/>
                <a:gd name="T8" fmla="*/ 25 w 121"/>
                <a:gd name="T9" fmla="*/ 92 h 121"/>
                <a:gd name="T10" fmla="*/ 0 w 121"/>
                <a:gd name="T11" fmla="*/ 68 h 121"/>
                <a:gd name="T12" fmla="*/ 0 w 121"/>
                <a:gd name="T13" fmla="*/ 56 h 121"/>
                <a:gd name="T14" fmla="*/ 0 w 121"/>
                <a:gd name="T15" fmla="*/ 39 h 121"/>
                <a:gd name="T16" fmla="*/ 4 w 121"/>
                <a:gd name="T17" fmla="*/ 36 h 121"/>
                <a:gd name="T18" fmla="*/ 7 w 121"/>
                <a:gd name="T19" fmla="*/ 39 h 121"/>
                <a:gd name="T20" fmla="*/ 7 w 121"/>
                <a:gd name="T21" fmla="*/ 68 h 121"/>
                <a:gd name="T22" fmla="*/ 25 w 121"/>
                <a:gd name="T23" fmla="*/ 85 h 121"/>
                <a:gd name="T24" fmla="*/ 60 w 121"/>
                <a:gd name="T25" fmla="*/ 85 h 121"/>
                <a:gd name="T26" fmla="*/ 67 w 121"/>
                <a:gd name="T27" fmla="*/ 88 h 121"/>
                <a:gd name="T28" fmla="*/ 93 w 121"/>
                <a:gd name="T29" fmla="*/ 110 h 121"/>
                <a:gd name="T30" fmla="*/ 93 w 121"/>
                <a:gd name="T31" fmla="*/ 89 h 121"/>
                <a:gd name="T32" fmla="*/ 96 w 121"/>
                <a:gd name="T33" fmla="*/ 85 h 121"/>
                <a:gd name="T34" fmla="*/ 114 w 121"/>
                <a:gd name="T35" fmla="*/ 85 h 121"/>
                <a:gd name="T36" fmla="*/ 114 w 121"/>
                <a:gd name="T37" fmla="*/ 25 h 121"/>
                <a:gd name="T38" fmla="*/ 96 w 121"/>
                <a:gd name="T39" fmla="*/ 7 h 121"/>
                <a:gd name="T40" fmla="*/ 61 w 121"/>
                <a:gd name="T41" fmla="*/ 7 h 121"/>
                <a:gd name="T42" fmla="*/ 57 w 121"/>
                <a:gd name="T43" fmla="*/ 4 h 121"/>
                <a:gd name="T44" fmla="*/ 61 w 121"/>
                <a:gd name="T45" fmla="*/ 0 h 121"/>
                <a:gd name="T46" fmla="*/ 96 w 121"/>
                <a:gd name="T47" fmla="*/ 0 h 121"/>
                <a:gd name="T48" fmla="*/ 121 w 121"/>
                <a:gd name="T49" fmla="*/ 25 h 121"/>
                <a:gd name="T50" fmla="*/ 121 w 121"/>
                <a:gd name="T51" fmla="*/ 36 h 121"/>
                <a:gd name="T52" fmla="*/ 121 w 121"/>
                <a:gd name="T53" fmla="*/ 89 h 121"/>
                <a:gd name="T54" fmla="*/ 117 w 121"/>
                <a:gd name="T55" fmla="*/ 92 h 121"/>
                <a:gd name="T56" fmla="*/ 100 w 121"/>
                <a:gd name="T57" fmla="*/ 92 h 121"/>
                <a:gd name="T58" fmla="*/ 100 w 121"/>
                <a:gd name="T59" fmla="*/ 117 h 121"/>
                <a:gd name="T60" fmla="*/ 98 w 121"/>
                <a:gd name="T61" fmla="*/ 121 h 121"/>
                <a:gd name="T62" fmla="*/ 96 w 121"/>
                <a:gd name="T63"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 h="121">
                  <a:moveTo>
                    <a:pt x="96" y="121"/>
                  </a:moveTo>
                  <a:cubicBezTo>
                    <a:pt x="95" y="121"/>
                    <a:pt x="94" y="121"/>
                    <a:pt x="94" y="120"/>
                  </a:cubicBezTo>
                  <a:cubicBezTo>
                    <a:pt x="63" y="93"/>
                    <a:pt x="63" y="93"/>
                    <a:pt x="63" y="93"/>
                  </a:cubicBezTo>
                  <a:cubicBezTo>
                    <a:pt x="62" y="93"/>
                    <a:pt x="61" y="92"/>
                    <a:pt x="60" y="92"/>
                  </a:cubicBezTo>
                  <a:cubicBezTo>
                    <a:pt x="25" y="92"/>
                    <a:pt x="25" y="92"/>
                    <a:pt x="25" y="92"/>
                  </a:cubicBezTo>
                  <a:cubicBezTo>
                    <a:pt x="12" y="92"/>
                    <a:pt x="0" y="81"/>
                    <a:pt x="0" y="68"/>
                  </a:cubicBezTo>
                  <a:cubicBezTo>
                    <a:pt x="0" y="56"/>
                    <a:pt x="0" y="56"/>
                    <a:pt x="0" y="56"/>
                  </a:cubicBezTo>
                  <a:cubicBezTo>
                    <a:pt x="0" y="39"/>
                    <a:pt x="0" y="39"/>
                    <a:pt x="0" y="39"/>
                  </a:cubicBezTo>
                  <a:cubicBezTo>
                    <a:pt x="0" y="37"/>
                    <a:pt x="2" y="36"/>
                    <a:pt x="4" y="36"/>
                  </a:cubicBezTo>
                  <a:cubicBezTo>
                    <a:pt x="6" y="36"/>
                    <a:pt x="7" y="37"/>
                    <a:pt x="7" y="39"/>
                  </a:cubicBezTo>
                  <a:cubicBezTo>
                    <a:pt x="7" y="68"/>
                    <a:pt x="7" y="68"/>
                    <a:pt x="7" y="68"/>
                  </a:cubicBezTo>
                  <a:cubicBezTo>
                    <a:pt x="7" y="77"/>
                    <a:pt x="16" y="85"/>
                    <a:pt x="25" y="85"/>
                  </a:cubicBezTo>
                  <a:cubicBezTo>
                    <a:pt x="60" y="85"/>
                    <a:pt x="60" y="85"/>
                    <a:pt x="60" y="85"/>
                  </a:cubicBezTo>
                  <a:cubicBezTo>
                    <a:pt x="63" y="85"/>
                    <a:pt x="65" y="86"/>
                    <a:pt x="67" y="88"/>
                  </a:cubicBezTo>
                  <a:cubicBezTo>
                    <a:pt x="93" y="110"/>
                    <a:pt x="93" y="110"/>
                    <a:pt x="93" y="110"/>
                  </a:cubicBezTo>
                  <a:cubicBezTo>
                    <a:pt x="93" y="89"/>
                    <a:pt x="93" y="89"/>
                    <a:pt x="93" y="89"/>
                  </a:cubicBezTo>
                  <a:cubicBezTo>
                    <a:pt x="93" y="87"/>
                    <a:pt x="94" y="85"/>
                    <a:pt x="96" y="85"/>
                  </a:cubicBezTo>
                  <a:cubicBezTo>
                    <a:pt x="114" y="85"/>
                    <a:pt x="114" y="85"/>
                    <a:pt x="114" y="85"/>
                  </a:cubicBezTo>
                  <a:cubicBezTo>
                    <a:pt x="114" y="25"/>
                    <a:pt x="114" y="25"/>
                    <a:pt x="114" y="25"/>
                  </a:cubicBezTo>
                  <a:cubicBezTo>
                    <a:pt x="114" y="15"/>
                    <a:pt x="106" y="7"/>
                    <a:pt x="96" y="7"/>
                  </a:cubicBezTo>
                  <a:cubicBezTo>
                    <a:pt x="61" y="7"/>
                    <a:pt x="61" y="7"/>
                    <a:pt x="61" y="7"/>
                  </a:cubicBezTo>
                  <a:cubicBezTo>
                    <a:pt x="59" y="7"/>
                    <a:pt x="57" y="6"/>
                    <a:pt x="57" y="4"/>
                  </a:cubicBezTo>
                  <a:cubicBezTo>
                    <a:pt x="57" y="2"/>
                    <a:pt x="59" y="0"/>
                    <a:pt x="61" y="0"/>
                  </a:cubicBezTo>
                  <a:cubicBezTo>
                    <a:pt x="96" y="0"/>
                    <a:pt x="96" y="0"/>
                    <a:pt x="96" y="0"/>
                  </a:cubicBezTo>
                  <a:cubicBezTo>
                    <a:pt x="109" y="0"/>
                    <a:pt x="121" y="11"/>
                    <a:pt x="121" y="25"/>
                  </a:cubicBezTo>
                  <a:cubicBezTo>
                    <a:pt x="121" y="36"/>
                    <a:pt x="121" y="36"/>
                    <a:pt x="121" y="36"/>
                  </a:cubicBezTo>
                  <a:cubicBezTo>
                    <a:pt x="121" y="89"/>
                    <a:pt x="121" y="89"/>
                    <a:pt x="121" y="89"/>
                  </a:cubicBezTo>
                  <a:cubicBezTo>
                    <a:pt x="121" y="91"/>
                    <a:pt x="119" y="92"/>
                    <a:pt x="117" y="92"/>
                  </a:cubicBezTo>
                  <a:cubicBezTo>
                    <a:pt x="100" y="92"/>
                    <a:pt x="100" y="92"/>
                    <a:pt x="100" y="92"/>
                  </a:cubicBezTo>
                  <a:cubicBezTo>
                    <a:pt x="100" y="117"/>
                    <a:pt x="100" y="117"/>
                    <a:pt x="100" y="117"/>
                  </a:cubicBezTo>
                  <a:cubicBezTo>
                    <a:pt x="100" y="119"/>
                    <a:pt x="99" y="120"/>
                    <a:pt x="98" y="121"/>
                  </a:cubicBezTo>
                  <a:cubicBezTo>
                    <a:pt x="97" y="121"/>
                    <a:pt x="97" y="121"/>
                    <a:pt x="96"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1" name="Freeform 399">
              <a:extLst>
                <a:ext uri="{FF2B5EF4-FFF2-40B4-BE49-F238E27FC236}">
                  <a16:creationId xmlns:a16="http://schemas.microsoft.com/office/drawing/2014/main" id="{C7E70531-A8AE-79E5-5732-56DFDEA5947E}"/>
                </a:ext>
              </a:extLst>
            </p:cNvPr>
            <p:cNvSpPr>
              <a:spLocks noEditPoints="1"/>
            </p:cNvSpPr>
            <p:nvPr/>
          </p:nvSpPr>
          <p:spPr bwMode="auto">
            <a:xfrm>
              <a:off x="6466" y="4541"/>
              <a:ext cx="358" cy="358"/>
            </a:xfrm>
            <a:custGeom>
              <a:avLst/>
              <a:gdLst>
                <a:gd name="T0" fmla="*/ 25 w 121"/>
                <a:gd name="T1" fmla="*/ 121 h 121"/>
                <a:gd name="T2" fmla="*/ 23 w 121"/>
                <a:gd name="T3" fmla="*/ 121 h 121"/>
                <a:gd name="T4" fmla="*/ 21 w 121"/>
                <a:gd name="T5" fmla="*/ 117 h 121"/>
                <a:gd name="T6" fmla="*/ 21 w 121"/>
                <a:gd name="T7" fmla="*/ 92 h 121"/>
                <a:gd name="T8" fmla="*/ 21 w 121"/>
                <a:gd name="T9" fmla="*/ 92 h 121"/>
                <a:gd name="T10" fmla="*/ 0 w 121"/>
                <a:gd name="T11" fmla="*/ 68 h 121"/>
                <a:gd name="T12" fmla="*/ 0 w 121"/>
                <a:gd name="T13" fmla="*/ 60 h 121"/>
                <a:gd name="T14" fmla="*/ 0 w 121"/>
                <a:gd name="T15" fmla="*/ 4 h 121"/>
                <a:gd name="T16" fmla="*/ 4 w 121"/>
                <a:gd name="T17" fmla="*/ 0 h 121"/>
                <a:gd name="T18" fmla="*/ 96 w 121"/>
                <a:gd name="T19" fmla="*/ 0 h 121"/>
                <a:gd name="T20" fmla="*/ 121 w 121"/>
                <a:gd name="T21" fmla="*/ 25 h 121"/>
                <a:gd name="T22" fmla="*/ 121 w 121"/>
                <a:gd name="T23" fmla="*/ 35 h 121"/>
                <a:gd name="T24" fmla="*/ 121 w 121"/>
                <a:gd name="T25" fmla="*/ 89 h 121"/>
                <a:gd name="T26" fmla="*/ 117 w 121"/>
                <a:gd name="T27" fmla="*/ 92 h 121"/>
                <a:gd name="T28" fmla="*/ 61 w 121"/>
                <a:gd name="T29" fmla="*/ 92 h 121"/>
                <a:gd name="T30" fmla="*/ 58 w 121"/>
                <a:gd name="T31" fmla="*/ 93 h 121"/>
                <a:gd name="T32" fmla="*/ 27 w 121"/>
                <a:gd name="T33" fmla="*/ 120 h 121"/>
                <a:gd name="T34" fmla="*/ 25 w 121"/>
                <a:gd name="T35" fmla="*/ 121 h 121"/>
                <a:gd name="T36" fmla="*/ 28 w 121"/>
                <a:gd name="T37" fmla="*/ 93 h 121"/>
                <a:gd name="T38" fmla="*/ 28 w 121"/>
                <a:gd name="T39" fmla="*/ 110 h 121"/>
                <a:gd name="T40" fmla="*/ 54 w 121"/>
                <a:gd name="T41" fmla="*/ 88 h 121"/>
                <a:gd name="T42" fmla="*/ 61 w 121"/>
                <a:gd name="T43" fmla="*/ 85 h 121"/>
                <a:gd name="T44" fmla="*/ 114 w 121"/>
                <a:gd name="T45" fmla="*/ 85 h 121"/>
                <a:gd name="T46" fmla="*/ 114 w 121"/>
                <a:gd name="T47" fmla="*/ 25 h 121"/>
                <a:gd name="T48" fmla="*/ 96 w 121"/>
                <a:gd name="T49" fmla="*/ 7 h 121"/>
                <a:gd name="T50" fmla="*/ 7 w 121"/>
                <a:gd name="T51" fmla="*/ 7 h 121"/>
                <a:gd name="T52" fmla="*/ 7 w 121"/>
                <a:gd name="T53" fmla="*/ 68 h 121"/>
                <a:gd name="T54" fmla="*/ 25 w 121"/>
                <a:gd name="T55" fmla="*/ 85 h 121"/>
                <a:gd name="T56" fmla="*/ 28 w 121"/>
                <a:gd name="T57" fmla="*/ 87 h 121"/>
                <a:gd name="T58" fmla="*/ 29 w 121"/>
                <a:gd name="T59" fmla="*/ 89 h 121"/>
                <a:gd name="T60" fmla="*/ 28 w 121"/>
                <a:gd name="T61" fmla="*/ 9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1" h="121">
                  <a:moveTo>
                    <a:pt x="25" y="121"/>
                  </a:moveTo>
                  <a:cubicBezTo>
                    <a:pt x="24" y="121"/>
                    <a:pt x="24" y="121"/>
                    <a:pt x="23" y="121"/>
                  </a:cubicBezTo>
                  <a:cubicBezTo>
                    <a:pt x="22" y="120"/>
                    <a:pt x="21" y="119"/>
                    <a:pt x="21" y="117"/>
                  </a:cubicBezTo>
                  <a:cubicBezTo>
                    <a:pt x="21" y="92"/>
                    <a:pt x="21" y="92"/>
                    <a:pt x="21" y="92"/>
                  </a:cubicBezTo>
                  <a:cubicBezTo>
                    <a:pt x="21" y="92"/>
                    <a:pt x="21" y="92"/>
                    <a:pt x="21" y="92"/>
                  </a:cubicBezTo>
                  <a:cubicBezTo>
                    <a:pt x="9" y="90"/>
                    <a:pt x="0" y="80"/>
                    <a:pt x="0" y="68"/>
                  </a:cubicBezTo>
                  <a:cubicBezTo>
                    <a:pt x="0" y="60"/>
                    <a:pt x="0" y="60"/>
                    <a:pt x="0" y="60"/>
                  </a:cubicBezTo>
                  <a:cubicBezTo>
                    <a:pt x="0" y="4"/>
                    <a:pt x="0" y="4"/>
                    <a:pt x="0" y="4"/>
                  </a:cubicBezTo>
                  <a:cubicBezTo>
                    <a:pt x="0" y="2"/>
                    <a:pt x="2" y="0"/>
                    <a:pt x="4" y="0"/>
                  </a:cubicBezTo>
                  <a:cubicBezTo>
                    <a:pt x="96" y="0"/>
                    <a:pt x="96" y="0"/>
                    <a:pt x="96" y="0"/>
                  </a:cubicBezTo>
                  <a:cubicBezTo>
                    <a:pt x="109" y="0"/>
                    <a:pt x="121" y="11"/>
                    <a:pt x="121" y="25"/>
                  </a:cubicBezTo>
                  <a:cubicBezTo>
                    <a:pt x="121" y="35"/>
                    <a:pt x="121" y="35"/>
                    <a:pt x="121" y="35"/>
                  </a:cubicBezTo>
                  <a:cubicBezTo>
                    <a:pt x="121" y="89"/>
                    <a:pt x="121" y="89"/>
                    <a:pt x="121" y="89"/>
                  </a:cubicBezTo>
                  <a:cubicBezTo>
                    <a:pt x="121" y="91"/>
                    <a:pt x="119" y="92"/>
                    <a:pt x="117" y="92"/>
                  </a:cubicBezTo>
                  <a:cubicBezTo>
                    <a:pt x="61" y="92"/>
                    <a:pt x="61" y="92"/>
                    <a:pt x="61" y="92"/>
                  </a:cubicBezTo>
                  <a:cubicBezTo>
                    <a:pt x="60" y="92"/>
                    <a:pt x="59" y="93"/>
                    <a:pt x="58" y="93"/>
                  </a:cubicBezTo>
                  <a:cubicBezTo>
                    <a:pt x="27" y="120"/>
                    <a:pt x="27" y="120"/>
                    <a:pt x="27" y="120"/>
                  </a:cubicBezTo>
                  <a:cubicBezTo>
                    <a:pt x="27" y="121"/>
                    <a:pt x="26" y="121"/>
                    <a:pt x="25" y="121"/>
                  </a:cubicBezTo>
                  <a:close/>
                  <a:moveTo>
                    <a:pt x="28" y="93"/>
                  </a:moveTo>
                  <a:cubicBezTo>
                    <a:pt x="28" y="110"/>
                    <a:pt x="28" y="110"/>
                    <a:pt x="28" y="110"/>
                  </a:cubicBezTo>
                  <a:cubicBezTo>
                    <a:pt x="54" y="88"/>
                    <a:pt x="54" y="88"/>
                    <a:pt x="54" y="88"/>
                  </a:cubicBezTo>
                  <a:cubicBezTo>
                    <a:pt x="56" y="86"/>
                    <a:pt x="58" y="85"/>
                    <a:pt x="61" y="85"/>
                  </a:cubicBezTo>
                  <a:cubicBezTo>
                    <a:pt x="114" y="85"/>
                    <a:pt x="114" y="85"/>
                    <a:pt x="114" y="85"/>
                  </a:cubicBezTo>
                  <a:cubicBezTo>
                    <a:pt x="114" y="25"/>
                    <a:pt x="114" y="25"/>
                    <a:pt x="114" y="25"/>
                  </a:cubicBezTo>
                  <a:cubicBezTo>
                    <a:pt x="114" y="15"/>
                    <a:pt x="105" y="7"/>
                    <a:pt x="96" y="7"/>
                  </a:cubicBezTo>
                  <a:cubicBezTo>
                    <a:pt x="7" y="7"/>
                    <a:pt x="7" y="7"/>
                    <a:pt x="7" y="7"/>
                  </a:cubicBezTo>
                  <a:cubicBezTo>
                    <a:pt x="7" y="68"/>
                    <a:pt x="7" y="68"/>
                    <a:pt x="7" y="68"/>
                  </a:cubicBezTo>
                  <a:cubicBezTo>
                    <a:pt x="7" y="77"/>
                    <a:pt x="15" y="85"/>
                    <a:pt x="25" y="85"/>
                  </a:cubicBezTo>
                  <a:cubicBezTo>
                    <a:pt x="26" y="85"/>
                    <a:pt x="27" y="86"/>
                    <a:pt x="28" y="87"/>
                  </a:cubicBezTo>
                  <a:cubicBezTo>
                    <a:pt x="29" y="87"/>
                    <a:pt x="29" y="88"/>
                    <a:pt x="29" y="89"/>
                  </a:cubicBezTo>
                  <a:lnTo>
                    <a:pt x="28"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2" name="Freeform 400">
              <a:extLst>
                <a:ext uri="{FF2B5EF4-FFF2-40B4-BE49-F238E27FC236}">
                  <a16:creationId xmlns:a16="http://schemas.microsoft.com/office/drawing/2014/main" id="{79DFF2F8-A610-9781-1E5F-A6726FF6D85D}"/>
                </a:ext>
              </a:extLst>
            </p:cNvPr>
            <p:cNvSpPr>
              <a:spLocks noEditPoints="1"/>
            </p:cNvSpPr>
            <p:nvPr/>
          </p:nvSpPr>
          <p:spPr bwMode="auto">
            <a:xfrm>
              <a:off x="6573" y="4603"/>
              <a:ext cx="144" cy="148"/>
            </a:xfrm>
            <a:custGeom>
              <a:avLst/>
              <a:gdLst>
                <a:gd name="T0" fmla="*/ 24 w 49"/>
                <a:gd name="T1" fmla="*/ 50 h 50"/>
                <a:gd name="T2" fmla="*/ 0 w 49"/>
                <a:gd name="T3" fmla="*/ 25 h 50"/>
                <a:gd name="T4" fmla="*/ 24 w 49"/>
                <a:gd name="T5" fmla="*/ 0 h 50"/>
                <a:gd name="T6" fmla="*/ 49 w 49"/>
                <a:gd name="T7" fmla="*/ 25 h 50"/>
                <a:gd name="T8" fmla="*/ 24 w 49"/>
                <a:gd name="T9" fmla="*/ 50 h 50"/>
                <a:gd name="T10" fmla="*/ 24 w 49"/>
                <a:gd name="T11" fmla="*/ 7 h 50"/>
                <a:gd name="T12" fmla="*/ 7 w 49"/>
                <a:gd name="T13" fmla="*/ 25 h 50"/>
                <a:gd name="T14" fmla="*/ 24 w 49"/>
                <a:gd name="T15" fmla="*/ 43 h 50"/>
                <a:gd name="T16" fmla="*/ 42 w 49"/>
                <a:gd name="T17" fmla="*/ 25 h 50"/>
                <a:gd name="T18" fmla="*/ 24 w 49"/>
                <a:gd name="T19"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50">
                  <a:moveTo>
                    <a:pt x="24" y="50"/>
                  </a:moveTo>
                  <a:cubicBezTo>
                    <a:pt x="8" y="50"/>
                    <a:pt x="0" y="42"/>
                    <a:pt x="0" y="25"/>
                  </a:cubicBezTo>
                  <a:cubicBezTo>
                    <a:pt x="0" y="9"/>
                    <a:pt x="8" y="0"/>
                    <a:pt x="24" y="0"/>
                  </a:cubicBezTo>
                  <a:cubicBezTo>
                    <a:pt x="41" y="0"/>
                    <a:pt x="49" y="8"/>
                    <a:pt x="49" y="25"/>
                  </a:cubicBezTo>
                  <a:cubicBezTo>
                    <a:pt x="49" y="42"/>
                    <a:pt x="41" y="50"/>
                    <a:pt x="24" y="50"/>
                  </a:cubicBezTo>
                  <a:close/>
                  <a:moveTo>
                    <a:pt x="24" y="7"/>
                  </a:moveTo>
                  <a:cubicBezTo>
                    <a:pt x="12" y="7"/>
                    <a:pt x="7" y="13"/>
                    <a:pt x="7" y="25"/>
                  </a:cubicBezTo>
                  <a:cubicBezTo>
                    <a:pt x="7" y="40"/>
                    <a:pt x="14" y="43"/>
                    <a:pt x="24" y="43"/>
                  </a:cubicBezTo>
                  <a:cubicBezTo>
                    <a:pt x="35" y="43"/>
                    <a:pt x="42" y="40"/>
                    <a:pt x="42" y="25"/>
                  </a:cubicBezTo>
                  <a:cubicBezTo>
                    <a:pt x="42" y="10"/>
                    <a:pt x="35" y="7"/>
                    <a:pt x="2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3" name="Freeform 401">
              <a:extLst>
                <a:ext uri="{FF2B5EF4-FFF2-40B4-BE49-F238E27FC236}">
                  <a16:creationId xmlns:a16="http://schemas.microsoft.com/office/drawing/2014/main" id="{C0AF06D2-A568-2F98-A657-3B1A24D1FF4F}"/>
                </a:ext>
              </a:extLst>
            </p:cNvPr>
            <p:cNvSpPr>
              <a:spLocks/>
            </p:cNvSpPr>
            <p:nvPr/>
          </p:nvSpPr>
          <p:spPr bwMode="auto">
            <a:xfrm>
              <a:off x="6655" y="4686"/>
              <a:ext cx="65" cy="65"/>
            </a:xfrm>
            <a:custGeom>
              <a:avLst/>
              <a:gdLst>
                <a:gd name="T0" fmla="*/ 18 w 22"/>
                <a:gd name="T1" fmla="*/ 22 h 22"/>
                <a:gd name="T2" fmla="*/ 15 w 22"/>
                <a:gd name="T3" fmla="*/ 21 h 22"/>
                <a:gd name="T4" fmla="*/ 1 w 22"/>
                <a:gd name="T5" fmla="*/ 7 h 22"/>
                <a:gd name="T6" fmla="*/ 1 w 22"/>
                <a:gd name="T7" fmla="*/ 2 h 22"/>
                <a:gd name="T8" fmla="*/ 6 w 22"/>
                <a:gd name="T9" fmla="*/ 2 h 22"/>
                <a:gd name="T10" fmla="*/ 20 w 22"/>
                <a:gd name="T11" fmla="*/ 16 h 22"/>
                <a:gd name="T12" fmla="*/ 20 w 22"/>
                <a:gd name="T13" fmla="*/ 21 h 22"/>
                <a:gd name="T14" fmla="*/ 18 w 22"/>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18" y="22"/>
                  </a:moveTo>
                  <a:cubicBezTo>
                    <a:pt x="17" y="22"/>
                    <a:pt x="16" y="22"/>
                    <a:pt x="15" y="21"/>
                  </a:cubicBezTo>
                  <a:cubicBezTo>
                    <a:pt x="1" y="7"/>
                    <a:pt x="1" y="7"/>
                    <a:pt x="1" y="7"/>
                  </a:cubicBezTo>
                  <a:cubicBezTo>
                    <a:pt x="0" y="5"/>
                    <a:pt x="0" y="3"/>
                    <a:pt x="1" y="2"/>
                  </a:cubicBezTo>
                  <a:cubicBezTo>
                    <a:pt x="2" y="0"/>
                    <a:pt x="5" y="0"/>
                    <a:pt x="6" y="2"/>
                  </a:cubicBezTo>
                  <a:cubicBezTo>
                    <a:pt x="20" y="16"/>
                    <a:pt x="20" y="16"/>
                    <a:pt x="20" y="16"/>
                  </a:cubicBezTo>
                  <a:cubicBezTo>
                    <a:pt x="22" y="17"/>
                    <a:pt x="22" y="20"/>
                    <a:pt x="20" y="21"/>
                  </a:cubicBezTo>
                  <a:cubicBezTo>
                    <a:pt x="20" y="22"/>
                    <a:pt x="19" y="22"/>
                    <a:pt x="1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4" name="Freeform 402">
              <a:extLst>
                <a:ext uri="{FF2B5EF4-FFF2-40B4-BE49-F238E27FC236}">
                  <a16:creationId xmlns:a16="http://schemas.microsoft.com/office/drawing/2014/main" id="{AE66B0F1-DA3B-EA95-F9D0-52FC7F85AD98}"/>
                </a:ext>
              </a:extLst>
            </p:cNvPr>
            <p:cNvSpPr>
              <a:spLocks/>
            </p:cNvSpPr>
            <p:nvPr/>
          </p:nvSpPr>
          <p:spPr bwMode="auto">
            <a:xfrm>
              <a:off x="6780" y="4792"/>
              <a:ext cx="150" cy="151"/>
            </a:xfrm>
            <a:custGeom>
              <a:avLst/>
              <a:gdLst>
                <a:gd name="T0" fmla="*/ 47 w 51"/>
                <a:gd name="T1" fmla="*/ 50 h 51"/>
                <a:gd name="T2" fmla="*/ 44 w 51"/>
                <a:gd name="T3" fmla="*/ 48 h 51"/>
                <a:gd name="T4" fmla="*/ 26 w 51"/>
                <a:gd name="T5" fmla="*/ 12 h 51"/>
                <a:gd name="T6" fmla="*/ 7 w 51"/>
                <a:gd name="T7" fmla="*/ 48 h 51"/>
                <a:gd name="T8" fmla="*/ 3 w 51"/>
                <a:gd name="T9" fmla="*/ 50 h 51"/>
                <a:gd name="T10" fmla="*/ 1 w 51"/>
                <a:gd name="T11" fmla="*/ 45 h 51"/>
                <a:gd name="T12" fmla="*/ 22 w 51"/>
                <a:gd name="T13" fmla="*/ 2 h 51"/>
                <a:gd name="T14" fmla="*/ 29 w 51"/>
                <a:gd name="T15" fmla="*/ 2 h 51"/>
                <a:gd name="T16" fmla="*/ 50 w 51"/>
                <a:gd name="T17" fmla="*/ 45 h 51"/>
                <a:gd name="T18" fmla="*/ 48 w 51"/>
                <a:gd name="T19" fmla="*/ 50 h 51"/>
                <a:gd name="T20" fmla="*/ 47 w 51"/>
                <a:gd name="T21" fmla="*/ 5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51">
                  <a:moveTo>
                    <a:pt x="47" y="50"/>
                  </a:moveTo>
                  <a:cubicBezTo>
                    <a:pt x="46" y="50"/>
                    <a:pt x="44" y="49"/>
                    <a:pt x="44" y="48"/>
                  </a:cubicBezTo>
                  <a:cubicBezTo>
                    <a:pt x="26" y="12"/>
                    <a:pt x="26" y="12"/>
                    <a:pt x="26" y="12"/>
                  </a:cubicBezTo>
                  <a:cubicBezTo>
                    <a:pt x="7" y="48"/>
                    <a:pt x="7" y="48"/>
                    <a:pt x="7" y="48"/>
                  </a:cubicBezTo>
                  <a:cubicBezTo>
                    <a:pt x="7" y="50"/>
                    <a:pt x="4" y="51"/>
                    <a:pt x="3" y="50"/>
                  </a:cubicBezTo>
                  <a:cubicBezTo>
                    <a:pt x="1" y="49"/>
                    <a:pt x="0" y="47"/>
                    <a:pt x="1" y="45"/>
                  </a:cubicBezTo>
                  <a:cubicBezTo>
                    <a:pt x="22" y="2"/>
                    <a:pt x="22" y="2"/>
                    <a:pt x="22" y="2"/>
                  </a:cubicBezTo>
                  <a:cubicBezTo>
                    <a:pt x="24" y="0"/>
                    <a:pt x="28" y="0"/>
                    <a:pt x="29" y="2"/>
                  </a:cubicBezTo>
                  <a:cubicBezTo>
                    <a:pt x="50" y="45"/>
                    <a:pt x="50" y="45"/>
                    <a:pt x="50" y="45"/>
                  </a:cubicBezTo>
                  <a:cubicBezTo>
                    <a:pt x="51" y="47"/>
                    <a:pt x="50" y="49"/>
                    <a:pt x="48" y="50"/>
                  </a:cubicBezTo>
                  <a:cubicBezTo>
                    <a:pt x="48" y="50"/>
                    <a:pt x="47" y="50"/>
                    <a:pt x="47"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5" name="Freeform 403">
              <a:extLst>
                <a:ext uri="{FF2B5EF4-FFF2-40B4-BE49-F238E27FC236}">
                  <a16:creationId xmlns:a16="http://schemas.microsoft.com/office/drawing/2014/main" id="{A6BACF4F-74D6-7AEE-9B9A-1BCD14C8C87A}"/>
                </a:ext>
              </a:extLst>
            </p:cNvPr>
            <p:cNvSpPr>
              <a:spLocks/>
            </p:cNvSpPr>
            <p:nvPr/>
          </p:nvSpPr>
          <p:spPr bwMode="auto">
            <a:xfrm>
              <a:off x="6803" y="4878"/>
              <a:ext cx="104" cy="21"/>
            </a:xfrm>
            <a:custGeom>
              <a:avLst/>
              <a:gdLst>
                <a:gd name="T0" fmla="*/ 32 w 35"/>
                <a:gd name="T1" fmla="*/ 7 h 7"/>
                <a:gd name="T2" fmla="*/ 3 w 35"/>
                <a:gd name="T3" fmla="*/ 7 h 7"/>
                <a:gd name="T4" fmla="*/ 0 w 35"/>
                <a:gd name="T5" fmla="*/ 3 h 7"/>
                <a:gd name="T6" fmla="*/ 3 w 35"/>
                <a:gd name="T7" fmla="*/ 0 h 7"/>
                <a:gd name="T8" fmla="*/ 32 w 35"/>
                <a:gd name="T9" fmla="*/ 0 h 7"/>
                <a:gd name="T10" fmla="*/ 35 w 35"/>
                <a:gd name="T11" fmla="*/ 3 h 7"/>
                <a:gd name="T12" fmla="*/ 32 w 35"/>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35" h="7">
                  <a:moveTo>
                    <a:pt x="32" y="7"/>
                  </a:moveTo>
                  <a:cubicBezTo>
                    <a:pt x="3" y="7"/>
                    <a:pt x="3" y="7"/>
                    <a:pt x="3" y="7"/>
                  </a:cubicBezTo>
                  <a:cubicBezTo>
                    <a:pt x="1" y="7"/>
                    <a:pt x="0" y="5"/>
                    <a:pt x="0" y="3"/>
                  </a:cubicBezTo>
                  <a:cubicBezTo>
                    <a:pt x="0" y="1"/>
                    <a:pt x="1" y="0"/>
                    <a:pt x="3" y="0"/>
                  </a:cubicBezTo>
                  <a:cubicBezTo>
                    <a:pt x="32" y="0"/>
                    <a:pt x="32" y="0"/>
                    <a:pt x="32" y="0"/>
                  </a:cubicBezTo>
                  <a:cubicBezTo>
                    <a:pt x="34" y="0"/>
                    <a:pt x="35" y="1"/>
                    <a:pt x="35" y="3"/>
                  </a:cubicBezTo>
                  <a:cubicBezTo>
                    <a:pt x="35" y="5"/>
                    <a:pt x="34" y="7"/>
                    <a:pt x="3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6" name="Group 283" title="Settings icon">
            <a:extLst>
              <a:ext uri="{FF2B5EF4-FFF2-40B4-BE49-F238E27FC236}">
                <a16:creationId xmlns:a16="http://schemas.microsoft.com/office/drawing/2014/main" id="{5F8CB103-B313-A201-951F-69870A9EE451}"/>
              </a:ext>
            </a:extLst>
          </p:cNvPr>
          <p:cNvGrpSpPr>
            <a:grpSpLocks noChangeAspect="1"/>
          </p:cNvGrpSpPr>
          <p:nvPr/>
        </p:nvGrpSpPr>
        <p:grpSpPr bwMode="auto">
          <a:xfrm>
            <a:off x="4702983" y="2496263"/>
            <a:ext cx="931252" cy="931252"/>
            <a:chOff x="3607" y="3447"/>
            <a:chExt cx="601" cy="601"/>
          </a:xfrm>
          <a:solidFill>
            <a:schemeClr val="accent1"/>
          </a:solidFill>
        </p:grpSpPr>
        <p:sp>
          <p:nvSpPr>
            <p:cNvPr id="37" name="Freeform 284">
              <a:extLst>
                <a:ext uri="{FF2B5EF4-FFF2-40B4-BE49-F238E27FC236}">
                  <a16:creationId xmlns:a16="http://schemas.microsoft.com/office/drawing/2014/main" id="{FACD0AED-20DA-A61E-96F1-3B0E46EF3DCB}"/>
                </a:ext>
              </a:extLst>
            </p:cNvPr>
            <p:cNvSpPr>
              <a:spLocks noEditPoints="1"/>
            </p:cNvSpPr>
            <p:nvPr/>
          </p:nvSpPr>
          <p:spPr bwMode="auto">
            <a:xfrm>
              <a:off x="3927" y="3447"/>
              <a:ext cx="281" cy="278"/>
            </a:xfrm>
            <a:custGeom>
              <a:avLst/>
              <a:gdLst>
                <a:gd name="T0" fmla="*/ 32 w 95"/>
                <a:gd name="T1" fmla="*/ 94 h 94"/>
                <a:gd name="T2" fmla="*/ 22 w 95"/>
                <a:gd name="T3" fmla="*/ 82 h 94"/>
                <a:gd name="T4" fmla="*/ 17 w 95"/>
                <a:gd name="T5" fmla="*/ 71 h 94"/>
                <a:gd name="T6" fmla="*/ 5 w 95"/>
                <a:gd name="T7" fmla="*/ 69 h 94"/>
                <a:gd name="T8" fmla="*/ 6 w 95"/>
                <a:gd name="T9" fmla="*/ 53 h 94"/>
                <a:gd name="T10" fmla="*/ 9 w 95"/>
                <a:gd name="T11" fmla="*/ 43 h 94"/>
                <a:gd name="T12" fmla="*/ 1 w 95"/>
                <a:gd name="T13" fmla="*/ 37 h 94"/>
                <a:gd name="T14" fmla="*/ 4 w 95"/>
                <a:gd name="T15" fmla="*/ 25 h 94"/>
                <a:gd name="T16" fmla="*/ 13 w 95"/>
                <a:gd name="T17" fmla="*/ 22 h 94"/>
                <a:gd name="T18" fmla="*/ 24 w 95"/>
                <a:gd name="T19" fmla="*/ 17 h 94"/>
                <a:gd name="T20" fmla="*/ 26 w 95"/>
                <a:gd name="T21" fmla="*/ 4 h 94"/>
                <a:gd name="T22" fmla="*/ 42 w 95"/>
                <a:gd name="T23" fmla="*/ 5 h 94"/>
                <a:gd name="T24" fmla="*/ 52 w 95"/>
                <a:gd name="T25" fmla="*/ 9 h 94"/>
                <a:gd name="T26" fmla="*/ 58 w 95"/>
                <a:gd name="T27" fmla="*/ 1 h 94"/>
                <a:gd name="T28" fmla="*/ 70 w 95"/>
                <a:gd name="T29" fmla="*/ 4 h 94"/>
                <a:gd name="T30" fmla="*/ 73 w 95"/>
                <a:gd name="T31" fmla="*/ 13 h 94"/>
                <a:gd name="T32" fmla="*/ 78 w 95"/>
                <a:gd name="T33" fmla="*/ 24 h 94"/>
                <a:gd name="T34" fmla="*/ 91 w 95"/>
                <a:gd name="T35" fmla="*/ 26 h 94"/>
                <a:gd name="T36" fmla="*/ 90 w 95"/>
                <a:gd name="T37" fmla="*/ 41 h 94"/>
                <a:gd name="T38" fmla="*/ 86 w 95"/>
                <a:gd name="T39" fmla="*/ 52 h 94"/>
                <a:gd name="T40" fmla="*/ 94 w 95"/>
                <a:gd name="T41" fmla="*/ 57 h 94"/>
                <a:gd name="T42" fmla="*/ 91 w 95"/>
                <a:gd name="T43" fmla="*/ 69 h 94"/>
                <a:gd name="T44" fmla="*/ 82 w 95"/>
                <a:gd name="T45" fmla="*/ 73 h 94"/>
                <a:gd name="T46" fmla="*/ 71 w 95"/>
                <a:gd name="T47" fmla="*/ 78 h 94"/>
                <a:gd name="T48" fmla="*/ 73 w 95"/>
                <a:gd name="T49" fmla="*/ 87 h 94"/>
                <a:gd name="T50" fmla="*/ 63 w 95"/>
                <a:gd name="T51" fmla="*/ 93 h 94"/>
                <a:gd name="T52" fmla="*/ 54 w 95"/>
                <a:gd name="T53" fmla="*/ 89 h 94"/>
                <a:gd name="T54" fmla="*/ 43 w 95"/>
                <a:gd name="T55" fmla="*/ 86 h 94"/>
                <a:gd name="T56" fmla="*/ 38 w 95"/>
                <a:gd name="T57" fmla="*/ 94 h 94"/>
                <a:gd name="T58" fmla="*/ 19 w 95"/>
                <a:gd name="T59" fmla="*/ 63 h 94"/>
                <a:gd name="T60" fmla="*/ 30 w 95"/>
                <a:gd name="T61" fmla="*/ 73 h 94"/>
                <a:gd name="T62" fmla="*/ 29 w 95"/>
                <a:gd name="T63" fmla="*/ 85 h 94"/>
                <a:gd name="T64" fmla="*/ 38 w 95"/>
                <a:gd name="T65" fmla="*/ 80 h 94"/>
                <a:gd name="T66" fmla="*/ 54 w 95"/>
                <a:gd name="T67" fmla="*/ 78 h 94"/>
                <a:gd name="T68" fmla="*/ 60 w 95"/>
                <a:gd name="T69" fmla="*/ 86 h 94"/>
                <a:gd name="T70" fmla="*/ 64 w 95"/>
                <a:gd name="T71" fmla="*/ 78 h 94"/>
                <a:gd name="T72" fmla="*/ 73 w 95"/>
                <a:gd name="T73" fmla="*/ 65 h 94"/>
                <a:gd name="T74" fmla="*/ 85 w 95"/>
                <a:gd name="T75" fmla="*/ 66 h 94"/>
                <a:gd name="T76" fmla="*/ 80 w 95"/>
                <a:gd name="T77" fmla="*/ 57 h 94"/>
                <a:gd name="T78" fmla="*/ 78 w 95"/>
                <a:gd name="T79" fmla="*/ 41 h 94"/>
                <a:gd name="T80" fmla="*/ 87 w 95"/>
                <a:gd name="T81" fmla="*/ 35 h 94"/>
                <a:gd name="T82" fmla="*/ 78 w 95"/>
                <a:gd name="T83" fmla="*/ 31 h 94"/>
                <a:gd name="T84" fmla="*/ 65 w 95"/>
                <a:gd name="T85" fmla="*/ 22 h 94"/>
                <a:gd name="T86" fmla="*/ 67 w 95"/>
                <a:gd name="T87" fmla="*/ 10 h 94"/>
                <a:gd name="T88" fmla="*/ 58 w 95"/>
                <a:gd name="T89" fmla="*/ 15 h 94"/>
                <a:gd name="T90" fmla="*/ 42 w 95"/>
                <a:gd name="T91" fmla="*/ 17 h 94"/>
                <a:gd name="T92" fmla="*/ 35 w 95"/>
                <a:gd name="T93" fmla="*/ 8 h 94"/>
                <a:gd name="T94" fmla="*/ 32 w 95"/>
                <a:gd name="T95" fmla="*/ 17 h 94"/>
                <a:gd name="T96" fmla="*/ 22 w 95"/>
                <a:gd name="T97" fmla="*/ 30 h 94"/>
                <a:gd name="T98" fmla="*/ 10 w 95"/>
                <a:gd name="T99" fmla="*/ 28 h 94"/>
                <a:gd name="T100" fmla="*/ 15 w 95"/>
                <a:gd name="T101" fmla="*/ 37 h 94"/>
                <a:gd name="T102" fmla="*/ 17 w 95"/>
                <a:gd name="T103" fmla="*/ 53 h 94"/>
                <a:gd name="T104" fmla="*/ 9 w 95"/>
                <a:gd name="T105" fmla="*/ 60 h 94"/>
                <a:gd name="T106" fmla="*/ 17 w 95"/>
                <a:gd name="T107" fmla="*/ 6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94">
                  <a:moveTo>
                    <a:pt x="35" y="94"/>
                  </a:moveTo>
                  <a:cubicBezTo>
                    <a:pt x="34" y="94"/>
                    <a:pt x="33" y="94"/>
                    <a:pt x="32" y="94"/>
                  </a:cubicBezTo>
                  <a:cubicBezTo>
                    <a:pt x="26" y="91"/>
                    <a:pt x="26" y="91"/>
                    <a:pt x="26" y="91"/>
                  </a:cubicBezTo>
                  <a:cubicBezTo>
                    <a:pt x="22" y="90"/>
                    <a:pt x="20" y="86"/>
                    <a:pt x="22" y="82"/>
                  </a:cubicBezTo>
                  <a:cubicBezTo>
                    <a:pt x="24" y="77"/>
                    <a:pt x="24" y="77"/>
                    <a:pt x="24" y="77"/>
                  </a:cubicBezTo>
                  <a:cubicBezTo>
                    <a:pt x="21" y="76"/>
                    <a:pt x="19" y="74"/>
                    <a:pt x="17" y="71"/>
                  </a:cubicBezTo>
                  <a:cubicBezTo>
                    <a:pt x="14" y="73"/>
                    <a:pt x="14" y="73"/>
                    <a:pt x="14" y="73"/>
                  </a:cubicBezTo>
                  <a:cubicBezTo>
                    <a:pt x="10" y="74"/>
                    <a:pt x="6" y="73"/>
                    <a:pt x="5" y="69"/>
                  </a:cubicBezTo>
                  <a:cubicBezTo>
                    <a:pt x="2" y="63"/>
                    <a:pt x="2" y="63"/>
                    <a:pt x="2" y="63"/>
                  </a:cubicBezTo>
                  <a:cubicBezTo>
                    <a:pt x="0" y="59"/>
                    <a:pt x="2" y="55"/>
                    <a:pt x="6" y="53"/>
                  </a:cubicBezTo>
                  <a:cubicBezTo>
                    <a:pt x="9" y="52"/>
                    <a:pt x="9" y="52"/>
                    <a:pt x="9" y="52"/>
                  </a:cubicBezTo>
                  <a:cubicBezTo>
                    <a:pt x="9" y="49"/>
                    <a:pt x="9" y="46"/>
                    <a:pt x="9" y="43"/>
                  </a:cubicBezTo>
                  <a:cubicBezTo>
                    <a:pt x="5" y="41"/>
                    <a:pt x="5" y="41"/>
                    <a:pt x="5" y="41"/>
                  </a:cubicBezTo>
                  <a:cubicBezTo>
                    <a:pt x="3" y="40"/>
                    <a:pt x="2" y="39"/>
                    <a:pt x="1" y="37"/>
                  </a:cubicBezTo>
                  <a:cubicBezTo>
                    <a:pt x="0" y="36"/>
                    <a:pt x="0" y="34"/>
                    <a:pt x="1" y="32"/>
                  </a:cubicBezTo>
                  <a:cubicBezTo>
                    <a:pt x="4" y="25"/>
                    <a:pt x="4" y="25"/>
                    <a:pt x="4" y="25"/>
                  </a:cubicBezTo>
                  <a:cubicBezTo>
                    <a:pt x="5" y="24"/>
                    <a:pt x="6" y="22"/>
                    <a:pt x="8" y="22"/>
                  </a:cubicBezTo>
                  <a:cubicBezTo>
                    <a:pt x="9" y="21"/>
                    <a:pt x="11" y="21"/>
                    <a:pt x="13" y="22"/>
                  </a:cubicBezTo>
                  <a:cubicBezTo>
                    <a:pt x="18" y="23"/>
                    <a:pt x="18" y="23"/>
                    <a:pt x="18" y="23"/>
                  </a:cubicBezTo>
                  <a:cubicBezTo>
                    <a:pt x="19" y="21"/>
                    <a:pt x="21" y="19"/>
                    <a:pt x="24" y="17"/>
                  </a:cubicBezTo>
                  <a:cubicBezTo>
                    <a:pt x="22" y="13"/>
                    <a:pt x="22" y="13"/>
                    <a:pt x="22" y="13"/>
                  </a:cubicBezTo>
                  <a:cubicBezTo>
                    <a:pt x="21" y="10"/>
                    <a:pt x="22" y="6"/>
                    <a:pt x="26" y="4"/>
                  </a:cubicBezTo>
                  <a:cubicBezTo>
                    <a:pt x="32" y="2"/>
                    <a:pt x="32" y="2"/>
                    <a:pt x="32" y="2"/>
                  </a:cubicBezTo>
                  <a:cubicBezTo>
                    <a:pt x="36" y="0"/>
                    <a:pt x="40" y="2"/>
                    <a:pt x="42" y="5"/>
                  </a:cubicBezTo>
                  <a:cubicBezTo>
                    <a:pt x="43" y="9"/>
                    <a:pt x="43" y="9"/>
                    <a:pt x="43" y="9"/>
                  </a:cubicBezTo>
                  <a:cubicBezTo>
                    <a:pt x="46" y="9"/>
                    <a:pt x="49" y="9"/>
                    <a:pt x="52" y="9"/>
                  </a:cubicBezTo>
                  <a:cubicBezTo>
                    <a:pt x="54" y="5"/>
                    <a:pt x="54" y="5"/>
                    <a:pt x="54" y="5"/>
                  </a:cubicBezTo>
                  <a:cubicBezTo>
                    <a:pt x="55" y="3"/>
                    <a:pt x="56" y="2"/>
                    <a:pt x="58" y="1"/>
                  </a:cubicBezTo>
                  <a:cubicBezTo>
                    <a:pt x="59" y="0"/>
                    <a:pt x="61" y="0"/>
                    <a:pt x="63" y="1"/>
                  </a:cubicBezTo>
                  <a:cubicBezTo>
                    <a:pt x="70" y="4"/>
                    <a:pt x="70" y="4"/>
                    <a:pt x="70" y="4"/>
                  </a:cubicBezTo>
                  <a:cubicBezTo>
                    <a:pt x="71" y="4"/>
                    <a:pt x="73" y="6"/>
                    <a:pt x="73" y="7"/>
                  </a:cubicBezTo>
                  <a:cubicBezTo>
                    <a:pt x="74" y="9"/>
                    <a:pt x="74" y="11"/>
                    <a:pt x="73" y="13"/>
                  </a:cubicBezTo>
                  <a:cubicBezTo>
                    <a:pt x="72" y="17"/>
                    <a:pt x="72" y="17"/>
                    <a:pt x="72" y="17"/>
                  </a:cubicBezTo>
                  <a:cubicBezTo>
                    <a:pt x="74" y="19"/>
                    <a:pt x="76" y="21"/>
                    <a:pt x="78" y="24"/>
                  </a:cubicBezTo>
                  <a:cubicBezTo>
                    <a:pt x="81" y="22"/>
                    <a:pt x="81" y="22"/>
                    <a:pt x="81" y="22"/>
                  </a:cubicBezTo>
                  <a:cubicBezTo>
                    <a:pt x="85" y="21"/>
                    <a:pt x="89" y="22"/>
                    <a:pt x="91" y="26"/>
                  </a:cubicBezTo>
                  <a:cubicBezTo>
                    <a:pt x="93" y="32"/>
                    <a:pt x="93" y="32"/>
                    <a:pt x="93" y="32"/>
                  </a:cubicBezTo>
                  <a:cubicBezTo>
                    <a:pt x="95" y="36"/>
                    <a:pt x="93" y="40"/>
                    <a:pt x="90" y="41"/>
                  </a:cubicBezTo>
                  <a:cubicBezTo>
                    <a:pt x="86" y="43"/>
                    <a:pt x="86" y="43"/>
                    <a:pt x="86" y="43"/>
                  </a:cubicBezTo>
                  <a:cubicBezTo>
                    <a:pt x="86" y="46"/>
                    <a:pt x="86" y="49"/>
                    <a:pt x="86" y="52"/>
                  </a:cubicBezTo>
                  <a:cubicBezTo>
                    <a:pt x="90" y="54"/>
                    <a:pt x="90" y="54"/>
                    <a:pt x="90" y="54"/>
                  </a:cubicBezTo>
                  <a:cubicBezTo>
                    <a:pt x="92" y="54"/>
                    <a:pt x="93" y="56"/>
                    <a:pt x="94" y="57"/>
                  </a:cubicBezTo>
                  <a:cubicBezTo>
                    <a:pt x="95" y="59"/>
                    <a:pt x="95" y="61"/>
                    <a:pt x="94" y="63"/>
                  </a:cubicBezTo>
                  <a:cubicBezTo>
                    <a:pt x="91" y="69"/>
                    <a:pt x="91" y="69"/>
                    <a:pt x="91" y="69"/>
                  </a:cubicBezTo>
                  <a:cubicBezTo>
                    <a:pt x="91" y="71"/>
                    <a:pt x="89" y="72"/>
                    <a:pt x="88" y="73"/>
                  </a:cubicBezTo>
                  <a:cubicBezTo>
                    <a:pt x="86" y="74"/>
                    <a:pt x="84" y="74"/>
                    <a:pt x="82" y="73"/>
                  </a:cubicBezTo>
                  <a:cubicBezTo>
                    <a:pt x="78" y="71"/>
                    <a:pt x="78" y="71"/>
                    <a:pt x="78" y="71"/>
                  </a:cubicBezTo>
                  <a:cubicBezTo>
                    <a:pt x="76" y="74"/>
                    <a:pt x="74" y="76"/>
                    <a:pt x="71" y="78"/>
                  </a:cubicBezTo>
                  <a:cubicBezTo>
                    <a:pt x="73" y="81"/>
                    <a:pt x="73" y="81"/>
                    <a:pt x="73" y="81"/>
                  </a:cubicBezTo>
                  <a:cubicBezTo>
                    <a:pt x="74" y="83"/>
                    <a:pt x="74" y="85"/>
                    <a:pt x="73" y="87"/>
                  </a:cubicBezTo>
                  <a:cubicBezTo>
                    <a:pt x="72" y="88"/>
                    <a:pt x="71" y="90"/>
                    <a:pt x="69" y="90"/>
                  </a:cubicBezTo>
                  <a:cubicBezTo>
                    <a:pt x="63" y="93"/>
                    <a:pt x="63" y="93"/>
                    <a:pt x="63" y="93"/>
                  </a:cubicBezTo>
                  <a:cubicBezTo>
                    <a:pt x="61" y="94"/>
                    <a:pt x="59" y="94"/>
                    <a:pt x="57" y="93"/>
                  </a:cubicBezTo>
                  <a:cubicBezTo>
                    <a:pt x="56" y="92"/>
                    <a:pt x="54" y="91"/>
                    <a:pt x="54" y="89"/>
                  </a:cubicBezTo>
                  <a:cubicBezTo>
                    <a:pt x="52" y="86"/>
                    <a:pt x="52" y="86"/>
                    <a:pt x="52" y="86"/>
                  </a:cubicBezTo>
                  <a:cubicBezTo>
                    <a:pt x="49" y="86"/>
                    <a:pt x="46" y="86"/>
                    <a:pt x="43" y="86"/>
                  </a:cubicBezTo>
                  <a:cubicBezTo>
                    <a:pt x="41" y="90"/>
                    <a:pt x="41" y="90"/>
                    <a:pt x="41" y="90"/>
                  </a:cubicBezTo>
                  <a:cubicBezTo>
                    <a:pt x="41" y="92"/>
                    <a:pt x="39" y="93"/>
                    <a:pt x="38" y="94"/>
                  </a:cubicBezTo>
                  <a:cubicBezTo>
                    <a:pt x="37" y="94"/>
                    <a:pt x="36" y="94"/>
                    <a:pt x="35" y="94"/>
                  </a:cubicBezTo>
                  <a:close/>
                  <a:moveTo>
                    <a:pt x="19" y="63"/>
                  </a:moveTo>
                  <a:cubicBezTo>
                    <a:pt x="20" y="63"/>
                    <a:pt x="21" y="64"/>
                    <a:pt x="22" y="65"/>
                  </a:cubicBezTo>
                  <a:cubicBezTo>
                    <a:pt x="24" y="68"/>
                    <a:pt x="27" y="71"/>
                    <a:pt x="30" y="73"/>
                  </a:cubicBezTo>
                  <a:cubicBezTo>
                    <a:pt x="32" y="74"/>
                    <a:pt x="32" y="76"/>
                    <a:pt x="31" y="78"/>
                  </a:cubicBezTo>
                  <a:cubicBezTo>
                    <a:pt x="29" y="85"/>
                    <a:pt x="29" y="85"/>
                    <a:pt x="29" y="85"/>
                  </a:cubicBezTo>
                  <a:cubicBezTo>
                    <a:pt x="35" y="87"/>
                    <a:pt x="35" y="87"/>
                    <a:pt x="35" y="87"/>
                  </a:cubicBezTo>
                  <a:cubicBezTo>
                    <a:pt x="38" y="80"/>
                    <a:pt x="38" y="80"/>
                    <a:pt x="38" y="80"/>
                  </a:cubicBezTo>
                  <a:cubicBezTo>
                    <a:pt x="38" y="79"/>
                    <a:pt x="40" y="78"/>
                    <a:pt x="42" y="78"/>
                  </a:cubicBezTo>
                  <a:cubicBezTo>
                    <a:pt x="46" y="79"/>
                    <a:pt x="50" y="79"/>
                    <a:pt x="54" y="78"/>
                  </a:cubicBezTo>
                  <a:cubicBezTo>
                    <a:pt x="55" y="78"/>
                    <a:pt x="57" y="79"/>
                    <a:pt x="58" y="80"/>
                  </a:cubicBezTo>
                  <a:cubicBezTo>
                    <a:pt x="60" y="86"/>
                    <a:pt x="60" y="86"/>
                    <a:pt x="60" y="86"/>
                  </a:cubicBezTo>
                  <a:cubicBezTo>
                    <a:pt x="66" y="84"/>
                    <a:pt x="66" y="84"/>
                    <a:pt x="66" y="84"/>
                  </a:cubicBezTo>
                  <a:cubicBezTo>
                    <a:pt x="64" y="78"/>
                    <a:pt x="64" y="78"/>
                    <a:pt x="64" y="78"/>
                  </a:cubicBezTo>
                  <a:cubicBezTo>
                    <a:pt x="63" y="76"/>
                    <a:pt x="64" y="74"/>
                    <a:pt x="65" y="73"/>
                  </a:cubicBezTo>
                  <a:cubicBezTo>
                    <a:pt x="68" y="71"/>
                    <a:pt x="71" y="68"/>
                    <a:pt x="73" y="65"/>
                  </a:cubicBezTo>
                  <a:cubicBezTo>
                    <a:pt x="74" y="63"/>
                    <a:pt x="76" y="63"/>
                    <a:pt x="78" y="64"/>
                  </a:cubicBezTo>
                  <a:cubicBezTo>
                    <a:pt x="85" y="66"/>
                    <a:pt x="85" y="66"/>
                    <a:pt x="85" y="66"/>
                  </a:cubicBezTo>
                  <a:cubicBezTo>
                    <a:pt x="87" y="60"/>
                    <a:pt x="87" y="60"/>
                    <a:pt x="87" y="60"/>
                  </a:cubicBezTo>
                  <a:cubicBezTo>
                    <a:pt x="80" y="57"/>
                    <a:pt x="80" y="57"/>
                    <a:pt x="80" y="57"/>
                  </a:cubicBezTo>
                  <a:cubicBezTo>
                    <a:pt x="79" y="57"/>
                    <a:pt x="78" y="55"/>
                    <a:pt x="78" y="53"/>
                  </a:cubicBezTo>
                  <a:cubicBezTo>
                    <a:pt x="79" y="49"/>
                    <a:pt x="79" y="45"/>
                    <a:pt x="78" y="41"/>
                  </a:cubicBezTo>
                  <a:cubicBezTo>
                    <a:pt x="78" y="40"/>
                    <a:pt x="79" y="38"/>
                    <a:pt x="80" y="37"/>
                  </a:cubicBezTo>
                  <a:cubicBezTo>
                    <a:pt x="87" y="35"/>
                    <a:pt x="87" y="35"/>
                    <a:pt x="87" y="35"/>
                  </a:cubicBezTo>
                  <a:cubicBezTo>
                    <a:pt x="84" y="29"/>
                    <a:pt x="84" y="29"/>
                    <a:pt x="84" y="29"/>
                  </a:cubicBezTo>
                  <a:cubicBezTo>
                    <a:pt x="78" y="31"/>
                    <a:pt x="78" y="31"/>
                    <a:pt x="78" y="31"/>
                  </a:cubicBezTo>
                  <a:cubicBezTo>
                    <a:pt x="76" y="32"/>
                    <a:pt x="75" y="31"/>
                    <a:pt x="74" y="30"/>
                  </a:cubicBezTo>
                  <a:cubicBezTo>
                    <a:pt x="71" y="27"/>
                    <a:pt x="68" y="24"/>
                    <a:pt x="65" y="22"/>
                  </a:cubicBezTo>
                  <a:cubicBezTo>
                    <a:pt x="64" y="21"/>
                    <a:pt x="63" y="19"/>
                    <a:pt x="64" y="17"/>
                  </a:cubicBezTo>
                  <a:cubicBezTo>
                    <a:pt x="67" y="10"/>
                    <a:pt x="67" y="10"/>
                    <a:pt x="67" y="10"/>
                  </a:cubicBezTo>
                  <a:cubicBezTo>
                    <a:pt x="60" y="8"/>
                    <a:pt x="60" y="8"/>
                    <a:pt x="60" y="8"/>
                  </a:cubicBezTo>
                  <a:cubicBezTo>
                    <a:pt x="58" y="15"/>
                    <a:pt x="58" y="15"/>
                    <a:pt x="58" y="15"/>
                  </a:cubicBezTo>
                  <a:cubicBezTo>
                    <a:pt x="57" y="16"/>
                    <a:pt x="55" y="17"/>
                    <a:pt x="54" y="17"/>
                  </a:cubicBezTo>
                  <a:cubicBezTo>
                    <a:pt x="50" y="16"/>
                    <a:pt x="46" y="16"/>
                    <a:pt x="42" y="17"/>
                  </a:cubicBezTo>
                  <a:cubicBezTo>
                    <a:pt x="40" y="17"/>
                    <a:pt x="38" y="16"/>
                    <a:pt x="38" y="15"/>
                  </a:cubicBezTo>
                  <a:cubicBezTo>
                    <a:pt x="35" y="8"/>
                    <a:pt x="35" y="8"/>
                    <a:pt x="35" y="8"/>
                  </a:cubicBezTo>
                  <a:cubicBezTo>
                    <a:pt x="29" y="11"/>
                    <a:pt x="29" y="11"/>
                    <a:pt x="29" y="11"/>
                  </a:cubicBezTo>
                  <a:cubicBezTo>
                    <a:pt x="32" y="17"/>
                    <a:pt x="32" y="17"/>
                    <a:pt x="32" y="17"/>
                  </a:cubicBezTo>
                  <a:cubicBezTo>
                    <a:pt x="32" y="19"/>
                    <a:pt x="32" y="20"/>
                    <a:pt x="30" y="21"/>
                  </a:cubicBezTo>
                  <a:cubicBezTo>
                    <a:pt x="27" y="24"/>
                    <a:pt x="24" y="27"/>
                    <a:pt x="22" y="30"/>
                  </a:cubicBezTo>
                  <a:cubicBezTo>
                    <a:pt x="21" y="31"/>
                    <a:pt x="19" y="32"/>
                    <a:pt x="17" y="31"/>
                  </a:cubicBezTo>
                  <a:cubicBezTo>
                    <a:pt x="10" y="28"/>
                    <a:pt x="10" y="28"/>
                    <a:pt x="10" y="28"/>
                  </a:cubicBezTo>
                  <a:cubicBezTo>
                    <a:pt x="8" y="35"/>
                    <a:pt x="8" y="35"/>
                    <a:pt x="8" y="35"/>
                  </a:cubicBezTo>
                  <a:cubicBezTo>
                    <a:pt x="15" y="37"/>
                    <a:pt x="15" y="37"/>
                    <a:pt x="15" y="37"/>
                  </a:cubicBezTo>
                  <a:cubicBezTo>
                    <a:pt x="16" y="38"/>
                    <a:pt x="17" y="40"/>
                    <a:pt x="17" y="41"/>
                  </a:cubicBezTo>
                  <a:cubicBezTo>
                    <a:pt x="16" y="45"/>
                    <a:pt x="16" y="50"/>
                    <a:pt x="17" y="53"/>
                  </a:cubicBezTo>
                  <a:cubicBezTo>
                    <a:pt x="17" y="55"/>
                    <a:pt x="16" y="57"/>
                    <a:pt x="15" y="57"/>
                  </a:cubicBezTo>
                  <a:cubicBezTo>
                    <a:pt x="9" y="60"/>
                    <a:pt x="9" y="60"/>
                    <a:pt x="9" y="60"/>
                  </a:cubicBezTo>
                  <a:cubicBezTo>
                    <a:pt x="11" y="66"/>
                    <a:pt x="11" y="66"/>
                    <a:pt x="11" y="66"/>
                  </a:cubicBezTo>
                  <a:cubicBezTo>
                    <a:pt x="17" y="63"/>
                    <a:pt x="17" y="63"/>
                    <a:pt x="17" y="63"/>
                  </a:cubicBezTo>
                  <a:cubicBezTo>
                    <a:pt x="18" y="63"/>
                    <a:pt x="18" y="63"/>
                    <a:pt x="19"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8" name="Freeform 285">
              <a:extLst>
                <a:ext uri="{FF2B5EF4-FFF2-40B4-BE49-F238E27FC236}">
                  <a16:creationId xmlns:a16="http://schemas.microsoft.com/office/drawing/2014/main" id="{A31C9576-4D2F-5147-434A-C66D2D7EB57B}"/>
                </a:ext>
              </a:extLst>
            </p:cNvPr>
            <p:cNvSpPr>
              <a:spLocks noEditPoints="1"/>
            </p:cNvSpPr>
            <p:nvPr/>
          </p:nvSpPr>
          <p:spPr bwMode="auto">
            <a:xfrm>
              <a:off x="3734" y="3749"/>
              <a:ext cx="172" cy="172"/>
            </a:xfrm>
            <a:custGeom>
              <a:avLst/>
              <a:gdLst>
                <a:gd name="T0" fmla="*/ 29 w 58"/>
                <a:gd name="T1" fmla="*/ 58 h 58"/>
                <a:gd name="T2" fmla="*/ 0 w 58"/>
                <a:gd name="T3" fmla="*/ 29 h 58"/>
                <a:gd name="T4" fmla="*/ 29 w 58"/>
                <a:gd name="T5" fmla="*/ 0 h 58"/>
                <a:gd name="T6" fmla="*/ 58 w 58"/>
                <a:gd name="T7" fmla="*/ 29 h 58"/>
                <a:gd name="T8" fmla="*/ 29 w 58"/>
                <a:gd name="T9" fmla="*/ 58 h 58"/>
                <a:gd name="T10" fmla="*/ 29 w 58"/>
                <a:gd name="T11" fmla="*/ 7 h 58"/>
                <a:gd name="T12" fmla="*/ 8 w 58"/>
                <a:gd name="T13" fmla="*/ 29 h 58"/>
                <a:gd name="T14" fmla="*/ 29 w 58"/>
                <a:gd name="T15" fmla="*/ 50 h 58"/>
                <a:gd name="T16" fmla="*/ 51 w 58"/>
                <a:gd name="T17" fmla="*/ 29 h 58"/>
                <a:gd name="T18" fmla="*/ 29 w 58"/>
                <a:gd name="T19" fmla="*/ 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58"/>
                  </a:moveTo>
                  <a:cubicBezTo>
                    <a:pt x="13" y="58"/>
                    <a:pt x="0" y="45"/>
                    <a:pt x="0" y="29"/>
                  </a:cubicBezTo>
                  <a:cubicBezTo>
                    <a:pt x="0" y="13"/>
                    <a:pt x="13" y="0"/>
                    <a:pt x="29" y="0"/>
                  </a:cubicBezTo>
                  <a:cubicBezTo>
                    <a:pt x="45" y="0"/>
                    <a:pt x="58" y="13"/>
                    <a:pt x="58" y="29"/>
                  </a:cubicBezTo>
                  <a:cubicBezTo>
                    <a:pt x="58" y="45"/>
                    <a:pt x="45" y="58"/>
                    <a:pt x="29" y="58"/>
                  </a:cubicBezTo>
                  <a:close/>
                  <a:moveTo>
                    <a:pt x="29" y="7"/>
                  </a:moveTo>
                  <a:cubicBezTo>
                    <a:pt x="17" y="7"/>
                    <a:pt x="8" y="17"/>
                    <a:pt x="8" y="29"/>
                  </a:cubicBezTo>
                  <a:cubicBezTo>
                    <a:pt x="8" y="41"/>
                    <a:pt x="17" y="50"/>
                    <a:pt x="29" y="50"/>
                  </a:cubicBezTo>
                  <a:cubicBezTo>
                    <a:pt x="41" y="50"/>
                    <a:pt x="51" y="41"/>
                    <a:pt x="51" y="29"/>
                  </a:cubicBezTo>
                  <a:cubicBezTo>
                    <a:pt x="51" y="17"/>
                    <a:pt x="41" y="7"/>
                    <a:pt x="2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9" name="Freeform 286">
              <a:extLst>
                <a:ext uri="{FF2B5EF4-FFF2-40B4-BE49-F238E27FC236}">
                  <a16:creationId xmlns:a16="http://schemas.microsoft.com/office/drawing/2014/main" id="{24A185AB-E53A-A76B-B751-32358E31722F}"/>
                </a:ext>
              </a:extLst>
            </p:cNvPr>
            <p:cNvSpPr>
              <a:spLocks noEditPoints="1"/>
            </p:cNvSpPr>
            <p:nvPr/>
          </p:nvSpPr>
          <p:spPr bwMode="auto">
            <a:xfrm>
              <a:off x="3607" y="3619"/>
              <a:ext cx="429" cy="429"/>
            </a:xfrm>
            <a:custGeom>
              <a:avLst/>
              <a:gdLst>
                <a:gd name="T0" fmla="*/ 67 w 145"/>
                <a:gd name="T1" fmla="*/ 145 h 145"/>
                <a:gd name="T2" fmla="*/ 58 w 145"/>
                <a:gd name="T3" fmla="*/ 127 h 145"/>
                <a:gd name="T4" fmla="*/ 38 w 145"/>
                <a:gd name="T5" fmla="*/ 127 h 145"/>
                <a:gd name="T6" fmla="*/ 18 w 145"/>
                <a:gd name="T7" fmla="*/ 119 h 145"/>
                <a:gd name="T8" fmla="*/ 24 w 145"/>
                <a:gd name="T9" fmla="*/ 101 h 145"/>
                <a:gd name="T10" fmla="*/ 9 w 145"/>
                <a:gd name="T11" fmla="*/ 87 h 145"/>
                <a:gd name="T12" fmla="*/ 0 w 145"/>
                <a:gd name="T13" fmla="*/ 67 h 145"/>
                <a:gd name="T14" fmla="*/ 18 w 145"/>
                <a:gd name="T15" fmla="*/ 58 h 145"/>
                <a:gd name="T16" fmla="*/ 18 w 145"/>
                <a:gd name="T17" fmla="*/ 38 h 145"/>
                <a:gd name="T18" fmla="*/ 18 w 145"/>
                <a:gd name="T19" fmla="*/ 26 h 145"/>
                <a:gd name="T20" fmla="*/ 38 w 145"/>
                <a:gd name="T21" fmla="*/ 19 h 145"/>
                <a:gd name="T22" fmla="*/ 58 w 145"/>
                <a:gd name="T23" fmla="*/ 18 h 145"/>
                <a:gd name="T24" fmla="*/ 67 w 145"/>
                <a:gd name="T25" fmla="*/ 0 h 145"/>
                <a:gd name="T26" fmla="*/ 87 w 145"/>
                <a:gd name="T27" fmla="*/ 9 h 145"/>
                <a:gd name="T28" fmla="*/ 101 w 145"/>
                <a:gd name="T29" fmla="*/ 24 h 145"/>
                <a:gd name="T30" fmla="*/ 119 w 145"/>
                <a:gd name="T31" fmla="*/ 19 h 145"/>
                <a:gd name="T32" fmla="*/ 126 w 145"/>
                <a:gd name="T33" fmla="*/ 38 h 145"/>
                <a:gd name="T34" fmla="*/ 127 w 145"/>
                <a:gd name="T35" fmla="*/ 58 h 145"/>
                <a:gd name="T36" fmla="*/ 145 w 145"/>
                <a:gd name="T37" fmla="*/ 67 h 145"/>
                <a:gd name="T38" fmla="*/ 136 w 145"/>
                <a:gd name="T39" fmla="*/ 87 h 145"/>
                <a:gd name="T40" fmla="*/ 121 w 145"/>
                <a:gd name="T41" fmla="*/ 101 h 145"/>
                <a:gd name="T42" fmla="*/ 129 w 145"/>
                <a:gd name="T43" fmla="*/ 113 h 145"/>
                <a:gd name="T44" fmla="*/ 119 w 145"/>
                <a:gd name="T45" fmla="*/ 127 h 145"/>
                <a:gd name="T46" fmla="*/ 101 w 145"/>
                <a:gd name="T47" fmla="*/ 121 h 145"/>
                <a:gd name="T48" fmla="*/ 87 w 145"/>
                <a:gd name="T49" fmla="*/ 136 h 145"/>
                <a:gd name="T50" fmla="*/ 43 w 145"/>
                <a:gd name="T51" fmla="*/ 113 h 145"/>
                <a:gd name="T52" fmla="*/ 62 w 145"/>
                <a:gd name="T53" fmla="*/ 121 h 145"/>
                <a:gd name="T54" fmla="*/ 65 w 145"/>
                <a:gd name="T55" fmla="*/ 136 h 145"/>
                <a:gd name="T56" fmla="*/ 78 w 145"/>
                <a:gd name="T57" fmla="*/ 138 h 145"/>
                <a:gd name="T58" fmla="*/ 80 w 145"/>
                <a:gd name="T59" fmla="*/ 124 h 145"/>
                <a:gd name="T60" fmla="*/ 100 w 145"/>
                <a:gd name="T61" fmla="*/ 114 h 145"/>
                <a:gd name="T62" fmla="*/ 112 w 145"/>
                <a:gd name="T63" fmla="*/ 121 h 145"/>
                <a:gd name="T64" fmla="*/ 121 w 145"/>
                <a:gd name="T65" fmla="*/ 114 h 145"/>
                <a:gd name="T66" fmla="*/ 121 w 145"/>
                <a:gd name="T67" fmla="*/ 112 h 145"/>
                <a:gd name="T68" fmla="*/ 113 w 145"/>
                <a:gd name="T69" fmla="*/ 100 h 145"/>
                <a:gd name="T70" fmla="*/ 124 w 145"/>
                <a:gd name="T71" fmla="*/ 80 h 145"/>
                <a:gd name="T72" fmla="*/ 138 w 145"/>
                <a:gd name="T73" fmla="*/ 78 h 145"/>
                <a:gd name="T74" fmla="*/ 136 w 145"/>
                <a:gd name="T75" fmla="*/ 65 h 145"/>
                <a:gd name="T76" fmla="*/ 121 w 145"/>
                <a:gd name="T77" fmla="*/ 62 h 145"/>
                <a:gd name="T78" fmla="*/ 114 w 145"/>
                <a:gd name="T79" fmla="*/ 41 h 145"/>
                <a:gd name="T80" fmla="*/ 121 w 145"/>
                <a:gd name="T81" fmla="*/ 31 h 145"/>
                <a:gd name="T82" fmla="*/ 113 w 145"/>
                <a:gd name="T83" fmla="*/ 23 h 145"/>
                <a:gd name="T84" fmla="*/ 104 w 145"/>
                <a:gd name="T85" fmla="*/ 31 h 145"/>
                <a:gd name="T86" fmla="*/ 83 w 145"/>
                <a:gd name="T87" fmla="*/ 24 h 145"/>
                <a:gd name="T88" fmla="*/ 80 w 145"/>
                <a:gd name="T89" fmla="*/ 9 h 145"/>
                <a:gd name="T90" fmla="*/ 67 w 145"/>
                <a:gd name="T91" fmla="*/ 7 h 145"/>
                <a:gd name="T92" fmla="*/ 65 w 145"/>
                <a:gd name="T93" fmla="*/ 21 h 145"/>
                <a:gd name="T94" fmla="*/ 45 w 145"/>
                <a:gd name="T95" fmla="*/ 32 h 145"/>
                <a:gd name="T96" fmla="*/ 33 w 145"/>
                <a:gd name="T97" fmla="*/ 24 h 145"/>
                <a:gd name="T98" fmla="*/ 31 w 145"/>
                <a:gd name="T99" fmla="*/ 24 h 145"/>
                <a:gd name="T100" fmla="*/ 23 w 145"/>
                <a:gd name="T101" fmla="*/ 32 h 145"/>
                <a:gd name="T102" fmla="*/ 31 w 145"/>
                <a:gd name="T103" fmla="*/ 41 h 145"/>
                <a:gd name="T104" fmla="*/ 24 w 145"/>
                <a:gd name="T105" fmla="*/ 62 h 145"/>
                <a:gd name="T106" fmla="*/ 9 w 145"/>
                <a:gd name="T107" fmla="*/ 65 h 145"/>
                <a:gd name="T108" fmla="*/ 7 w 145"/>
                <a:gd name="T109" fmla="*/ 78 h 145"/>
                <a:gd name="T110" fmla="*/ 21 w 145"/>
                <a:gd name="T111" fmla="*/ 80 h 145"/>
                <a:gd name="T112" fmla="*/ 31 w 145"/>
                <a:gd name="T113" fmla="*/ 100 h 145"/>
                <a:gd name="T114" fmla="*/ 24 w 145"/>
                <a:gd name="T115" fmla="*/ 112 h 145"/>
                <a:gd name="T116" fmla="*/ 31 w 145"/>
                <a:gd name="T117" fmla="*/ 121 h 145"/>
                <a:gd name="T118" fmla="*/ 40 w 145"/>
                <a:gd name="T119" fmla="*/ 114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5" h="145">
                  <a:moveTo>
                    <a:pt x="78" y="145"/>
                  </a:moveTo>
                  <a:cubicBezTo>
                    <a:pt x="67" y="145"/>
                    <a:pt x="67" y="145"/>
                    <a:pt x="67" y="145"/>
                  </a:cubicBezTo>
                  <a:cubicBezTo>
                    <a:pt x="62" y="145"/>
                    <a:pt x="58" y="141"/>
                    <a:pt x="58" y="136"/>
                  </a:cubicBezTo>
                  <a:cubicBezTo>
                    <a:pt x="58" y="127"/>
                    <a:pt x="58" y="127"/>
                    <a:pt x="58" y="127"/>
                  </a:cubicBezTo>
                  <a:cubicBezTo>
                    <a:pt x="53" y="126"/>
                    <a:pt x="48" y="124"/>
                    <a:pt x="44" y="121"/>
                  </a:cubicBezTo>
                  <a:cubicBezTo>
                    <a:pt x="38" y="127"/>
                    <a:pt x="38" y="127"/>
                    <a:pt x="38" y="127"/>
                  </a:cubicBezTo>
                  <a:cubicBezTo>
                    <a:pt x="35" y="130"/>
                    <a:pt x="29" y="130"/>
                    <a:pt x="26" y="127"/>
                  </a:cubicBezTo>
                  <a:cubicBezTo>
                    <a:pt x="18" y="119"/>
                    <a:pt x="18" y="119"/>
                    <a:pt x="18" y="119"/>
                  </a:cubicBezTo>
                  <a:cubicBezTo>
                    <a:pt x="15" y="116"/>
                    <a:pt x="15" y="110"/>
                    <a:pt x="18" y="107"/>
                  </a:cubicBezTo>
                  <a:cubicBezTo>
                    <a:pt x="24" y="101"/>
                    <a:pt x="24" y="101"/>
                    <a:pt x="24" y="101"/>
                  </a:cubicBezTo>
                  <a:cubicBezTo>
                    <a:pt x="21" y="97"/>
                    <a:pt x="19" y="92"/>
                    <a:pt x="18" y="87"/>
                  </a:cubicBezTo>
                  <a:cubicBezTo>
                    <a:pt x="9" y="87"/>
                    <a:pt x="9" y="87"/>
                    <a:pt x="9" y="87"/>
                  </a:cubicBezTo>
                  <a:cubicBezTo>
                    <a:pt x="4" y="87"/>
                    <a:pt x="0" y="83"/>
                    <a:pt x="0" y="78"/>
                  </a:cubicBezTo>
                  <a:cubicBezTo>
                    <a:pt x="0" y="67"/>
                    <a:pt x="0" y="67"/>
                    <a:pt x="0" y="67"/>
                  </a:cubicBezTo>
                  <a:cubicBezTo>
                    <a:pt x="0" y="62"/>
                    <a:pt x="4" y="58"/>
                    <a:pt x="9" y="58"/>
                  </a:cubicBezTo>
                  <a:cubicBezTo>
                    <a:pt x="18" y="58"/>
                    <a:pt x="18" y="58"/>
                    <a:pt x="18" y="58"/>
                  </a:cubicBezTo>
                  <a:cubicBezTo>
                    <a:pt x="19" y="53"/>
                    <a:pt x="21" y="48"/>
                    <a:pt x="24" y="44"/>
                  </a:cubicBezTo>
                  <a:cubicBezTo>
                    <a:pt x="18" y="38"/>
                    <a:pt x="18" y="38"/>
                    <a:pt x="18" y="38"/>
                  </a:cubicBezTo>
                  <a:cubicBezTo>
                    <a:pt x="17" y="37"/>
                    <a:pt x="16" y="35"/>
                    <a:pt x="16" y="32"/>
                  </a:cubicBezTo>
                  <a:cubicBezTo>
                    <a:pt x="16" y="30"/>
                    <a:pt x="17" y="28"/>
                    <a:pt x="18" y="26"/>
                  </a:cubicBezTo>
                  <a:cubicBezTo>
                    <a:pt x="26" y="19"/>
                    <a:pt x="26" y="19"/>
                    <a:pt x="26" y="19"/>
                  </a:cubicBezTo>
                  <a:cubicBezTo>
                    <a:pt x="29" y="15"/>
                    <a:pt x="35" y="15"/>
                    <a:pt x="38" y="19"/>
                  </a:cubicBezTo>
                  <a:cubicBezTo>
                    <a:pt x="44" y="24"/>
                    <a:pt x="44" y="24"/>
                    <a:pt x="44" y="24"/>
                  </a:cubicBezTo>
                  <a:cubicBezTo>
                    <a:pt x="48" y="21"/>
                    <a:pt x="53" y="19"/>
                    <a:pt x="58" y="18"/>
                  </a:cubicBezTo>
                  <a:cubicBezTo>
                    <a:pt x="58" y="9"/>
                    <a:pt x="58" y="9"/>
                    <a:pt x="58" y="9"/>
                  </a:cubicBezTo>
                  <a:cubicBezTo>
                    <a:pt x="58" y="4"/>
                    <a:pt x="62" y="0"/>
                    <a:pt x="67" y="0"/>
                  </a:cubicBezTo>
                  <a:cubicBezTo>
                    <a:pt x="78" y="0"/>
                    <a:pt x="78" y="0"/>
                    <a:pt x="78" y="0"/>
                  </a:cubicBezTo>
                  <a:cubicBezTo>
                    <a:pt x="83" y="0"/>
                    <a:pt x="87" y="4"/>
                    <a:pt x="87" y="9"/>
                  </a:cubicBezTo>
                  <a:cubicBezTo>
                    <a:pt x="87" y="18"/>
                    <a:pt x="87" y="18"/>
                    <a:pt x="87" y="18"/>
                  </a:cubicBezTo>
                  <a:cubicBezTo>
                    <a:pt x="92" y="19"/>
                    <a:pt x="97" y="21"/>
                    <a:pt x="101" y="24"/>
                  </a:cubicBezTo>
                  <a:cubicBezTo>
                    <a:pt x="107" y="19"/>
                    <a:pt x="107" y="19"/>
                    <a:pt x="107" y="19"/>
                  </a:cubicBezTo>
                  <a:cubicBezTo>
                    <a:pt x="110" y="15"/>
                    <a:pt x="116" y="15"/>
                    <a:pt x="119" y="19"/>
                  </a:cubicBezTo>
                  <a:cubicBezTo>
                    <a:pt x="126" y="26"/>
                    <a:pt x="126" y="26"/>
                    <a:pt x="126" y="26"/>
                  </a:cubicBezTo>
                  <a:cubicBezTo>
                    <a:pt x="130" y="29"/>
                    <a:pt x="130" y="35"/>
                    <a:pt x="126" y="38"/>
                  </a:cubicBezTo>
                  <a:cubicBezTo>
                    <a:pt x="121" y="44"/>
                    <a:pt x="121" y="44"/>
                    <a:pt x="121" y="44"/>
                  </a:cubicBezTo>
                  <a:cubicBezTo>
                    <a:pt x="124" y="48"/>
                    <a:pt x="126" y="53"/>
                    <a:pt x="127" y="58"/>
                  </a:cubicBezTo>
                  <a:cubicBezTo>
                    <a:pt x="136" y="58"/>
                    <a:pt x="136" y="58"/>
                    <a:pt x="136" y="58"/>
                  </a:cubicBezTo>
                  <a:cubicBezTo>
                    <a:pt x="141" y="58"/>
                    <a:pt x="145" y="62"/>
                    <a:pt x="145" y="67"/>
                  </a:cubicBezTo>
                  <a:cubicBezTo>
                    <a:pt x="145" y="78"/>
                    <a:pt x="145" y="78"/>
                    <a:pt x="145" y="78"/>
                  </a:cubicBezTo>
                  <a:cubicBezTo>
                    <a:pt x="145" y="83"/>
                    <a:pt x="141" y="87"/>
                    <a:pt x="136" y="87"/>
                  </a:cubicBezTo>
                  <a:cubicBezTo>
                    <a:pt x="127" y="87"/>
                    <a:pt x="127" y="87"/>
                    <a:pt x="127" y="87"/>
                  </a:cubicBezTo>
                  <a:cubicBezTo>
                    <a:pt x="126" y="92"/>
                    <a:pt x="124" y="97"/>
                    <a:pt x="121" y="101"/>
                  </a:cubicBezTo>
                  <a:cubicBezTo>
                    <a:pt x="126" y="107"/>
                    <a:pt x="126" y="107"/>
                    <a:pt x="126" y="107"/>
                  </a:cubicBezTo>
                  <a:cubicBezTo>
                    <a:pt x="128" y="108"/>
                    <a:pt x="129" y="111"/>
                    <a:pt x="129" y="113"/>
                  </a:cubicBezTo>
                  <a:cubicBezTo>
                    <a:pt x="129" y="115"/>
                    <a:pt x="128" y="118"/>
                    <a:pt x="126" y="119"/>
                  </a:cubicBezTo>
                  <a:cubicBezTo>
                    <a:pt x="119" y="127"/>
                    <a:pt x="119" y="127"/>
                    <a:pt x="119" y="127"/>
                  </a:cubicBezTo>
                  <a:cubicBezTo>
                    <a:pt x="116" y="130"/>
                    <a:pt x="110" y="130"/>
                    <a:pt x="107" y="127"/>
                  </a:cubicBezTo>
                  <a:cubicBezTo>
                    <a:pt x="101" y="121"/>
                    <a:pt x="101" y="121"/>
                    <a:pt x="101" y="121"/>
                  </a:cubicBezTo>
                  <a:cubicBezTo>
                    <a:pt x="97" y="124"/>
                    <a:pt x="92" y="126"/>
                    <a:pt x="87" y="127"/>
                  </a:cubicBezTo>
                  <a:cubicBezTo>
                    <a:pt x="87" y="136"/>
                    <a:pt x="87" y="136"/>
                    <a:pt x="87" y="136"/>
                  </a:cubicBezTo>
                  <a:cubicBezTo>
                    <a:pt x="87" y="141"/>
                    <a:pt x="83" y="145"/>
                    <a:pt x="78" y="145"/>
                  </a:cubicBezTo>
                  <a:close/>
                  <a:moveTo>
                    <a:pt x="43" y="113"/>
                  </a:moveTo>
                  <a:cubicBezTo>
                    <a:pt x="44" y="113"/>
                    <a:pt x="44" y="113"/>
                    <a:pt x="45" y="114"/>
                  </a:cubicBezTo>
                  <a:cubicBezTo>
                    <a:pt x="51" y="117"/>
                    <a:pt x="56" y="120"/>
                    <a:pt x="62" y="121"/>
                  </a:cubicBezTo>
                  <a:cubicBezTo>
                    <a:pt x="64" y="121"/>
                    <a:pt x="65" y="123"/>
                    <a:pt x="65" y="124"/>
                  </a:cubicBezTo>
                  <a:cubicBezTo>
                    <a:pt x="65" y="136"/>
                    <a:pt x="65" y="136"/>
                    <a:pt x="65" y="136"/>
                  </a:cubicBezTo>
                  <a:cubicBezTo>
                    <a:pt x="65" y="137"/>
                    <a:pt x="66" y="138"/>
                    <a:pt x="67" y="138"/>
                  </a:cubicBezTo>
                  <a:cubicBezTo>
                    <a:pt x="78" y="138"/>
                    <a:pt x="78" y="138"/>
                    <a:pt x="78" y="138"/>
                  </a:cubicBezTo>
                  <a:cubicBezTo>
                    <a:pt x="79" y="138"/>
                    <a:pt x="80" y="137"/>
                    <a:pt x="80" y="136"/>
                  </a:cubicBezTo>
                  <a:cubicBezTo>
                    <a:pt x="80" y="124"/>
                    <a:pt x="80" y="124"/>
                    <a:pt x="80" y="124"/>
                  </a:cubicBezTo>
                  <a:cubicBezTo>
                    <a:pt x="80" y="123"/>
                    <a:pt x="81" y="121"/>
                    <a:pt x="83" y="121"/>
                  </a:cubicBezTo>
                  <a:cubicBezTo>
                    <a:pt x="89" y="120"/>
                    <a:pt x="94" y="117"/>
                    <a:pt x="100" y="114"/>
                  </a:cubicBezTo>
                  <a:cubicBezTo>
                    <a:pt x="101" y="113"/>
                    <a:pt x="103" y="113"/>
                    <a:pt x="104" y="114"/>
                  </a:cubicBezTo>
                  <a:cubicBezTo>
                    <a:pt x="112" y="121"/>
                    <a:pt x="112" y="121"/>
                    <a:pt x="112" y="121"/>
                  </a:cubicBezTo>
                  <a:cubicBezTo>
                    <a:pt x="112" y="122"/>
                    <a:pt x="113" y="122"/>
                    <a:pt x="114" y="121"/>
                  </a:cubicBezTo>
                  <a:cubicBezTo>
                    <a:pt x="121" y="114"/>
                    <a:pt x="121" y="114"/>
                    <a:pt x="121" y="114"/>
                  </a:cubicBezTo>
                  <a:cubicBezTo>
                    <a:pt x="122" y="114"/>
                    <a:pt x="122" y="113"/>
                    <a:pt x="122" y="113"/>
                  </a:cubicBezTo>
                  <a:cubicBezTo>
                    <a:pt x="122" y="113"/>
                    <a:pt x="122" y="112"/>
                    <a:pt x="121" y="112"/>
                  </a:cubicBezTo>
                  <a:cubicBezTo>
                    <a:pt x="114" y="105"/>
                    <a:pt x="114" y="105"/>
                    <a:pt x="114" y="105"/>
                  </a:cubicBezTo>
                  <a:cubicBezTo>
                    <a:pt x="113" y="103"/>
                    <a:pt x="112" y="101"/>
                    <a:pt x="113" y="100"/>
                  </a:cubicBezTo>
                  <a:cubicBezTo>
                    <a:pt x="117" y="95"/>
                    <a:pt x="119" y="89"/>
                    <a:pt x="121" y="83"/>
                  </a:cubicBezTo>
                  <a:cubicBezTo>
                    <a:pt x="121" y="81"/>
                    <a:pt x="122" y="80"/>
                    <a:pt x="124" y="80"/>
                  </a:cubicBezTo>
                  <a:cubicBezTo>
                    <a:pt x="136" y="80"/>
                    <a:pt x="136" y="80"/>
                    <a:pt x="136" y="80"/>
                  </a:cubicBezTo>
                  <a:cubicBezTo>
                    <a:pt x="137" y="80"/>
                    <a:pt x="138" y="79"/>
                    <a:pt x="138" y="78"/>
                  </a:cubicBezTo>
                  <a:cubicBezTo>
                    <a:pt x="138" y="67"/>
                    <a:pt x="138" y="67"/>
                    <a:pt x="138" y="67"/>
                  </a:cubicBezTo>
                  <a:cubicBezTo>
                    <a:pt x="138" y="66"/>
                    <a:pt x="137" y="65"/>
                    <a:pt x="136" y="65"/>
                  </a:cubicBezTo>
                  <a:cubicBezTo>
                    <a:pt x="124" y="65"/>
                    <a:pt x="124" y="65"/>
                    <a:pt x="124" y="65"/>
                  </a:cubicBezTo>
                  <a:cubicBezTo>
                    <a:pt x="122" y="65"/>
                    <a:pt x="121" y="64"/>
                    <a:pt x="121" y="62"/>
                  </a:cubicBezTo>
                  <a:cubicBezTo>
                    <a:pt x="119" y="56"/>
                    <a:pt x="117" y="51"/>
                    <a:pt x="113" y="45"/>
                  </a:cubicBezTo>
                  <a:cubicBezTo>
                    <a:pt x="112" y="44"/>
                    <a:pt x="113" y="42"/>
                    <a:pt x="114" y="41"/>
                  </a:cubicBezTo>
                  <a:cubicBezTo>
                    <a:pt x="121" y="33"/>
                    <a:pt x="121" y="33"/>
                    <a:pt x="121" y="33"/>
                  </a:cubicBezTo>
                  <a:cubicBezTo>
                    <a:pt x="122" y="33"/>
                    <a:pt x="122" y="32"/>
                    <a:pt x="121" y="31"/>
                  </a:cubicBezTo>
                  <a:cubicBezTo>
                    <a:pt x="114" y="24"/>
                    <a:pt x="114" y="24"/>
                    <a:pt x="114" y="24"/>
                  </a:cubicBezTo>
                  <a:cubicBezTo>
                    <a:pt x="113" y="23"/>
                    <a:pt x="113" y="23"/>
                    <a:pt x="113" y="23"/>
                  </a:cubicBezTo>
                  <a:cubicBezTo>
                    <a:pt x="113" y="23"/>
                    <a:pt x="112" y="23"/>
                    <a:pt x="112" y="24"/>
                  </a:cubicBezTo>
                  <a:cubicBezTo>
                    <a:pt x="104" y="31"/>
                    <a:pt x="104" y="31"/>
                    <a:pt x="104" y="31"/>
                  </a:cubicBezTo>
                  <a:cubicBezTo>
                    <a:pt x="103" y="32"/>
                    <a:pt x="101" y="33"/>
                    <a:pt x="100" y="32"/>
                  </a:cubicBezTo>
                  <a:cubicBezTo>
                    <a:pt x="94" y="28"/>
                    <a:pt x="89" y="26"/>
                    <a:pt x="83" y="24"/>
                  </a:cubicBezTo>
                  <a:cubicBezTo>
                    <a:pt x="81" y="24"/>
                    <a:pt x="80" y="23"/>
                    <a:pt x="80" y="21"/>
                  </a:cubicBezTo>
                  <a:cubicBezTo>
                    <a:pt x="80" y="9"/>
                    <a:pt x="80" y="9"/>
                    <a:pt x="80" y="9"/>
                  </a:cubicBezTo>
                  <a:cubicBezTo>
                    <a:pt x="80" y="8"/>
                    <a:pt x="79" y="7"/>
                    <a:pt x="78" y="7"/>
                  </a:cubicBezTo>
                  <a:cubicBezTo>
                    <a:pt x="67" y="7"/>
                    <a:pt x="67" y="7"/>
                    <a:pt x="67" y="7"/>
                  </a:cubicBezTo>
                  <a:cubicBezTo>
                    <a:pt x="66" y="7"/>
                    <a:pt x="65" y="8"/>
                    <a:pt x="65" y="9"/>
                  </a:cubicBezTo>
                  <a:cubicBezTo>
                    <a:pt x="65" y="21"/>
                    <a:pt x="65" y="21"/>
                    <a:pt x="65" y="21"/>
                  </a:cubicBezTo>
                  <a:cubicBezTo>
                    <a:pt x="65" y="23"/>
                    <a:pt x="64" y="24"/>
                    <a:pt x="62" y="24"/>
                  </a:cubicBezTo>
                  <a:cubicBezTo>
                    <a:pt x="56" y="26"/>
                    <a:pt x="51" y="28"/>
                    <a:pt x="45" y="32"/>
                  </a:cubicBezTo>
                  <a:cubicBezTo>
                    <a:pt x="44" y="33"/>
                    <a:pt x="42" y="32"/>
                    <a:pt x="40" y="31"/>
                  </a:cubicBezTo>
                  <a:cubicBezTo>
                    <a:pt x="33" y="24"/>
                    <a:pt x="33" y="24"/>
                    <a:pt x="33" y="24"/>
                  </a:cubicBezTo>
                  <a:cubicBezTo>
                    <a:pt x="33" y="23"/>
                    <a:pt x="32" y="23"/>
                    <a:pt x="32" y="23"/>
                  </a:cubicBezTo>
                  <a:cubicBezTo>
                    <a:pt x="32" y="23"/>
                    <a:pt x="31" y="23"/>
                    <a:pt x="31" y="24"/>
                  </a:cubicBezTo>
                  <a:cubicBezTo>
                    <a:pt x="24" y="31"/>
                    <a:pt x="24" y="31"/>
                    <a:pt x="24" y="31"/>
                  </a:cubicBezTo>
                  <a:cubicBezTo>
                    <a:pt x="23" y="32"/>
                    <a:pt x="23" y="32"/>
                    <a:pt x="23" y="32"/>
                  </a:cubicBezTo>
                  <a:cubicBezTo>
                    <a:pt x="23" y="32"/>
                    <a:pt x="23" y="33"/>
                    <a:pt x="24" y="33"/>
                  </a:cubicBezTo>
                  <a:cubicBezTo>
                    <a:pt x="31" y="41"/>
                    <a:pt x="31" y="41"/>
                    <a:pt x="31" y="41"/>
                  </a:cubicBezTo>
                  <a:cubicBezTo>
                    <a:pt x="32" y="42"/>
                    <a:pt x="32" y="44"/>
                    <a:pt x="31" y="45"/>
                  </a:cubicBezTo>
                  <a:cubicBezTo>
                    <a:pt x="28" y="51"/>
                    <a:pt x="25" y="56"/>
                    <a:pt x="24" y="62"/>
                  </a:cubicBezTo>
                  <a:cubicBezTo>
                    <a:pt x="24" y="64"/>
                    <a:pt x="22" y="65"/>
                    <a:pt x="21" y="65"/>
                  </a:cubicBezTo>
                  <a:cubicBezTo>
                    <a:pt x="9" y="65"/>
                    <a:pt x="9" y="65"/>
                    <a:pt x="9" y="65"/>
                  </a:cubicBezTo>
                  <a:cubicBezTo>
                    <a:pt x="8" y="65"/>
                    <a:pt x="7" y="66"/>
                    <a:pt x="7" y="67"/>
                  </a:cubicBezTo>
                  <a:cubicBezTo>
                    <a:pt x="7" y="78"/>
                    <a:pt x="7" y="78"/>
                    <a:pt x="7" y="78"/>
                  </a:cubicBezTo>
                  <a:cubicBezTo>
                    <a:pt x="7" y="79"/>
                    <a:pt x="8" y="80"/>
                    <a:pt x="9" y="80"/>
                  </a:cubicBezTo>
                  <a:cubicBezTo>
                    <a:pt x="21" y="80"/>
                    <a:pt x="21" y="80"/>
                    <a:pt x="21" y="80"/>
                  </a:cubicBezTo>
                  <a:cubicBezTo>
                    <a:pt x="22" y="80"/>
                    <a:pt x="24" y="81"/>
                    <a:pt x="24" y="83"/>
                  </a:cubicBezTo>
                  <a:cubicBezTo>
                    <a:pt x="25" y="89"/>
                    <a:pt x="28" y="95"/>
                    <a:pt x="31" y="100"/>
                  </a:cubicBezTo>
                  <a:cubicBezTo>
                    <a:pt x="32" y="101"/>
                    <a:pt x="32" y="103"/>
                    <a:pt x="31" y="105"/>
                  </a:cubicBezTo>
                  <a:cubicBezTo>
                    <a:pt x="24" y="112"/>
                    <a:pt x="24" y="112"/>
                    <a:pt x="24" y="112"/>
                  </a:cubicBezTo>
                  <a:cubicBezTo>
                    <a:pt x="23" y="112"/>
                    <a:pt x="23" y="113"/>
                    <a:pt x="24" y="114"/>
                  </a:cubicBezTo>
                  <a:cubicBezTo>
                    <a:pt x="31" y="121"/>
                    <a:pt x="31" y="121"/>
                    <a:pt x="31" y="121"/>
                  </a:cubicBezTo>
                  <a:cubicBezTo>
                    <a:pt x="32" y="122"/>
                    <a:pt x="33" y="122"/>
                    <a:pt x="33" y="121"/>
                  </a:cubicBezTo>
                  <a:cubicBezTo>
                    <a:pt x="40" y="114"/>
                    <a:pt x="40" y="114"/>
                    <a:pt x="40" y="114"/>
                  </a:cubicBezTo>
                  <a:cubicBezTo>
                    <a:pt x="41" y="113"/>
                    <a:pt x="42" y="113"/>
                    <a:pt x="4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0" name="Freeform 287">
              <a:extLst>
                <a:ext uri="{FF2B5EF4-FFF2-40B4-BE49-F238E27FC236}">
                  <a16:creationId xmlns:a16="http://schemas.microsoft.com/office/drawing/2014/main" id="{0A84A4FB-73B5-AF27-3A7F-4392BFA6CBB7}"/>
                </a:ext>
              </a:extLst>
            </p:cNvPr>
            <p:cNvSpPr>
              <a:spLocks noEditPoints="1"/>
            </p:cNvSpPr>
            <p:nvPr/>
          </p:nvSpPr>
          <p:spPr bwMode="auto">
            <a:xfrm>
              <a:off x="4016" y="3533"/>
              <a:ext cx="106" cy="106"/>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8 h 36"/>
                <a:gd name="T12" fmla="*/ 7 w 36"/>
                <a:gd name="T13" fmla="*/ 18 h 36"/>
                <a:gd name="T14" fmla="*/ 18 w 36"/>
                <a:gd name="T15" fmla="*/ 29 h 36"/>
                <a:gd name="T16" fmla="*/ 28 w 36"/>
                <a:gd name="T17" fmla="*/ 18 h 36"/>
                <a:gd name="T18" fmla="*/ 18 w 36"/>
                <a:gd name="T1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8"/>
                  </a:moveTo>
                  <a:cubicBezTo>
                    <a:pt x="12" y="8"/>
                    <a:pt x="7" y="12"/>
                    <a:pt x="7" y="18"/>
                  </a:cubicBezTo>
                  <a:cubicBezTo>
                    <a:pt x="7" y="24"/>
                    <a:pt x="12" y="29"/>
                    <a:pt x="18" y="29"/>
                  </a:cubicBezTo>
                  <a:cubicBezTo>
                    <a:pt x="24" y="29"/>
                    <a:pt x="28" y="24"/>
                    <a:pt x="28" y="18"/>
                  </a:cubicBezTo>
                  <a:cubicBezTo>
                    <a:pt x="28" y="12"/>
                    <a:pt x="24" y="8"/>
                    <a:pt x="1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23339622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9E333531-B4AF-D654-4227-F8507AD7C4CC}"/>
              </a:ext>
            </a:extLst>
          </p:cNvPr>
          <p:cNvGraphicFramePr/>
          <p:nvPr>
            <p:extLst>
              <p:ext uri="{D42A27DB-BD31-4B8C-83A1-F6EECF244321}">
                <p14:modId xmlns:p14="http://schemas.microsoft.com/office/powerpoint/2010/main" val="1125755380"/>
              </p:ext>
            </p:extLst>
          </p:nvPr>
        </p:nvGraphicFramePr>
        <p:xfrm>
          <a:off x="685800" y="0"/>
          <a:ext cx="10959029" cy="73060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3F984746-B9CB-55D1-D49B-B8AF708BBA9D}"/>
              </a:ext>
            </a:extLst>
          </p:cNvPr>
          <p:cNvSpPr>
            <a:spLocks noGrp="1"/>
          </p:cNvSpPr>
          <p:nvPr>
            <p:ph type="title"/>
          </p:nvPr>
        </p:nvSpPr>
        <p:spPr>
          <a:xfrm>
            <a:off x="1632857" y="365760"/>
            <a:ext cx="10190334" cy="603504"/>
          </a:xfrm>
        </p:spPr>
        <p:txBody>
          <a:bodyPr/>
          <a:lstStyle/>
          <a:p>
            <a:r>
              <a:rPr lang="en-US"/>
              <a:t>Go above and beyond to help veterans get the care they need </a:t>
            </a:r>
          </a:p>
        </p:txBody>
      </p:sp>
      <p:sp>
        <p:nvSpPr>
          <p:cNvPr id="3" name="Footer Placeholder 2">
            <a:extLst>
              <a:ext uri="{FF2B5EF4-FFF2-40B4-BE49-F238E27FC236}">
                <a16:creationId xmlns:a16="http://schemas.microsoft.com/office/drawing/2014/main" id="{A778A0EB-5490-4A9D-51BB-3B9FB84484D3}"/>
              </a:ext>
            </a:extLst>
          </p:cNvPr>
          <p:cNvSpPr>
            <a:spLocks noGrp="1"/>
          </p:cNvSpPr>
          <p:nvPr>
            <p:ph type="ftr" sz="quarter" idx="15"/>
          </p:nvPr>
        </p:nvSpPr>
        <p:spPr/>
        <p:txBody>
          <a:bodyPr/>
          <a:lstStyle/>
          <a:p>
            <a:r>
              <a:rPr lang="en-US"/>
              <a:t>For agent use only. Confidential and proprietary. Do not distribute.</a:t>
            </a:r>
          </a:p>
        </p:txBody>
      </p:sp>
      <p:sp>
        <p:nvSpPr>
          <p:cNvPr id="4" name="Slide Number Placeholder 3">
            <a:extLst>
              <a:ext uri="{FF2B5EF4-FFF2-40B4-BE49-F238E27FC236}">
                <a16:creationId xmlns:a16="http://schemas.microsoft.com/office/drawing/2014/main" id="{4D154CF3-B57C-0AF1-2F3B-991679F3C81C}"/>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27</a:t>
            </a:fld>
            <a:endParaRPr lang="en-US"/>
          </a:p>
        </p:txBody>
      </p:sp>
      <p:pic>
        <p:nvPicPr>
          <p:cNvPr id="14" name="Picture Placeholder 84">
            <a:extLst>
              <a:ext uri="{FF2B5EF4-FFF2-40B4-BE49-F238E27FC236}">
                <a16:creationId xmlns:a16="http://schemas.microsoft.com/office/drawing/2014/main" id="{578A96DC-9505-130F-CAFC-6B5422C1E2D7}"/>
              </a:ext>
            </a:extLst>
          </p:cNvPr>
          <p:cNvPicPr>
            <a:picLocks noChangeAspect="1"/>
          </p:cNvPicPr>
          <p:nvPr/>
        </p:nvPicPr>
        <p:blipFill>
          <a:blip r:embed="rId8" cstate="print">
            <a:extLst>
              <a:ext uri="{28A0092B-C50C-407E-A947-70E740481C1C}">
                <a14:useLocalDpi xmlns:a14="http://schemas.microsoft.com/office/drawing/2010/main"/>
              </a:ext>
            </a:extLst>
          </a:blip>
          <a:srcRect/>
          <a:stretch/>
        </p:blipFill>
        <p:spPr>
          <a:xfrm>
            <a:off x="673459" y="237309"/>
            <a:ext cx="770711" cy="770711"/>
          </a:xfrm>
          <a:prstGeom prst="rect">
            <a:avLst/>
          </a:prstGeom>
        </p:spPr>
      </p:pic>
    </p:spTree>
    <p:extLst>
      <p:ext uri="{BB962C8B-B14F-4D97-AF65-F5344CB8AC3E}">
        <p14:creationId xmlns:p14="http://schemas.microsoft.com/office/powerpoint/2010/main" val="2444008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783AE-0ABD-E4A0-D656-8D438BBE146B}"/>
              </a:ext>
            </a:extLst>
          </p:cNvPr>
          <p:cNvSpPr>
            <a:spLocks noGrp="1"/>
          </p:cNvSpPr>
          <p:nvPr>
            <p:ph type="title"/>
          </p:nvPr>
        </p:nvSpPr>
        <p:spPr>
          <a:xfrm>
            <a:off x="685800" y="365760"/>
            <a:ext cx="11137392" cy="603504"/>
          </a:xfrm>
        </p:spPr>
        <p:txBody>
          <a:bodyPr>
            <a:normAutofit/>
          </a:bodyPr>
          <a:lstStyle/>
          <a:p>
            <a:r>
              <a:rPr lang="en-US" sz="3200"/>
              <a:t>Great care leads to referrals </a:t>
            </a:r>
          </a:p>
        </p:txBody>
      </p:sp>
      <p:sp>
        <p:nvSpPr>
          <p:cNvPr id="3" name="Footer Placeholder 2">
            <a:extLst>
              <a:ext uri="{FF2B5EF4-FFF2-40B4-BE49-F238E27FC236}">
                <a16:creationId xmlns:a16="http://schemas.microsoft.com/office/drawing/2014/main" id="{F3E5B6C1-7273-BEF1-2E98-A5C7681B187F}"/>
              </a:ext>
            </a:extLst>
          </p:cNvPr>
          <p:cNvSpPr>
            <a:spLocks noGrp="1"/>
          </p:cNvSpPr>
          <p:nvPr>
            <p:ph type="ftr" sz="quarter" idx="12"/>
          </p:nvPr>
        </p:nvSpPr>
        <p:spPr/>
        <p:txBody>
          <a:bodyPr/>
          <a:lstStyle/>
          <a:p>
            <a:r>
              <a:rPr lang="en-US"/>
              <a:t>For agent use only. Confidential and proprietary. Do not distribute.</a:t>
            </a:r>
          </a:p>
        </p:txBody>
      </p:sp>
      <p:sp>
        <p:nvSpPr>
          <p:cNvPr id="4" name="Slide Number Placeholder 3">
            <a:extLst>
              <a:ext uri="{FF2B5EF4-FFF2-40B4-BE49-F238E27FC236}">
                <a16:creationId xmlns:a16="http://schemas.microsoft.com/office/drawing/2014/main" id="{8BBE5F11-0607-9360-6180-F3FF2B3ECEE3}"/>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28</a:t>
            </a:fld>
            <a:endParaRPr lang="en-US"/>
          </a:p>
        </p:txBody>
      </p:sp>
      <p:graphicFrame>
        <p:nvGraphicFramePr>
          <p:cNvPr id="5" name="Diagram 4">
            <a:extLst>
              <a:ext uri="{FF2B5EF4-FFF2-40B4-BE49-F238E27FC236}">
                <a16:creationId xmlns:a16="http://schemas.microsoft.com/office/drawing/2014/main" id="{0173D54B-921E-67CC-0759-799AE040A8EA}"/>
              </a:ext>
            </a:extLst>
          </p:cNvPr>
          <p:cNvGraphicFramePr/>
          <p:nvPr>
            <p:extLst>
              <p:ext uri="{D42A27DB-BD31-4B8C-83A1-F6EECF244321}">
                <p14:modId xmlns:p14="http://schemas.microsoft.com/office/powerpoint/2010/main" val="432506056"/>
              </p:ext>
            </p:extLst>
          </p:nvPr>
        </p:nvGraphicFramePr>
        <p:xfrm>
          <a:off x="1523999" y="719666"/>
          <a:ext cx="9458593"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Placeholder 90">
            <a:extLst>
              <a:ext uri="{FF2B5EF4-FFF2-40B4-BE49-F238E27FC236}">
                <a16:creationId xmlns:a16="http://schemas.microsoft.com/office/drawing/2014/main" id="{D2CF71E0-AD42-8181-25FA-5CB1A1E2E24F}"/>
              </a:ext>
            </a:extLst>
          </p:cNvPr>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685800" y="2853872"/>
            <a:ext cx="1150252" cy="1150254"/>
          </a:xfrm>
          <a:prstGeom prst="rect">
            <a:avLst/>
          </a:prstGeom>
        </p:spPr>
      </p:pic>
    </p:spTree>
    <p:extLst>
      <p:ext uri="{BB962C8B-B14F-4D97-AF65-F5344CB8AC3E}">
        <p14:creationId xmlns:p14="http://schemas.microsoft.com/office/powerpoint/2010/main" val="17956493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CBD0D3-86E4-0D9E-7E5C-9CD3B394EB4A}"/>
              </a:ext>
            </a:extLst>
          </p:cNvPr>
          <p:cNvSpPr>
            <a:spLocks noGrp="1"/>
          </p:cNvSpPr>
          <p:nvPr>
            <p:ph type="title"/>
          </p:nvPr>
        </p:nvSpPr>
        <p:spPr/>
        <p:txBody>
          <a:bodyPr>
            <a:normAutofit/>
          </a:bodyPr>
          <a:lstStyle/>
          <a:p>
            <a:r>
              <a:rPr lang="en-US" sz="3200"/>
              <a:t>Use the Marketing Resource Center (MRC) to access materials </a:t>
            </a:r>
          </a:p>
        </p:txBody>
      </p:sp>
      <p:sp>
        <p:nvSpPr>
          <p:cNvPr id="4" name="Slide Number Placeholder 3">
            <a:extLst>
              <a:ext uri="{FF2B5EF4-FFF2-40B4-BE49-F238E27FC236}">
                <a16:creationId xmlns:a16="http://schemas.microsoft.com/office/drawing/2014/main" id="{E73A6D40-F4AD-8773-632F-B57F051F6BE1}"/>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29</a:t>
            </a:fld>
            <a:endParaRPr lang="en-US"/>
          </a:p>
        </p:txBody>
      </p:sp>
      <p:sp>
        <p:nvSpPr>
          <p:cNvPr id="3" name="Content Placeholder 2">
            <a:extLst>
              <a:ext uri="{FF2B5EF4-FFF2-40B4-BE49-F238E27FC236}">
                <a16:creationId xmlns:a16="http://schemas.microsoft.com/office/drawing/2014/main" id="{F5C167F3-1BCF-75F6-CE4B-B5B916F56919}"/>
              </a:ext>
            </a:extLst>
          </p:cNvPr>
          <p:cNvSpPr>
            <a:spLocks noGrp="1"/>
          </p:cNvSpPr>
          <p:nvPr>
            <p:ph type="body" sz="quarter" idx="19"/>
          </p:nvPr>
        </p:nvSpPr>
        <p:spPr>
          <a:xfrm>
            <a:off x="1813623" y="1463040"/>
            <a:ext cx="2815677" cy="2366264"/>
          </a:xfrm>
        </p:spPr>
        <p:txBody>
          <a:bodyPr vert="horz" lIns="0" tIns="0" rIns="0" bIns="0" rtlCol="0" anchor="t">
            <a:normAutofit/>
          </a:bodyPr>
          <a:lstStyle/>
          <a:p>
            <a:r>
              <a:rPr lang="en-US"/>
              <a:t>Search “veteran” </a:t>
            </a:r>
            <a:br>
              <a:rPr lang="en-US"/>
            </a:br>
            <a:r>
              <a:rPr lang="en-US"/>
              <a:t>in the MRC to find veteran materials </a:t>
            </a:r>
          </a:p>
        </p:txBody>
      </p:sp>
      <p:sp>
        <p:nvSpPr>
          <p:cNvPr id="16" name="Text Placeholder 15">
            <a:extLst>
              <a:ext uri="{FF2B5EF4-FFF2-40B4-BE49-F238E27FC236}">
                <a16:creationId xmlns:a16="http://schemas.microsoft.com/office/drawing/2014/main" id="{F235C2D0-A05A-B090-3D4A-0517E7946C19}"/>
              </a:ext>
            </a:extLst>
          </p:cNvPr>
          <p:cNvSpPr>
            <a:spLocks noGrp="1"/>
          </p:cNvSpPr>
          <p:nvPr>
            <p:ph type="body" sz="quarter" idx="20"/>
          </p:nvPr>
        </p:nvSpPr>
        <p:spPr>
          <a:xfrm>
            <a:off x="1813622" y="3699505"/>
            <a:ext cx="2551542" cy="2366265"/>
          </a:xfrm>
        </p:spPr>
        <p:txBody>
          <a:bodyPr/>
          <a:lstStyle/>
          <a:p>
            <a:r>
              <a:rPr lang="en-US"/>
              <a:t>Search for dental and vision materials in the MRC</a:t>
            </a:r>
          </a:p>
        </p:txBody>
      </p:sp>
      <p:sp>
        <p:nvSpPr>
          <p:cNvPr id="7" name="Footer Placeholder 6">
            <a:extLst>
              <a:ext uri="{FF2B5EF4-FFF2-40B4-BE49-F238E27FC236}">
                <a16:creationId xmlns:a16="http://schemas.microsoft.com/office/drawing/2014/main" id="{97D2801C-0E65-D64F-5825-696DE7A87730}"/>
              </a:ext>
            </a:extLst>
          </p:cNvPr>
          <p:cNvSpPr>
            <a:spLocks noGrp="1"/>
          </p:cNvSpPr>
          <p:nvPr>
            <p:ph type="ftr" sz="quarter" idx="22"/>
          </p:nvPr>
        </p:nvSpPr>
        <p:spPr/>
        <p:txBody>
          <a:bodyPr/>
          <a:lstStyle/>
          <a:p>
            <a:r>
              <a:rPr lang="en-US"/>
              <a:t>For agent use only. Confidential and proprietary. Do not distribute.</a:t>
            </a:r>
          </a:p>
        </p:txBody>
      </p:sp>
      <p:grpSp>
        <p:nvGrpSpPr>
          <p:cNvPr id="8" name="Group 7">
            <a:extLst>
              <a:ext uri="{FF2B5EF4-FFF2-40B4-BE49-F238E27FC236}">
                <a16:creationId xmlns:a16="http://schemas.microsoft.com/office/drawing/2014/main" id="{E3576338-EC79-10DE-E0DC-C82526BD9B02}"/>
              </a:ext>
            </a:extLst>
          </p:cNvPr>
          <p:cNvGrpSpPr/>
          <p:nvPr/>
        </p:nvGrpSpPr>
        <p:grpSpPr>
          <a:xfrm>
            <a:off x="4589621" y="1592307"/>
            <a:ext cx="7233571" cy="4586733"/>
            <a:chOff x="4249381" y="1376565"/>
            <a:chExt cx="7573811" cy="4802476"/>
          </a:xfrm>
        </p:grpSpPr>
        <p:pic>
          <p:nvPicPr>
            <p:cNvPr id="18" name="Picture 17" descr="Graphical user interface, text, website&#10;&#10;Description automatically generated">
              <a:extLst>
                <a:ext uri="{FF2B5EF4-FFF2-40B4-BE49-F238E27FC236}">
                  <a16:creationId xmlns:a16="http://schemas.microsoft.com/office/drawing/2014/main" id="{658EF208-6842-6A5F-95C9-FFFE0156CA5D}"/>
                </a:ext>
              </a:extLst>
            </p:cNvPr>
            <p:cNvPicPr>
              <a:picLocks noChangeAspect="1"/>
            </p:cNvPicPr>
            <p:nvPr/>
          </p:nvPicPr>
          <p:blipFill>
            <a:blip r:embed="rId3"/>
            <a:stretch>
              <a:fillRect/>
            </a:stretch>
          </p:blipFill>
          <p:spPr>
            <a:xfrm>
              <a:off x="4249381" y="1376565"/>
              <a:ext cx="2643868" cy="3403600"/>
            </a:xfrm>
            <a:prstGeom prst="rect">
              <a:avLst/>
            </a:prstGeom>
            <a:ln>
              <a:solidFill>
                <a:schemeClr val="bg1"/>
              </a:solidFill>
            </a:ln>
            <a:effectLst/>
          </p:spPr>
        </p:pic>
        <p:pic>
          <p:nvPicPr>
            <p:cNvPr id="19" name="Picture 18" descr="Graphical user interface, application&#10;&#10;Description automatically generated">
              <a:extLst>
                <a:ext uri="{FF2B5EF4-FFF2-40B4-BE49-F238E27FC236}">
                  <a16:creationId xmlns:a16="http://schemas.microsoft.com/office/drawing/2014/main" id="{4545291A-AB31-6715-EF2A-3272D9A94C1C}"/>
                </a:ext>
              </a:extLst>
            </p:cNvPr>
            <p:cNvPicPr>
              <a:picLocks noChangeAspect="1"/>
            </p:cNvPicPr>
            <p:nvPr/>
          </p:nvPicPr>
          <p:blipFill>
            <a:blip r:embed="rId4"/>
            <a:stretch>
              <a:fillRect/>
            </a:stretch>
          </p:blipFill>
          <p:spPr>
            <a:xfrm>
              <a:off x="7631914" y="1376565"/>
              <a:ext cx="2885661" cy="3403600"/>
            </a:xfrm>
            <a:prstGeom prst="rect">
              <a:avLst/>
            </a:prstGeom>
            <a:ln>
              <a:solidFill>
                <a:schemeClr val="bg1"/>
              </a:solidFill>
            </a:ln>
            <a:effectLst/>
          </p:spPr>
        </p:pic>
        <p:pic>
          <p:nvPicPr>
            <p:cNvPr id="20" name="Picture 19" descr="A picture containing text, person&#10;&#10;Description automatically generated">
              <a:extLst>
                <a:ext uri="{FF2B5EF4-FFF2-40B4-BE49-F238E27FC236}">
                  <a16:creationId xmlns:a16="http://schemas.microsoft.com/office/drawing/2014/main" id="{EBC2AAF8-A6D4-0F55-B02E-C150DDA20E1C}"/>
                </a:ext>
              </a:extLst>
            </p:cNvPr>
            <p:cNvPicPr>
              <a:picLocks noChangeAspect="1"/>
            </p:cNvPicPr>
            <p:nvPr/>
          </p:nvPicPr>
          <p:blipFill>
            <a:blip r:embed="rId5"/>
            <a:stretch>
              <a:fillRect/>
            </a:stretch>
          </p:blipFill>
          <p:spPr>
            <a:xfrm>
              <a:off x="9613392" y="2965941"/>
              <a:ext cx="2209800" cy="3213100"/>
            </a:xfrm>
            <a:prstGeom prst="rect">
              <a:avLst/>
            </a:prstGeom>
            <a:ln>
              <a:solidFill>
                <a:schemeClr val="bg1"/>
              </a:solidFill>
            </a:ln>
            <a:effectLst/>
          </p:spPr>
        </p:pic>
        <p:pic>
          <p:nvPicPr>
            <p:cNvPr id="21" name="Picture 20" descr="Graphical user interface, text, application, chat or text message&#10;&#10;Description automatically generated">
              <a:extLst>
                <a:ext uri="{FF2B5EF4-FFF2-40B4-BE49-F238E27FC236}">
                  <a16:creationId xmlns:a16="http://schemas.microsoft.com/office/drawing/2014/main" id="{A95930DE-10BA-5054-0D42-A72B3F2E8462}"/>
                </a:ext>
              </a:extLst>
            </p:cNvPr>
            <p:cNvPicPr>
              <a:picLocks noChangeAspect="1"/>
            </p:cNvPicPr>
            <p:nvPr/>
          </p:nvPicPr>
          <p:blipFill>
            <a:blip r:embed="rId6"/>
            <a:stretch>
              <a:fillRect/>
            </a:stretch>
          </p:blipFill>
          <p:spPr>
            <a:xfrm>
              <a:off x="6123645" y="2775441"/>
              <a:ext cx="2222500" cy="3403600"/>
            </a:xfrm>
            <a:prstGeom prst="rect">
              <a:avLst/>
            </a:prstGeom>
            <a:ln>
              <a:solidFill>
                <a:schemeClr val="bg1"/>
              </a:solidFill>
            </a:ln>
            <a:effectLst/>
          </p:spPr>
        </p:pic>
      </p:grpSp>
      <p:pic>
        <p:nvPicPr>
          <p:cNvPr id="5" name="Picture Placeholder 104">
            <a:extLst>
              <a:ext uri="{FF2B5EF4-FFF2-40B4-BE49-F238E27FC236}">
                <a16:creationId xmlns:a16="http://schemas.microsoft.com/office/drawing/2014/main" id="{02396D09-55F1-80CE-D795-241CDBDFB0E2}"/>
              </a:ext>
            </a:extLst>
          </p:cNvPr>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685800" y="1592308"/>
            <a:ext cx="1045684" cy="1045685"/>
          </a:xfrm>
          <a:prstGeom prst="rect">
            <a:avLst/>
          </a:prstGeom>
        </p:spPr>
      </p:pic>
      <p:pic>
        <p:nvPicPr>
          <p:cNvPr id="6" name="Picture Placeholder 76">
            <a:extLst>
              <a:ext uri="{FF2B5EF4-FFF2-40B4-BE49-F238E27FC236}">
                <a16:creationId xmlns:a16="http://schemas.microsoft.com/office/drawing/2014/main" id="{BB7AD2F2-7C5A-F279-D1C8-ED616EDBF752}"/>
              </a:ext>
            </a:extLst>
          </p:cNvPr>
          <p:cNvPicPr>
            <a:picLocks noChangeAspect="1"/>
          </p:cNvPicPr>
          <p:nvPr/>
        </p:nvPicPr>
        <p:blipFill>
          <a:blip r:embed="rId8" cstate="print">
            <a:extLst>
              <a:ext uri="{28A0092B-C50C-407E-A947-70E740481C1C}">
                <a14:useLocalDpi xmlns:a14="http://schemas.microsoft.com/office/drawing/2010/main"/>
              </a:ext>
            </a:extLst>
          </a:blip>
          <a:srcRect/>
          <a:stretch/>
        </p:blipFill>
        <p:spPr>
          <a:xfrm>
            <a:off x="685799" y="3561420"/>
            <a:ext cx="1045684" cy="1045684"/>
          </a:xfrm>
          <a:prstGeom prst="rect">
            <a:avLst/>
          </a:prstGeom>
        </p:spPr>
      </p:pic>
    </p:spTree>
    <p:extLst>
      <p:ext uri="{BB962C8B-B14F-4D97-AF65-F5344CB8AC3E}">
        <p14:creationId xmlns:p14="http://schemas.microsoft.com/office/powerpoint/2010/main" val="15868966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person and person sitting at a table&#10;&#10;Description automatically generated with medium confidence">
            <a:extLst>
              <a:ext uri="{FF2B5EF4-FFF2-40B4-BE49-F238E27FC236}">
                <a16:creationId xmlns:a16="http://schemas.microsoft.com/office/drawing/2014/main" id="{E29A7853-FBF7-DA1D-494B-A6BE432FE6E4}"/>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l="5555" t="2873" r="7313" b="15189"/>
          <a:stretch/>
        </p:blipFill>
        <p:spPr>
          <a:xfrm>
            <a:off x="7329488" y="0"/>
            <a:ext cx="4862512" cy="6858000"/>
          </a:xfrm>
        </p:spPr>
      </p:pic>
      <p:sp>
        <p:nvSpPr>
          <p:cNvPr id="3" name="Text Placeholder 2">
            <a:extLst>
              <a:ext uri="{FF2B5EF4-FFF2-40B4-BE49-F238E27FC236}">
                <a16:creationId xmlns:a16="http://schemas.microsoft.com/office/drawing/2014/main" id="{52EB5185-C40D-2F46-BE2B-6BEF270A49DF}"/>
              </a:ext>
            </a:extLst>
          </p:cNvPr>
          <p:cNvSpPr>
            <a:spLocks noGrp="1"/>
          </p:cNvSpPr>
          <p:nvPr>
            <p:ph type="body" sz="quarter" idx="12"/>
          </p:nvPr>
        </p:nvSpPr>
        <p:spPr>
          <a:xfrm>
            <a:off x="914400" y="914400"/>
            <a:ext cx="4862512" cy="5029200"/>
          </a:xfrm>
        </p:spPr>
        <p:txBody>
          <a:bodyPr/>
          <a:lstStyle/>
          <a:p>
            <a:r>
              <a:rPr lang="en-US" sz="5400">
                <a:solidFill>
                  <a:schemeClr val="accent3"/>
                </a:solidFill>
              </a:rPr>
              <a:t>The need for dental, vision and hearing care among veterans</a:t>
            </a:r>
            <a:endParaRPr lang="en-US">
              <a:solidFill>
                <a:schemeClr val="accent3"/>
              </a:solidFill>
            </a:endParaRPr>
          </a:p>
        </p:txBody>
      </p:sp>
      <p:pic>
        <p:nvPicPr>
          <p:cNvPr id="1026" name="Picture 2">
            <a:extLst>
              <a:ext uri="{FF2B5EF4-FFF2-40B4-BE49-F238E27FC236}">
                <a16:creationId xmlns:a16="http://schemas.microsoft.com/office/drawing/2014/main" id="{DD5E1381-F0C7-5BFD-E36E-EB29F6DAAF8C}"/>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655" y="21772"/>
            <a:ext cx="7315200" cy="695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35314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711EE-80C0-092A-8758-AB5AB63449C7}"/>
              </a:ext>
            </a:extLst>
          </p:cNvPr>
          <p:cNvSpPr>
            <a:spLocks noGrp="1"/>
          </p:cNvSpPr>
          <p:nvPr>
            <p:ph type="title"/>
          </p:nvPr>
        </p:nvSpPr>
        <p:spPr/>
        <p:txBody>
          <a:bodyPr/>
          <a:lstStyle/>
          <a:p>
            <a:r>
              <a:rPr lang="en-US"/>
              <a:t>How to use social media* to connect with veterans</a:t>
            </a:r>
          </a:p>
        </p:txBody>
      </p:sp>
      <p:sp>
        <p:nvSpPr>
          <p:cNvPr id="3" name="Footer Placeholder 2">
            <a:extLst>
              <a:ext uri="{FF2B5EF4-FFF2-40B4-BE49-F238E27FC236}">
                <a16:creationId xmlns:a16="http://schemas.microsoft.com/office/drawing/2014/main" id="{D884FC18-23C5-1AFF-7463-99B3A965E8ED}"/>
              </a:ext>
            </a:extLst>
          </p:cNvPr>
          <p:cNvSpPr>
            <a:spLocks noGrp="1"/>
          </p:cNvSpPr>
          <p:nvPr>
            <p:ph type="ftr" sz="quarter" idx="12"/>
          </p:nvPr>
        </p:nvSpPr>
        <p:spPr/>
        <p:txBody>
          <a:bodyPr/>
          <a:lstStyle/>
          <a:p>
            <a:r>
              <a:rPr lang="en-US"/>
              <a:t>For agent use only. Confidential and proprietary. Do not distribute.</a:t>
            </a:r>
          </a:p>
        </p:txBody>
      </p:sp>
      <p:sp>
        <p:nvSpPr>
          <p:cNvPr id="4" name="Slide Number Placeholder 3">
            <a:extLst>
              <a:ext uri="{FF2B5EF4-FFF2-40B4-BE49-F238E27FC236}">
                <a16:creationId xmlns:a16="http://schemas.microsoft.com/office/drawing/2014/main" id="{6211E5B3-C6D2-B771-F4AD-27B3021F3E79}"/>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30</a:t>
            </a:fld>
            <a:endParaRPr lang="en-US"/>
          </a:p>
        </p:txBody>
      </p:sp>
      <p:graphicFrame>
        <p:nvGraphicFramePr>
          <p:cNvPr id="7" name="Content Placeholder 6">
            <a:extLst>
              <a:ext uri="{FF2B5EF4-FFF2-40B4-BE49-F238E27FC236}">
                <a16:creationId xmlns:a16="http://schemas.microsoft.com/office/drawing/2014/main" id="{C0FFD0FC-A90E-3405-6B86-DAC388F09CFB}"/>
              </a:ext>
            </a:extLst>
          </p:cNvPr>
          <p:cNvGraphicFramePr>
            <a:graphicFrameLocks noGrp="1"/>
          </p:cNvGraphicFramePr>
          <p:nvPr>
            <p:ph idx="4294967295"/>
            <p:extLst>
              <p:ext uri="{D42A27DB-BD31-4B8C-83A1-F6EECF244321}">
                <p14:modId xmlns:p14="http://schemas.microsoft.com/office/powerpoint/2010/main" val="1299180455"/>
              </p:ext>
            </p:extLst>
          </p:nvPr>
        </p:nvGraphicFramePr>
        <p:xfrm>
          <a:off x="685800" y="1485900"/>
          <a:ext cx="11137392" cy="40354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A33A1EF7-77A0-F17C-AA4A-62F32955A316}"/>
              </a:ext>
            </a:extLst>
          </p:cNvPr>
          <p:cNvSpPr txBox="1"/>
          <p:nvPr/>
        </p:nvSpPr>
        <p:spPr>
          <a:xfrm>
            <a:off x="5102723" y="5718395"/>
            <a:ext cx="6287992" cy="1015663"/>
          </a:xfrm>
          <a:prstGeom prst="rect">
            <a:avLst/>
          </a:prstGeom>
          <a:noFill/>
        </p:spPr>
        <p:txBody>
          <a:bodyPr wrap="square" lIns="0" rtlCol="0">
            <a:spAutoFit/>
          </a:bodyPr>
          <a:lstStyle/>
          <a:p>
            <a:r>
              <a:rPr lang="en-US" sz="1200">
                <a:solidFill>
                  <a:srgbClr val="3F3F3F"/>
                </a:solidFill>
                <a:effectLst/>
              </a:rPr>
              <a:t>*Agents must complete the mandatory social media training from Humana </a:t>
            </a:r>
            <a:r>
              <a:rPr lang="en-US" sz="1200" err="1">
                <a:solidFill>
                  <a:srgbClr val="3F3F3F"/>
                </a:solidFill>
                <a:effectLst/>
              </a:rPr>
              <a:t>MarketPoint</a:t>
            </a:r>
            <a:r>
              <a:rPr lang="en-US" sz="1200">
                <a:solidFill>
                  <a:srgbClr val="3F3F3F"/>
                </a:solidFill>
                <a:effectLst/>
              </a:rPr>
              <a:t> University and comply with Humana’s social media guidelines as well as Centers for Medicare &amp; Medicaid Services Medicare Communication and Marketing Guidelines (MCMG) updated and codified by the Contract Year 2023 Policy and Technical Changes to MA and Part D Final Rule for plan year 2023. </a:t>
            </a:r>
          </a:p>
          <a:p>
            <a:endParaRPr lang="en-US" sz="1200"/>
          </a:p>
        </p:txBody>
      </p:sp>
      <p:grpSp>
        <p:nvGrpSpPr>
          <p:cNvPr id="53" name="Group 212" title="Plus Heart icon">
            <a:extLst>
              <a:ext uri="{FF2B5EF4-FFF2-40B4-BE49-F238E27FC236}">
                <a16:creationId xmlns:a16="http://schemas.microsoft.com/office/drawing/2014/main" id="{DEF51BE3-53D6-7A6A-F1EA-FE3455254BF7}"/>
              </a:ext>
            </a:extLst>
          </p:cNvPr>
          <p:cNvGrpSpPr>
            <a:grpSpLocks noChangeAspect="1"/>
          </p:cNvGrpSpPr>
          <p:nvPr/>
        </p:nvGrpSpPr>
        <p:grpSpPr bwMode="auto">
          <a:xfrm>
            <a:off x="1651829" y="2112993"/>
            <a:ext cx="763228" cy="659501"/>
            <a:chOff x="2639" y="3510"/>
            <a:chExt cx="596" cy="515"/>
          </a:xfrm>
          <a:solidFill>
            <a:schemeClr val="accent1"/>
          </a:solidFill>
        </p:grpSpPr>
        <p:sp>
          <p:nvSpPr>
            <p:cNvPr id="54" name="Freeform 213">
              <a:extLst>
                <a:ext uri="{FF2B5EF4-FFF2-40B4-BE49-F238E27FC236}">
                  <a16:creationId xmlns:a16="http://schemas.microsoft.com/office/drawing/2014/main" id="{57CD15FF-AA5C-EFC0-A485-A44219B60A7E}"/>
                </a:ext>
              </a:extLst>
            </p:cNvPr>
            <p:cNvSpPr>
              <a:spLocks noEditPoints="1"/>
            </p:cNvSpPr>
            <p:nvPr/>
          </p:nvSpPr>
          <p:spPr bwMode="auto">
            <a:xfrm>
              <a:off x="2639" y="3510"/>
              <a:ext cx="596" cy="515"/>
            </a:xfrm>
            <a:custGeom>
              <a:avLst/>
              <a:gdLst>
                <a:gd name="T0" fmla="*/ 101 w 197"/>
                <a:gd name="T1" fmla="*/ 170 h 170"/>
                <a:gd name="T2" fmla="*/ 99 w 197"/>
                <a:gd name="T3" fmla="*/ 169 h 170"/>
                <a:gd name="T4" fmla="*/ 21 w 197"/>
                <a:gd name="T5" fmla="*/ 90 h 170"/>
                <a:gd name="T6" fmla="*/ 21 w 197"/>
                <a:gd name="T7" fmla="*/ 15 h 170"/>
                <a:gd name="T8" fmla="*/ 59 w 197"/>
                <a:gd name="T9" fmla="*/ 0 h 170"/>
                <a:gd name="T10" fmla="*/ 96 w 197"/>
                <a:gd name="T11" fmla="*/ 15 h 170"/>
                <a:gd name="T12" fmla="*/ 101 w 197"/>
                <a:gd name="T13" fmla="*/ 20 h 170"/>
                <a:gd name="T14" fmla="*/ 106 w 197"/>
                <a:gd name="T15" fmla="*/ 15 h 170"/>
                <a:gd name="T16" fmla="*/ 144 w 197"/>
                <a:gd name="T17" fmla="*/ 0 h 170"/>
                <a:gd name="T18" fmla="*/ 181 w 197"/>
                <a:gd name="T19" fmla="*/ 15 h 170"/>
                <a:gd name="T20" fmla="*/ 197 w 197"/>
                <a:gd name="T21" fmla="*/ 53 h 170"/>
                <a:gd name="T22" fmla="*/ 181 w 197"/>
                <a:gd name="T23" fmla="*/ 90 h 170"/>
                <a:gd name="T24" fmla="*/ 104 w 197"/>
                <a:gd name="T25" fmla="*/ 169 h 170"/>
                <a:gd name="T26" fmla="*/ 101 w 197"/>
                <a:gd name="T27" fmla="*/ 170 h 170"/>
                <a:gd name="T28" fmla="*/ 59 w 197"/>
                <a:gd name="T29" fmla="*/ 7 h 170"/>
                <a:gd name="T30" fmla="*/ 26 w 197"/>
                <a:gd name="T31" fmla="*/ 20 h 170"/>
                <a:gd name="T32" fmla="*/ 26 w 197"/>
                <a:gd name="T33" fmla="*/ 85 h 170"/>
                <a:gd name="T34" fmla="*/ 101 w 197"/>
                <a:gd name="T35" fmla="*/ 161 h 170"/>
                <a:gd name="T36" fmla="*/ 176 w 197"/>
                <a:gd name="T37" fmla="*/ 85 h 170"/>
                <a:gd name="T38" fmla="*/ 176 w 197"/>
                <a:gd name="T39" fmla="*/ 85 h 170"/>
                <a:gd name="T40" fmla="*/ 176 w 197"/>
                <a:gd name="T41" fmla="*/ 20 h 170"/>
                <a:gd name="T42" fmla="*/ 111 w 197"/>
                <a:gd name="T43" fmla="*/ 20 h 170"/>
                <a:gd name="T44" fmla="*/ 104 w 197"/>
                <a:gd name="T45" fmla="*/ 27 h 170"/>
                <a:gd name="T46" fmla="*/ 99 w 197"/>
                <a:gd name="T47" fmla="*/ 27 h 170"/>
                <a:gd name="T48" fmla="*/ 91 w 197"/>
                <a:gd name="T49" fmla="*/ 20 h 170"/>
                <a:gd name="T50" fmla="*/ 59 w 197"/>
                <a:gd name="T51" fmla="*/ 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7" h="170">
                  <a:moveTo>
                    <a:pt x="101" y="170"/>
                  </a:moveTo>
                  <a:cubicBezTo>
                    <a:pt x="100" y="170"/>
                    <a:pt x="99" y="169"/>
                    <a:pt x="99" y="169"/>
                  </a:cubicBezTo>
                  <a:cubicBezTo>
                    <a:pt x="21" y="90"/>
                    <a:pt x="21" y="90"/>
                    <a:pt x="21" y="90"/>
                  </a:cubicBezTo>
                  <a:cubicBezTo>
                    <a:pt x="0" y="70"/>
                    <a:pt x="0" y="36"/>
                    <a:pt x="21" y="15"/>
                  </a:cubicBezTo>
                  <a:cubicBezTo>
                    <a:pt x="31" y="5"/>
                    <a:pt x="45" y="0"/>
                    <a:pt x="59" y="0"/>
                  </a:cubicBezTo>
                  <a:cubicBezTo>
                    <a:pt x="73" y="0"/>
                    <a:pt x="86" y="5"/>
                    <a:pt x="96" y="15"/>
                  </a:cubicBezTo>
                  <a:cubicBezTo>
                    <a:pt x="101" y="20"/>
                    <a:pt x="101" y="20"/>
                    <a:pt x="101" y="20"/>
                  </a:cubicBezTo>
                  <a:cubicBezTo>
                    <a:pt x="106" y="15"/>
                    <a:pt x="106" y="15"/>
                    <a:pt x="106" y="15"/>
                  </a:cubicBezTo>
                  <a:cubicBezTo>
                    <a:pt x="116" y="5"/>
                    <a:pt x="130" y="0"/>
                    <a:pt x="144" y="0"/>
                  </a:cubicBezTo>
                  <a:cubicBezTo>
                    <a:pt x="158" y="0"/>
                    <a:pt x="171" y="5"/>
                    <a:pt x="181" y="15"/>
                  </a:cubicBezTo>
                  <a:cubicBezTo>
                    <a:pt x="191" y="25"/>
                    <a:pt x="197" y="39"/>
                    <a:pt x="197" y="53"/>
                  </a:cubicBezTo>
                  <a:cubicBezTo>
                    <a:pt x="197" y="67"/>
                    <a:pt x="191" y="80"/>
                    <a:pt x="181" y="90"/>
                  </a:cubicBezTo>
                  <a:cubicBezTo>
                    <a:pt x="104" y="169"/>
                    <a:pt x="104" y="169"/>
                    <a:pt x="104" y="169"/>
                  </a:cubicBezTo>
                  <a:cubicBezTo>
                    <a:pt x="103" y="169"/>
                    <a:pt x="102" y="170"/>
                    <a:pt x="101" y="170"/>
                  </a:cubicBezTo>
                  <a:close/>
                  <a:moveTo>
                    <a:pt x="59" y="7"/>
                  </a:moveTo>
                  <a:cubicBezTo>
                    <a:pt x="46" y="7"/>
                    <a:pt x="35" y="12"/>
                    <a:pt x="26" y="20"/>
                  </a:cubicBezTo>
                  <a:cubicBezTo>
                    <a:pt x="8" y="38"/>
                    <a:pt x="8" y="67"/>
                    <a:pt x="26" y="85"/>
                  </a:cubicBezTo>
                  <a:cubicBezTo>
                    <a:pt x="101" y="161"/>
                    <a:pt x="101" y="161"/>
                    <a:pt x="101" y="161"/>
                  </a:cubicBezTo>
                  <a:cubicBezTo>
                    <a:pt x="176" y="85"/>
                    <a:pt x="176" y="85"/>
                    <a:pt x="176" y="85"/>
                  </a:cubicBezTo>
                  <a:cubicBezTo>
                    <a:pt x="176" y="85"/>
                    <a:pt x="176" y="85"/>
                    <a:pt x="176" y="85"/>
                  </a:cubicBezTo>
                  <a:cubicBezTo>
                    <a:pt x="194" y="67"/>
                    <a:pt x="194" y="38"/>
                    <a:pt x="176" y="20"/>
                  </a:cubicBezTo>
                  <a:cubicBezTo>
                    <a:pt x="158" y="2"/>
                    <a:pt x="129" y="2"/>
                    <a:pt x="111" y="20"/>
                  </a:cubicBezTo>
                  <a:cubicBezTo>
                    <a:pt x="104" y="27"/>
                    <a:pt x="104" y="27"/>
                    <a:pt x="104" y="27"/>
                  </a:cubicBezTo>
                  <a:cubicBezTo>
                    <a:pt x="102" y="28"/>
                    <a:pt x="100" y="28"/>
                    <a:pt x="99" y="27"/>
                  </a:cubicBezTo>
                  <a:cubicBezTo>
                    <a:pt x="91" y="20"/>
                    <a:pt x="91" y="20"/>
                    <a:pt x="91" y="20"/>
                  </a:cubicBezTo>
                  <a:cubicBezTo>
                    <a:pt x="83" y="12"/>
                    <a:pt x="71" y="7"/>
                    <a:pt x="5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5" name="Freeform 214">
              <a:extLst>
                <a:ext uri="{FF2B5EF4-FFF2-40B4-BE49-F238E27FC236}">
                  <a16:creationId xmlns:a16="http://schemas.microsoft.com/office/drawing/2014/main" id="{73B2FC06-56B8-1627-6B01-BDBC5F3DAE1B}"/>
                </a:ext>
              </a:extLst>
            </p:cNvPr>
            <p:cNvSpPr>
              <a:spLocks/>
            </p:cNvSpPr>
            <p:nvPr/>
          </p:nvSpPr>
          <p:spPr bwMode="auto">
            <a:xfrm>
              <a:off x="2935" y="3646"/>
              <a:ext cx="22" cy="243"/>
            </a:xfrm>
            <a:custGeom>
              <a:avLst/>
              <a:gdLst>
                <a:gd name="T0" fmla="*/ 3 w 7"/>
                <a:gd name="T1" fmla="*/ 80 h 80"/>
                <a:gd name="T2" fmla="*/ 0 w 7"/>
                <a:gd name="T3" fmla="*/ 76 h 80"/>
                <a:gd name="T4" fmla="*/ 0 w 7"/>
                <a:gd name="T5" fmla="*/ 3 h 80"/>
                <a:gd name="T6" fmla="*/ 3 w 7"/>
                <a:gd name="T7" fmla="*/ 0 h 80"/>
                <a:gd name="T8" fmla="*/ 7 w 7"/>
                <a:gd name="T9" fmla="*/ 3 h 80"/>
                <a:gd name="T10" fmla="*/ 7 w 7"/>
                <a:gd name="T11" fmla="*/ 76 h 80"/>
                <a:gd name="T12" fmla="*/ 3 w 7"/>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 h="80">
                  <a:moveTo>
                    <a:pt x="3" y="80"/>
                  </a:moveTo>
                  <a:cubicBezTo>
                    <a:pt x="1" y="80"/>
                    <a:pt x="0" y="78"/>
                    <a:pt x="0" y="76"/>
                  </a:cubicBezTo>
                  <a:cubicBezTo>
                    <a:pt x="0" y="3"/>
                    <a:pt x="0" y="3"/>
                    <a:pt x="0" y="3"/>
                  </a:cubicBezTo>
                  <a:cubicBezTo>
                    <a:pt x="0" y="1"/>
                    <a:pt x="1" y="0"/>
                    <a:pt x="3" y="0"/>
                  </a:cubicBezTo>
                  <a:cubicBezTo>
                    <a:pt x="5" y="0"/>
                    <a:pt x="7" y="1"/>
                    <a:pt x="7" y="3"/>
                  </a:cubicBezTo>
                  <a:cubicBezTo>
                    <a:pt x="7" y="76"/>
                    <a:pt x="7" y="76"/>
                    <a:pt x="7" y="76"/>
                  </a:cubicBezTo>
                  <a:cubicBezTo>
                    <a:pt x="7" y="78"/>
                    <a:pt x="5" y="80"/>
                    <a:pt x="3"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6" name="Freeform 215">
              <a:extLst>
                <a:ext uri="{FF2B5EF4-FFF2-40B4-BE49-F238E27FC236}">
                  <a16:creationId xmlns:a16="http://schemas.microsoft.com/office/drawing/2014/main" id="{25F2D98B-3F57-CB4E-342C-637FD7EFCEEB}"/>
                </a:ext>
              </a:extLst>
            </p:cNvPr>
            <p:cNvSpPr>
              <a:spLocks/>
            </p:cNvSpPr>
            <p:nvPr/>
          </p:nvSpPr>
          <p:spPr bwMode="auto">
            <a:xfrm>
              <a:off x="2823" y="3755"/>
              <a:ext cx="243" cy="22"/>
            </a:xfrm>
            <a:custGeom>
              <a:avLst/>
              <a:gdLst>
                <a:gd name="T0" fmla="*/ 77 w 80"/>
                <a:gd name="T1" fmla="*/ 7 h 7"/>
                <a:gd name="T2" fmla="*/ 4 w 80"/>
                <a:gd name="T3" fmla="*/ 7 h 7"/>
                <a:gd name="T4" fmla="*/ 0 w 80"/>
                <a:gd name="T5" fmla="*/ 4 h 7"/>
                <a:gd name="T6" fmla="*/ 4 w 80"/>
                <a:gd name="T7" fmla="*/ 0 h 7"/>
                <a:gd name="T8" fmla="*/ 77 w 80"/>
                <a:gd name="T9" fmla="*/ 0 h 7"/>
                <a:gd name="T10" fmla="*/ 80 w 80"/>
                <a:gd name="T11" fmla="*/ 4 h 7"/>
                <a:gd name="T12" fmla="*/ 77 w 80"/>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80" h="7">
                  <a:moveTo>
                    <a:pt x="77" y="7"/>
                  </a:moveTo>
                  <a:cubicBezTo>
                    <a:pt x="4" y="7"/>
                    <a:pt x="4" y="7"/>
                    <a:pt x="4" y="7"/>
                  </a:cubicBezTo>
                  <a:cubicBezTo>
                    <a:pt x="2" y="7"/>
                    <a:pt x="0" y="6"/>
                    <a:pt x="0" y="4"/>
                  </a:cubicBezTo>
                  <a:cubicBezTo>
                    <a:pt x="0" y="2"/>
                    <a:pt x="2" y="0"/>
                    <a:pt x="4" y="0"/>
                  </a:cubicBezTo>
                  <a:cubicBezTo>
                    <a:pt x="77" y="0"/>
                    <a:pt x="77" y="0"/>
                    <a:pt x="77" y="0"/>
                  </a:cubicBezTo>
                  <a:cubicBezTo>
                    <a:pt x="79" y="0"/>
                    <a:pt x="80" y="2"/>
                    <a:pt x="80" y="4"/>
                  </a:cubicBezTo>
                  <a:cubicBezTo>
                    <a:pt x="80" y="6"/>
                    <a:pt x="79" y="7"/>
                    <a:pt x="7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28" name="Group 332" title="Fingerprint icon">
            <a:extLst>
              <a:ext uri="{FF2B5EF4-FFF2-40B4-BE49-F238E27FC236}">
                <a16:creationId xmlns:a16="http://schemas.microsoft.com/office/drawing/2014/main" id="{E7490A12-BF18-D683-644F-3902B4EC4B61}"/>
              </a:ext>
            </a:extLst>
          </p:cNvPr>
          <p:cNvGrpSpPr>
            <a:grpSpLocks noChangeAspect="1"/>
          </p:cNvGrpSpPr>
          <p:nvPr/>
        </p:nvGrpSpPr>
        <p:grpSpPr bwMode="auto">
          <a:xfrm>
            <a:off x="4479079" y="2053350"/>
            <a:ext cx="726091" cy="724811"/>
            <a:chOff x="9330" y="4534"/>
            <a:chExt cx="567" cy="566"/>
          </a:xfrm>
          <a:solidFill>
            <a:schemeClr val="accent1"/>
          </a:solidFill>
        </p:grpSpPr>
        <p:sp>
          <p:nvSpPr>
            <p:cNvPr id="29" name="Freeform 333">
              <a:extLst>
                <a:ext uri="{FF2B5EF4-FFF2-40B4-BE49-F238E27FC236}">
                  <a16:creationId xmlns:a16="http://schemas.microsoft.com/office/drawing/2014/main" id="{41AA7229-F143-F2B0-D94C-C1CED24A3CDF}"/>
                </a:ext>
              </a:extLst>
            </p:cNvPr>
            <p:cNvSpPr>
              <a:spLocks/>
            </p:cNvSpPr>
            <p:nvPr/>
          </p:nvSpPr>
          <p:spPr bwMode="auto">
            <a:xfrm>
              <a:off x="9357" y="4534"/>
              <a:ext cx="265" cy="174"/>
            </a:xfrm>
            <a:custGeom>
              <a:avLst/>
              <a:gdLst>
                <a:gd name="T0" fmla="*/ 4 w 90"/>
                <a:gd name="T1" fmla="*/ 59 h 59"/>
                <a:gd name="T2" fmla="*/ 2 w 90"/>
                <a:gd name="T3" fmla="*/ 59 h 59"/>
                <a:gd name="T4" fmla="*/ 0 w 90"/>
                <a:gd name="T5" fmla="*/ 54 h 59"/>
                <a:gd name="T6" fmla="*/ 86 w 90"/>
                <a:gd name="T7" fmla="*/ 0 h 59"/>
                <a:gd name="T8" fmla="*/ 87 w 90"/>
                <a:gd name="T9" fmla="*/ 0 h 59"/>
                <a:gd name="T10" fmla="*/ 90 w 90"/>
                <a:gd name="T11" fmla="*/ 4 h 59"/>
                <a:gd name="T12" fmla="*/ 87 w 90"/>
                <a:gd name="T13" fmla="*/ 7 h 59"/>
                <a:gd name="T14" fmla="*/ 86 w 90"/>
                <a:gd name="T15" fmla="*/ 7 h 59"/>
                <a:gd name="T16" fmla="*/ 7 w 90"/>
                <a:gd name="T17" fmla="*/ 57 h 59"/>
                <a:gd name="T18" fmla="*/ 4 w 90"/>
                <a:gd name="T19"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 h="59">
                  <a:moveTo>
                    <a:pt x="4" y="59"/>
                  </a:moveTo>
                  <a:cubicBezTo>
                    <a:pt x="3" y="59"/>
                    <a:pt x="3" y="59"/>
                    <a:pt x="2" y="59"/>
                  </a:cubicBezTo>
                  <a:cubicBezTo>
                    <a:pt x="0" y="58"/>
                    <a:pt x="0" y="56"/>
                    <a:pt x="0" y="54"/>
                  </a:cubicBezTo>
                  <a:cubicBezTo>
                    <a:pt x="16" y="21"/>
                    <a:pt x="49" y="1"/>
                    <a:pt x="86" y="0"/>
                  </a:cubicBezTo>
                  <a:cubicBezTo>
                    <a:pt x="87" y="0"/>
                    <a:pt x="87" y="0"/>
                    <a:pt x="87" y="0"/>
                  </a:cubicBezTo>
                  <a:cubicBezTo>
                    <a:pt x="89" y="0"/>
                    <a:pt x="90" y="2"/>
                    <a:pt x="90" y="4"/>
                  </a:cubicBezTo>
                  <a:cubicBezTo>
                    <a:pt x="90" y="5"/>
                    <a:pt x="89" y="7"/>
                    <a:pt x="87" y="7"/>
                  </a:cubicBezTo>
                  <a:cubicBezTo>
                    <a:pt x="86" y="7"/>
                    <a:pt x="86" y="7"/>
                    <a:pt x="86" y="7"/>
                  </a:cubicBezTo>
                  <a:cubicBezTo>
                    <a:pt x="52" y="7"/>
                    <a:pt x="21" y="27"/>
                    <a:pt x="7" y="57"/>
                  </a:cubicBezTo>
                  <a:cubicBezTo>
                    <a:pt x="6" y="59"/>
                    <a:pt x="5" y="59"/>
                    <a:pt x="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0" name="Freeform 334">
              <a:extLst>
                <a:ext uri="{FF2B5EF4-FFF2-40B4-BE49-F238E27FC236}">
                  <a16:creationId xmlns:a16="http://schemas.microsoft.com/office/drawing/2014/main" id="{00D3307A-9BDF-57BB-9F8A-ECA43CFD1E17}"/>
                </a:ext>
              </a:extLst>
            </p:cNvPr>
            <p:cNvSpPr>
              <a:spLocks/>
            </p:cNvSpPr>
            <p:nvPr/>
          </p:nvSpPr>
          <p:spPr bwMode="auto">
            <a:xfrm>
              <a:off x="9330" y="4729"/>
              <a:ext cx="35" cy="185"/>
            </a:xfrm>
            <a:custGeom>
              <a:avLst/>
              <a:gdLst>
                <a:gd name="T0" fmla="*/ 8 w 12"/>
                <a:gd name="T1" fmla="*/ 63 h 63"/>
                <a:gd name="T2" fmla="*/ 5 w 12"/>
                <a:gd name="T3" fmla="*/ 61 h 63"/>
                <a:gd name="T4" fmla="*/ 0 w 12"/>
                <a:gd name="T5" fmla="*/ 30 h 63"/>
                <a:gd name="T6" fmla="*/ 4 w 12"/>
                <a:gd name="T7" fmla="*/ 3 h 63"/>
                <a:gd name="T8" fmla="*/ 8 w 12"/>
                <a:gd name="T9" fmla="*/ 0 h 63"/>
                <a:gd name="T10" fmla="*/ 11 w 12"/>
                <a:gd name="T11" fmla="*/ 5 h 63"/>
                <a:gd name="T12" fmla="*/ 7 w 12"/>
                <a:gd name="T13" fmla="*/ 30 h 63"/>
                <a:gd name="T14" fmla="*/ 11 w 12"/>
                <a:gd name="T15" fmla="*/ 59 h 63"/>
                <a:gd name="T16" fmla="*/ 9 w 12"/>
                <a:gd name="T17" fmla="*/ 63 h 63"/>
                <a:gd name="T18" fmla="*/ 8 w 12"/>
                <a:gd name="T19"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3">
                  <a:moveTo>
                    <a:pt x="8" y="63"/>
                  </a:moveTo>
                  <a:cubicBezTo>
                    <a:pt x="7" y="63"/>
                    <a:pt x="5" y="63"/>
                    <a:pt x="5" y="61"/>
                  </a:cubicBezTo>
                  <a:cubicBezTo>
                    <a:pt x="2" y="51"/>
                    <a:pt x="0" y="41"/>
                    <a:pt x="0" y="30"/>
                  </a:cubicBezTo>
                  <a:cubicBezTo>
                    <a:pt x="0" y="21"/>
                    <a:pt x="1" y="12"/>
                    <a:pt x="4" y="3"/>
                  </a:cubicBezTo>
                  <a:cubicBezTo>
                    <a:pt x="4" y="1"/>
                    <a:pt x="6" y="0"/>
                    <a:pt x="8" y="0"/>
                  </a:cubicBezTo>
                  <a:cubicBezTo>
                    <a:pt x="10" y="1"/>
                    <a:pt x="11" y="3"/>
                    <a:pt x="11" y="5"/>
                  </a:cubicBezTo>
                  <a:cubicBezTo>
                    <a:pt x="8" y="13"/>
                    <a:pt x="7" y="21"/>
                    <a:pt x="7" y="30"/>
                  </a:cubicBezTo>
                  <a:cubicBezTo>
                    <a:pt x="7" y="40"/>
                    <a:pt x="8" y="50"/>
                    <a:pt x="11" y="59"/>
                  </a:cubicBezTo>
                  <a:cubicBezTo>
                    <a:pt x="12" y="61"/>
                    <a:pt x="11" y="63"/>
                    <a:pt x="9" y="63"/>
                  </a:cubicBezTo>
                  <a:cubicBezTo>
                    <a:pt x="9" y="63"/>
                    <a:pt x="9" y="63"/>
                    <a:pt x="8"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1" name="Freeform 335">
              <a:extLst>
                <a:ext uri="{FF2B5EF4-FFF2-40B4-BE49-F238E27FC236}">
                  <a16:creationId xmlns:a16="http://schemas.microsoft.com/office/drawing/2014/main" id="{1EF6E0A0-8834-480A-8C6F-18DEAC8FADB9}"/>
                </a:ext>
              </a:extLst>
            </p:cNvPr>
            <p:cNvSpPr>
              <a:spLocks/>
            </p:cNvSpPr>
            <p:nvPr/>
          </p:nvSpPr>
          <p:spPr bwMode="auto">
            <a:xfrm>
              <a:off x="9643" y="4537"/>
              <a:ext cx="254" cy="283"/>
            </a:xfrm>
            <a:custGeom>
              <a:avLst/>
              <a:gdLst>
                <a:gd name="T0" fmla="*/ 83 w 86"/>
                <a:gd name="T1" fmla="*/ 96 h 96"/>
                <a:gd name="T2" fmla="*/ 79 w 86"/>
                <a:gd name="T3" fmla="*/ 93 h 96"/>
                <a:gd name="T4" fmla="*/ 3 w 86"/>
                <a:gd name="T5" fmla="*/ 7 h 96"/>
                <a:gd name="T6" fmla="*/ 0 w 86"/>
                <a:gd name="T7" fmla="*/ 3 h 96"/>
                <a:gd name="T8" fmla="*/ 4 w 86"/>
                <a:gd name="T9" fmla="*/ 0 h 96"/>
                <a:gd name="T10" fmla="*/ 86 w 86"/>
                <a:gd name="T11" fmla="*/ 93 h 96"/>
                <a:gd name="T12" fmla="*/ 83 w 86"/>
                <a:gd name="T13" fmla="*/ 96 h 96"/>
                <a:gd name="T14" fmla="*/ 83 w 86"/>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96">
                  <a:moveTo>
                    <a:pt x="83" y="96"/>
                  </a:moveTo>
                  <a:cubicBezTo>
                    <a:pt x="81" y="96"/>
                    <a:pt x="79" y="95"/>
                    <a:pt x="79" y="93"/>
                  </a:cubicBezTo>
                  <a:cubicBezTo>
                    <a:pt x="78" y="50"/>
                    <a:pt x="46" y="13"/>
                    <a:pt x="3" y="7"/>
                  </a:cubicBezTo>
                  <a:cubicBezTo>
                    <a:pt x="1" y="7"/>
                    <a:pt x="0" y="5"/>
                    <a:pt x="0" y="3"/>
                  </a:cubicBezTo>
                  <a:cubicBezTo>
                    <a:pt x="1" y="1"/>
                    <a:pt x="2" y="0"/>
                    <a:pt x="4" y="0"/>
                  </a:cubicBezTo>
                  <a:cubicBezTo>
                    <a:pt x="51" y="7"/>
                    <a:pt x="85" y="46"/>
                    <a:pt x="86" y="93"/>
                  </a:cubicBezTo>
                  <a:cubicBezTo>
                    <a:pt x="86" y="95"/>
                    <a:pt x="85" y="96"/>
                    <a:pt x="83" y="96"/>
                  </a:cubicBezTo>
                  <a:cubicBezTo>
                    <a:pt x="83" y="96"/>
                    <a:pt x="83" y="96"/>
                    <a:pt x="83"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2" name="Freeform 336">
              <a:extLst>
                <a:ext uri="{FF2B5EF4-FFF2-40B4-BE49-F238E27FC236}">
                  <a16:creationId xmlns:a16="http://schemas.microsoft.com/office/drawing/2014/main" id="{BA2C719F-CF9F-FD3E-F63E-85C759875157}"/>
                </a:ext>
              </a:extLst>
            </p:cNvPr>
            <p:cNvSpPr>
              <a:spLocks/>
            </p:cNvSpPr>
            <p:nvPr/>
          </p:nvSpPr>
          <p:spPr bwMode="auto">
            <a:xfrm>
              <a:off x="9569" y="5038"/>
              <a:ext cx="42" cy="62"/>
            </a:xfrm>
            <a:custGeom>
              <a:avLst/>
              <a:gdLst>
                <a:gd name="T0" fmla="*/ 4 w 14"/>
                <a:gd name="T1" fmla="*/ 21 h 21"/>
                <a:gd name="T2" fmla="*/ 3 w 14"/>
                <a:gd name="T3" fmla="*/ 21 h 21"/>
                <a:gd name="T4" fmla="*/ 1 w 14"/>
                <a:gd name="T5" fmla="*/ 16 h 21"/>
                <a:gd name="T6" fmla="*/ 7 w 14"/>
                <a:gd name="T7" fmla="*/ 3 h 21"/>
                <a:gd name="T8" fmla="*/ 11 w 14"/>
                <a:gd name="T9" fmla="*/ 0 h 21"/>
                <a:gd name="T10" fmla="*/ 13 w 14"/>
                <a:gd name="T11" fmla="*/ 5 h 21"/>
                <a:gd name="T12" fmla="*/ 7 w 14"/>
                <a:gd name="T13" fmla="*/ 19 h 21"/>
                <a:gd name="T14" fmla="*/ 4 w 14"/>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1">
                  <a:moveTo>
                    <a:pt x="4" y="21"/>
                  </a:moveTo>
                  <a:cubicBezTo>
                    <a:pt x="4" y="21"/>
                    <a:pt x="3" y="21"/>
                    <a:pt x="3" y="21"/>
                  </a:cubicBezTo>
                  <a:cubicBezTo>
                    <a:pt x="1" y="20"/>
                    <a:pt x="0" y="18"/>
                    <a:pt x="1" y="16"/>
                  </a:cubicBezTo>
                  <a:cubicBezTo>
                    <a:pt x="3" y="12"/>
                    <a:pt x="5" y="8"/>
                    <a:pt x="7" y="3"/>
                  </a:cubicBezTo>
                  <a:cubicBezTo>
                    <a:pt x="8" y="1"/>
                    <a:pt x="9" y="0"/>
                    <a:pt x="11" y="0"/>
                  </a:cubicBezTo>
                  <a:cubicBezTo>
                    <a:pt x="13" y="1"/>
                    <a:pt x="14" y="3"/>
                    <a:pt x="13" y="5"/>
                  </a:cubicBezTo>
                  <a:cubicBezTo>
                    <a:pt x="11" y="10"/>
                    <a:pt x="9" y="15"/>
                    <a:pt x="7" y="19"/>
                  </a:cubicBezTo>
                  <a:cubicBezTo>
                    <a:pt x="7" y="21"/>
                    <a:pt x="6" y="21"/>
                    <a:pt x="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3" name="Freeform 337">
              <a:extLst>
                <a:ext uri="{FF2B5EF4-FFF2-40B4-BE49-F238E27FC236}">
                  <a16:creationId xmlns:a16="http://schemas.microsoft.com/office/drawing/2014/main" id="{A1C99A05-02F8-9A70-EFCA-EED823161D73}"/>
                </a:ext>
              </a:extLst>
            </p:cNvPr>
            <p:cNvSpPr>
              <a:spLocks/>
            </p:cNvSpPr>
            <p:nvPr/>
          </p:nvSpPr>
          <p:spPr bwMode="auto">
            <a:xfrm>
              <a:off x="9602" y="4805"/>
              <a:ext cx="32" cy="212"/>
            </a:xfrm>
            <a:custGeom>
              <a:avLst/>
              <a:gdLst>
                <a:gd name="T0" fmla="*/ 3 w 11"/>
                <a:gd name="T1" fmla="*/ 72 h 72"/>
                <a:gd name="T2" fmla="*/ 3 w 11"/>
                <a:gd name="T3" fmla="*/ 72 h 72"/>
                <a:gd name="T4" fmla="*/ 0 w 11"/>
                <a:gd name="T5" fmla="*/ 68 h 72"/>
                <a:gd name="T6" fmla="*/ 4 w 11"/>
                <a:gd name="T7" fmla="*/ 35 h 72"/>
                <a:gd name="T8" fmla="*/ 0 w 11"/>
                <a:gd name="T9" fmla="*/ 4 h 72"/>
                <a:gd name="T10" fmla="*/ 3 w 11"/>
                <a:gd name="T11" fmla="*/ 0 h 72"/>
                <a:gd name="T12" fmla="*/ 7 w 11"/>
                <a:gd name="T13" fmla="*/ 3 h 72"/>
                <a:gd name="T14" fmla="*/ 11 w 11"/>
                <a:gd name="T15" fmla="*/ 35 h 72"/>
                <a:gd name="T16" fmla="*/ 7 w 11"/>
                <a:gd name="T17" fmla="*/ 69 h 72"/>
                <a:gd name="T18" fmla="*/ 3 w 11"/>
                <a:gd name="T19"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72">
                  <a:moveTo>
                    <a:pt x="3" y="72"/>
                  </a:moveTo>
                  <a:cubicBezTo>
                    <a:pt x="3" y="72"/>
                    <a:pt x="3" y="72"/>
                    <a:pt x="3" y="72"/>
                  </a:cubicBezTo>
                  <a:cubicBezTo>
                    <a:pt x="1" y="71"/>
                    <a:pt x="0" y="70"/>
                    <a:pt x="0" y="68"/>
                  </a:cubicBezTo>
                  <a:cubicBezTo>
                    <a:pt x="3" y="57"/>
                    <a:pt x="4" y="46"/>
                    <a:pt x="4" y="35"/>
                  </a:cubicBezTo>
                  <a:cubicBezTo>
                    <a:pt x="4" y="25"/>
                    <a:pt x="3" y="14"/>
                    <a:pt x="0" y="4"/>
                  </a:cubicBezTo>
                  <a:cubicBezTo>
                    <a:pt x="0" y="3"/>
                    <a:pt x="1" y="1"/>
                    <a:pt x="3" y="0"/>
                  </a:cubicBezTo>
                  <a:cubicBezTo>
                    <a:pt x="5" y="0"/>
                    <a:pt x="7" y="1"/>
                    <a:pt x="7" y="3"/>
                  </a:cubicBezTo>
                  <a:cubicBezTo>
                    <a:pt x="10" y="13"/>
                    <a:pt x="11" y="24"/>
                    <a:pt x="11" y="35"/>
                  </a:cubicBezTo>
                  <a:cubicBezTo>
                    <a:pt x="11" y="47"/>
                    <a:pt x="9" y="58"/>
                    <a:pt x="7" y="69"/>
                  </a:cubicBezTo>
                  <a:cubicBezTo>
                    <a:pt x="6" y="71"/>
                    <a:pt x="5" y="72"/>
                    <a:pt x="3"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4" name="Freeform 338">
              <a:extLst>
                <a:ext uri="{FF2B5EF4-FFF2-40B4-BE49-F238E27FC236}">
                  <a16:creationId xmlns:a16="http://schemas.microsoft.com/office/drawing/2014/main" id="{FD594981-C46F-DB41-E624-133E693A53BD}"/>
                </a:ext>
              </a:extLst>
            </p:cNvPr>
            <p:cNvSpPr>
              <a:spLocks/>
            </p:cNvSpPr>
            <p:nvPr/>
          </p:nvSpPr>
          <p:spPr bwMode="auto">
            <a:xfrm>
              <a:off x="9569" y="4717"/>
              <a:ext cx="157" cy="377"/>
            </a:xfrm>
            <a:custGeom>
              <a:avLst/>
              <a:gdLst>
                <a:gd name="T0" fmla="*/ 39 w 53"/>
                <a:gd name="T1" fmla="*/ 128 h 128"/>
                <a:gd name="T2" fmla="*/ 38 w 53"/>
                <a:gd name="T3" fmla="*/ 127 h 128"/>
                <a:gd name="T4" fmla="*/ 36 w 53"/>
                <a:gd name="T5" fmla="*/ 123 h 128"/>
                <a:gd name="T6" fmla="*/ 46 w 53"/>
                <a:gd name="T7" fmla="*/ 65 h 128"/>
                <a:gd name="T8" fmla="*/ 42 w 53"/>
                <a:gd name="T9" fmla="*/ 28 h 128"/>
                <a:gd name="T10" fmla="*/ 15 w 53"/>
                <a:gd name="T11" fmla="*/ 7 h 128"/>
                <a:gd name="T12" fmla="*/ 5 w 53"/>
                <a:gd name="T13" fmla="*/ 9 h 128"/>
                <a:gd name="T14" fmla="*/ 1 w 53"/>
                <a:gd name="T15" fmla="*/ 7 h 128"/>
                <a:gd name="T16" fmla="*/ 2 w 53"/>
                <a:gd name="T17" fmla="*/ 2 h 128"/>
                <a:gd name="T18" fmla="*/ 15 w 53"/>
                <a:gd name="T19" fmla="*/ 0 h 128"/>
                <a:gd name="T20" fmla="*/ 48 w 53"/>
                <a:gd name="T21" fmla="*/ 27 h 128"/>
                <a:gd name="T22" fmla="*/ 53 w 53"/>
                <a:gd name="T23" fmla="*/ 65 h 128"/>
                <a:gd name="T24" fmla="*/ 42 w 53"/>
                <a:gd name="T25" fmla="*/ 125 h 128"/>
                <a:gd name="T26" fmla="*/ 39 w 53"/>
                <a:gd name="T2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128">
                  <a:moveTo>
                    <a:pt x="39" y="128"/>
                  </a:moveTo>
                  <a:cubicBezTo>
                    <a:pt x="38" y="128"/>
                    <a:pt x="38" y="127"/>
                    <a:pt x="38" y="127"/>
                  </a:cubicBezTo>
                  <a:cubicBezTo>
                    <a:pt x="36" y="127"/>
                    <a:pt x="35" y="125"/>
                    <a:pt x="36" y="123"/>
                  </a:cubicBezTo>
                  <a:cubicBezTo>
                    <a:pt x="42" y="104"/>
                    <a:pt x="46" y="85"/>
                    <a:pt x="46" y="65"/>
                  </a:cubicBezTo>
                  <a:cubicBezTo>
                    <a:pt x="46" y="53"/>
                    <a:pt x="44" y="40"/>
                    <a:pt x="42" y="28"/>
                  </a:cubicBezTo>
                  <a:cubicBezTo>
                    <a:pt x="39" y="16"/>
                    <a:pt x="28" y="7"/>
                    <a:pt x="15" y="7"/>
                  </a:cubicBezTo>
                  <a:cubicBezTo>
                    <a:pt x="11" y="7"/>
                    <a:pt x="8" y="7"/>
                    <a:pt x="5" y="9"/>
                  </a:cubicBezTo>
                  <a:cubicBezTo>
                    <a:pt x="3" y="9"/>
                    <a:pt x="1" y="8"/>
                    <a:pt x="1" y="7"/>
                  </a:cubicBezTo>
                  <a:cubicBezTo>
                    <a:pt x="0" y="5"/>
                    <a:pt x="1" y="3"/>
                    <a:pt x="2" y="2"/>
                  </a:cubicBezTo>
                  <a:cubicBezTo>
                    <a:pt x="6" y="1"/>
                    <a:pt x="11" y="0"/>
                    <a:pt x="15" y="0"/>
                  </a:cubicBezTo>
                  <a:cubicBezTo>
                    <a:pt x="31" y="0"/>
                    <a:pt x="45" y="11"/>
                    <a:pt x="48" y="27"/>
                  </a:cubicBezTo>
                  <a:cubicBezTo>
                    <a:pt x="51" y="39"/>
                    <a:pt x="53" y="52"/>
                    <a:pt x="53" y="65"/>
                  </a:cubicBezTo>
                  <a:cubicBezTo>
                    <a:pt x="53" y="86"/>
                    <a:pt x="49" y="106"/>
                    <a:pt x="42" y="125"/>
                  </a:cubicBezTo>
                  <a:cubicBezTo>
                    <a:pt x="42" y="127"/>
                    <a:pt x="40" y="128"/>
                    <a:pt x="39"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5" name="Freeform 339">
              <a:extLst>
                <a:ext uri="{FF2B5EF4-FFF2-40B4-BE49-F238E27FC236}">
                  <a16:creationId xmlns:a16="http://schemas.microsoft.com/office/drawing/2014/main" id="{6622F665-74AF-DC6D-4945-2CABF8326D21}"/>
                </a:ext>
              </a:extLst>
            </p:cNvPr>
            <p:cNvSpPr>
              <a:spLocks/>
            </p:cNvSpPr>
            <p:nvPr/>
          </p:nvSpPr>
          <p:spPr bwMode="auto">
            <a:xfrm>
              <a:off x="9687" y="4646"/>
              <a:ext cx="130" cy="389"/>
            </a:xfrm>
            <a:custGeom>
              <a:avLst/>
              <a:gdLst>
                <a:gd name="T0" fmla="*/ 36 w 44"/>
                <a:gd name="T1" fmla="*/ 132 h 132"/>
                <a:gd name="T2" fmla="*/ 36 w 44"/>
                <a:gd name="T3" fmla="*/ 131 h 132"/>
                <a:gd name="T4" fmla="*/ 33 w 44"/>
                <a:gd name="T5" fmla="*/ 127 h 132"/>
                <a:gd name="T6" fmla="*/ 37 w 44"/>
                <a:gd name="T7" fmla="*/ 89 h 132"/>
                <a:gd name="T8" fmla="*/ 32 w 44"/>
                <a:gd name="T9" fmla="*/ 46 h 132"/>
                <a:gd name="T10" fmla="*/ 3 w 44"/>
                <a:gd name="T11" fmla="*/ 7 h 132"/>
                <a:gd name="T12" fmla="*/ 1 w 44"/>
                <a:gd name="T13" fmla="*/ 2 h 132"/>
                <a:gd name="T14" fmla="*/ 6 w 44"/>
                <a:gd name="T15" fmla="*/ 1 h 132"/>
                <a:gd name="T16" fmla="*/ 39 w 44"/>
                <a:gd name="T17" fmla="*/ 44 h 132"/>
                <a:gd name="T18" fmla="*/ 44 w 44"/>
                <a:gd name="T19" fmla="*/ 89 h 132"/>
                <a:gd name="T20" fmla="*/ 40 w 44"/>
                <a:gd name="T21" fmla="*/ 129 h 132"/>
                <a:gd name="T22" fmla="*/ 36 w 44"/>
                <a:gd name="T23"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132">
                  <a:moveTo>
                    <a:pt x="36" y="132"/>
                  </a:moveTo>
                  <a:cubicBezTo>
                    <a:pt x="36" y="132"/>
                    <a:pt x="36" y="132"/>
                    <a:pt x="36" y="131"/>
                  </a:cubicBezTo>
                  <a:cubicBezTo>
                    <a:pt x="34" y="131"/>
                    <a:pt x="33" y="129"/>
                    <a:pt x="33" y="127"/>
                  </a:cubicBezTo>
                  <a:cubicBezTo>
                    <a:pt x="35" y="115"/>
                    <a:pt x="37" y="102"/>
                    <a:pt x="37" y="89"/>
                  </a:cubicBezTo>
                  <a:cubicBezTo>
                    <a:pt x="37" y="75"/>
                    <a:pt x="35" y="60"/>
                    <a:pt x="32" y="46"/>
                  </a:cubicBezTo>
                  <a:cubicBezTo>
                    <a:pt x="28" y="29"/>
                    <a:pt x="18" y="15"/>
                    <a:pt x="3" y="7"/>
                  </a:cubicBezTo>
                  <a:cubicBezTo>
                    <a:pt x="1" y="6"/>
                    <a:pt x="0" y="4"/>
                    <a:pt x="1" y="2"/>
                  </a:cubicBezTo>
                  <a:cubicBezTo>
                    <a:pt x="2" y="1"/>
                    <a:pt x="4" y="0"/>
                    <a:pt x="6" y="1"/>
                  </a:cubicBezTo>
                  <a:cubicBezTo>
                    <a:pt x="23" y="10"/>
                    <a:pt x="35" y="26"/>
                    <a:pt x="39" y="44"/>
                  </a:cubicBezTo>
                  <a:cubicBezTo>
                    <a:pt x="42" y="59"/>
                    <a:pt x="44" y="74"/>
                    <a:pt x="44" y="89"/>
                  </a:cubicBezTo>
                  <a:cubicBezTo>
                    <a:pt x="44" y="102"/>
                    <a:pt x="42" y="116"/>
                    <a:pt x="40" y="129"/>
                  </a:cubicBezTo>
                  <a:cubicBezTo>
                    <a:pt x="39" y="130"/>
                    <a:pt x="38" y="132"/>
                    <a:pt x="36"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6" name="Freeform 340">
              <a:extLst>
                <a:ext uri="{FF2B5EF4-FFF2-40B4-BE49-F238E27FC236}">
                  <a16:creationId xmlns:a16="http://schemas.microsoft.com/office/drawing/2014/main" id="{FE66B154-EAE5-E03A-F4FD-CE886222EFED}"/>
                </a:ext>
              </a:extLst>
            </p:cNvPr>
            <p:cNvSpPr>
              <a:spLocks/>
            </p:cNvSpPr>
            <p:nvPr/>
          </p:nvSpPr>
          <p:spPr bwMode="auto">
            <a:xfrm>
              <a:off x="9481" y="4746"/>
              <a:ext cx="76" cy="327"/>
            </a:xfrm>
            <a:custGeom>
              <a:avLst/>
              <a:gdLst>
                <a:gd name="T0" fmla="*/ 4 w 26"/>
                <a:gd name="T1" fmla="*/ 111 h 111"/>
                <a:gd name="T2" fmla="*/ 3 w 26"/>
                <a:gd name="T3" fmla="*/ 110 h 111"/>
                <a:gd name="T4" fmla="*/ 1 w 26"/>
                <a:gd name="T5" fmla="*/ 106 h 111"/>
                <a:gd name="T6" fmla="*/ 14 w 26"/>
                <a:gd name="T7" fmla="*/ 55 h 111"/>
                <a:gd name="T8" fmla="*/ 12 w 26"/>
                <a:gd name="T9" fmla="*/ 32 h 111"/>
                <a:gd name="T10" fmla="*/ 11 w 26"/>
                <a:gd name="T11" fmla="*/ 32 h 111"/>
                <a:gd name="T12" fmla="*/ 11 w 26"/>
                <a:gd name="T13" fmla="*/ 24 h 111"/>
                <a:gd name="T14" fmla="*/ 20 w 26"/>
                <a:gd name="T15" fmla="*/ 1 h 111"/>
                <a:gd name="T16" fmla="*/ 24 w 26"/>
                <a:gd name="T17" fmla="*/ 1 h 111"/>
                <a:gd name="T18" fmla="*/ 25 w 26"/>
                <a:gd name="T19" fmla="*/ 6 h 111"/>
                <a:gd name="T20" fmla="*/ 17 w 26"/>
                <a:gd name="T21" fmla="*/ 24 h 111"/>
                <a:gd name="T22" fmla="*/ 18 w 26"/>
                <a:gd name="T23" fmla="*/ 30 h 111"/>
                <a:gd name="T24" fmla="*/ 18 w 26"/>
                <a:gd name="T25" fmla="*/ 30 h 111"/>
                <a:gd name="T26" fmla="*/ 21 w 26"/>
                <a:gd name="T27" fmla="*/ 55 h 111"/>
                <a:gd name="T28" fmla="*/ 7 w 26"/>
                <a:gd name="T29" fmla="*/ 109 h 111"/>
                <a:gd name="T30" fmla="*/ 4 w 26"/>
                <a:gd name="T31"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111">
                  <a:moveTo>
                    <a:pt x="4" y="111"/>
                  </a:moveTo>
                  <a:cubicBezTo>
                    <a:pt x="4" y="111"/>
                    <a:pt x="3" y="111"/>
                    <a:pt x="3" y="110"/>
                  </a:cubicBezTo>
                  <a:cubicBezTo>
                    <a:pt x="1" y="110"/>
                    <a:pt x="0" y="107"/>
                    <a:pt x="1" y="106"/>
                  </a:cubicBezTo>
                  <a:cubicBezTo>
                    <a:pt x="10" y="90"/>
                    <a:pt x="14" y="73"/>
                    <a:pt x="14" y="55"/>
                  </a:cubicBezTo>
                  <a:cubicBezTo>
                    <a:pt x="14" y="47"/>
                    <a:pt x="13" y="40"/>
                    <a:pt x="12" y="32"/>
                  </a:cubicBezTo>
                  <a:cubicBezTo>
                    <a:pt x="12" y="32"/>
                    <a:pt x="12" y="32"/>
                    <a:pt x="11" y="32"/>
                  </a:cubicBezTo>
                  <a:cubicBezTo>
                    <a:pt x="11" y="29"/>
                    <a:pt x="11" y="27"/>
                    <a:pt x="11" y="24"/>
                  </a:cubicBezTo>
                  <a:cubicBezTo>
                    <a:pt x="11" y="16"/>
                    <a:pt x="14" y="8"/>
                    <a:pt x="20" y="1"/>
                  </a:cubicBezTo>
                  <a:cubicBezTo>
                    <a:pt x="21" y="0"/>
                    <a:pt x="23" y="0"/>
                    <a:pt x="24" y="1"/>
                  </a:cubicBezTo>
                  <a:cubicBezTo>
                    <a:pt x="26" y="2"/>
                    <a:pt x="26" y="4"/>
                    <a:pt x="25" y="6"/>
                  </a:cubicBezTo>
                  <a:cubicBezTo>
                    <a:pt x="20" y="11"/>
                    <a:pt x="17" y="17"/>
                    <a:pt x="17" y="24"/>
                  </a:cubicBezTo>
                  <a:cubicBezTo>
                    <a:pt x="17" y="26"/>
                    <a:pt x="18" y="28"/>
                    <a:pt x="18" y="30"/>
                  </a:cubicBezTo>
                  <a:cubicBezTo>
                    <a:pt x="18" y="30"/>
                    <a:pt x="18" y="30"/>
                    <a:pt x="18" y="30"/>
                  </a:cubicBezTo>
                  <a:cubicBezTo>
                    <a:pt x="20" y="38"/>
                    <a:pt x="21" y="47"/>
                    <a:pt x="21" y="55"/>
                  </a:cubicBezTo>
                  <a:cubicBezTo>
                    <a:pt x="21" y="74"/>
                    <a:pt x="16" y="93"/>
                    <a:pt x="7" y="109"/>
                  </a:cubicBezTo>
                  <a:cubicBezTo>
                    <a:pt x="7" y="110"/>
                    <a:pt x="5" y="111"/>
                    <a:pt x="4"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7" name="Freeform 341">
              <a:extLst>
                <a:ext uri="{FF2B5EF4-FFF2-40B4-BE49-F238E27FC236}">
                  <a16:creationId xmlns:a16="http://schemas.microsoft.com/office/drawing/2014/main" id="{014AE83B-7787-BB31-36DC-DBBB12CF1296}"/>
                </a:ext>
              </a:extLst>
            </p:cNvPr>
            <p:cNvSpPr>
              <a:spLocks/>
            </p:cNvSpPr>
            <p:nvPr/>
          </p:nvSpPr>
          <p:spPr bwMode="auto">
            <a:xfrm>
              <a:off x="9407" y="4625"/>
              <a:ext cx="266" cy="395"/>
            </a:xfrm>
            <a:custGeom>
              <a:avLst/>
              <a:gdLst>
                <a:gd name="T0" fmla="*/ 4 w 90"/>
                <a:gd name="T1" fmla="*/ 134 h 134"/>
                <a:gd name="T2" fmla="*/ 2 w 90"/>
                <a:gd name="T3" fmla="*/ 133 h 134"/>
                <a:gd name="T4" fmla="*/ 1 w 90"/>
                <a:gd name="T5" fmla="*/ 129 h 134"/>
                <a:gd name="T6" fmla="*/ 8 w 90"/>
                <a:gd name="T7" fmla="*/ 96 h 134"/>
                <a:gd name="T8" fmla="*/ 6 w 90"/>
                <a:gd name="T9" fmla="*/ 79 h 134"/>
                <a:gd name="T10" fmla="*/ 5 w 90"/>
                <a:gd name="T11" fmla="*/ 65 h 134"/>
                <a:gd name="T12" fmla="*/ 70 w 90"/>
                <a:gd name="T13" fmla="*/ 0 h 134"/>
                <a:gd name="T14" fmla="*/ 87 w 90"/>
                <a:gd name="T15" fmla="*/ 2 h 134"/>
                <a:gd name="T16" fmla="*/ 89 w 90"/>
                <a:gd name="T17" fmla="*/ 6 h 134"/>
                <a:gd name="T18" fmla="*/ 85 w 90"/>
                <a:gd name="T19" fmla="*/ 9 h 134"/>
                <a:gd name="T20" fmla="*/ 70 w 90"/>
                <a:gd name="T21" fmla="*/ 7 h 134"/>
                <a:gd name="T22" fmla="*/ 12 w 90"/>
                <a:gd name="T23" fmla="*/ 65 h 134"/>
                <a:gd name="T24" fmla="*/ 13 w 90"/>
                <a:gd name="T25" fmla="*/ 78 h 134"/>
                <a:gd name="T26" fmla="*/ 15 w 90"/>
                <a:gd name="T27" fmla="*/ 96 h 134"/>
                <a:gd name="T28" fmla="*/ 7 w 90"/>
                <a:gd name="T29" fmla="*/ 132 h 134"/>
                <a:gd name="T30" fmla="*/ 4 w 90"/>
                <a:gd name="T3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34">
                  <a:moveTo>
                    <a:pt x="4" y="134"/>
                  </a:moveTo>
                  <a:cubicBezTo>
                    <a:pt x="3" y="134"/>
                    <a:pt x="3" y="134"/>
                    <a:pt x="2" y="133"/>
                  </a:cubicBezTo>
                  <a:cubicBezTo>
                    <a:pt x="1" y="133"/>
                    <a:pt x="0" y="131"/>
                    <a:pt x="1" y="129"/>
                  </a:cubicBezTo>
                  <a:cubicBezTo>
                    <a:pt x="6" y="119"/>
                    <a:pt x="8" y="108"/>
                    <a:pt x="8" y="96"/>
                  </a:cubicBezTo>
                  <a:cubicBezTo>
                    <a:pt x="8" y="91"/>
                    <a:pt x="8" y="85"/>
                    <a:pt x="6" y="79"/>
                  </a:cubicBezTo>
                  <a:cubicBezTo>
                    <a:pt x="5" y="75"/>
                    <a:pt x="5" y="70"/>
                    <a:pt x="5" y="65"/>
                  </a:cubicBezTo>
                  <a:cubicBezTo>
                    <a:pt x="5" y="29"/>
                    <a:pt x="34" y="0"/>
                    <a:pt x="70" y="0"/>
                  </a:cubicBezTo>
                  <a:cubicBezTo>
                    <a:pt x="76" y="0"/>
                    <a:pt x="81" y="1"/>
                    <a:pt x="87" y="2"/>
                  </a:cubicBezTo>
                  <a:cubicBezTo>
                    <a:pt x="89" y="3"/>
                    <a:pt x="90" y="5"/>
                    <a:pt x="89" y="6"/>
                  </a:cubicBezTo>
                  <a:cubicBezTo>
                    <a:pt x="89" y="8"/>
                    <a:pt x="87" y="9"/>
                    <a:pt x="85" y="9"/>
                  </a:cubicBezTo>
                  <a:cubicBezTo>
                    <a:pt x="80" y="8"/>
                    <a:pt x="75" y="7"/>
                    <a:pt x="70" y="7"/>
                  </a:cubicBezTo>
                  <a:cubicBezTo>
                    <a:pt x="38" y="7"/>
                    <a:pt x="12" y="33"/>
                    <a:pt x="12" y="65"/>
                  </a:cubicBezTo>
                  <a:cubicBezTo>
                    <a:pt x="12" y="70"/>
                    <a:pt x="12" y="74"/>
                    <a:pt x="13" y="78"/>
                  </a:cubicBezTo>
                  <a:cubicBezTo>
                    <a:pt x="14" y="84"/>
                    <a:pt x="15" y="90"/>
                    <a:pt x="15" y="96"/>
                  </a:cubicBezTo>
                  <a:cubicBezTo>
                    <a:pt x="15" y="109"/>
                    <a:pt x="12" y="121"/>
                    <a:pt x="7" y="132"/>
                  </a:cubicBezTo>
                  <a:cubicBezTo>
                    <a:pt x="6" y="133"/>
                    <a:pt x="5" y="134"/>
                    <a:pt x="4"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43" name="Group 184" title="Text Message icon">
            <a:extLst>
              <a:ext uri="{FF2B5EF4-FFF2-40B4-BE49-F238E27FC236}">
                <a16:creationId xmlns:a16="http://schemas.microsoft.com/office/drawing/2014/main" id="{293DBCE2-38F8-FDC1-A5F2-AF07425257A5}"/>
              </a:ext>
            </a:extLst>
          </p:cNvPr>
          <p:cNvGrpSpPr>
            <a:grpSpLocks noChangeAspect="1"/>
          </p:cNvGrpSpPr>
          <p:nvPr/>
        </p:nvGrpSpPr>
        <p:grpSpPr bwMode="auto">
          <a:xfrm>
            <a:off x="10197217" y="2006507"/>
            <a:ext cx="740178" cy="740178"/>
            <a:chOff x="6466" y="2424"/>
            <a:chExt cx="578" cy="578"/>
          </a:xfrm>
          <a:solidFill>
            <a:schemeClr val="accent1"/>
          </a:solidFill>
        </p:grpSpPr>
        <p:sp>
          <p:nvSpPr>
            <p:cNvPr id="44" name="Freeform 185">
              <a:extLst>
                <a:ext uri="{FF2B5EF4-FFF2-40B4-BE49-F238E27FC236}">
                  <a16:creationId xmlns:a16="http://schemas.microsoft.com/office/drawing/2014/main" id="{05F2A136-B1BE-0AA2-4043-D5FB35B84DF2}"/>
                </a:ext>
              </a:extLst>
            </p:cNvPr>
            <p:cNvSpPr>
              <a:spLocks/>
            </p:cNvSpPr>
            <p:nvPr/>
          </p:nvSpPr>
          <p:spPr bwMode="auto">
            <a:xfrm>
              <a:off x="6466" y="2897"/>
              <a:ext cx="310" cy="21"/>
            </a:xfrm>
            <a:custGeom>
              <a:avLst/>
              <a:gdLst>
                <a:gd name="T0" fmla="*/ 100 w 103"/>
                <a:gd name="T1" fmla="*/ 7 h 7"/>
                <a:gd name="T2" fmla="*/ 4 w 103"/>
                <a:gd name="T3" fmla="*/ 7 h 7"/>
                <a:gd name="T4" fmla="*/ 0 w 103"/>
                <a:gd name="T5" fmla="*/ 4 h 7"/>
                <a:gd name="T6" fmla="*/ 4 w 103"/>
                <a:gd name="T7" fmla="*/ 0 h 7"/>
                <a:gd name="T8" fmla="*/ 100 w 103"/>
                <a:gd name="T9" fmla="*/ 0 h 7"/>
                <a:gd name="T10" fmla="*/ 103 w 103"/>
                <a:gd name="T11" fmla="*/ 4 h 7"/>
                <a:gd name="T12" fmla="*/ 100 w 103"/>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03" h="7">
                  <a:moveTo>
                    <a:pt x="100" y="7"/>
                  </a:moveTo>
                  <a:cubicBezTo>
                    <a:pt x="4" y="7"/>
                    <a:pt x="4" y="7"/>
                    <a:pt x="4" y="7"/>
                  </a:cubicBezTo>
                  <a:cubicBezTo>
                    <a:pt x="2" y="7"/>
                    <a:pt x="0" y="6"/>
                    <a:pt x="0" y="4"/>
                  </a:cubicBezTo>
                  <a:cubicBezTo>
                    <a:pt x="0" y="2"/>
                    <a:pt x="2" y="0"/>
                    <a:pt x="4" y="0"/>
                  </a:cubicBezTo>
                  <a:cubicBezTo>
                    <a:pt x="100" y="0"/>
                    <a:pt x="100" y="0"/>
                    <a:pt x="100" y="0"/>
                  </a:cubicBezTo>
                  <a:cubicBezTo>
                    <a:pt x="101" y="0"/>
                    <a:pt x="103" y="2"/>
                    <a:pt x="103" y="4"/>
                  </a:cubicBezTo>
                  <a:cubicBezTo>
                    <a:pt x="103" y="6"/>
                    <a:pt x="101" y="7"/>
                    <a:pt x="10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5" name="Freeform 186">
              <a:extLst>
                <a:ext uri="{FF2B5EF4-FFF2-40B4-BE49-F238E27FC236}">
                  <a16:creationId xmlns:a16="http://schemas.microsoft.com/office/drawing/2014/main" id="{2A3522D2-0E42-F285-7F70-B15C819ABEAB}"/>
                </a:ext>
              </a:extLst>
            </p:cNvPr>
            <p:cNvSpPr>
              <a:spLocks/>
            </p:cNvSpPr>
            <p:nvPr/>
          </p:nvSpPr>
          <p:spPr bwMode="auto">
            <a:xfrm>
              <a:off x="6466" y="2547"/>
              <a:ext cx="187" cy="22"/>
            </a:xfrm>
            <a:custGeom>
              <a:avLst/>
              <a:gdLst>
                <a:gd name="T0" fmla="*/ 58 w 62"/>
                <a:gd name="T1" fmla="*/ 7 h 7"/>
                <a:gd name="T2" fmla="*/ 4 w 62"/>
                <a:gd name="T3" fmla="*/ 7 h 7"/>
                <a:gd name="T4" fmla="*/ 0 w 62"/>
                <a:gd name="T5" fmla="*/ 3 h 7"/>
                <a:gd name="T6" fmla="*/ 4 w 62"/>
                <a:gd name="T7" fmla="*/ 0 h 7"/>
                <a:gd name="T8" fmla="*/ 58 w 62"/>
                <a:gd name="T9" fmla="*/ 0 h 7"/>
                <a:gd name="T10" fmla="*/ 62 w 62"/>
                <a:gd name="T11" fmla="*/ 3 h 7"/>
                <a:gd name="T12" fmla="*/ 58 w 6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2" h="7">
                  <a:moveTo>
                    <a:pt x="58" y="7"/>
                  </a:moveTo>
                  <a:cubicBezTo>
                    <a:pt x="4" y="7"/>
                    <a:pt x="4" y="7"/>
                    <a:pt x="4" y="7"/>
                  </a:cubicBezTo>
                  <a:cubicBezTo>
                    <a:pt x="2" y="7"/>
                    <a:pt x="0" y="5"/>
                    <a:pt x="0" y="3"/>
                  </a:cubicBezTo>
                  <a:cubicBezTo>
                    <a:pt x="0" y="1"/>
                    <a:pt x="2" y="0"/>
                    <a:pt x="4" y="0"/>
                  </a:cubicBezTo>
                  <a:cubicBezTo>
                    <a:pt x="58" y="0"/>
                    <a:pt x="58" y="0"/>
                    <a:pt x="58" y="0"/>
                  </a:cubicBezTo>
                  <a:cubicBezTo>
                    <a:pt x="60" y="0"/>
                    <a:pt x="62" y="1"/>
                    <a:pt x="62" y="3"/>
                  </a:cubicBezTo>
                  <a:cubicBezTo>
                    <a:pt x="62" y="5"/>
                    <a:pt x="60" y="7"/>
                    <a:pt x="5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6" name="Freeform 187">
              <a:extLst>
                <a:ext uri="{FF2B5EF4-FFF2-40B4-BE49-F238E27FC236}">
                  <a16:creationId xmlns:a16="http://schemas.microsoft.com/office/drawing/2014/main" id="{76456F32-3352-A867-15B2-E2CAEF69CE45}"/>
                </a:ext>
              </a:extLst>
            </p:cNvPr>
            <p:cNvSpPr>
              <a:spLocks/>
            </p:cNvSpPr>
            <p:nvPr/>
          </p:nvSpPr>
          <p:spPr bwMode="auto">
            <a:xfrm>
              <a:off x="6589" y="2505"/>
              <a:ext cx="64" cy="21"/>
            </a:xfrm>
            <a:custGeom>
              <a:avLst/>
              <a:gdLst>
                <a:gd name="T0" fmla="*/ 17 w 21"/>
                <a:gd name="T1" fmla="*/ 7 h 7"/>
                <a:gd name="T2" fmla="*/ 4 w 21"/>
                <a:gd name="T3" fmla="*/ 7 h 7"/>
                <a:gd name="T4" fmla="*/ 0 w 21"/>
                <a:gd name="T5" fmla="*/ 4 h 7"/>
                <a:gd name="T6" fmla="*/ 4 w 21"/>
                <a:gd name="T7" fmla="*/ 0 h 7"/>
                <a:gd name="T8" fmla="*/ 17 w 21"/>
                <a:gd name="T9" fmla="*/ 0 h 7"/>
                <a:gd name="T10" fmla="*/ 21 w 21"/>
                <a:gd name="T11" fmla="*/ 4 h 7"/>
                <a:gd name="T12" fmla="*/ 17 w 21"/>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21" h="7">
                  <a:moveTo>
                    <a:pt x="17" y="7"/>
                  </a:moveTo>
                  <a:cubicBezTo>
                    <a:pt x="4" y="7"/>
                    <a:pt x="4" y="7"/>
                    <a:pt x="4" y="7"/>
                  </a:cubicBezTo>
                  <a:cubicBezTo>
                    <a:pt x="2" y="7"/>
                    <a:pt x="0" y="5"/>
                    <a:pt x="0" y="4"/>
                  </a:cubicBezTo>
                  <a:cubicBezTo>
                    <a:pt x="0" y="2"/>
                    <a:pt x="2" y="0"/>
                    <a:pt x="4" y="0"/>
                  </a:cubicBezTo>
                  <a:cubicBezTo>
                    <a:pt x="17" y="0"/>
                    <a:pt x="17" y="0"/>
                    <a:pt x="17" y="0"/>
                  </a:cubicBezTo>
                  <a:cubicBezTo>
                    <a:pt x="19" y="0"/>
                    <a:pt x="21" y="2"/>
                    <a:pt x="21" y="4"/>
                  </a:cubicBezTo>
                  <a:cubicBezTo>
                    <a:pt x="21" y="5"/>
                    <a:pt x="19" y="7"/>
                    <a:pt x="1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7" name="Freeform 188">
              <a:extLst>
                <a:ext uri="{FF2B5EF4-FFF2-40B4-BE49-F238E27FC236}">
                  <a16:creationId xmlns:a16="http://schemas.microsoft.com/office/drawing/2014/main" id="{0CFF6605-3336-00AF-ADF1-962375C50A67}"/>
                </a:ext>
              </a:extLst>
            </p:cNvPr>
            <p:cNvSpPr>
              <a:spLocks/>
            </p:cNvSpPr>
            <p:nvPr/>
          </p:nvSpPr>
          <p:spPr bwMode="auto">
            <a:xfrm>
              <a:off x="6550" y="2505"/>
              <a:ext cx="18" cy="21"/>
            </a:xfrm>
            <a:custGeom>
              <a:avLst/>
              <a:gdLst>
                <a:gd name="T0" fmla="*/ 3 w 6"/>
                <a:gd name="T1" fmla="*/ 7 h 7"/>
                <a:gd name="T2" fmla="*/ 1 w 6"/>
                <a:gd name="T3" fmla="*/ 6 h 7"/>
                <a:gd name="T4" fmla="*/ 0 w 6"/>
                <a:gd name="T5" fmla="*/ 4 h 7"/>
                <a:gd name="T6" fmla="*/ 0 w 6"/>
                <a:gd name="T7" fmla="*/ 3 h 7"/>
                <a:gd name="T8" fmla="*/ 0 w 6"/>
                <a:gd name="T9" fmla="*/ 2 h 7"/>
                <a:gd name="T10" fmla="*/ 0 w 6"/>
                <a:gd name="T11" fmla="*/ 2 h 7"/>
                <a:gd name="T12" fmla="*/ 1 w 6"/>
                <a:gd name="T13" fmla="*/ 1 h 7"/>
                <a:gd name="T14" fmla="*/ 4 w 6"/>
                <a:gd name="T15" fmla="*/ 0 h 7"/>
                <a:gd name="T16" fmla="*/ 5 w 6"/>
                <a:gd name="T17" fmla="*/ 1 h 7"/>
                <a:gd name="T18" fmla="*/ 6 w 6"/>
                <a:gd name="T19" fmla="*/ 2 h 7"/>
                <a:gd name="T20" fmla="*/ 6 w 6"/>
                <a:gd name="T21" fmla="*/ 2 h 7"/>
                <a:gd name="T22" fmla="*/ 6 w 6"/>
                <a:gd name="T23" fmla="*/ 3 h 7"/>
                <a:gd name="T24" fmla="*/ 6 w 6"/>
                <a:gd name="T25" fmla="*/ 4 h 7"/>
                <a:gd name="T26" fmla="*/ 5 w 6"/>
                <a:gd name="T27" fmla="*/ 6 h 7"/>
                <a:gd name="T28" fmla="*/ 4 w 6"/>
                <a:gd name="T29" fmla="*/ 7 h 7"/>
                <a:gd name="T30" fmla="*/ 3 w 6"/>
                <a:gd name="T3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7">
                  <a:moveTo>
                    <a:pt x="3" y="7"/>
                  </a:moveTo>
                  <a:cubicBezTo>
                    <a:pt x="2" y="7"/>
                    <a:pt x="1" y="7"/>
                    <a:pt x="1" y="6"/>
                  </a:cubicBezTo>
                  <a:cubicBezTo>
                    <a:pt x="0" y="5"/>
                    <a:pt x="0" y="4"/>
                    <a:pt x="0" y="4"/>
                  </a:cubicBezTo>
                  <a:cubicBezTo>
                    <a:pt x="0" y="3"/>
                    <a:pt x="0" y="3"/>
                    <a:pt x="0" y="3"/>
                  </a:cubicBezTo>
                  <a:cubicBezTo>
                    <a:pt x="0" y="3"/>
                    <a:pt x="0" y="2"/>
                    <a:pt x="0" y="2"/>
                  </a:cubicBezTo>
                  <a:cubicBezTo>
                    <a:pt x="0" y="2"/>
                    <a:pt x="0" y="2"/>
                    <a:pt x="0" y="2"/>
                  </a:cubicBezTo>
                  <a:cubicBezTo>
                    <a:pt x="0" y="1"/>
                    <a:pt x="0" y="1"/>
                    <a:pt x="1" y="1"/>
                  </a:cubicBezTo>
                  <a:cubicBezTo>
                    <a:pt x="2" y="0"/>
                    <a:pt x="3" y="0"/>
                    <a:pt x="4" y="0"/>
                  </a:cubicBezTo>
                  <a:cubicBezTo>
                    <a:pt x="5" y="1"/>
                    <a:pt x="5" y="1"/>
                    <a:pt x="5" y="1"/>
                  </a:cubicBezTo>
                  <a:cubicBezTo>
                    <a:pt x="6" y="1"/>
                    <a:pt x="6" y="1"/>
                    <a:pt x="6" y="2"/>
                  </a:cubicBezTo>
                  <a:cubicBezTo>
                    <a:pt x="6" y="2"/>
                    <a:pt x="6" y="2"/>
                    <a:pt x="6" y="2"/>
                  </a:cubicBezTo>
                  <a:cubicBezTo>
                    <a:pt x="6" y="2"/>
                    <a:pt x="6" y="3"/>
                    <a:pt x="6" y="3"/>
                  </a:cubicBezTo>
                  <a:cubicBezTo>
                    <a:pt x="6" y="3"/>
                    <a:pt x="6" y="3"/>
                    <a:pt x="6" y="4"/>
                  </a:cubicBezTo>
                  <a:cubicBezTo>
                    <a:pt x="6" y="4"/>
                    <a:pt x="6" y="5"/>
                    <a:pt x="5" y="6"/>
                  </a:cubicBezTo>
                  <a:cubicBezTo>
                    <a:pt x="5" y="6"/>
                    <a:pt x="5" y="7"/>
                    <a:pt x="4" y="7"/>
                  </a:cubicBezTo>
                  <a:cubicBezTo>
                    <a:pt x="4" y="7"/>
                    <a:pt x="3" y="7"/>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8" name="Freeform 189">
              <a:extLst>
                <a:ext uri="{FF2B5EF4-FFF2-40B4-BE49-F238E27FC236}">
                  <a16:creationId xmlns:a16="http://schemas.microsoft.com/office/drawing/2014/main" id="{B8974E63-8102-581C-BB4C-4965A84C1DDC}"/>
                </a:ext>
              </a:extLst>
            </p:cNvPr>
            <p:cNvSpPr>
              <a:spLocks noEditPoints="1"/>
            </p:cNvSpPr>
            <p:nvPr/>
          </p:nvSpPr>
          <p:spPr bwMode="auto">
            <a:xfrm>
              <a:off x="6674" y="2424"/>
              <a:ext cx="370" cy="307"/>
            </a:xfrm>
            <a:custGeom>
              <a:avLst/>
              <a:gdLst>
                <a:gd name="T0" fmla="*/ 31 w 123"/>
                <a:gd name="T1" fmla="*/ 102 h 102"/>
                <a:gd name="T2" fmla="*/ 29 w 123"/>
                <a:gd name="T3" fmla="*/ 102 h 102"/>
                <a:gd name="T4" fmla="*/ 27 w 123"/>
                <a:gd name="T5" fmla="*/ 99 h 102"/>
                <a:gd name="T6" fmla="*/ 27 w 123"/>
                <a:gd name="T7" fmla="*/ 82 h 102"/>
                <a:gd name="T8" fmla="*/ 24 w 123"/>
                <a:gd name="T9" fmla="*/ 82 h 102"/>
                <a:gd name="T10" fmla="*/ 0 w 123"/>
                <a:gd name="T11" fmla="*/ 58 h 102"/>
                <a:gd name="T12" fmla="*/ 0 w 123"/>
                <a:gd name="T13" fmla="*/ 50 h 102"/>
                <a:gd name="T14" fmla="*/ 0 w 123"/>
                <a:gd name="T15" fmla="*/ 4 h 102"/>
                <a:gd name="T16" fmla="*/ 4 w 123"/>
                <a:gd name="T17" fmla="*/ 0 h 102"/>
                <a:gd name="T18" fmla="*/ 99 w 123"/>
                <a:gd name="T19" fmla="*/ 0 h 102"/>
                <a:gd name="T20" fmla="*/ 123 w 123"/>
                <a:gd name="T21" fmla="*/ 23 h 102"/>
                <a:gd name="T22" fmla="*/ 123 w 123"/>
                <a:gd name="T23" fmla="*/ 33 h 102"/>
                <a:gd name="T24" fmla="*/ 123 w 123"/>
                <a:gd name="T25" fmla="*/ 77 h 102"/>
                <a:gd name="T26" fmla="*/ 118 w 123"/>
                <a:gd name="T27" fmla="*/ 82 h 102"/>
                <a:gd name="T28" fmla="*/ 56 w 123"/>
                <a:gd name="T29" fmla="*/ 82 h 102"/>
                <a:gd name="T30" fmla="*/ 33 w 123"/>
                <a:gd name="T31" fmla="*/ 102 h 102"/>
                <a:gd name="T32" fmla="*/ 31 w 123"/>
                <a:gd name="T33" fmla="*/ 102 h 102"/>
                <a:gd name="T34" fmla="*/ 7 w 123"/>
                <a:gd name="T35" fmla="*/ 7 h 102"/>
                <a:gd name="T36" fmla="*/ 7 w 123"/>
                <a:gd name="T37" fmla="*/ 58 h 102"/>
                <a:gd name="T38" fmla="*/ 24 w 123"/>
                <a:gd name="T39" fmla="*/ 75 h 102"/>
                <a:gd name="T40" fmla="*/ 31 w 123"/>
                <a:gd name="T41" fmla="*/ 75 h 102"/>
                <a:gd name="T42" fmla="*/ 34 w 123"/>
                <a:gd name="T43" fmla="*/ 79 h 102"/>
                <a:gd name="T44" fmla="*/ 34 w 123"/>
                <a:gd name="T45" fmla="*/ 92 h 102"/>
                <a:gd name="T46" fmla="*/ 52 w 123"/>
                <a:gd name="T47" fmla="*/ 76 h 102"/>
                <a:gd name="T48" fmla="*/ 55 w 123"/>
                <a:gd name="T49" fmla="*/ 75 h 102"/>
                <a:gd name="T50" fmla="*/ 116 w 123"/>
                <a:gd name="T51" fmla="*/ 75 h 102"/>
                <a:gd name="T52" fmla="*/ 116 w 123"/>
                <a:gd name="T53" fmla="*/ 23 h 102"/>
                <a:gd name="T54" fmla="*/ 99 w 123"/>
                <a:gd name="T55" fmla="*/ 7 h 102"/>
                <a:gd name="T56" fmla="*/ 7 w 123"/>
                <a:gd name="T57"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3" h="102">
                  <a:moveTo>
                    <a:pt x="31" y="102"/>
                  </a:moveTo>
                  <a:cubicBezTo>
                    <a:pt x="30" y="102"/>
                    <a:pt x="30" y="102"/>
                    <a:pt x="29" y="102"/>
                  </a:cubicBezTo>
                  <a:cubicBezTo>
                    <a:pt x="28" y="102"/>
                    <a:pt x="27" y="100"/>
                    <a:pt x="27" y="99"/>
                  </a:cubicBezTo>
                  <a:cubicBezTo>
                    <a:pt x="27" y="82"/>
                    <a:pt x="27" y="82"/>
                    <a:pt x="27" y="82"/>
                  </a:cubicBezTo>
                  <a:cubicBezTo>
                    <a:pt x="24" y="82"/>
                    <a:pt x="24" y="82"/>
                    <a:pt x="24" y="82"/>
                  </a:cubicBezTo>
                  <a:cubicBezTo>
                    <a:pt x="11" y="82"/>
                    <a:pt x="0" y="71"/>
                    <a:pt x="0" y="58"/>
                  </a:cubicBezTo>
                  <a:cubicBezTo>
                    <a:pt x="0" y="50"/>
                    <a:pt x="0" y="50"/>
                    <a:pt x="0" y="50"/>
                  </a:cubicBezTo>
                  <a:cubicBezTo>
                    <a:pt x="0" y="4"/>
                    <a:pt x="0" y="4"/>
                    <a:pt x="0" y="4"/>
                  </a:cubicBezTo>
                  <a:cubicBezTo>
                    <a:pt x="0" y="2"/>
                    <a:pt x="2" y="0"/>
                    <a:pt x="4" y="0"/>
                  </a:cubicBezTo>
                  <a:cubicBezTo>
                    <a:pt x="99" y="0"/>
                    <a:pt x="99" y="0"/>
                    <a:pt x="99" y="0"/>
                  </a:cubicBezTo>
                  <a:cubicBezTo>
                    <a:pt x="112" y="0"/>
                    <a:pt x="123" y="11"/>
                    <a:pt x="123" y="23"/>
                  </a:cubicBezTo>
                  <a:cubicBezTo>
                    <a:pt x="123" y="33"/>
                    <a:pt x="123" y="33"/>
                    <a:pt x="123" y="33"/>
                  </a:cubicBezTo>
                  <a:cubicBezTo>
                    <a:pt x="123" y="77"/>
                    <a:pt x="123" y="77"/>
                    <a:pt x="123" y="77"/>
                  </a:cubicBezTo>
                  <a:cubicBezTo>
                    <a:pt x="123" y="80"/>
                    <a:pt x="121" y="82"/>
                    <a:pt x="118" y="82"/>
                  </a:cubicBezTo>
                  <a:cubicBezTo>
                    <a:pt x="56" y="82"/>
                    <a:pt x="56" y="82"/>
                    <a:pt x="56" y="82"/>
                  </a:cubicBezTo>
                  <a:cubicBezTo>
                    <a:pt x="33" y="102"/>
                    <a:pt x="33" y="102"/>
                    <a:pt x="33" y="102"/>
                  </a:cubicBezTo>
                  <a:cubicBezTo>
                    <a:pt x="32" y="102"/>
                    <a:pt x="31" y="102"/>
                    <a:pt x="31" y="102"/>
                  </a:cubicBezTo>
                  <a:close/>
                  <a:moveTo>
                    <a:pt x="7" y="7"/>
                  </a:moveTo>
                  <a:cubicBezTo>
                    <a:pt x="7" y="58"/>
                    <a:pt x="7" y="58"/>
                    <a:pt x="7" y="58"/>
                  </a:cubicBezTo>
                  <a:cubicBezTo>
                    <a:pt x="7" y="67"/>
                    <a:pt x="15" y="75"/>
                    <a:pt x="24" y="75"/>
                  </a:cubicBezTo>
                  <a:cubicBezTo>
                    <a:pt x="31" y="75"/>
                    <a:pt x="31" y="75"/>
                    <a:pt x="31" y="75"/>
                  </a:cubicBezTo>
                  <a:cubicBezTo>
                    <a:pt x="32" y="75"/>
                    <a:pt x="34" y="77"/>
                    <a:pt x="34" y="79"/>
                  </a:cubicBezTo>
                  <a:cubicBezTo>
                    <a:pt x="34" y="92"/>
                    <a:pt x="34" y="92"/>
                    <a:pt x="34" y="92"/>
                  </a:cubicBezTo>
                  <a:cubicBezTo>
                    <a:pt x="52" y="76"/>
                    <a:pt x="52" y="76"/>
                    <a:pt x="52" y="76"/>
                  </a:cubicBezTo>
                  <a:cubicBezTo>
                    <a:pt x="53" y="75"/>
                    <a:pt x="54" y="75"/>
                    <a:pt x="55" y="75"/>
                  </a:cubicBezTo>
                  <a:cubicBezTo>
                    <a:pt x="116" y="75"/>
                    <a:pt x="116" y="75"/>
                    <a:pt x="116" y="75"/>
                  </a:cubicBezTo>
                  <a:cubicBezTo>
                    <a:pt x="116" y="23"/>
                    <a:pt x="116" y="23"/>
                    <a:pt x="116" y="23"/>
                  </a:cubicBezTo>
                  <a:cubicBezTo>
                    <a:pt x="116" y="14"/>
                    <a:pt x="108" y="7"/>
                    <a:pt x="99" y="7"/>
                  </a:cubicBezTo>
                  <a:lnTo>
                    <a:pt x="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9" name="Freeform 190">
              <a:extLst>
                <a:ext uri="{FF2B5EF4-FFF2-40B4-BE49-F238E27FC236}">
                  <a16:creationId xmlns:a16="http://schemas.microsoft.com/office/drawing/2014/main" id="{36A4881B-1F14-4C28-7B14-8AEA3CD3F3C2}"/>
                </a:ext>
              </a:extLst>
            </p:cNvPr>
            <p:cNvSpPr>
              <a:spLocks/>
            </p:cNvSpPr>
            <p:nvPr/>
          </p:nvSpPr>
          <p:spPr bwMode="auto">
            <a:xfrm>
              <a:off x="6466" y="2463"/>
              <a:ext cx="310" cy="539"/>
            </a:xfrm>
            <a:custGeom>
              <a:avLst/>
              <a:gdLst>
                <a:gd name="T0" fmla="*/ 98 w 103"/>
                <a:gd name="T1" fmla="*/ 179 h 179"/>
                <a:gd name="T2" fmla="*/ 25 w 103"/>
                <a:gd name="T3" fmla="*/ 179 h 179"/>
                <a:gd name="T4" fmla="*/ 0 w 103"/>
                <a:gd name="T5" fmla="*/ 155 h 179"/>
                <a:gd name="T6" fmla="*/ 0 w 103"/>
                <a:gd name="T7" fmla="*/ 147 h 179"/>
                <a:gd name="T8" fmla="*/ 0 w 103"/>
                <a:gd name="T9" fmla="*/ 5 h 179"/>
                <a:gd name="T10" fmla="*/ 5 w 103"/>
                <a:gd name="T11" fmla="*/ 0 h 179"/>
                <a:gd name="T12" fmla="*/ 58 w 103"/>
                <a:gd name="T13" fmla="*/ 0 h 179"/>
                <a:gd name="T14" fmla="*/ 62 w 103"/>
                <a:gd name="T15" fmla="*/ 4 h 179"/>
                <a:gd name="T16" fmla="*/ 58 w 103"/>
                <a:gd name="T17" fmla="*/ 7 h 179"/>
                <a:gd name="T18" fmla="*/ 7 w 103"/>
                <a:gd name="T19" fmla="*/ 7 h 179"/>
                <a:gd name="T20" fmla="*/ 7 w 103"/>
                <a:gd name="T21" fmla="*/ 155 h 179"/>
                <a:gd name="T22" fmla="*/ 25 w 103"/>
                <a:gd name="T23" fmla="*/ 172 h 179"/>
                <a:gd name="T24" fmla="*/ 96 w 103"/>
                <a:gd name="T25" fmla="*/ 172 h 179"/>
                <a:gd name="T26" fmla="*/ 96 w 103"/>
                <a:gd name="T27" fmla="*/ 100 h 179"/>
                <a:gd name="T28" fmla="*/ 100 w 103"/>
                <a:gd name="T29" fmla="*/ 96 h 179"/>
                <a:gd name="T30" fmla="*/ 103 w 103"/>
                <a:gd name="T31" fmla="*/ 100 h 179"/>
                <a:gd name="T32" fmla="*/ 103 w 103"/>
                <a:gd name="T33" fmla="*/ 174 h 179"/>
                <a:gd name="T34" fmla="*/ 98 w 103"/>
                <a:gd name="T35"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179">
                  <a:moveTo>
                    <a:pt x="98" y="179"/>
                  </a:moveTo>
                  <a:cubicBezTo>
                    <a:pt x="25" y="179"/>
                    <a:pt x="25" y="179"/>
                    <a:pt x="25" y="179"/>
                  </a:cubicBezTo>
                  <a:cubicBezTo>
                    <a:pt x="11" y="179"/>
                    <a:pt x="0" y="168"/>
                    <a:pt x="0" y="155"/>
                  </a:cubicBezTo>
                  <a:cubicBezTo>
                    <a:pt x="0" y="147"/>
                    <a:pt x="0" y="147"/>
                    <a:pt x="0" y="147"/>
                  </a:cubicBezTo>
                  <a:cubicBezTo>
                    <a:pt x="0" y="5"/>
                    <a:pt x="0" y="5"/>
                    <a:pt x="0" y="5"/>
                  </a:cubicBezTo>
                  <a:cubicBezTo>
                    <a:pt x="0" y="3"/>
                    <a:pt x="2" y="0"/>
                    <a:pt x="5" y="0"/>
                  </a:cubicBezTo>
                  <a:cubicBezTo>
                    <a:pt x="58" y="0"/>
                    <a:pt x="58" y="0"/>
                    <a:pt x="58" y="0"/>
                  </a:cubicBezTo>
                  <a:cubicBezTo>
                    <a:pt x="60" y="0"/>
                    <a:pt x="62" y="2"/>
                    <a:pt x="62" y="4"/>
                  </a:cubicBezTo>
                  <a:cubicBezTo>
                    <a:pt x="62" y="6"/>
                    <a:pt x="60" y="7"/>
                    <a:pt x="58" y="7"/>
                  </a:cubicBezTo>
                  <a:cubicBezTo>
                    <a:pt x="7" y="7"/>
                    <a:pt x="7" y="7"/>
                    <a:pt x="7" y="7"/>
                  </a:cubicBezTo>
                  <a:cubicBezTo>
                    <a:pt x="7" y="155"/>
                    <a:pt x="7" y="155"/>
                    <a:pt x="7" y="155"/>
                  </a:cubicBezTo>
                  <a:cubicBezTo>
                    <a:pt x="7" y="164"/>
                    <a:pt x="15" y="172"/>
                    <a:pt x="25" y="172"/>
                  </a:cubicBezTo>
                  <a:cubicBezTo>
                    <a:pt x="96" y="172"/>
                    <a:pt x="96" y="172"/>
                    <a:pt x="96" y="172"/>
                  </a:cubicBezTo>
                  <a:cubicBezTo>
                    <a:pt x="96" y="100"/>
                    <a:pt x="96" y="100"/>
                    <a:pt x="96" y="100"/>
                  </a:cubicBezTo>
                  <a:cubicBezTo>
                    <a:pt x="96" y="98"/>
                    <a:pt x="98" y="96"/>
                    <a:pt x="100" y="96"/>
                  </a:cubicBezTo>
                  <a:cubicBezTo>
                    <a:pt x="101" y="96"/>
                    <a:pt x="103" y="98"/>
                    <a:pt x="103" y="100"/>
                  </a:cubicBezTo>
                  <a:cubicBezTo>
                    <a:pt x="103" y="174"/>
                    <a:pt x="103" y="174"/>
                    <a:pt x="103" y="174"/>
                  </a:cubicBezTo>
                  <a:cubicBezTo>
                    <a:pt x="103" y="176"/>
                    <a:pt x="101" y="179"/>
                    <a:pt x="98" y="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50" name="Group 495" title="Like icon">
            <a:extLst>
              <a:ext uri="{FF2B5EF4-FFF2-40B4-BE49-F238E27FC236}">
                <a16:creationId xmlns:a16="http://schemas.microsoft.com/office/drawing/2014/main" id="{580B405D-98BD-9BF4-0482-A4CC5886134D}"/>
              </a:ext>
            </a:extLst>
          </p:cNvPr>
          <p:cNvGrpSpPr>
            <a:grpSpLocks noChangeAspect="1"/>
          </p:cNvGrpSpPr>
          <p:nvPr/>
        </p:nvGrpSpPr>
        <p:grpSpPr bwMode="auto">
          <a:xfrm>
            <a:off x="7228561" y="1976717"/>
            <a:ext cx="758105" cy="728651"/>
            <a:chOff x="4566" y="5577"/>
            <a:chExt cx="592" cy="569"/>
          </a:xfrm>
          <a:solidFill>
            <a:schemeClr val="accent1"/>
          </a:solidFill>
        </p:grpSpPr>
        <p:sp>
          <p:nvSpPr>
            <p:cNvPr id="51" name="Freeform 496">
              <a:extLst>
                <a:ext uri="{FF2B5EF4-FFF2-40B4-BE49-F238E27FC236}">
                  <a16:creationId xmlns:a16="http://schemas.microsoft.com/office/drawing/2014/main" id="{BFDA3739-F948-DBEC-2791-D9ACCEAA69C5}"/>
                </a:ext>
              </a:extLst>
            </p:cNvPr>
            <p:cNvSpPr>
              <a:spLocks noEditPoints="1"/>
            </p:cNvSpPr>
            <p:nvPr/>
          </p:nvSpPr>
          <p:spPr bwMode="auto">
            <a:xfrm>
              <a:off x="4744" y="5577"/>
              <a:ext cx="414" cy="569"/>
            </a:xfrm>
            <a:custGeom>
              <a:avLst/>
              <a:gdLst>
                <a:gd name="T0" fmla="*/ 73 w 139"/>
                <a:gd name="T1" fmla="*/ 191 h 191"/>
                <a:gd name="T2" fmla="*/ 71 w 139"/>
                <a:gd name="T3" fmla="*/ 191 h 191"/>
                <a:gd name="T4" fmla="*/ 1 w 139"/>
                <a:gd name="T5" fmla="*/ 168 h 191"/>
                <a:gd name="T6" fmla="*/ 0 w 139"/>
                <a:gd name="T7" fmla="*/ 166 h 191"/>
                <a:gd name="T8" fmla="*/ 0 w 139"/>
                <a:gd name="T9" fmla="*/ 84 h 191"/>
                <a:gd name="T10" fmla="*/ 1 w 139"/>
                <a:gd name="T11" fmla="*/ 81 h 191"/>
                <a:gd name="T12" fmla="*/ 55 w 139"/>
                <a:gd name="T13" fmla="*/ 11 h 191"/>
                <a:gd name="T14" fmla="*/ 71 w 139"/>
                <a:gd name="T15" fmla="*/ 2 h 191"/>
                <a:gd name="T16" fmla="*/ 86 w 139"/>
                <a:gd name="T17" fmla="*/ 39 h 191"/>
                <a:gd name="T18" fmla="*/ 75 w 139"/>
                <a:gd name="T19" fmla="*/ 68 h 191"/>
                <a:gd name="T20" fmla="*/ 120 w 139"/>
                <a:gd name="T21" fmla="*/ 68 h 191"/>
                <a:gd name="T22" fmla="*/ 139 w 139"/>
                <a:gd name="T23" fmla="*/ 86 h 191"/>
                <a:gd name="T24" fmla="*/ 132 w 139"/>
                <a:gd name="T25" fmla="*/ 99 h 191"/>
                <a:gd name="T26" fmla="*/ 139 w 139"/>
                <a:gd name="T27" fmla="*/ 113 h 191"/>
                <a:gd name="T28" fmla="*/ 132 w 139"/>
                <a:gd name="T29" fmla="*/ 127 h 191"/>
                <a:gd name="T30" fmla="*/ 139 w 139"/>
                <a:gd name="T31" fmla="*/ 140 h 191"/>
                <a:gd name="T32" fmla="*/ 131 w 139"/>
                <a:gd name="T33" fmla="*/ 155 h 191"/>
                <a:gd name="T34" fmla="*/ 131 w 139"/>
                <a:gd name="T35" fmla="*/ 155 h 191"/>
                <a:gd name="T36" fmla="*/ 137 w 139"/>
                <a:gd name="T37" fmla="*/ 169 h 191"/>
                <a:gd name="T38" fmla="*/ 73 w 139"/>
                <a:gd name="T39" fmla="*/ 191 h 191"/>
                <a:gd name="T40" fmla="*/ 8 w 139"/>
                <a:gd name="T41" fmla="*/ 165 h 191"/>
                <a:gd name="T42" fmla="*/ 71 w 139"/>
                <a:gd name="T43" fmla="*/ 184 h 191"/>
                <a:gd name="T44" fmla="*/ 73 w 139"/>
                <a:gd name="T45" fmla="*/ 184 h 191"/>
                <a:gd name="T46" fmla="*/ 129 w 139"/>
                <a:gd name="T47" fmla="*/ 168 h 191"/>
                <a:gd name="T48" fmla="*/ 126 w 139"/>
                <a:gd name="T49" fmla="*/ 161 h 191"/>
                <a:gd name="T50" fmla="*/ 120 w 139"/>
                <a:gd name="T51" fmla="*/ 158 h 191"/>
                <a:gd name="T52" fmla="*/ 116 w 139"/>
                <a:gd name="T53" fmla="*/ 154 h 191"/>
                <a:gd name="T54" fmla="*/ 120 w 139"/>
                <a:gd name="T55" fmla="*/ 150 h 191"/>
                <a:gd name="T56" fmla="*/ 131 w 139"/>
                <a:gd name="T57" fmla="*/ 140 h 191"/>
                <a:gd name="T58" fmla="*/ 120 w 139"/>
                <a:gd name="T59" fmla="*/ 131 h 191"/>
                <a:gd name="T60" fmla="*/ 116 w 139"/>
                <a:gd name="T61" fmla="*/ 127 h 191"/>
                <a:gd name="T62" fmla="*/ 120 w 139"/>
                <a:gd name="T63" fmla="*/ 123 h 191"/>
                <a:gd name="T64" fmla="*/ 131 w 139"/>
                <a:gd name="T65" fmla="*/ 113 h 191"/>
                <a:gd name="T66" fmla="*/ 120 w 139"/>
                <a:gd name="T67" fmla="*/ 103 h 191"/>
                <a:gd name="T68" fmla="*/ 116 w 139"/>
                <a:gd name="T69" fmla="*/ 99 h 191"/>
                <a:gd name="T70" fmla="*/ 120 w 139"/>
                <a:gd name="T71" fmla="*/ 96 h 191"/>
                <a:gd name="T72" fmla="*/ 131 w 139"/>
                <a:gd name="T73" fmla="*/ 86 h 191"/>
                <a:gd name="T74" fmla="*/ 120 w 139"/>
                <a:gd name="T75" fmla="*/ 76 h 191"/>
                <a:gd name="T76" fmla="*/ 69 w 139"/>
                <a:gd name="T77" fmla="*/ 76 h 191"/>
                <a:gd name="T78" fmla="*/ 66 w 139"/>
                <a:gd name="T79" fmla="*/ 74 h 191"/>
                <a:gd name="T80" fmla="*/ 65 w 139"/>
                <a:gd name="T81" fmla="*/ 70 h 191"/>
                <a:gd name="T82" fmla="*/ 78 w 139"/>
                <a:gd name="T83" fmla="*/ 37 h 191"/>
                <a:gd name="T84" fmla="*/ 69 w 139"/>
                <a:gd name="T85" fmla="*/ 10 h 191"/>
                <a:gd name="T86" fmla="*/ 62 w 139"/>
                <a:gd name="T87" fmla="*/ 13 h 191"/>
                <a:gd name="T88" fmla="*/ 8 w 139"/>
                <a:gd name="T89" fmla="*/ 85 h 191"/>
                <a:gd name="T90" fmla="*/ 8 w 139"/>
                <a:gd name="T91" fmla="*/ 16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9" h="191">
                  <a:moveTo>
                    <a:pt x="73" y="191"/>
                  </a:moveTo>
                  <a:cubicBezTo>
                    <a:pt x="72" y="191"/>
                    <a:pt x="71" y="191"/>
                    <a:pt x="71" y="191"/>
                  </a:cubicBezTo>
                  <a:cubicBezTo>
                    <a:pt x="14" y="191"/>
                    <a:pt x="1" y="169"/>
                    <a:pt x="1" y="168"/>
                  </a:cubicBezTo>
                  <a:cubicBezTo>
                    <a:pt x="0" y="168"/>
                    <a:pt x="0" y="167"/>
                    <a:pt x="0" y="166"/>
                  </a:cubicBezTo>
                  <a:cubicBezTo>
                    <a:pt x="0" y="84"/>
                    <a:pt x="0" y="84"/>
                    <a:pt x="0" y="84"/>
                  </a:cubicBezTo>
                  <a:cubicBezTo>
                    <a:pt x="0" y="82"/>
                    <a:pt x="1" y="81"/>
                    <a:pt x="1" y="81"/>
                  </a:cubicBezTo>
                  <a:cubicBezTo>
                    <a:pt x="2" y="80"/>
                    <a:pt x="42" y="47"/>
                    <a:pt x="55" y="11"/>
                  </a:cubicBezTo>
                  <a:cubicBezTo>
                    <a:pt x="57" y="4"/>
                    <a:pt x="64" y="0"/>
                    <a:pt x="71" y="2"/>
                  </a:cubicBezTo>
                  <a:cubicBezTo>
                    <a:pt x="82" y="6"/>
                    <a:pt x="90" y="19"/>
                    <a:pt x="86" y="39"/>
                  </a:cubicBezTo>
                  <a:cubicBezTo>
                    <a:pt x="84" y="47"/>
                    <a:pt x="79" y="58"/>
                    <a:pt x="75" y="68"/>
                  </a:cubicBezTo>
                  <a:cubicBezTo>
                    <a:pt x="120" y="68"/>
                    <a:pt x="120" y="68"/>
                    <a:pt x="120" y="68"/>
                  </a:cubicBezTo>
                  <a:cubicBezTo>
                    <a:pt x="130" y="68"/>
                    <a:pt x="139" y="76"/>
                    <a:pt x="139" y="86"/>
                  </a:cubicBezTo>
                  <a:cubicBezTo>
                    <a:pt x="139" y="91"/>
                    <a:pt x="136" y="96"/>
                    <a:pt x="132" y="99"/>
                  </a:cubicBezTo>
                  <a:cubicBezTo>
                    <a:pt x="136" y="103"/>
                    <a:pt x="139" y="108"/>
                    <a:pt x="139" y="113"/>
                  </a:cubicBezTo>
                  <a:cubicBezTo>
                    <a:pt x="139" y="119"/>
                    <a:pt x="136" y="124"/>
                    <a:pt x="132" y="127"/>
                  </a:cubicBezTo>
                  <a:cubicBezTo>
                    <a:pt x="136" y="130"/>
                    <a:pt x="139" y="135"/>
                    <a:pt x="139" y="140"/>
                  </a:cubicBezTo>
                  <a:cubicBezTo>
                    <a:pt x="139" y="146"/>
                    <a:pt x="136" y="152"/>
                    <a:pt x="131" y="155"/>
                  </a:cubicBezTo>
                  <a:cubicBezTo>
                    <a:pt x="131" y="155"/>
                    <a:pt x="131" y="155"/>
                    <a:pt x="131" y="155"/>
                  </a:cubicBezTo>
                  <a:cubicBezTo>
                    <a:pt x="135" y="159"/>
                    <a:pt x="137" y="164"/>
                    <a:pt x="137" y="169"/>
                  </a:cubicBezTo>
                  <a:cubicBezTo>
                    <a:pt x="136" y="177"/>
                    <a:pt x="127" y="191"/>
                    <a:pt x="73" y="191"/>
                  </a:cubicBezTo>
                  <a:close/>
                  <a:moveTo>
                    <a:pt x="8" y="165"/>
                  </a:moveTo>
                  <a:cubicBezTo>
                    <a:pt x="10" y="169"/>
                    <a:pt x="25" y="183"/>
                    <a:pt x="71" y="184"/>
                  </a:cubicBezTo>
                  <a:cubicBezTo>
                    <a:pt x="72" y="184"/>
                    <a:pt x="72" y="184"/>
                    <a:pt x="73" y="184"/>
                  </a:cubicBezTo>
                  <a:cubicBezTo>
                    <a:pt x="127" y="184"/>
                    <a:pt x="129" y="170"/>
                    <a:pt x="129" y="168"/>
                  </a:cubicBezTo>
                  <a:cubicBezTo>
                    <a:pt x="129" y="166"/>
                    <a:pt x="128" y="163"/>
                    <a:pt x="126" y="161"/>
                  </a:cubicBezTo>
                  <a:cubicBezTo>
                    <a:pt x="124" y="159"/>
                    <a:pt x="122" y="158"/>
                    <a:pt x="120" y="158"/>
                  </a:cubicBezTo>
                  <a:cubicBezTo>
                    <a:pt x="118" y="158"/>
                    <a:pt x="116" y="156"/>
                    <a:pt x="116" y="154"/>
                  </a:cubicBezTo>
                  <a:cubicBezTo>
                    <a:pt x="116" y="152"/>
                    <a:pt x="118" y="150"/>
                    <a:pt x="120" y="150"/>
                  </a:cubicBezTo>
                  <a:cubicBezTo>
                    <a:pt x="126" y="150"/>
                    <a:pt x="131" y="146"/>
                    <a:pt x="131" y="140"/>
                  </a:cubicBezTo>
                  <a:cubicBezTo>
                    <a:pt x="131" y="135"/>
                    <a:pt x="126" y="131"/>
                    <a:pt x="120" y="131"/>
                  </a:cubicBezTo>
                  <a:cubicBezTo>
                    <a:pt x="118" y="131"/>
                    <a:pt x="116" y="129"/>
                    <a:pt x="116" y="127"/>
                  </a:cubicBezTo>
                  <a:cubicBezTo>
                    <a:pt x="116" y="125"/>
                    <a:pt x="118" y="123"/>
                    <a:pt x="120" y="123"/>
                  </a:cubicBezTo>
                  <a:cubicBezTo>
                    <a:pt x="126" y="123"/>
                    <a:pt x="131" y="119"/>
                    <a:pt x="131" y="113"/>
                  </a:cubicBezTo>
                  <a:cubicBezTo>
                    <a:pt x="131" y="108"/>
                    <a:pt x="126" y="103"/>
                    <a:pt x="120" y="103"/>
                  </a:cubicBezTo>
                  <a:cubicBezTo>
                    <a:pt x="118" y="103"/>
                    <a:pt x="116" y="101"/>
                    <a:pt x="116" y="99"/>
                  </a:cubicBezTo>
                  <a:cubicBezTo>
                    <a:pt x="116" y="97"/>
                    <a:pt x="118" y="96"/>
                    <a:pt x="120" y="96"/>
                  </a:cubicBezTo>
                  <a:cubicBezTo>
                    <a:pt x="126" y="96"/>
                    <a:pt x="131" y="91"/>
                    <a:pt x="131" y="86"/>
                  </a:cubicBezTo>
                  <a:cubicBezTo>
                    <a:pt x="131" y="80"/>
                    <a:pt x="126" y="76"/>
                    <a:pt x="120" y="76"/>
                  </a:cubicBezTo>
                  <a:cubicBezTo>
                    <a:pt x="69" y="76"/>
                    <a:pt x="69" y="76"/>
                    <a:pt x="69" y="76"/>
                  </a:cubicBezTo>
                  <a:cubicBezTo>
                    <a:pt x="68" y="76"/>
                    <a:pt x="66" y="75"/>
                    <a:pt x="66" y="74"/>
                  </a:cubicBezTo>
                  <a:cubicBezTo>
                    <a:pt x="65" y="73"/>
                    <a:pt x="65" y="72"/>
                    <a:pt x="65" y="70"/>
                  </a:cubicBezTo>
                  <a:cubicBezTo>
                    <a:pt x="70" y="60"/>
                    <a:pt x="76" y="46"/>
                    <a:pt x="78" y="37"/>
                  </a:cubicBezTo>
                  <a:cubicBezTo>
                    <a:pt x="82" y="20"/>
                    <a:pt x="75" y="11"/>
                    <a:pt x="69" y="10"/>
                  </a:cubicBezTo>
                  <a:cubicBezTo>
                    <a:pt x="67" y="9"/>
                    <a:pt x="63" y="9"/>
                    <a:pt x="62" y="13"/>
                  </a:cubicBezTo>
                  <a:cubicBezTo>
                    <a:pt x="50" y="48"/>
                    <a:pt x="15" y="79"/>
                    <a:pt x="8" y="85"/>
                  </a:cubicBezTo>
                  <a:lnTo>
                    <a:pt x="8"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2" name="Freeform 497">
              <a:extLst>
                <a:ext uri="{FF2B5EF4-FFF2-40B4-BE49-F238E27FC236}">
                  <a16:creationId xmlns:a16="http://schemas.microsoft.com/office/drawing/2014/main" id="{A94D5E02-6D9E-E2F5-B258-72F41E677824}"/>
                </a:ext>
              </a:extLst>
            </p:cNvPr>
            <p:cNvSpPr>
              <a:spLocks noEditPoints="1"/>
            </p:cNvSpPr>
            <p:nvPr/>
          </p:nvSpPr>
          <p:spPr bwMode="auto">
            <a:xfrm>
              <a:off x="4566" y="5818"/>
              <a:ext cx="155" cy="271"/>
            </a:xfrm>
            <a:custGeom>
              <a:avLst/>
              <a:gdLst>
                <a:gd name="T0" fmla="*/ 44 w 52"/>
                <a:gd name="T1" fmla="*/ 91 h 91"/>
                <a:gd name="T2" fmla="*/ 9 w 52"/>
                <a:gd name="T3" fmla="*/ 91 h 91"/>
                <a:gd name="T4" fmla="*/ 0 w 52"/>
                <a:gd name="T5" fmla="*/ 83 h 91"/>
                <a:gd name="T6" fmla="*/ 0 w 52"/>
                <a:gd name="T7" fmla="*/ 8 h 91"/>
                <a:gd name="T8" fmla="*/ 9 w 52"/>
                <a:gd name="T9" fmla="*/ 0 h 91"/>
                <a:gd name="T10" fmla="*/ 44 w 52"/>
                <a:gd name="T11" fmla="*/ 0 h 91"/>
                <a:gd name="T12" fmla="*/ 52 w 52"/>
                <a:gd name="T13" fmla="*/ 8 h 91"/>
                <a:gd name="T14" fmla="*/ 52 w 52"/>
                <a:gd name="T15" fmla="*/ 83 h 91"/>
                <a:gd name="T16" fmla="*/ 44 w 52"/>
                <a:gd name="T17" fmla="*/ 91 h 91"/>
                <a:gd name="T18" fmla="*/ 9 w 52"/>
                <a:gd name="T19" fmla="*/ 8 h 91"/>
                <a:gd name="T20" fmla="*/ 8 w 52"/>
                <a:gd name="T21" fmla="*/ 8 h 91"/>
                <a:gd name="T22" fmla="*/ 8 w 52"/>
                <a:gd name="T23" fmla="*/ 83 h 91"/>
                <a:gd name="T24" fmla="*/ 9 w 52"/>
                <a:gd name="T25" fmla="*/ 83 h 91"/>
                <a:gd name="T26" fmla="*/ 44 w 52"/>
                <a:gd name="T27" fmla="*/ 83 h 91"/>
                <a:gd name="T28" fmla="*/ 44 w 52"/>
                <a:gd name="T29" fmla="*/ 83 h 91"/>
                <a:gd name="T30" fmla="*/ 44 w 52"/>
                <a:gd name="T31" fmla="*/ 8 h 91"/>
                <a:gd name="T32" fmla="*/ 44 w 52"/>
                <a:gd name="T33" fmla="*/ 8 h 91"/>
                <a:gd name="T34" fmla="*/ 9 w 52"/>
                <a:gd name="T35" fmla="*/ 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91">
                  <a:moveTo>
                    <a:pt x="44" y="91"/>
                  </a:moveTo>
                  <a:cubicBezTo>
                    <a:pt x="9" y="91"/>
                    <a:pt x="9" y="91"/>
                    <a:pt x="9" y="91"/>
                  </a:cubicBezTo>
                  <a:cubicBezTo>
                    <a:pt x="4" y="91"/>
                    <a:pt x="0" y="87"/>
                    <a:pt x="0" y="83"/>
                  </a:cubicBezTo>
                  <a:cubicBezTo>
                    <a:pt x="0" y="8"/>
                    <a:pt x="0" y="8"/>
                    <a:pt x="0" y="8"/>
                  </a:cubicBezTo>
                  <a:cubicBezTo>
                    <a:pt x="0" y="4"/>
                    <a:pt x="4" y="0"/>
                    <a:pt x="9" y="0"/>
                  </a:cubicBezTo>
                  <a:cubicBezTo>
                    <a:pt x="44" y="0"/>
                    <a:pt x="44" y="0"/>
                    <a:pt x="44" y="0"/>
                  </a:cubicBezTo>
                  <a:cubicBezTo>
                    <a:pt x="48" y="0"/>
                    <a:pt x="52" y="4"/>
                    <a:pt x="52" y="8"/>
                  </a:cubicBezTo>
                  <a:cubicBezTo>
                    <a:pt x="52" y="83"/>
                    <a:pt x="52" y="83"/>
                    <a:pt x="52" y="83"/>
                  </a:cubicBezTo>
                  <a:cubicBezTo>
                    <a:pt x="52" y="87"/>
                    <a:pt x="48" y="91"/>
                    <a:pt x="44" y="91"/>
                  </a:cubicBezTo>
                  <a:close/>
                  <a:moveTo>
                    <a:pt x="9" y="8"/>
                  </a:moveTo>
                  <a:cubicBezTo>
                    <a:pt x="8" y="8"/>
                    <a:pt x="8" y="8"/>
                    <a:pt x="8" y="8"/>
                  </a:cubicBezTo>
                  <a:cubicBezTo>
                    <a:pt x="8" y="83"/>
                    <a:pt x="8" y="83"/>
                    <a:pt x="8" y="83"/>
                  </a:cubicBezTo>
                  <a:cubicBezTo>
                    <a:pt x="8" y="83"/>
                    <a:pt x="8" y="83"/>
                    <a:pt x="9" y="83"/>
                  </a:cubicBezTo>
                  <a:cubicBezTo>
                    <a:pt x="44" y="83"/>
                    <a:pt x="44" y="83"/>
                    <a:pt x="44" y="83"/>
                  </a:cubicBezTo>
                  <a:cubicBezTo>
                    <a:pt x="44" y="83"/>
                    <a:pt x="44" y="83"/>
                    <a:pt x="44" y="83"/>
                  </a:cubicBezTo>
                  <a:cubicBezTo>
                    <a:pt x="44" y="8"/>
                    <a:pt x="44" y="8"/>
                    <a:pt x="44" y="8"/>
                  </a:cubicBezTo>
                  <a:cubicBezTo>
                    <a:pt x="44" y="8"/>
                    <a:pt x="44" y="8"/>
                    <a:pt x="44"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8678236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 Placeholder 8">
            <a:extLst>
              <a:ext uri="{FF2B5EF4-FFF2-40B4-BE49-F238E27FC236}">
                <a16:creationId xmlns:a16="http://schemas.microsoft.com/office/drawing/2014/main" id="{A3754940-64D4-3CAF-1144-6A378B75ACA5}"/>
              </a:ext>
            </a:extLst>
          </p:cNvPr>
          <p:cNvSpPr>
            <a:spLocks noGrp="1"/>
          </p:cNvSpPr>
          <p:nvPr>
            <p:ph type="body" sz="quarter" idx="15"/>
          </p:nvPr>
        </p:nvSpPr>
        <p:spPr/>
        <p:txBody>
          <a:bodyPr/>
          <a:lstStyle/>
          <a:p>
            <a:r>
              <a:rPr lang="en-US" sz="2000" b="1"/>
              <a:t>Enrollment Hub </a:t>
            </a:r>
          </a:p>
          <a:p>
            <a:br>
              <a:rPr lang="en-US" sz="1800"/>
            </a:br>
            <a:r>
              <a:rPr lang="en-US" sz="1800"/>
              <a:t>Optimize the quote-and-enroll process with autofill for more accurate and speedy applications </a:t>
            </a:r>
          </a:p>
        </p:txBody>
      </p:sp>
      <p:sp>
        <p:nvSpPr>
          <p:cNvPr id="19" name="Text Placeholder 18">
            <a:extLst>
              <a:ext uri="{FF2B5EF4-FFF2-40B4-BE49-F238E27FC236}">
                <a16:creationId xmlns:a16="http://schemas.microsoft.com/office/drawing/2014/main" id="{A44CA014-5DF3-398A-A056-469EE8BDD71C}"/>
              </a:ext>
            </a:extLst>
          </p:cNvPr>
          <p:cNvSpPr>
            <a:spLocks noGrp="1"/>
          </p:cNvSpPr>
          <p:nvPr>
            <p:ph type="body" sz="quarter" idx="18"/>
          </p:nvPr>
        </p:nvSpPr>
        <p:spPr/>
        <p:txBody>
          <a:bodyPr/>
          <a:lstStyle/>
          <a:p>
            <a:r>
              <a:rPr lang="en-US" sz="2000" b="1"/>
              <a:t>Agent Online Application (AOA)</a:t>
            </a:r>
          </a:p>
          <a:p>
            <a:br>
              <a:rPr lang="en-US" sz="1800"/>
            </a:br>
            <a:r>
              <a:rPr lang="en-US" sz="1800"/>
              <a:t>Send a link to your AOA page for clients to self-enroll </a:t>
            </a:r>
          </a:p>
          <a:p>
            <a:endParaRPr lang="en-US" sz="2000"/>
          </a:p>
        </p:txBody>
      </p:sp>
      <p:sp>
        <p:nvSpPr>
          <p:cNvPr id="20" name="Text Placeholder 19">
            <a:extLst>
              <a:ext uri="{FF2B5EF4-FFF2-40B4-BE49-F238E27FC236}">
                <a16:creationId xmlns:a16="http://schemas.microsoft.com/office/drawing/2014/main" id="{208780C4-BF25-9D0A-5218-9EAF3E5542E5}"/>
              </a:ext>
            </a:extLst>
          </p:cNvPr>
          <p:cNvSpPr>
            <a:spLocks noGrp="1"/>
          </p:cNvSpPr>
          <p:nvPr>
            <p:ph type="body" sz="quarter" idx="19"/>
          </p:nvPr>
        </p:nvSpPr>
        <p:spPr/>
        <p:txBody>
          <a:bodyPr/>
          <a:lstStyle/>
          <a:p>
            <a:r>
              <a:rPr lang="en-US" sz="2000" b="1"/>
              <a:t>Service inquiries</a:t>
            </a:r>
          </a:p>
          <a:p>
            <a:br>
              <a:rPr lang="en-US" sz="1800"/>
            </a:br>
            <a:r>
              <a:rPr lang="en-US" sz="1800"/>
              <a:t>Use service inquiries to get help with client issues</a:t>
            </a:r>
          </a:p>
          <a:p>
            <a:endParaRPr lang="en-US" sz="2000"/>
          </a:p>
        </p:txBody>
      </p:sp>
      <p:sp>
        <p:nvSpPr>
          <p:cNvPr id="4" name="Title 3">
            <a:extLst>
              <a:ext uri="{FF2B5EF4-FFF2-40B4-BE49-F238E27FC236}">
                <a16:creationId xmlns:a16="http://schemas.microsoft.com/office/drawing/2014/main" id="{842F4961-2D7D-8D49-9A59-85D5A9BB604D}"/>
              </a:ext>
            </a:extLst>
          </p:cNvPr>
          <p:cNvSpPr>
            <a:spLocks noGrp="1"/>
          </p:cNvSpPr>
          <p:nvPr>
            <p:ph type="title"/>
          </p:nvPr>
        </p:nvSpPr>
        <p:spPr/>
        <p:txBody>
          <a:bodyPr/>
          <a:lstStyle/>
          <a:p>
            <a:r>
              <a:rPr lang="en-US"/>
              <a:t>Use sales tools for easy enrollment and service </a:t>
            </a:r>
          </a:p>
        </p:txBody>
      </p:sp>
      <p:sp>
        <p:nvSpPr>
          <p:cNvPr id="3" name="Slide Number Placeholder 2">
            <a:extLst>
              <a:ext uri="{FF2B5EF4-FFF2-40B4-BE49-F238E27FC236}">
                <a16:creationId xmlns:a16="http://schemas.microsoft.com/office/drawing/2014/main" id="{CC607A38-5245-C044-9137-78416E49035B}"/>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31</a:t>
            </a:fld>
            <a:endParaRPr lang="en-US"/>
          </a:p>
        </p:txBody>
      </p:sp>
      <p:sp>
        <p:nvSpPr>
          <p:cNvPr id="11" name="Footer Placeholder 10">
            <a:extLst>
              <a:ext uri="{FF2B5EF4-FFF2-40B4-BE49-F238E27FC236}">
                <a16:creationId xmlns:a16="http://schemas.microsoft.com/office/drawing/2014/main" id="{D23B4BB6-6A92-2E50-8A24-C3A4D0081042}"/>
              </a:ext>
            </a:extLst>
          </p:cNvPr>
          <p:cNvSpPr>
            <a:spLocks noGrp="1"/>
          </p:cNvSpPr>
          <p:nvPr>
            <p:ph type="ftr" sz="quarter" idx="24"/>
          </p:nvPr>
        </p:nvSpPr>
        <p:spPr/>
        <p:txBody>
          <a:bodyPr/>
          <a:lstStyle/>
          <a:p>
            <a:r>
              <a:rPr lang="en-US"/>
              <a:t>For agent use only. Confidential and proprietary. Do not distribute.</a:t>
            </a:r>
          </a:p>
        </p:txBody>
      </p:sp>
      <p:sp>
        <p:nvSpPr>
          <p:cNvPr id="5" name="TextBox 4">
            <a:extLst>
              <a:ext uri="{FF2B5EF4-FFF2-40B4-BE49-F238E27FC236}">
                <a16:creationId xmlns:a16="http://schemas.microsoft.com/office/drawing/2014/main" id="{C50844EC-530F-2D4E-8F15-4DFA3A168823}"/>
              </a:ext>
            </a:extLst>
          </p:cNvPr>
          <p:cNvSpPr txBox="1"/>
          <p:nvPr/>
        </p:nvSpPr>
        <p:spPr>
          <a:xfrm>
            <a:off x="492370" y="4257952"/>
            <a:ext cx="3673364" cy="1740512"/>
          </a:xfrm>
          <a:prstGeom prst="rect">
            <a:avLst/>
          </a:prstGeom>
        </p:spPr>
        <p:txBody>
          <a:bodyPr rtlCol="0">
            <a:normAutofit/>
          </a:bodyPr>
          <a:lstStyle/>
          <a:p>
            <a:pPr>
              <a:spcAft>
                <a:spcPts val="600"/>
              </a:spcAft>
            </a:pPr>
            <a:endParaRPr lang="en-US" sz="2400" b="1">
              <a:latin typeface="+mj-lt"/>
            </a:endParaRPr>
          </a:p>
        </p:txBody>
      </p:sp>
      <p:sp>
        <p:nvSpPr>
          <p:cNvPr id="7" name="TextBox 6">
            <a:extLst>
              <a:ext uri="{FF2B5EF4-FFF2-40B4-BE49-F238E27FC236}">
                <a16:creationId xmlns:a16="http://schemas.microsoft.com/office/drawing/2014/main" id="{3AAE39BD-8A0B-6750-FB37-FF289A069A59}"/>
              </a:ext>
            </a:extLst>
          </p:cNvPr>
          <p:cNvSpPr txBox="1"/>
          <p:nvPr/>
        </p:nvSpPr>
        <p:spPr>
          <a:xfrm>
            <a:off x="1588008" y="5200102"/>
            <a:ext cx="9413367" cy="923330"/>
          </a:xfrm>
          <a:prstGeom prst="rect">
            <a:avLst/>
          </a:prstGeom>
          <a:noFill/>
        </p:spPr>
        <p:txBody>
          <a:bodyPr wrap="square" rtlCol="0">
            <a:spAutoFit/>
          </a:bodyPr>
          <a:lstStyle/>
          <a:p>
            <a:pPr algn="ctr"/>
            <a:r>
              <a:rPr lang="en-US"/>
              <a:t>Learn more at:</a:t>
            </a:r>
            <a:br>
              <a:rPr lang="en-US"/>
            </a:br>
            <a:r>
              <a:rPr lang="en-US" err="1">
                <a:solidFill>
                  <a:schemeClr val="accent4"/>
                </a:solidFill>
                <a:effectLst/>
              </a:rPr>
              <a:t>ignitewithhumana.com</a:t>
            </a:r>
            <a:r>
              <a:rPr lang="en-US">
                <a:solidFill>
                  <a:schemeClr val="accent4"/>
                </a:solidFill>
                <a:effectLst/>
              </a:rPr>
              <a:t>/agent-technology-tools/agent-online-application/</a:t>
            </a:r>
          </a:p>
          <a:p>
            <a:pPr algn="ctr"/>
            <a:endParaRPr lang="en-US"/>
          </a:p>
        </p:txBody>
      </p:sp>
      <p:grpSp>
        <p:nvGrpSpPr>
          <p:cNvPr id="32" name="Group 113" title="Website Approved icon">
            <a:extLst>
              <a:ext uri="{FF2B5EF4-FFF2-40B4-BE49-F238E27FC236}">
                <a16:creationId xmlns:a16="http://schemas.microsoft.com/office/drawing/2014/main" id="{45ED7E52-266C-F34F-C18A-9EDE9D99C881}"/>
              </a:ext>
            </a:extLst>
          </p:cNvPr>
          <p:cNvGrpSpPr>
            <a:grpSpLocks noChangeAspect="1"/>
          </p:cNvGrpSpPr>
          <p:nvPr/>
        </p:nvGrpSpPr>
        <p:grpSpPr bwMode="auto">
          <a:xfrm>
            <a:off x="2329052" y="2160984"/>
            <a:ext cx="904912" cy="801094"/>
            <a:chOff x="10272" y="1409"/>
            <a:chExt cx="584" cy="517"/>
          </a:xfrm>
          <a:solidFill>
            <a:schemeClr val="accent1"/>
          </a:solidFill>
        </p:grpSpPr>
        <p:sp>
          <p:nvSpPr>
            <p:cNvPr id="33" name="Freeform 114">
              <a:extLst>
                <a:ext uri="{FF2B5EF4-FFF2-40B4-BE49-F238E27FC236}">
                  <a16:creationId xmlns:a16="http://schemas.microsoft.com/office/drawing/2014/main" id="{3611D703-63F8-C8AE-A520-8C29D7EB8AEE}"/>
                </a:ext>
              </a:extLst>
            </p:cNvPr>
            <p:cNvSpPr>
              <a:spLocks/>
            </p:cNvSpPr>
            <p:nvPr/>
          </p:nvSpPr>
          <p:spPr bwMode="auto">
            <a:xfrm>
              <a:off x="10272" y="1515"/>
              <a:ext cx="584" cy="22"/>
            </a:xfrm>
            <a:custGeom>
              <a:avLst/>
              <a:gdLst>
                <a:gd name="T0" fmla="*/ 188 w 192"/>
                <a:gd name="T1" fmla="*/ 7 h 7"/>
                <a:gd name="T2" fmla="*/ 4 w 192"/>
                <a:gd name="T3" fmla="*/ 7 h 7"/>
                <a:gd name="T4" fmla="*/ 0 w 192"/>
                <a:gd name="T5" fmla="*/ 4 h 7"/>
                <a:gd name="T6" fmla="*/ 4 w 192"/>
                <a:gd name="T7" fmla="*/ 0 h 7"/>
                <a:gd name="T8" fmla="*/ 188 w 192"/>
                <a:gd name="T9" fmla="*/ 0 h 7"/>
                <a:gd name="T10" fmla="*/ 192 w 192"/>
                <a:gd name="T11" fmla="*/ 4 h 7"/>
                <a:gd name="T12" fmla="*/ 188 w 19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92" h="7">
                  <a:moveTo>
                    <a:pt x="188" y="7"/>
                  </a:moveTo>
                  <a:cubicBezTo>
                    <a:pt x="4" y="7"/>
                    <a:pt x="4" y="7"/>
                    <a:pt x="4" y="7"/>
                  </a:cubicBezTo>
                  <a:cubicBezTo>
                    <a:pt x="2" y="7"/>
                    <a:pt x="0" y="6"/>
                    <a:pt x="0" y="4"/>
                  </a:cubicBezTo>
                  <a:cubicBezTo>
                    <a:pt x="0" y="2"/>
                    <a:pt x="2" y="0"/>
                    <a:pt x="4" y="0"/>
                  </a:cubicBezTo>
                  <a:cubicBezTo>
                    <a:pt x="188" y="0"/>
                    <a:pt x="188" y="0"/>
                    <a:pt x="188" y="0"/>
                  </a:cubicBezTo>
                  <a:cubicBezTo>
                    <a:pt x="190" y="0"/>
                    <a:pt x="192" y="2"/>
                    <a:pt x="192" y="4"/>
                  </a:cubicBezTo>
                  <a:cubicBezTo>
                    <a:pt x="192" y="6"/>
                    <a:pt x="190" y="7"/>
                    <a:pt x="18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4" name="Freeform 115">
              <a:extLst>
                <a:ext uri="{FF2B5EF4-FFF2-40B4-BE49-F238E27FC236}">
                  <a16:creationId xmlns:a16="http://schemas.microsoft.com/office/drawing/2014/main" id="{725A0B02-6096-1524-083A-F7A45B162994}"/>
                </a:ext>
              </a:extLst>
            </p:cNvPr>
            <p:cNvSpPr>
              <a:spLocks noEditPoints="1"/>
            </p:cNvSpPr>
            <p:nvPr/>
          </p:nvSpPr>
          <p:spPr bwMode="auto">
            <a:xfrm>
              <a:off x="10272" y="1409"/>
              <a:ext cx="584" cy="517"/>
            </a:xfrm>
            <a:custGeom>
              <a:avLst/>
              <a:gdLst>
                <a:gd name="T0" fmla="*/ 188 w 192"/>
                <a:gd name="T1" fmla="*/ 170 h 170"/>
                <a:gd name="T2" fmla="*/ 25 w 192"/>
                <a:gd name="T3" fmla="*/ 170 h 170"/>
                <a:gd name="T4" fmla="*/ 0 w 192"/>
                <a:gd name="T5" fmla="*/ 146 h 170"/>
                <a:gd name="T6" fmla="*/ 0 w 192"/>
                <a:gd name="T7" fmla="*/ 142 h 170"/>
                <a:gd name="T8" fmla="*/ 0 w 192"/>
                <a:gd name="T9" fmla="*/ 4 h 170"/>
                <a:gd name="T10" fmla="*/ 4 w 192"/>
                <a:gd name="T11" fmla="*/ 0 h 170"/>
                <a:gd name="T12" fmla="*/ 167 w 192"/>
                <a:gd name="T13" fmla="*/ 0 h 170"/>
                <a:gd name="T14" fmla="*/ 192 w 192"/>
                <a:gd name="T15" fmla="*/ 24 h 170"/>
                <a:gd name="T16" fmla="*/ 192 w 192"/>
                <a:gd name="T17" fmla="*/ 28 h 170"/>
                <a:gd name="T18" fmla="*/ 192 w 192"/>
                <a:gd name="T19" fmla="*/ 166 h 170"/>
                <a:gd name="T20" fmla="*/ 188 w 192"/>
                <a:gd name="T21" fmla="*/ 170 h 170"/>
                <a:gd name="T22" fmla="*/ 7 w 192"/>
                <a:gd name="T23" fmla="*/ 7 h 170"/>
                <a:gd name="T24" fmla="*/ 7 w 192"/>
                <a:gd name="T25" fmla="*/ 146 h 170"/>
                <a:gd name="T26" fmla="*/ 25 w 192"/>
                <a:gd name="T27" fmla="*/ 163 h 170"/>
                <a:gd name="T28" fmla="*/ 185 w 192"/>
                <a:gd name="T29" fmla="*/ 163 h 170"/>
                <a:gd name="T30" fmla="*/ 185 w 192"/>
                <a:gd name="T31" fmla="*/ 24 h 170"/>
                <a:gd name="T32" fmla="*/ 167 w 192"/>
                <a:gd name="T33" fmla="*/ 7 h 170"/>
                <a:gd name="T34" fmla="*/ 7 w 192"/>
                <a:gd name="T35" fmla="*/ 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0">
                  <a:moveTo>
                    <a:pt x="188" y="170"/>
                  </a:moveTo>
                  <a:cubicBezTo>
                    <a:pt x="25" y="170"/>
                    <a:pt x="25" y="170"/>
                    <a:pt x="25" y="170"/>
                  </a:cubicBezTo>
                  <a:cubicBezTo>
                    <a:pt x="12" y="170"/>
                    <a:pt x="0" y="159"/>
                    <a:pt x="0" y="146"/>
                  </a:cubicBezTo>
                  <a:cubicBezTo>
                    <a:pt x="0" y="142"/>
                    <a:pt x="0" y="142"/>
                    <a:pt x="0" y="142"/>
                  </a:cubicBezTo>
                  <a:cubicBezTo>
                    <a:pt x="0" y="4"/>
                    <a:pt x="0" y="4"/>
                    <a:pt x="0" y="4"/>
                  </a:cubicBezTo>
                  <a:cubicBezTo>
                    <a:pt x="0" y="1"/>
                    <a:pt x="2" y="0"/>
                    <a:pt x="4" y="0"/>
                  </a:cubicBezTo>
                  <a:cubicBezTo>
                    <a:pt x="167" y="0"/>
                    <a:pt x="167" y="0"/>
                    <a:pt x="167" y="0"/>
                  </a:cubicBezTo>
                  <a:cubicBezTo>
                    <a:pt x="180" y="0"/>
                    <a:pt x="192" y="11"/>
                    <a:pt x="192" y="24"/>
                  </a:cubicBezTo>
                  <a:cubicBezTo>
                    <a:pt x="192" y="28"/>
                    <a:pt x="192" y="28"/>
                    <a:pt x="192" y="28"/>
                  </a:cubicBezTo>
                  <a:cubicBezTo>
                    <a:pt x="192" y="166"/>
                    <a:pt x="192" y="166"/>
                    <a:pt x="192" y="166"/>
                  </a:cubicBezTo>
                  <a:cubicBezTo>
                    <a:pt x="192" y="169"/>
                    <a:pt x="190" y="170"/>
                    <a:pt x="188" y="170"/>
                  </a:cubicBezTo>
                  <a:close/>
                  <a:moveTo>
                    <a:pt x="7" y="7"/>
                  </a:moveTo>
                  <a:cubicBezTo>
                    <a:pt x="7" y="146"/>
                    <a:pt x="7" y="146"/>
                    <a:pt x="7" y="146"/>
                  </a:cubicBezTo>
                  <a:cubicBezTo>
                    <a:pt x="7" y="155"/>
                    <a:pt x="15" y="163"/>
                    <a:pt x="25" y="163"/>
                  </a:cubicBezTo>
                  <a:cubicBezTo>
                    <a:pt x="185" y="163"/>
                    <a:pt x="185" y="163"/>
                    <a:pt x="185" y="163"/>
                  </a:cubicBezTo>
                  <a:cubicBezTo>
                    <a:pt x="185" y="24"/>
                    <a:pt x="185" y="24"/>
                    <a:pt x="185" y="24"/>
                  </a:cubicBezTo>
                  <a:cubicBezTo>
                    <a:pt x="185" y="15"/>
                    <a:pt x="177" y="7"/>
                    <a:pt x="167" y="7"/>
                  </a:cubicBezTo>
                  <a:lnTo>
                    <a:pt x="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5" name="Freeform 116">
              <a:extLst>
                <a:ext uri="{FF2B5EF4-FFF2-40B4-BE49-F238E27FC236}">
                  <a16:creationId xmlns:a16="http://schemas.microsoft.com/office/drawing/2014/main" id="{F86E53CE-D57C-1600-5BE7-7ECE9B4B7183}"/>
                </a:ext>
              </a:extLst>
            </p:cNvPr>
            <p:cNvSpPr>
              <a:spLocks noEditPoints="1"/>
            </p:cNvSpPr>
            <p:nvPr/>
          </p:nvSpPr>
          <p:spPr bwMode="auto">
            <a:xfrm>
              <a:off x="10467" y="1452"/>
              <a:ext cx="42" cy="42"/>
            </a:xfrm>
            <a:custGeom>
              <a:avLst/>
              <a:gdLst>
                <a:gd name="T0" fmla="*/ 7 w 14"/>
                <a:gd name="T1" fmla="*/ 14 h 14"/>
                <a:gd name="T2" fmla="*/ 0 w 14"/>
                <a:gd name="T3" fmla="*/ 7 h 14"/>
                <a:gd name="T4" fmla="*/ 7 w 14"/>
                <a:gd name="T5" fmla="*/ 0 h 14"/>
                <a:gd name="T6" fmla="*/ 14 w 14"/>
                <a:gd name="T7" fmla="*/ 7 h 14"/>
                <a:gd name="T8" fmla="*/ 7 w 14"/>
                <a:gd name="T9" fmla="*/ 14 h 14"/>
                <a:gd name="T10" fmla="*/ 7 w 14"/>
                <a:gd name="T11" fmla="*/ 7 h 14"/>
                <a:gd name="T12" fmla="*/ 7 w 1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7" y="14"/>
                  </a:moveTo>
                  <a:cubicBezTo>
                    <a:pt x="3" y="14"/>
                    <a:pt x="0" y="11"/>
                    <a:pt x="0" y="7"/>
                  </a:cubicBezTo>
                  <a:cubicBezTo>
                    <a:pt x="0" y="3"/>
                    <a:pt x="3" y="0"/>
                    <a:pt x="7" y="0"/>
                  </a:cubicBezTo>
                  <a:cubicBezTo>
                    <a:pt x="11" y="0"/>
                    <a:pt x="14" y="3"/>
                    <a:pt x="14" y="7"/>
                  </a:cubicBezTo>
                  <a:cubicBezTo>
                    <a:pt x="14"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6" name="Freeform 117">
              <a:extLst>
                <a:ext uri="{FF2B5EF4-FFF2-40B4-BE49-F238E27FC236}">
                  <a16:creationId xmlns:a16="http://schemas.microsoft.com/office/drawing/2014/main" id="{0ADA8AA2-1057-FDD0-4B42-6FB85B0986C9}"/>
                </a:ext>
              </a:extLst>
            </p:cNvPr>
            <p:cNvSpPr>
              <a:spLocks noEditPoints="1"/>
            </p:cNvSpPr>
            <p:nvPr/>
          </p:nvSpPr>
          <p:spPr bwMode="auto">
            <a:xfrm>
              <a:off x="10403" y="1452"/>
              <a:ext cx="42" cy="42"/>
            </a:xfrm>
            <a:custGeom>
              <a:avLst/>
              <a:gdLst>
                <a:gd name="T0" fmla="*/ 7 w 14"/>
                <a:gd name="T1" fmla="*/ 14 h 14"/>
                <a:gd name="T2" fmla="*/ 0 w 14"/>
                <a:gd name="T3" fmla="*/ 7 h 14"/>
                <a:gd name="T4" fmla="*/ 7 w 14"/>
                <a:gd name="T5" fmla="*/ 0 h 14"/>
                <a:gd name="T6" fmla="*/ 14 w 14"/>
                <a:gd name="T7" fmla="*/ 7 h 14"/>
                <a:gd name="T8" fmla="*/ 7 w 14"/>
                <a:gd name="T9" fmla="*/ 14 h 14"/>
                <a:gd name="T10" fmla="*/ 7 w 14"/>
                <a:gd name="T11" fmla="*/ 7 h 14"/>
                <a:gd name="T12" fmla="*/ 7 w 1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7" y="14"/>
                  </a:moveTo>
                  <a:cubicBezTo>
                    <a:pt x="3" y="14"/>
                    <a:pt x="0" y="11"/>
                    <a:pt x="0" y="7"/>
                  </a:cubicBezTo>
                  <a:cubicBezTo>
                    <a:pt x="0" y="3"/>
                    <a:pt x="3" y="0"/>
                    <a:pt x="7" y="0"/>
                  </a:cubicBezTo>
                  <a:cubicBezTo>
                    <a:pt x="11" y="0"/>
                    <a:pt x="14" y="3"/>
                    <a:pt x="14" y="7"/>
                  </a:cubicBezTo>
                  <a:cubicBezTo>
                    <a:pt x="14"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7" name="Freeform 118">
              <a:extLst>
                <a:ext uri="{FF2B5EF4-FFF2-40B4-BE49-F238E27FC236}">
                  <a16:creationId xmlns:a16="http://schemas.microsoft.com/office/drawing/2014/main" id="{5509F850-2C8C-52D7-8672-04EB48AE8F82}"/>
                </a:ext>
              </a:extLst>
            </p:cNvPr>
            <p:cNvSpPr>
              <a:spLocks noEditPoints="1"/>
            </p:cNvSpPr>
            <p:nvPr/>
          </p:nvSpPr>
          <p:spPr bwMode="auto">
            <a:xfrm>
              <a:off x="10336" y="1452"/>
              <a:ext cx="46" cy="42"/>
            </a:xfrm>
            <a:custGeom>
              <a:avLst/>
              <a:gdLst>
                <a:gd name="T0" fmla="*/ 7 w 15"/>
                <a:gd name="T1" fmla="*/ 14 h 14"/>
                <a:gd name="T2" fmla="*/ 0 w 15"/>
                <a:gd name="T3" fmla="*/ 7 h 14"/>
                <a:gd name="T4" fmla="*/ 7 w 15"/>
                <a:gd name="T5" fmla="*/ 0 h 14"/>
                <a:gd name="T6" fmla="*/ 15 w 15"/>
                <a:gd name="T7" fmla="*/ 7 h 14"/>
                <a:gd name="T8" fmla="*/ 7 w 15"/>
                <a:gd name="T9" fmla="*/ 14 h 14"/>
                <a:gd name="T10" fmla="*/ 7 w 15"/>
                <a:gd name="T11" fmla="*/ 7 h 14"/>
                <a:gd name="T12" fmla="*/ 7 w 15"/>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7" y="14"/>
                  </a:moveTo>
                  <a:cubicBezTo>
                    <a:pt x="4" y="14"/>
                    <a:pt x="0" y="11"/>
                    <a:pt x="0" y="7"/>
                  </a:cubicBezTo>
                  <a:cubicBezTo>
                    <a:pt x="0" y="3"/>
                    <a:pt x="4" y="0"/>
                    <a:pt x="7" y="0"/>
                  </a:cubicBezTo>
                  <a:cubicBezTo>
                    <a:pt x="11" y="0"/>
                    <a:pt x="15" y="3"/>
                    <a:pt x="15" y="7"/>
                  </a:cubicBezTo>
                  <a:cubicBezTo>
                    <a:pt x="15"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8" name="Freeform 119">
              <a:extLst>
                <a:ext uri="{FF2B5EF4-FFF2-40B4-BE49-F238E27FC236}">
                  <a16:creationId xmlns:a16="http://schemas.microsoft.com/office/drawing/2014/main" id="{1398A6BA-AAAF-87B2-AE46-6648A0834B57}"/>
                </a:ext>
              </a:extLst>
            </p:cNvPr>
            <p:cNvSpPr>
              <a:spLocks/>
            </p:cNvSpPr>
            <p:nvPr/>
          </p:nvSpPr>
          <p:spPr bwMode="auto">
            <a:xfrm>
              <a:off x="10445" y="1646"/>
              <a:ext cx="216" cy="152"/>
            </a:xfrm>
            <a:custGeom>
              <a:avLst/>
              <a:gdLst>
                <a:gd name="T0" fmla="*/ 25 w 71"/>
                <a:gd name="T1" fmla="*/ 50 h 50"/>
                <a:gd name="T2" fmla="*/ 22 w 71"/>
                <a:gd name="T3" fmla="*/ 49 h 50"/>
                <a:gd name="T4" fmla="*/ 1 w 71"/>
                <a:gd name="T5" fmla="*/ 27 h 50"/>
                <a:gd name="T6" fmla="*/ 1 w 71"/>
                <a:gd name="T7" fmla="*/ 22 h 50"/>
                <a:gd name="T8" fmla="*/ 6 w 71"/>
                <a:gd name="T9" fmla="*/ 22 h 50"/>
                <a:gd name="T10" fmla="*/ 25 w 71"/>
                <a:gd name="T11" fmla="*/ 41 h 50"/>
                <a:gd name="T12" fmla="*/ 65 w 71"/>
                <a:gd name="T13" fmla="*/ 1 h 50"/>
                <a:gd name="T14" fmla="*/ 70 w 71"/>
                <a:gd name="T15" fmla="*/ 1 h 50"/>
                <a:gd name="T16" fmla="*/ 70 w 71"/>
                <a:gd name="T17" fmla="*/ 6 h 50"/>
                <a:gd name="T18" fmla="*/ 27 w 71"/>
                <a:gd name="T19" fmla="*/ 49 h 50"/>
                <a:gd name="T20" fmla="*/ 25 w 71"/>
                <a:gd name="T21"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50">
                  <a:moveTo>
                    <a:pt x="25" y="50"/>
                  </a:moveTo>
                  <a:cubicBezTo>
                    <a:pt x="24" y="50"/>
                    <a:pt x="23" y="49"/>
                    <a:pt x="22" y="49"/>
                  </a:cubicBezTo>
                  <a:cubicBezTo>
                    <a:pt x="1" y="27"/>
                    <a:pt x="1" y="27"/>
                    <a:pt x="1" y="27"/>
                  </a:cubicBezTo>
                  <a:cubicBezTo>
                    <a:pt x="0" y="26"/>
                    <a:pt x="0" y="24"/>
                    <a:pt x="1" y="22"/>
                  </a:cubicBezTo>
                  <a:cubicBezTo>
                    <a:pt x="2" y="21"/>
                    <a:pt x="5" y="21"/>
                    <a:pt x="6" y="22"/>
                  </a:cubicBezTo>
                  <a:cubicBezTo>
                    <a:pt x="25" y="41"/>
                    <a:pt x="25" y="41"/>
                    <a:pt x="25" y="41"/>
                  </a:cubicBezTo>
                  <a:cubicBezTo>
                    <a:pt x="65" y="1"/>
                    <a:pt x="65" y="1"/>
                    <a:pt x="65" y="1"/>
                  </a:cubicBezTo>
                  <a:cubicBezTo>
                    <a:pt x="66" y="0"/>
                    <a:pt x="69" y="0"/>
                    <a:pt x="70" y="1"/>
                  </a:cubicBezTo>
                  <a:cubicBezTo>
                    <a:pt x="71" y="2"/>
                    <a:pt x="71" y="5"/>
                    <a:pt x="70" y="6"/>
                  </a:cubicBezTo>
                  <a:cubicBezTo>
                    <a:pt x="27" y="49"/>
                    <a:pt x="27" y="49"/>
                    <a:pt x="27" y="49"/>
                  </a:cubicBezTo>
                  <a:cubicBezTo>
                    <a:pt x="27" y="49"/>
                    <a:pt x="26" y="50"/>
                    <a:pt x="25"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9" name="Group 473" title="Customer Care Male icon">
            <a:extLst>
              <a:ext uri="{FF2B5EF4-FFF2-40B4-BE49-F238E27FC236}">
                <a16:creationId xmlns:a16="http://schemas.microsoft.com/office/drawing/2014/main" id="{2598D193-0D84-5C67-185C-4FAE58390263}"/>
              </a:ext>
            </a:extLst>
          </p:cNvPr>
          <p:cNvGrpSpPr>
            <a:grpSpLocks noChangeAspect="1"/>
          </p:cNvGrpSpPr>
          <p:nvPr/>
        </p:nvGrpSpPr>
        <p:grpSpPr bwMode="auto">
          <a:xfrm>
            <a:off x="9391050" y="2119148"/>
            <a:ext cx="787149" cy="884767"/>
            <a:chOff x="2689" y="5575"/>
            <a:chExt cx="508" cy="571"/>
          </a:xfrm>
          <a:solidFill>
            <a:schemeClr val="accent1"/>
          </a:solidFill>
        </p:grpSpPr>
        <p:sp>
          <p:nvSpPr>
            <p:cNvPr id="40" name="Freeform 474">
              <a:extLst>
                <a:ext uri="{FF2B5EF4-FFF2-40B4-BE49-F238E27FC236}">
                  <a16:creationId xmlns:a16="http://schemas.microsoft.com/office/drawing/2014/main" id="{6FB2240A-BD23-25C0-A6A2-E5DDDCA445DC}"/>
                </a:ext>
              </a:extLst>
            </p:cNvPr>
            <p:cNvSpPr>
              <a:spLocks noEditPoints="1"/>
            </p:cNvSpPr>
            <p:nvPr/>
          </p:nvSpPr>
          <p:spPr bwMode="auto">
            <a:xfrm>
              <a:off x="2832" y="5637"/>
              <a:ext cx="225" cy="224"/>
            </a:xfrm>
            <a:custGeom>
              <a:avLst/>
              <a:gdLst>
                <a:gd name="T0" fmla="*/ 38 w 76"/>
                <a:gd name="T1" fmla="*/ 75 h 75"/>
                <a:gd name="T2" fmla="*/ 8 w 76"/>
                <a:gd name="T3" fmla="*/ 46 h 75"/>
                <a:gd name="T4" fmla="*/ 0 w 76"/>
                <a:gd name="T5" fmla="*/ 31 h 75"/>
                <a:gd name="T6" fmla="*/ 11 w 76"/>
                <a:gd name="T7" fmla="*/ 17 h 75"/>
                <a:gd name="T8" fmla="*/ 42 w 76"/>
                <a:gd name="T9" fmla="*/ 1 h 75"/>
                <a:gd name="T10" fmla="*/ 45 w 76"/>
                <a:gd name="T11" fmla="*/ 0 h 75"/>
                <a:gd name="T12" fmla="*/ 48 w 76"/>
                <a:gd name="T13" fmla="*/ 2 h 75"/>
                <a:gd name="T14" fmla="*/ 65 w 76"/>
                <a:gd name="T15" fmla="*/ 17 h 75"/>
                <a:gd name="T16" fmla="*/ 76 w 76"/>
                <a:gd name="T17" fmla="*/ 31 h 75"/>
                <a:gd name="T18" fmla="*/ 68 w 76"/>
                <a:gd name="T19" fmla="*/ 46 h 75"/>
                <a:gd name="T20" fmla="*/ 38 w 76"/>
                <a:gd name="T21" fmla="*/ 75 h 75"/>
                <a:gd name="T22" fmla="*/ 12 w 76"/>
                <a:gd name="T23" fmla="*/ 41 h 75"/>
                <a:gd name="T24" fmla="*/ 14 w 76"/>
                <a:gd name="T25" fmla="*/ 43 h 75"/>
                <a:gd name="T26" fmla="*/ 38 w 76"/>
                <a:gd name="T27" fmla="*/ 68 h 75"/>
                <a:gd name="T28" fmla="*/ 62 w 76"/>
                <a:gd name="T29" fmla="*/ 43 h 75"/>
                <a:gd name="T30" fmla="*/ 64 w 76"/>
                <a:gd name="T31" fmla="*/ 41 h 75"/>
                <a:gd name="T32" fmla="*/ 69 w 76"/>
                <a:gd name="T33" fmla="*/ 31 h 75"/>
                <a:gd name="T34" fmla="*/ 65 w 76"/>
                <a:gd name="T35" fmla="*/ 24 h 75"/>
                <a:gd name="T36" fmla="*/ 44 w 76"/>
                <a:gd name="T37" fmla="*/ 9 h 75"/>
                <a:gd name="T38" fmla="*/ 11 w 76"/>
                <a:gd name="T39" fmla="*/ 24 h 75"/>
                <a:gd name="T40" fmla="*/ 7 w 76"/>
                <a:gd name="T41" fmla="*/ 31 h 75"/>
                <a:gd name="T42" fmla="*/ 12 w 76"/>
                <a:gd name="T43" fmla="*/ 41 h 75"/>
                <a:gd name="T44" fmla="*/ 12 w 76"/>
                <a:gd name="T45" fmla="*/ 41 h 75"/>
                <a:gd name="T46" fmla="*/ 12 w 76"/>
                <a:gd name="T47" fmla="*/ 41 h 75"/>
                <a:gd name="T48" fmla="*/ 65 w 76"/>
                <a:gd name="T49" fmla="*/ 41 h 75"/>
                <a:gd name="T50" fmla="*/ 65 w 76"/>
                <a:gd name="T51" fmla="*/ 41 h 75"/>
                <a:gd name="T52" fmla="*/ 65 w 76"/>
                <a:gd name="T53" fmla="*/ 41 h 75"/>
                <a:gd name="T54" fmla="*/ 11 w 76"/>
                <a:gd name="T55" fmla="*/ 41 h 75"/>
                <a:gd name="T56" fmla="*/ 11 w 76"/>
                <a:gd name="T57" fmla="*/ 41 h 75"/>
                <a:gd name="T58" fmla="*/ 11 w 76"/>
                <a:gd name="T59" fmla="*/ 41 h 75"/>
                <a:gd name="T60" fmla="*/ 65 w 76"/>
                <a:gd name="T61" fmla="*/ 41 h 75"/>
                <a:gd name="T62" fmla="*/ 65 w 76"/>
                <a:gd name="T63" fmla="*/ 41 h 75"/>
                <a:gd name="T64" fmla="*/ 65 w 76"/>
                <a:gd name="T65" fmla="*/ 41 h 75"/>
                <a:gd name="T66" fmla="*/ 11 w 76"/>
                <a:gd name="T67" fmla="*/ 41 h 75"/>
                <a:gd name="T68" fmla="*/ 11 w 76"/>
                <a:gd name="T69" fmla="*/ 41 h 75"/>
                <a:gd name="T70" fmla="*/ 11 w 76"/>
                <a:gd name="T7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75">
                  <a:moveTo>
                    <a:pt x="38" y="75"/>
                  </a:moveTo>
                  <a:cubicBezTo>
                    <a:pt x="26" y="75"/>
                    <a:pt x="14" y="64"/>
                    <a:pt x="8" y="46"/>
                  </a:cubicBezTo>
                  <a:cubicBezTo>
                    <a:pt x="4" y="43"/>
                    <a:pt x="0" y="36"/>
                    <a:pt x="0" y="31"/>
                  </a:cubicBezTo>
                  <a:cubicBezTo>
                    <a:pt x="0" y="22"/>
                    <a:pt x="4" y="17"/>
                    <a:pt x="11" y="17"/>
                  </a:cubicBezTo>
                  <a:cubicBezTo>
                    <a:pt x="29" y="17"/>
                    <a:pt x="42" y="1"/>
                    <a:pt x="42" y="1"/>
                  </a:cubicBezTo>
                  <a:cubicBezTo>
                    <a:pt x="43" y="0"/>
                    <a:pt x="44" y="0"/>
                    <a:pt x="45" y="0"/>
                  </a:cubicBezTo>
                  <a:cubicBezTo>
                    <a:pt x="46" y="0"/>
                    <a:pt x="47" y="1"/>
                    <a:pt x="48" y="2"/>
                  </a:cubicBezTo>
                  <a:cubicBezTo>
                    <a:pt x="48" y="2"/>
                    <a:pt x="54" y="17"/>
                    <a:pt x="65" y="17"/>
                  </a:cubicBezTo>
                  <a:cubicBezTo>
                    <a:pt x="72" y="17"/>
                    <a:pt x="76" y="22"/>
                    <a:pt x="76" y="31"/>
                  </a:cubicBezTo>
                  <a:cubicBezTo>
                    <a:pt x="76" y="36"/>
                    <a:pt x="72" y="43"/>
                    <a:pt x="68" y="46"/>
                  </a:cubicBezTo>
                  <a:cubicBezTo>
                    <a:pt x="62" y="64"/>
                    <a:pt x="50" y="75"/>
                    <a:pt x="38" y="75"/>
                  </a:cubicBezTo>
                  <a:close/>
                  <a:moveTo>
                    <a:pt x="12" y="41"/>
                  </a:moveTo>
                  <a:cubicBezTo>
                    <a:pt x="13" y="42"/>
                    <a:pt x="13" y="42"/>
                    <a:pt x="14" y="43"/>
                  </a:cubicBezTo>
                  <a:cubicBezTo>
                    <a:pt x="19" y="58"/>
                    <a:pt x="29" y="68"/>
                    <a:pt x="38" y="68"/>
                  </a:cubicBezTo>
                  <a:cubicBezTo>
                    <a:pt x="47" y="68"/>
                    <a:pt x="57" y="58"/>
                    <a:pt x="62" y="43"/>
                  </a:cubicBezTo>
                  <a:cubicBezTo>
                    <a:pt x="62" y="42"/>
                    <a:pt x="63" y="42"/>
                    <a:pt x="64" y="41"/>
                  </a:cubicBezTo>
                  <a:cubicBezTo>
                    <a:pt x="65" y="40"/>
                    <a:pt x="69" y="35"/>
                    <a:pt x="69" y="31"/>
                  </a:cubicBezTo>
                  <a:cubicBezTo>
                    <a:pt x="69" y="25"/>
                    <a:pt x="68" y="24"/>
                    <a:pt x="65" y="24"/>
                  </a:cubicBezTo>
                  <a:cubicBezTo>
                    <a:pt x="54" y="24"/>
                    <a:pt x="47" y="15"/>
                    <a:pt x="44" y="9"/>
                  </a:cubicBezTo>
                  <a:cubicBezTo>
                    <a:pt x="38" y="15"/>
                    <a:pt x="26" y="24"/>
                    <a:pt x="11" y="24"/>
                  </a:cubicBezTo>
                  <a:cubicBezTo>
                    <a:pt x="8" y="24"/>
                    <a:pt x="7" y="25"/>
                    <a:pt x="7" y="31"/>
                  </a:cubicBezTo>
                  <a:cubicBezTo>
                    <a:pt x="7" y="35"/>
                    <a:pt x="11" y="40"/>
                    <a:pt x="12" y="41"/>
                  </a:cubicBezTo>
                  <a:close/>
                  <a:moveTo>
                    <a:pt x="12" y="41"/>
                  </a:moveTo>
                  <a:cubicBezTo>
                    <a:pt x="12" y="41"/>
                    <a:pt x="12" y="41"/>
                    <a:pt x="12" y="41"/>
                  </a:cubicBezTo>
                  <a:close/>
                  <a:moveTo>
                    <a:pt x="65" y="41"/>
                  </a:moveTo>
                  <a:cubicBezTo>
                    <a:pt x="65" y="41"/>
                    <a:pt x="65" y="41"/>
                    <a:pt x="65" y="41"/>
                  </a:cubicBezTo>
                  <a:cubicBezTo>
                    <a:pt x="65" y="41"/>
                    <a:pt x="65" y="41"/>
                    <a:pt x="65" y="41"/>
                  </a:cubicBezTo>
                  <a:close/>
                  <a:moveTo>
                    <a:pt x="11" y="41"/>
                  </a:moveTo>
                  <a:cubicBezTo>
                    <a:pt x="11" y="41"/>
                    <a:pt x="11" y="41"/>
                    <a:pt x="11" y="41"/>
                  </a:cubicBezTo>
                  <a:cubicBezTo>
                    <a:pt x="11" y="41"/>
                    <a:pt x="11" y="41"/>
                    <a:pt x="11" y="41"/>
                  </a:cubicBezTo>
                  <a:close/>
                  <a:moveTo>
                    <a:pt x="65" y="41"/>
                  </a:moveTo>
                  <a:cubicBezTo>
                    <a:pt x="65" y="41"/>
                    <a:pt x="65" y="41"/>
                    <a:pt x="65" y="41"/>
                  </a:cubicBezTo>
                  <a:cubicBezTo>
                    <a:pt x="65" y="41"/>
                    <a:pt x="65" y="41"/>
                    <a:pt x="65" y="41"/>
                  </a:cubicBezTo>
                  <a:close/>
                  <a:moveTo>
                    <a:pt x="11" y="41"/>
                  </a:moveTo>
                  <a:cubicBezTo>
                    <a:pt x="11" y="41"/>
                    <a:pt x="11" y="41"/>
                    <a:pt x="11" y="41"/>
                  </a:cubicBezTo>
                  <a:cubicBezTo>
                    <a:pt x="11" y="41"/>
                    <a:pt x="11" y="41"/>
                    <a:pt x="1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1" name="Freeform 475">
              <a:extLst>
                <a:ext uri="{FF2B5EF4-FFF2-40B4-BE49-F238E27FC236}">
                  <a16:creationId xmlns:a16="http://schemas.microsoft.com/office/drawing/2014/main" id="{39394C26-D886-2044-7E94-B512FE0F2B6E}"/>
                </a:ext>
              </a:extLst>
            </p:cNvPr>
            <p:cNvSpPr>
              <a:spLocks/>
            </p:cNvSpPr>
            <p:nvPr/>
          </p:nvSpPr>
          <p:spPr bwMode="auto">
            <a:xfrm>
              <a:off x="2832" y="5575"/>
              <a:ext cx="225" cy="143"/>
            </a:xfrm>
            <a:custGeom>
              <a:avLst/>
              <a:gdLst>
                <a:gd name="T0" fmla="*/ 72 w 76"/>
                <a:gd name="T1" fmla="*/ 48 h 48"/>
                <a:gd name="T2" fmla="*/ 69 w 76"/>
                <a:gd name="T3" fmla="*/ 45 h 48"/>
                <a:gd name="T4" fmla="*/ 38 w 76"/>
                <a:gd name="T5" fmla="*/ 7 h 48"/>
                <a:gd name="T6" fmla="*/ 7 w 76"/>
                <a:gd name="T7" fmla="*/ 45 h 48"/>
                <a:gd name="T8" fmla="*/ 4 w 76"/>
                <a:gd name="T9" fmla="*/ 48 h 48"/>
                <a:gd name="T10" fmla="*/ 0 w 76"/>
                <a:gd name="T11" fmla="*/ 45 h 48"/>
                <a:gd name="T12" fmla="*/ 38 w 76"/>
                <a:gd name="T13" fmla="*/ 0 h 48"/>
                <a:gd name="T14" fmla="*/ 76 w 76"/>
                <a:gd name="T15" fmla="*/ 45 h 48"/>
                <a:gd name="T16" fmla="*/ 72 w 76"/>
                <a:gd name="T17"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48">
                  <a:moveTo>
                    <a:pt x="72" y="48"/>
                  </a:moveTo>
                  <a:cubicBezTo>
                    <a:pt x="70" y="48"/>
                    <a:pt x="69" y="47"/>
                    <a:pt x="69" y="45"/>
                  </a:cubicBezTo>
                  <a:cubicBezTo>
                    <a:pt x="69" y="34"/>
                    <a:pt x="66" y="7"/>
                    <a:pt x="38" y="7"/>
                  </a:cubicBezTo>
                  <a:cubicBezTo>
                    <a:pt x="10" y="7"/>
                    <a:pt x="7" y="34"/>
                    <a:pt x="7" y="45"/>
                  </a:cubicBezTo>
                  <a:cubicBezTo>
                    <a:pt x="7" y="47"/>
                    <a:pt x="6" y="48"/>
                    <a:pt x="4" y="48"/>
                  </a:cubicBezTo>
                  <a:cubicBezTo>
                    <a:pt x="2" y="48"/>
                    <a:pt x="0" y="47"/>
                    <a:pt x="0" y="45"/>
                  </a:cubicBezTo>
                  <a:cubicBezTo>
                    <a:pt x="0" y="17"/>
                    <a:pt x="14" y="0"/>
                    <a:pt x="38" y="0"/>
                  </a:cubicBezTo>
                  <a:cubicBezTo>
                    <a:pt x="62" y="0"/>
                    <a:pt x="76" y="17"/>
                    <a:pt x="76" y="45"/>
                  </a:cubicBezTo>
                  <a:cubicBezTo>
                    <a:pt x="76" y="47"/>
                    <a:pt x="74" y="48"/>
                    <a:pt x="72"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2" name="Freeform 476">
              <a:extLst>
                <a:ext uri="{FF2B5EF4-FFF2-40B4-BE49-F238E27FC236}">
                  <a16:creationId xmlns:a16="http://schemas.microsoft.com/office/drawing/2014/main" id="{516D883D-0D9B-9D7B-BADD-FA9C670DB1AD}"/>
                </a:ext>
              </a:extLst>
            </p:cNvPr>
            <p:cNvSpPr>
              <a:spLocks/>
            </p:cNvSpPr>
            <p:nvPr/>
          </p:nvSpPr>
          <p:spPr bwMode="auto">
            <a:xfrm>
              <a:off x="2689" y="5869"/>
              <a:ext cx="508" cy="277"/>
            </a:xfrm>
            <a:custGeom>
              <a:avLst/>
              <a:gdLst>
                <a:gd name="T0" fmla="*/ 86 w 171"/>
                <a:gd name="T1" fmla="*/ 93 h 93"/>
                <a:gd name="T2" fmla="*/ 29 w 171"/>
                <a:gd name="T3" fmla="*/ 83 h 93"/>
                <a:gd name="T4" fmla="*/ 0 w 171"/>
                <a:gd name="T5" fmla="*/ 66 h 93"/>
                <a:gd name="T6" fmla="*/ 58 w 171"/>
                <a:gd name="T7" fmla="*/ 0 h 93"/>
                <a:gd name="T8" fmla="*/ 60 w 171"/>
                <a:gd name="T9" fmla="*/ 7 h 93"/>
                <a:gd name="T10" fmla="*/ 7 w 171"/>
                <a:gd name="T11" fmla="*/ 66 h 93"/>
                <a:gd name="T12" fmla="*/ 31 w 171"/>
                <a:gd name="T13" fmla="*/ 76 h 93"/>
                <a:gd name="T14" fmla="*/ 34 w 171"/>
                <a:gd name="T15" fmla="*/ 77 h 93"/>
                <a:gd name="T16" fmla="*/ 86 w 171"/>
                <a:gd name="T17" fmla="*/ 86 h 93"/>
                <a:gd name="T18" fmla="*/ 137 w 171"/>
                <a:gd name="T19" fmla="*/ 77 h 93"/>
                <a:gd name="T20" fmla="*/ 139 w 171"/>
                <a:gd name="T21" fmla="*/ 76 h 93"/>
                <a:gd name="T22" fmla="*/ 165 w 171"/>
                <a:gd name="T23" fmla="*/ 66 h 93"/>
                <a:gd name="T24" fmla="*/ 112 w 171"/>
                <a:gd name="T25" fmla="*/ 7 h 93"/>
                <a:gd name="T26" fmla="*/ 114 w 171"/>
                <a:gd name="T27" fmla="*/ 0 h 93"/>
                <a:gd name="T28" fmla="*/ 171 w 171"/>
                <a:gd name="T29" fmla="*/ 66 h 93"/>
                <a:gd name="T30" fmla="*/ 141 w 171"/>
                <a:gd name="T31" fmla="*/ 83 h 93"/>
                <a:gd name="T32" fmla="*/ 86 w 171"/>
                <a:gd name="T33"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 h="93">
                  <a:moveTo>
                    <a:pt x="86" y="93"/>
                  </a:moveTo>
                  <a:cubicBezTo>
                    <a:pt x="72" y="93"/>
                    <a:pt x="39" y="92"/>
                    <a:pt x="29" y="83"/>
                  </a:cubicBezTo>
                  <a:cubicBezTo>
                    <a:pt x="21" y="82"/>
                    <a:pt x="0" y="80"/>
                    <a:pt x="0" y="66"/>
                  </a:cubicBezTo>
                  <a:cubicBezTo>
                    <a:pt x="0" y="41"/>
                    <a:pt x="15" y="10"/>
                    <a:pt x="58" y="0"/>
                  </a:cubicBezTo>
                  <a:cubicBezTo>
                    <a:pt x="60" y="7"/>
                    <a:pt x="60" y="7"/>
                    <a:pt x="60" y="7"/>
                  </a:cubicBezTo>
                  <a:cubicBezTo>
                    <a:pt x="21" y="15"/>
                    <a:pt x="7" y="44"/>
                    <a:pt x="7" y="66"/>
                  </a:cubicBezTo>
                  <a:cubicBezTo>
                    <a:pt x="7" y="71"/>
                    <a:pt x="15" y="75"/>
                    <a:pt x="31" y="76"/>
                  </a:cubicBezTo>
                  <a:cubicBezTo>
                    <a:pt x="32" y="76"/>
                    <a:pt x="33" y="77"/>
                    <a:pt x="34" y="77"/>
                  </a:cubicBezTo>
                  <a:cubicBezTo>
                    <a:pt x="38" y="83"/>
                    <a:pt x="63" y="86"/>
                    <a:pt x="86" y="86"/>
                  </a:cubicBezTo>
                  <a:cubicBezTo>
                    <a:pt x="108" y="86"/>
                    <a:pt x="133" y="83"/>
                    <a:pt x="137" y="77"/>
                  </a:cubicBezTo>
                  <a:cubicBezTo>
                    <a:pt x="137" y="77"/>
                    <a:pt x="138" y="76"/>
                    <a:pt x="139" y="76"/>
                  </a:cubicBezTo>
                  <a:cubicBezTo>
                    <a:pt x="156" y="75"/>
                    <a:pt x="165" y="71"/>
                    <a:pt x="165" y="66"/>
                  </a:cubicBezTo>
                  <a:cubicBezTo>
                    <a:pt x="165" y="44"/>
                    <a:pt x="151" y="15"/>
                    <a:pt x="112" y="7"/>
                  </a:cubicBezTo>
                  <a:cubicBezTo>
                    <a:pt x="114" y="0"/>
                    <a:pt x="114" y="0"/>
                    <a:pt x="114" y="0"/>
                  </a:cubicBezTo>
                  <a:cubicBezTo>
                    <a:pt x="156" y="10"/>
                    <a:pt x="171" y="41"/>
                    <a:pt x="171" y="66"/>
                  </a:cubicBezTo>
                  <a:cubicBezTo>
                    <a:pt x="171" y="80"/>
                    <a:pt x="150" y="82"/>
                    <a:pt x="141" y="83"/>
                  </a:cubicBezTo>
                  <a:cubicBezTo>
                    <a:pt x="132" y="92"/>
                    <a:pt x="100" y="93"/>
                    <a:pt x="86"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3" name="Freeform 477">
              <a:extLst>
                <a:ext uri="{FF2B5EF4-FFF2-40B4-BE49-F238E27FC236}">
                  <a16:creationId xmlns:a16="http://schemas.microsoft.com/office/drawing/2014/main" id="{44020B94-A35C-7321-63FB-DD379343E84A}"/>
                </a:ext>
              </a:extLst>
            </p:cNvPr>
            <p:cNvSpPr>
              <a:spLocks/>
            </p:cNvSpPr>
            <p:nvPr/>
          </p:nvSpPr>
          <p:spPr bwMode="auto">
            <a:xfrm>
              <a:off x="2772" y="5982"/>
              <a:ext cx="21" cy="134"/>
            </a:xfrm>
            <a:custGeom>
              <a:avLst/>
              <a:gdLst>
                <a:gd name="T0" fmla="*/ 3 w 7"/>
                <a:gd name="T1" fmla="*/ 45 h 45"/>
                <a:gd name="T2" fmla="*/ 0 w 7"/>
                <a:gd name="T3" fmla="*/ 41 h 45"/>
                <a:gd name="T4" fmla="*/ 0 w 7"/>
                <a:gd name="T5" fmla="*/ 4 h 45"/>
                <a:gd name="T6" fmla="*/ 3 w 7"/>
                <a:gd name="T7" fmla="*/ 0 h 45"/>
                <a:gd name="T8" fmla="*/ 7 w 7"/>
                <a:gd name="T9" fmla="*/ 4 h 45"/>
                <a:gd name="T10" fmla="*/ 7 w 7"/>
                <a:gd name="T11" fmla="*/ 41 h 45"/>
                <a:gd name="T12" fmla="*/ 3 w 7"/>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 h="45">
                  <a:moveTo>
                    <a:pt x="3" y="45"/>
                  </a:moveTo>
                  <a:cubicBezTo>
                    <a:pt x="1" y="45"/>
                    <a:pt x="0" y="43"/>
                    <a:pt x="0" y="41"/>
                  </a:cubicBezTo>
                  <a:cubicBezTo>
                    <a:pt x="0" y="4"/>
                    <a:pt x="0" y="4"/>
                    <a:pt x="0" y="4"/>
                  </a:cubicBezTo>
                  <a:cubicBezTo>
                    <a:pt x="0" y="2"/>
                    <a:pt x="1" y="0"/>
                    <a:pt x="3" y="0"/>
                  </a:cubicBezTo>
                  <a:cubicBezTo>
                    <a:pt x="5" y="0"/>
                    <a:pt x="7" y="2"/>
                    <a:pt x="7" y="4"/>
                  </a:cubicBezTo>
                  <a:cubicBezTo>
                    <a:pt x="7" y="41"/>
                    <a:pt x="7" y="41"/>
                    <a:pt x="7" y="41"/>
                  </a:cubicBezTo>
                  <a:cubicBezTo>
                    <a:pt x="7" y="43"/>
                    <a:pt x="5" y="45"/>
                    <a:pt x="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4" name="Freeform 478">
              <a:extLst>
                <a:ext uri="{FF2B5EF4-FFF2-40B4-BE49-F238E27FC236}">
                  <a16:creationId xmlns:a16="http://schemas.microsoft.com/office/drawing/2014/main" id="{FF56F0E5-8BF4-15BD-3360-BE89F7118020}"/>
                </a:ext>
              </a:extLst>
            </p:cNvPr>
            <p:cNvSpPr>
              <a:spLocks/>
            </p:cNvSpPr>
            <p:nvPr/>
          </p:nvSpPr>
          <p:spPr bwMode="auto">
            <a:xfrm>
              <a:off x="3096" y="5982"/>
              <a:ext cx="21" cy="134"/>
            </a:xfrm>
            <a:custGeom>
              <a:avLst/>
              <a:gdLst>
                <a:gd name="T0" fmla="*/ 4 w 7"/>
                <a:gd name="T1" fmla="*/ 45 h 45"/>
                <a:gd name="T2" fmla="*/ 0 w 7"/>
                <a:gd name="T3" fmla="*/ 41 h 45"/>
                <a:gd name="T4" fmla="*/ 0 w 7"/>
                <a:gd name="T5" fmla="*/ 4 h 45"/>
                <a:gd name="T6" fmla="*/ 4 w 7"/>
                <a:gd name="T7" fmla="*/ 0 h 45"/>
                <a:gd name="T8" fmla="*/ 7 w 7"/>
                <a:gd name="T9" fmla="*/ 4 h 45"/>
                <a:gd name="T10" fmla="*/ 7 w 7"/>
                <a:gd name="T11" fmla="*/ 41 h 45"/>
                <a:gd name="T12" fmla="*/ 4 w 7"/>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 h="45">
                  <a:moveTo>
                    <a:pt x="4" y="45"/>
                  </a:moveTo>
                  <a:cubicBezTo>
                    <a:pt x="2" y="45"/>
                    <a:pt x="0" y="43"/>
                    <a:pt x="0" y="41"/>
                  </a:cubicBezTo>
                  <a:cubicBezTo>
                    <a:pt x="0" y="4"/>
                    <a:pt x="0" y="4"/>
                    <a:pt x="0" y="4"/>
                  </a:cubicBezTo>
                  <a:cubicBezTo>
                    <a:pt x="0" y="2"/>
                    <a:pt x="2" y="0"/>
                    <a:pt x="4" y="0"/>
                  </a:cubicBezTo>
                  <a:cubicBezTo>
                    <a:pt x="6" y="0"/>
                    <a:pt x="7" y="2"/>
                    <a:pt x="7" y="4"/>
                  </a:cubicBezTo>
                  <a:cubicBezTo>
                    <a:pt x="7" y="41"/>
                    <a:pt x="7" y="41"/>
                    <a:pt x="7" y="41"/>
                  </a:cubicBezTo>
                  <a:cubicBezTo>
                    <a:pt x="7" y="43"/>
                    <a:pt x="6" y="45"/>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5" name="Freeform 479">
              <a:extLst>
                <a:ext uri="{FF2B5EF4-FFF2-40B4-BE49-F238E27FC236}">
                  <a16:creationId xmlns:a16="http://schemas.microsoft.com/office/drawing/2014/main" id="{BB7216D6-3D66-B2B2-F31B-BD55DBD86B6E}"/>
                </a:ext>
              </a:extLst>
            </p:cNvPr>
            <p:cNvSpPr>
              <a:spLocks noEditPoints="1"/>
            </p:cNvSpPr>
            <p:nvPr/>
          </p:nvSpPr>
          <p:spPr bwMode="auto">
            <a:xfrm>
              <a:off x="2852" y="5840"/>
              <a:ext cx="185" cy="125"/>
            </a:xfrm>
            <a:custGeom>
              <a:avLst/>
              <a:gdLst>
                <a:gd name="T0" fmla="*/ 49 w 62"/>
                <a:gd name="T1" fmla="*/ 42 h 42"/>
                <a:gd name="T2" fmla="*/ 46 w 62"/>
                <a:gd name="T3" fmla="*/ 40 h 42"/>
                <a:gd name="T4" fmla="*/ 31 w 62"/>
                <a:gd name="T5" fmla="*/ 23 h 42"/>
                <a:gd name="T6" fmla="*/ 16 w 62"/>
                <a:gd name="T7" fmla="*/ 40 h 42"/>
                <a:gd name="T8" fmla="*/ 13 w 62"/>
                <a:gd name="T9" fmla="*/ 42 h 42"/>
                <a:gd name="T10" fmla="*/ 10 w 62"/>
                <a:gd name="T11" fmla="*/ 39 h 42"/>
                <a:gd name="T12" fmla="*/ 0 w 62"/>
                <a:gd name="T13" fmla="*/ 12 h 42"/>
                <a:gd name="T14" fmla="*/ 0 w 62"/>
                <a:gd name="T15" fmla="*/ 9 h 42"/>
                <a:gd name="T16" fmla="*/ 4 w 62"/>
                <a:gd name="T17" fmla="*/ 2 h 42"/>
                <a:gd name="T18" fmla="*/ 6 w 62"/>
                <a:gd name="T19" fmla="*/ 0 h 42"/>
                <a:gd name="T20" fmla="*/ 9 w 62"/>
                <a:gd name="T21" fmla="*/ 1 h 42"/>
                <a:gd name="T22" fmla="*/ 31 w 62"/>
                <a:gd name="T23" fmla="*/ 13 h 42"/>
                <a:gd name="T24" fmla="*/ 53 w 62"/>
                <a:gd name="T25" fmla="*/ 1 h 42"/>
                <a:gd name="T26" fmla="*/ 56 w 62"/>
                <a:gd name="T27" fmla="*/ 0 h 42"/>
                <a:gd name="T28" fmla="*/ 58 w 62"/>
                <a:gd name="T29" fmla="*/ 2 h 42"/>
                <a:gd name="T30" fmla="*/ 61 w 62"/>
                <a:gd name="T31" fmla="*/ 9 h 42"/>
                <a:gd name="T32" fmla="*/ 62 w 62"/>
                <a:gd name="T33" fmla="*/ 12 h 42"/>
                <a:gd name="T34" fmla="*/ 52 w 62"/>
                <a:gd name="T35" fmla="*/ 39 h 42"/>
                <a:gd name="T36" fmla="*/ 50 w 62"/>
                <a:gd name="T37" fmla="*/ 42 h 42"/>
                <a:gd name="T38" fmla="*/ 49 w 62"/>
                <a:gd name="T39" fmla="*/ 42 h 42"/>
                <a:gd name="T40" fmla="*/ 36 w 62"/>
                <a:gd name="T41" fmla="*/ 18 h 42"/>
                <a:gd name="T42" fmla="*/ 48 w 62"/>
                <a:gd name="T43" fmla="*/ 31 h 42"/>
                <a:gd name="T44" fmla="*/ 55 w 62"/>
                <a:gd name="T45" fmla="*/ 11 h 42"/>
                <a:gd name="T46" fmla="*/ 53 w 62"/>
                <a:gd name="T47" fmla="*/ 9 h 42"/>
                <a:gd name="T48" fmla="*/ 36 w 62"/>
                <a:gd name="T49" fmla="*/ 18 h 42"/>
                <a:gd name="T50" fmla="*/ 7 w 62"/>
                <a:gd name="T51" fmla="*/ 11 h 42"/>
                <a:gd name="T52" fmla="*/ 15 w 62"/>
                <a:gd name="T53" fmla="*/ 31 h 42"/>
                <a:gd name="T54" fmla="*/ 26 w 62"/>
                <a:gd name="T55" fmla="*/ 18 h 42"/>
                <a:gd name="T56" fmla="*/ 8 w 62"/>
                <a:gd name="T57" fmla="*/ 9 h 42"/>
                <a:gd name="T58" fmla="*/ 7 w 62"/>
                <a:gd name="T5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2" h="42">
                  <a:moveTo>
                    <a:pt x="49" y="42"/>
                  </a:moveTo>
                  <a:cubicBezTo>
                    <a:pt x="48" y="42"/>
                    <a:pt x="47" y="41"/>
                    <a:pt x="46" y="40"/>
                  </a:cubicBezTo>
                  <a:cubicBezTo>
                    <a:pt x="31" y="23"/>
                    <a:pt x="31" y="23"/>
                    <a:pt x="31" y="23"/>
                  </a:cubicBezTo>
                  <a:cubicBezTo>
                    <a:pt x="16" y="40"/>
                    <a:pt x="16" y="40"/>
                    <a:pt x="16" y="40"/>
                  </a:cubicBezTo>
                  <a:cubicBezTo>
                    <a:pt x="15" y="41"/>
                    <a:pt x="14" y="42"/>
                    <a:pt x="13" y="42"/>
                  </a:cubicBezTo>
                  <a:cubicBezTo>
                    <a:pt x="12" y="41"/>
                    <a:pt x="11" y="41"/>
                    <a:pt x="10" y="39"/>
                  </a:cubicBezTo>
                  <a:cubicBezTo>
                    <a:pt x="0" y="12"/>
                    <a:pt x="0" y="12"/>
                    <a:pt x="0" y="12"/>
                  </a:cubicBezTo>
                  <a:cubicBezTo>
                    <a:pt x="0" y="11"/>
                    <a:pt x="0" y="10"/>
                    <a:pt x="0" y="9"/>
                  </a:cubicBezTo>
                  <a:cubicBezTo>
                    <a:pt x="4" y="2"/>
                    <a:pt x="4" y="2"/>
                    <a:pt x="4" y="2"/>
                  </a:cubicBezTo>
                  <a:cubicBezTo>
                    <a:pt x="4" y="1"/>
                    <a:pt x="5" y="1"/>
                    <a:pt x="6" y="0"/>
                  </a:cubicBezTo>
                  <a:cubicBezTo>
                    <a:pt x="7" y="0"/>
                    <a:pt x="8" y="0"/>
                    <a:pt x="9" y="1"/>
                  </a:cubicBezTo>
                  <a:cubicBezTo>
                    <a:pt x="31" y="13"/>
                    <a:pt x="31" y="13"/>
                    <a:pt x="31" y="13"/>
                  </a:cubicBezTo>
                  <a:cubicBezTo>
                    <a:pt x="53" y="1"/>
                    <a:pt x="53" y="1"/>
                    <a:pt x="53" y="1"/>
                  </a:cubicBezTo>
                  <a:cubicBezTo>
                    <a:pt x="54" y="0"/>
                    <a:pt x="55" y="0"/>
                    <a:pt x="56" y="0"/>
                  </a:cubicBezTo>
                  <a:cubicBezTo>
                    <a:pt x="57" y="1"/>
                    <a:pt x="58" y="1"/>
                    <a:pt x="58" y="2"/>
                  </a:cubicBezTo>
                  <a:cubicBezTo>
                    <a:pt x="61" y="9"/>
                    <a:pt x="61" y="9"/>
                    <a:pt x="61" y="9"/>
                  </a:cubicBezTo>
                  <a:cubicBezTo>
                    <a:pt x="62" y="10"/>
                    <a:pt x="62" y="11"/>
                    <a:pt x="62" y="12"/>
                  </a:cubicBezTo>
                  <a:cubicBezTo>
                    <a:pt x="52" y="39"/>
                    <a:pt x="52" y="39"/>
                    <a:pt x="52" y="39"/>
                  </a:cubicBezTo>
                  <a:cubicBezTo>
                    <a:pt x="52" y="41"/>
                    <a:pt x="51" y="41"/>
                    <a:pt x="50" y="42"/>
                  </a:cubicBezTo>
                  <a:cubicBezTo>
                    <a:pt x="49" y="42"/>
                    <a:pt x="49" y="42"/>
                    <a:pt x="49" y="42"/>
                  </a:cubicBezTo>
                  <a:close/>
                  <a:moveTo>
                    <a:pt x="36" y="18"/>
                  </a:moveTo>
                  <a:cubicBezTo>
                    <a:pt x="48" y="31"/>
                    <a:pt x="48" y="31"/>
                    <a:pt x="48" y="31"/>
                  </a:cubicBezTo>
                  <a:cubicBezTo>
                    <a:pt x="55" y="11"/>
                    <a:pt x="55" y="11"/>
                    <a:pt x="55" y="11"/>
                  </a:cubicBezTo>
                  <a:cubicBezTo>
                    <a:pt x="53" y="9"/>
                    <a:pt x="53" y="9"/>
                    <a:pt x="53" y="9"/>
                  </a:cubicBezTo>
                  <a:lnTo>
                    <a:pt x="36" y="18"/>
                  </a:lnTo>
                  <a:close/>
                  <a:moveTo>
                    <a:pt x="7" y="11"/>
                  </a:moveTo>
                  <a:cubicBezTo>
                    <a:pt x="15" y="31"/>
                    <a:pt x="15" y="31"/>
                    <a:pt x="15" y="31"/>
                  </a:cubicBezTo>
                  <a:cubicBezTo>
                    <a:pt x="26" y="18"/>
                    <a:pt x="26" y="18"/>
                    <a:pt x="26" y="18"/>
                  </a:cubicBezTo>
                  <a:cubicBezTo>
                    <a:pt x="8" y="9"/>
                    <a:pt x="8" y="9"/>
                    <a:pt x="8" y="9"/>
                  </a:cubicBezTo>
                  <a:lnTo>
                    <a:pt x="7"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6" name="Freeform 480">
              <a:extLst>
                <a:ext uri="{FF2B5EF4-FFF2-40B4-BE49-F238E27FC236}">
                  <a16:creationId xmlns:a16="http://schemas.microsoft.com/office/drawing/2014/main" id="{25BE2F6A-AC9C-DBDC-AFB0-9DFCD811CA43}"/>
                </a:ext>
              </a:extLst>
            </p:cNvPr>
            <p:cNvSpPr>
              <a:spLocks/>
            </p:cNvSpPr>
            <p:nvPr/>
          </p:nvSpPr>
          <p:spPr bwMode="auto">
            <a:xfrm>
              <a:off x="2867" y="5801"/>
              <a:ext cx="27" cy="62"/>
            </a:xfrm>
            <a:custGeom>
              <a:avLst/>
              <a:gdLst>
                <a:gd name="T0" fmla="*/ 4 w 9"/>
                <a:gd name="T1" fmla="*/ 21 h 21"/>
                <a:gd name="T2" fmla="*/ 3 w 9"/>
                <a:gd name="T3" fmla="*/ 21 h 21"/>
                <a:gd name="T4" fmla="*/ 1 w 9"/>
                <a:gd name="T5" fmla="*/ 17 h 21"/>
                <a:gd name="T6" fmla="*/ 2 w 9"/>
                <a:gd name="T7" fmla="*/ 10 h 21"/>
                <a:gd name="T8" fmla="*/ 2 w 9"/>
                <a:gd name="T9" fmla="*/ 3 h 21"/>
                <a:gd name="T10" fmla="*/ 5 w 9"/>
                <a:gd name="T11" fmla="*/ 0 h 21"/>
                <a:gd name="T12" fmla="*/ 9 w 9"/>
                <a:gd name="T13" fmla="*/ 3 h 21"/>
                <a:gd name="T14" fmla="*/ 9 w 9"/>
                <a:gd name="T15" fmla="*/ 10 h 21"/>
                <a:gd name="T16" fmla="*/ 7 w 9"/>
                <a:gd name="T17" fmla="*/ 19 h 21"/>
                <a:gd name="T18" fmla="*/ 4 w 9"/>
                <a:gd name="T1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1">
                  <a:moveTo>
                    <a:pt x="4" y="21"/>
                  </a:moveTo>
                  <a:cubicBezTo>
                    <a:pt x="4" y="21"/>
                    <a:pt x="3" y="21"/>
                    <a:pt x="3" y="21"/>
                  </a:cubicBezTo>
                  <a:cubicBezTo>
                    <a:pt x="1" y="20"/>
                    <a:pt x="0" y="18"/>
                    <a:pt x="1" y="17"/>
                  </a:cubicBezTo>
                  <a:cubicBezTo>
                    <a:pt x="2" y="14"/>
                    <a:pt x="2" y="12"/>
                    <a:pt x="2" y="10"/>
                  </a:cubicBezTo>
                  <a:cubicBezTo>
                    <a:pt x="2" y="3"/>
                    <a:pt x="2" y="3"/>
                    <a:pt x="2" y="3"/>
                  </a:cubicBezTo>
                  <a:cubicBezTo>
                    <a:pt x="2" y="1"/>
                    <a:pt x="3" y="0"/>
                    <a:pt x="5" y="0"/>
                  </a:cubicBezTo>
                  <a:cubicBezTo>
                    <a:pt x="7" y="0"/>
                    <a:pt x="9" y="1"/>
                    <a:pt x="9" y="3"/>
                  </a:cubicBezTo>
                  <a:cubicBezTo>
                    <a:pt x="9" y="10"/>
                    <a:pt x="9" y="10"/>
                    <a:pt x="9" y="10"/>
                  </a:cubicBezTo>
                  <a:cubicBezTo>
                    <a:pt x="9" y="13"/>
                    <a:pt x="8" y="16"/>
                    <a:pt x="7" y="19"/>
                  </a:cubicBezTo>
                  <a:cubicBezTo>
                    <a:pt x="7" y="20"/>
                    <a:pt x="5" y="21"/>
                    <a:pt x="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7" name="Freeform 481">
              <a:extLst>
                <a:ext uri="{FF2B5EF4-FFF2-40B4-BE49-F238E27FC236}">
                  <a16:creationId xmlns:a16="http://schemas.microsoft.com/office/drawing/2014/main" id="{1FDF2C6A-4C60-814C-9D2C-E0CD91D9C7F4}"/>
                </a:ext>
              </a:extLst>
            </p:cNvPr>
            <p:cNvSpPr>
              <a:spLocks/>
            </p:cNvSpPr>
            <p:nvPr/>
          </p:nvSpPr>
          <p:spPr bwMode="auto">
            <a:xfrm>
              <a:off x="2995" y="5801"/>
              <a:ext cx="27" cy="62"/>
            </a:xfrm>
            <a:custGeom>
              <a:avLst/>
              <a:gdLst>
                <a:gd name="T0" fmla="*/ 5 w 9"/>
                <a:gd name="T1" fmla="*/ 21 h 21"/>
                <a:gd name="T2" fmla="*/ 2 w 9"/>
                <a:gd name="T3" fmla="*/ 19 h 21"/>
                <a:gd name="T4" fmla="*/ 0 w 9"/>
                <a:gd name="T5" fmla="*/ 10 h 21"/>
                <a:gd name="T6" fmla="*/ 0 w 9"/>
                <a:gd name="T7" fmla="*/ 3 h 21"/>
                <a:gd name="T8" fmla="*/ 3 w 9"/>
                <a:gd name="T9" fmla="*/ 0 h 21"/>
                <a:gd name="T10" fmla="*/ 7 w 9"/>
                <a:gd name="T11" fmla="*/ 3 h 21"/>
                <a:gd name="T12" fmla="*/ 7 w 9"/>
                <a:gd name="T13" fmla="*/ 10 h 21"/>
                <a:gd name="T14" fmla="*/ 8 w 9"/>
                <a:gd name="T15" fmla="*/ 17 h 21"/>
                <a:gd name="T16" fmla="*/ 6 w 9"/>
                <a:gd name="T17" fmla="*/ 21 h 21"/>
                <a:gd name="T18" fmla="*/ 5 w 9"/>
                <a:gd name="T1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1">
                  <a:moveTo>
                    <a:pt x="5" y="21"/>
                  </a:moveTo>
                  <a:cubicBezTo>
                    <a:pt x="4" y="21"/>
                    <a:pt x="2" y="20"/>
                    <a:pt x="2" y="19"/>
                  </a:cubicBezTo>
                  <a:cubicBezTo>
                    <a:pt x="1" y="16"/>
                    <a:pt x="0" y="13"/>
                    <a:pt x="0" y="10"/>
                  </a:cubicBezTo>
                  <a:cubicBezTo>
                    <a:pt x="0" y="3"/>
                    <a:pt x="0" y="3"/>
                    <a:pt x="0" y="3"/>
                  </a:cubicBezTo>
                  <a:cubicBezTo>
                    <a:pt x="0" y="1"/>
                    <a:pt x="2" y="0"/>
                    <a:pt x="3" y="0"/>
                  </a:cubicBezTo>
                  <a:cubicBezTo>
                    <a:pt x="5" y="0"/>
                    <a:pt x="7" y="1"/>
                    <a:pt x="7" y="3"/>
                  </a:cubicBezTo>
                  <a:cubicBezTo>
                    <a:pt x="7" y="10"/>
                    <a:pt x="7" y="10"/>
                    <a:pt x="7" y="10"/>
                  </a:cubicBezTo>
                  <a:cubicBezTo>
                    <a:pt x="7" y="12"/>
                    <a:pt x="7" y="14"/>
                    <a:pt x="8" y="17"/>
                  </a:cubicBezTo>
                  <a:cubicBezTo>
                    <a:pt x="9" y="18"/>
                    <a:pt x="8" y="20"/>
                    <a:pt x="6" y="21"/>
                  </a:cubicBezTo>
                  <a:cubicBezTo>
                    <a:pt x="6" y="21"/>
                    <a:pt x="5" y="21"/>
                    <a:pt x="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8" name="Freeform 482">
              <a:extLst>
                <a:ext uri="{FF2B5EF4-FFF2-40B4-BE49-F238E27FC236}">
                  <a16:creationId xmlns:a16="http://schemas.microsoft.com/office/drawing/2014/main" id="{D448C4F7-1784-F002-27C9-609E94B2E614}"/>
                </a:ext>
              </a:extLst>
            </p:cNvPr>
            <p:cNvSpPr>
              <a:spLocks/>
            </p:cNvSpPr>
            <p:nvPr/>
          </p:nvSpPr>
          <p:spPr bwMode="auto">
            <a:xfrm>
              <a:off x="2944" y="5759"/>
              <a:ext cx="93" cy="51"/>
            </a:xfrm>
            <a:custGeom>
              <a:avLst/>
              <a:gdLst>
                <a:gd name="T0" fmla="*/ 3 w 31"/>
                <a:gd name="T1" fmla="*/ 17 h 17"/>
                <a:gd name="T2" fmla="*/ 0 w 31"/>
                <a:gd name="T3" fmla="*/ 14 h 17"/>
                <a:gd name="T4" fmla="*/ 3 w 31"/>
                <a:gd name="T5" fmla="*/ 10 h 17"/>
                <a:gd name="T6" fmla="*/ 25 w 31"/>
                <a:gd name="T7" fmla="*/ 1 h 17"/>
                <a:gd name="T8" fmla="*/ 30 w 31"/>
                <a:gd name="T9" fmla="*/ 1 h 17"/>
                <a:gd name="T10" fmla="*/ 30 w 31"/>
                <a:gd name="T11" fmla="*/ 6 h 17"/>
                <a:gd name="T12" fmla="*/ 3 w 31"/>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31" h="17">
                  <a:moveTo>
                    <a:pt x="3" y="17"/>
                  </a:moveTo>
                  <a:cubicBezTo>
                    <a:pt x="1" y="17"/>
                    <a:pt x="0" y="16"/>
                    <a:pt x="0" y="14"/>
                  </a:cubicBezTo>
                  <a:cubicBezTo>
                    <a:pt x="0" y="12"/>
                    <a:pt x="1" y="10"/>
                    <a:pt x="3" y="10"/>
                  </a:cubicBezTo>
                  <a:cubicBezTo>
                    <a:pt x="4" y="10"/>
                    <a:pt x="16" y="10"/>
                    <a:pt x="25" y="1"/>
                  </a:cubicBezTo>
                  <a:cubicBezTo>
                    <a:pt x="26" y="0"/>
                    <a:pt x="28" y="0"/>
                    <a:pt x="30" y="1"/>
                  </a:cubicBezTo>
                  <a:cubicBezTo>
                    <a:pt x="31" y="2"/>
                    <a:pt x="31" y="4"/>
                    <a:pt x="30" y="6"/>
                  </a:cubicBezTo>
                  <a:cubicBezTo>
                    <a:pt x="19" y="17"/>
                    <a:pt x="4" y="17"/>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9" name="Freeform 483">
              <a:extLst>
                <a:ext uri="{FF2B5EF4-FFF2-40B4-BE49-F238E27FC236}">
                  <a16:creationId xmlns:a16="http://schemas.microsoft.com/office/drawing/2014/main" id="{002D94F5-7165-5C9E-84B8-A82E6EAD9F25}"/>
                </a:ext>
              </a:extLst>
            </p:cNvPr>
            <p:cNvSpPr>
              <a:spLocks noEditPoints="1"/>
            </p:cNvSpPr>
            <p:nvPr/>
          </p:nvSpPr>
          <p:spPr bwMode="auto">
            <a:xfrm>
              <a:off x="2933" y="5780"/>
              <a:ext cx="41" cy="39"/>
            </a:xfrm>
            <a:custGeom>
              <a:avLst/>
              <a:gdLst>
                <a:gd name="T0" fmla="*/ 7 w 14"/>
                <a:gd name="T1" fmla="*/ 13 h 13"/>
                <a:gd name="T2" fmla="*/ 0 w 14"/>
                <a:gd name="T3" fmla="*/ 7 h 13"/>
                <a:gd name="T4" fmla="*/ 7 w 14"/>
                <a:gd name="T5" fmla="*/ 0 h 13"/>
                <a:gd name="T6" fmla="*/ 14 w 14"/>
                <a:gd name="T7" fmla="*/ 7 h 13"/>
                <a:gd name="T8" fmla="*/ 7 w 14"/>
                <a:gd name="T9" fmla="*/ 13 h 13"/>
                <a:gd name="T10" fmla="*/ 7 w 14"/>
                <a:gd name="T11" fmla="*/ 7 h 13"/>
                <a:gd name="T12" fmla="*/ 7 w 14"/>
                <a:gd name="T13" fmla="*/ 7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7" y="13"/>
                  </a:moveTo>
                  <a:cubicBezTo>
                    <a:pt x="4" y="13"/>
                    <a:pt x="0" y="10"/>
                    <a:pt x="0" y="7"/>
                  </a:cubicBezTo>
                  <a:cubicBezTo>
                    <a:pt x="0" y="3"/>
                    <a:pt x="4" y="0"/>
                    <a:pt x="7" y="0"/>
                  </a:cubicBezTo>
                  <a:cubicBezTo>
                    <a:pt x="11" y="0"/>
                    <a:pt x="14" y="3"/>
                    <a:pt x="14" y="7"/>
                  </a:cubicBezTo>
                  <a:cubicBezTo>
                    <a:pt x="14" y="10"/>
                    <a:pt x="11" y="13"/>
                    <a:pt x="7" y="13"/>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0" name="Freeform 484">
              <a:extLst>
                <a:ext uri="{FF2B5EF4-FFF2-40B4-BE49-F238E27FC236}">
                  <a16:creationId xmlns:a16="http://schemas.microsoft.com/office/drawing/2014/main" id="{A49671C9-4385-FA47-5F76-DE7E410E01E4}"/>
                </a:ext>
              </a:extLst>
            </p:cNvPr>
            <p:cNvSpPr>
              <a:spLocks/>
            </p:cNvSpPr>
            <p:nvPr/>
          </p:nvSpPr>
          <p:spPr bwMode="auto">
            <a:xfrm>
              <a:off x="2933" y="5881"/>
              <a:ext cx="20" cy="265"/>
            </a:xfrm>
            <a:custGeom>
              <a:avLst/>
              <a:gdLst>
                <a:gd name="T0" fmla="*/ 4 w 7"/>
                <a:gd name="T1" fmla="*/ 89 h 89"/>
                <a:gd name="T2" fmla="*/ 0 w 7"/>
                <a:gd name="T3" fmla="*/ 86 h 89"/>
                <a:gd name="T4" fmla="*/ 0 w 7"/>
                <a:gd name="T5" fmla="*/ 3 h 89"/>
                <a:gd name="T6" fmla="*/ 4 w 7"/>
                <a:gd name="T7" fmla="*/ 0 h 89"/>
                <a:gd name="T8" fmla="*/ 7 w 7"/>
                <a:gd name="T9" fmla="*/ 3 h 89"/>
                <a:gd name="T10" fmla="*/ 7 w 7"/>
                <a:gd name="T11" fmla="*/ 86 h 89"/>
                <a:gd name="T12" fmla="*/ 4 w 7"/>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7" h="89">
                  <a:moveTo>
                    <a:pt x="4" y="89"/>
                  </a:moveTo>
                  <a:cubicBezTo>
                    <a:pt x="2" y="89"/>
                    <a:pt x="0" y="87"/>
                    <a:pt x="0" y="86"/>
                  </a:cubicBezTo>
                  <a:cubicBezTo>
                    <a:pt x="0" y="3"/>
                    <a:pt x="0" y="3"/>
                    <a:pt x="0" y="3"/>
                  </a:cubicBezTo>
                  <a:cubicBezTo>
                    <a:pt x="0" y="2"/>
                    <a:pt x="2" y="0"/>
                    <a:pt x="4" y="0"/>
                  </a:cubicBezTo>
                  <a:cubicBezTo>
                    <a:pt x="6" y="0"/>
                    <a:pt x="7" y="2"/>
                    <a:pt x="7" y="3"/>
                  </a:cubicBezTo>
                  <a:cubicBezTo>
                    <a:pt x="7" y="86"/>
                    <a:pt x="7" y="86"/>
                    <a:pt x="7" y="86"/>
                  </a:cubicBezTo>
                  <a:cubicBezTo>
                    <a:pt x="7" y="87"/>
                    <a:pt x="6" y="89"/>
                    <a:pt x="4"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51" name="Group 59" title="Mac Monitor Mouse icon">
            <a:extLst>
              <a:ext uri="{FF2B5EF4-FFF2-40B4-BE49-F238E27FC236}">
                <a16:creationId xmlns:a16="http://schemas.microsoft.com/office/drawing/2014/main" id="{9E7131C1-05AA-CDD6-6A68-136F61022976}"/>
              </a:ext>
            </a:extLst>
          </p:cNvPr>
          <p:cNvGrpSpPr>
            <a:grpSpLocks noChangeAspect="1"/>
          </p:cNvGrpSpPr>
          <p:nvPr/>
        </p:nvGrpSpPr>
        <p:grpSpPr bwMode="auto">
          <a:xfrm>
            <a:off x="5805241" y="2150911"/>
            <a:ext cx="886317" cy="821239"/>
            <a:chOff x="6466" y="1409"/>
            <a:chExt cx="572" cy="530"/>
          </a:xfrm>
          <a:solidFill>
            <a:schemeClr val="accent1"/>
          </a:solidFill>
        </p:grpSpPr>
        <p:sp>
          <p:nvSpPr>
            <p:cNvPr id="52" name="Freeform 60">
              <a:extLst>
                <a:ext uri="{FF2B5EF4-FFF2-40B4-BE49-F238E27FC236}">
                  <a16:creationId xmlns:a16="http://schemas.microsoft.com/office/drawing/2014/main" id="{0BAE116F-5A85-254D-A930-2A266EA343C1}"/>
                </a:ext>
              </a:extLst>
            </p:cNvPr>
            <p:cNvSpPr>
              <a:spLocks/>
            </p:cNvSpPr>
            <p:nvPr/>
          </p:nvSpPr>
          <p:spPr bwMode="auto">
            <a:xfrm>
              <a:off x="6698" y="1918"/>
              <a:ext cx="108" cy="21"/>
            </a:xfrm>
            <a:custGeom>
              <a:avLst/>
              <a:gdLst>
                <a:gd name="T0" fmla="*/ 32 w 36"/>
                <a:gd name="T1" fmla="*/ 7 h 7"/>
                <a:gd name="T2" fmla="*/ 4 w 36"/>
                <a:gd name="T3" fmla="*/ 7 h 7"/>
                <a:gd name="T4" fmla="*/ 0 w 36"/>
                <a:gd name="T5" fmla="*/ 3 h 7"/>
                <a:gd name="T6" fmla="*/ 4 w 36"/>
                <a:gd name="T7" fmla="*/ 0 h 7"/>
                <a:gd name="T8" fmla="*/ 32 w 36"/>
                <a:gd name="T9" fmla="*/ 0 h 7"/>
                <a:gd name="T10" fmla="*/ 36 w 36"/>
                <a:gd name="T11" fmla="*/ 3 h 7"/>
                <a:gd name="T12" fmla="*/ 32 w 3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36" h="7">
                  <a:moveTo>
                    <a:pt x="32" y="7"/>
                  </a:moveTo>
                  <a:cubicBezTo>
                    <a:pt x="4" y="7"/>
                    <a:pt x="4" y="7"/>
                    <a:pt x="4" y="7"/>
                  </a:cubicBezTo>
                  <a:cubicBezTo>
                    <a:pt x="2" y="7"/>
                    <a:pt x="0" y="5"/>
                    <a:pt x="0" y="3"/>
                  </a:cubicBezTo>
                  <a:cubicBezTo>
                    <a:pt x="0" y="1"/>
                    <a:pt x="2" y="0"/>
                    <a:pt x="4" y="0"/>
                  </a:cubicBezTo>
                  <a:cubicBezTo>
                    <a:pt x="32" y="0"/>
                    <a:pt x="32" y="0"/>
                    <a:pt x="32" y="0"/>
                  </a:cubicBezTo>
                  <a:cubicBezTo>
                    <a:pt x="34" y="0"/>
                    <a:pt x="36" y="1"/>
                    <a:pt x="36" y="3"/>
                  </a:cubicBezTo>
                  <a:cubicBezTo>
                    <a:pt x="36" y="5"/>
                    <a:pt x="34" y="7"/>
                    <a:pt x="3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3" name="Freeform 61">
              <a:extLst>
                <a:ext uri="{FF2B5EF4-FFF2-40B4-BE49-F238E27FC236}">
                  <a16:creationId xmlns:a16="http://schemas.microsoft.com/office/drawing/2014/main" id="{23A0EFE7-86F4-9A3E-F2B8-E7140276E3E2}"/>
                </a:ext>
              </a:extLst>
            </p:cNvPr>
            <p:cNvSpPr>
              <a:spLocks/>
            </p:cNvSpPr>
            <p:nvPr/>
          </p:nvSpPr>
          <p:spPr bwMode="auto">
            <a:xfrm>
              <a:off x="6678" y="1853"/>
              <a:ext cx="32" cy="65"/>
            </a:xfrm>
            <a:custGeom>
              <a:avLst/>
              <a:gdLst>
                <a:gd name="T0" fmla="*/ 4 w 11"/>
                <a:gd name="T1" fmla="*/ 22 h 22"/>
                <a:gd name="T2" fmla="*/ 3 w 11"/>
                <a:gd name="T3" fmla="*/ 22 h 22"/>
                <a:gd name="T4" fmla="*/ 0 w 11"/>
                <a:gd name="T5" fmla="*/ 17 h 22"/>
                <a:gd name="T6" fmla="*/ 4 w 11"/>
                <a:gd name="T7" fmla="*/ 3 h 22"/>
                <a:gd name="T8" fmla="*/ 8 w 11"/>
                <a:gd name="T9" fmla="*/ 0 h 22"/>
                <a:gd name="T10" fmla="*/ 11 w 11"/>
                <a:gd name="T11" fmla="*/ 5 h 22"/>
                <a:gd name="T12" fmla="*/ 7 w 11"/>
                <a:gd name="T13" fmla="*/ 19 h 22"/>
                <a:gd name="T14" fmla="*/ 4 w 11"/>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22">
                  <a:moveTo>
                    <a:pt x="4" y="22"/>
                  </a:moveTo>
                  <a:cubicBezTo>
                    <a:pt x="3" y="22"/>
                    <a:pt x="3" y="22"/>
                    <a:pt x="3" y="22"/>
                  </a:cubicBezTo>
                  <a:cubicBezTo>
                    <a:pt x="1" y="21"/>
                    <a:pt x="0" y="19"/>
                    <a:pt x="0" y="17"/>
                  </a:cubicBezTo>
                  <a:cubicBezTo>
                    <a:pt x="4" y="3"/>
                    <a:pt x="4" y="3"/>
                    <a:pt x="4" y="3"/>
                  </a:cubicBezTo>
                  <a:cubicBezTo>
                    <a:pt x="4" y="1"/>
                    <a:pt x="6" y="0"/>
                    <a:pt x="8" y="0"/>
                  </a:cubicBezTo>
                  <a:cubicBezTo>
                    <a:pt x="10" y="1"/>
                    <a:pt x="11" y="3"/>
                    <a:pt x="11" y="5"/>
                  </a:cubicBezTo>
                  <a:cubicBezTo>
                    <a:pt x="7" y="19"/>
                    <a:pt x="7" y="19"/>
                    <a:pt x="7" y="19"/>
                  </a:cubicBezTo>
                  <a:cubicBezTo>
                    <a:pt x="7" y="21"/>
                    <a:pt x="5" y="22"/>
                    <a:pt x="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4" name="Freeform 62">
              <a:extLst>
                <a:ext uri="{FF2B5EF4-FFF2-40B4-BE49-F238E27FC236}">
                  <a16:creationId xmlns:a16="http://schemas.microsoft.com/office/drawing/2014/main" id="{AC25E33D-20CF-321B-46D4-680BB9936321}"/>
                </a:ext>
              </a:extLst>
            </p:cNvPr>
            <p:cNvSpPr>
              <a:spLocks/>
            </p:cNvSpPr>
            <p:nvPr/>
          </p:nvSpPr>
          <p:spPr bwMode="auto">
            <a:xfrm>
              <a:off x="6794" y="1853"/>
              <a:ext cx="32" cy="65"/>
            </a:xfrm>
            <a:custGeom>
              <a:avLst/>
              <a:gdLst>
                <a:gd name="T0" fmla="*/ 7 w 11"/>
                <a:gd name="T1" fmla="*/ 22 h 22"/>
                <a:gd name="T2" fmla="*/ 4 w 11"/>
                <a:gd name="T3" fmla="*/ 19 h 22"/>
                <a:gd name="T4" fmla="*/ 0 w 11"/>
                <a:gd name="T5" fmla="*/ 5 h 22"/>
                <a:gd name="T6" fmla="*/ 3 w 11"/>
                <a:gd name="T7" fmla="*/ 0 h 22"/>
                <a:gd name="T8" fmla="*/ 7 w 11"/>
                <a:gd name="T9" fmla="*/ 3 h 22"/>
                <a:gd name="T10" fmla="*/ 11 w 11"/>
                <a:gd name="T11" fmla="*/ 17 h 22"/>
                <a:gd name="T12" fmla="*/ 8 w 11"/>
                <a:gd name="T13" fmla="*/ 22 h 22"/>
                <a:gd name="T14" fmla="*/ 7 w 11"/>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22">
                  <a:moveTo>
                    <a:pt x="7" y="22"/>
                  </a:moveTo>
                  <a:cubicBezTo>
                    <a:pt x="6" y="22"/>
                    <a:pt x="4" y="21"/>
                    <a:pt x="4" y="19"/>
                  </a:cubicBezTo>
                  <a:cubicBezTo>
                    <a:pt x="0" y="5"/>
                    <a:pt x="0" y="5"/>
                    <a:pt x="0" y="5"/>
                  </a:cubicBezTo>
                  <a:cubicBezTo>
                    <a:pt x="0" y="3"/>
                    <a:pt x="1" y="1"/>
                    <a:pt x="3" y="0"/>
                  </a:cubicBezTo>
                  <a:cubicBezTo>
                    <a:pt x="5" y="0"/>
                    <a:pt x="7" y="1"/>
                    <a:pt x="7" y="3"/>
                  </a:cubicBezTo>
                  <a:cubicBezTo>
                    <a:pt x="11" y="17"/>
                    <a:pt x="11" y="17"/>
                    <a:pt x="11" y="17"/>
                  </a:cubicBezTo>
                  <a:cubicBezTo>
                    <a:pt x="11" y="19"/>
                    <a:pt x="10" y="21"/>
                    <a:pt x="8" y="22"/>
                  </a:cubicBezTo>
                  <a:cubicBezTo>
                    <a:pt x="8" y="22"/>
                    <a:pt x="8" y="22"/>
                    <a:pt x="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5" name="Freeform 63">
              <a:extLst>
                <a:ext uri="{FF2B5EF4-FFF2-40B4-BE49-F238E27FC236}">
                  <a16:creationId xmlns:a16="http://schemas.microsoft.com/office/drawing/2014/main" id="{1BF005F0-4CF1-3580-9DA3-A78289F118BE}"/>
                </a:ext>
              </a:extLst>
            </p:cNvPr>
            <p:cNvSpPr>
              <a:spLocks/>
            </p:cNvSpPr>
            <p:nvPr/>
          </p:nvSpPr>
          <p:spPr bwMode="auto">
            <a:xfrm>
              <a:off x="6466" y="1707"/>
              <a:ext cx="572" cy="21"/>
            </a:xfrm>
            <a:custGeom>
              <a:avLst/>
              <a:gdLst>
                <a:gd name="T0" fmla="*/ 188 w 192"/>
                <a:gd name="T1" fmla="*/ 7 h 7"/>
                <a:gd name="T2" fmla="*/ 4 w 192"/>
                <a:gd name="T3" fmla="*/ 7 h 7"/>
                <a:gd name="T4" fmla="*/ 0 w 192"/>
                <a:gd name="T5" fmla="*/ 3 h 7"/>
                <a:gd name="T6" fmla="*/ 4 w 192"/>
                <a:gd name="T7" fmla="*/ 0 h 7"/>
                <a:gd name="T8" fmla="*/ 188 w 192"/>
                <a:gd name="T9" fmla="*/ 0 h 7"/>
                <a:gd name="T10" fmla="*/ 192 w 192"/>
                <a:gd name="T11" fmla="*/ 3 h 7"/>
                <a:gd name="T12" fmla="*/ 188 w 19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92" h="7">
                  <a:moveTo>
                    <a:pt x="188" y="7"/>
                  </a:moveTo>
                  <a:cubicBezTo>
                    <a:pt x="4" y="7"/>
                    <a:pt x="4" y="7"/>
                    <a:pt x="4" y="7"/>
                  </a:cubicBezTo>
                  <a:cubicBezTo>
                    <a:pt x="2" y="7"/>
                    <a:pt x="0" y="5"/>
                    <a:pt x="0" y="3"/>
                  </a:cubicBezTo>
                  <a:cubicBezTo>
                    <a:pt x="0" y="1"/>
                    <a:pt x="2" y="0"/>
                    <a:pt x="4" y="0"/>
                  </a:cubicBezTo>
                  <a:cubicBezTo>
                    <a:pt x="188" y="0"/>
                    <a:pt x="188" y="0"/>
                    <a:pt x="188" y="0"/>
                  </a:cubicBezTo>
                  <a:cubicBezTo>
                    <a:pt x="190" y="0"/>
                    <a:pt x="192" y="1"/>
                    <a:pt x="192" y="3"/>
                  </a:cubicBezTo>
                  <a:cubicBezTo>
                    <a:pt x="192" y="5"/>
                    <a:pt x="190" y="7"/>
                    <a:pt x="18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6" name="Freeform 64">
              <a:extLst>
                <a:ext uri="{FF2B5EF4-FFF2-40B4-BE49-F238E27FC236}">
                  <a16:creationId xmlns:a16="http://schemas.microsoft.com/office/drawing/2014/main" id="{EC9CA81F-2187-F45D-327E-2B7D705D9137}"/>
                </a:ext>
              </a:extLst>
            </p:cNvPr>
            <p:cNvSpPr>
              <a:spLocks noEditPoints="1"/>
            </p:cNvSpPr>
            <p:nvPr/>
          </p:nvSpPr>
          <p:spPr bwMode="auto">
            <a:xfrm>
              <a:off x="6731" y="1748"/>
              <a:ext cx="42" cy="42"/>
            </a:xfrm>
            <a:custGeom>
              <a:avLst/>
              <a:gdLst>
                <a:gd name="T0" fmla="*/ 7 w 14"/>
                <a:gd name="T1" fmla="*/ 14 h 14"/>
                <a:gd name="T2" fmla="*/ 0 w 14"/>
                <a:gd name="T3" fmla="*/ 7 h 14"/>
                <a:gd name="T4" fmla="*/ 7 w 14"/>
                <a:gd name="T5" fmla="*/ 0 h 14"/>
                <a:gd name="T6" fmla="*/ 14 w 14"/>
                <a:gd name="T7" fmla="*/ 7 h 14"/>
                <a:gd name="T8" fmla="*/ 7 w 14"/>
                <a:gd name="T9" fmla="*/ 14 h 14"/>
                <a:gd name="T10" fmla="*/ 7 w 14"/>
                <a:gd name="T11" fmla="*/ 7 h 14"/>
                <a:gd name="T12" fmla="*/ 7 w 1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7" y="14"/>
                  </a:moveTo>
                  <a:cubicBezTo>
                    <a:pt x="3" y="14"/>
                    <a:pt x="0" y="11"/>
                    <a:pt x="0" y="7"/>
                  </a:cubicBezTo>
                  <a:cubicBezTo>
                    <a:pt x="0" y="3"/>
                    <a:pt x="3" y="0"/>
                    <a:pt x="7" y="0"/>
                  </a:cubicBezTo>
                  <a:cubicBezTo>
                    <a:pt x="11" y="0"/>
                    <a:pt x="14" y="3"/>
                    <a:pt x="14" y="7"/>
                  </a:cubicBezTo>
                  <a:cubicBezTo>
                    <a:pt x="14"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7" name="Freeform 65">
              <a:extLst>
                <a:ext uri="{FF2B5EF4-FFF2-40B4-BE49-F238E27FC236}">
                  <a16:creationId xmlns:a16="http://schemas.microsoft.com/office/drawing/2014/main" id="{172E3310-E8D7-7FC5-6464-63A24B656742}"/>
                </a:ext>
              </a:extLst>
            </p:cNvPr>
            <p:cNvSpPr>
              <a:spLocks/>
            </p:cNvSpPr>
            <p:nvPr/>
          </p:nvSpPr>
          <p:spPr bwMode="auto">
            <a:xfrm>
              <a:off x="6678" y="1897"/>
              <a:ext cx="41" cy="42"/>
            </a:xfrm>
            <a:custGeom>
              <a:avLst/>
              <a:gdLst>
                <a:gd name="T0" fmla="*/ 11 w 14"/>
                <a:gd name="T1" fmla="*/ 14 h 14"/>
                <a:gd name="T2" fmla="*/ 0 w 14"/>
                <a:gd name="T3" fmla="*/ 3 h 14"/>
                <a:gd name="T4" fmla="*/ 4 w 14"/>
                <a:gd name="T5" fmla="*/ 0 h 14"/>
                <a:gd name="T6" fmla="*/ 7 w 14"/>
                <a:gd name="T7" fmla="*/ 3 h 14"/>
                <a:gd name="T8" fmla="*/ 11 w 14"/>
                <a:gd name="T9" fmla="*/ 7 h 14"/>
                <a:gd name="T10" fmla="*/ 14 w 14"/>
                <a:gd name="T11" fmla="*/ 1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5" y="14"/>
                    <a:pt x="0" y="9"/>
                    <a:pt x="0" y="3"/>
                  </a:cubicBezTo>
                  <a:cubicBezTo>
                    <a:pt x="0" y="1"/>
                    <a:pt x="2" y="0"/>
                    <a:pt x="4" y="0"/>
                  </a:cubicBezTo>
                  <a:cubicBezTo>
                    <a:pt x="6" y="0"/>
                    <a:pt x="7" y="1"/>
                    <a:pt x="7" y="3"/>
                  </a:cubicBezTo>
                  <a:cubicBezTo>
                    <a:pt x="7" y="5"/>
                    <a:pt x="9" y="7"/>
                    <a:pt x="11" y="7"/>
                  </a:cubicBezTo>
                  <a:cubicBezTo>
                    <a:pt x="13" y="7"/>
                    <a:pt x="14" y="8"/>
                    <a:pt x="14" y="10"/>
                  </a:cubicBezTo>
                  <a:cubicBezTo>
                    <a:pt x="14" y="12"/>
                    <a:pt x="13" y="14"/>
                    <a:pt x="1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8" name="Freeform 66">
              <a:extLst>
                <a:ext uri="{FF2B5EF4-FFF2-40B4-BE49-F238E27FC236}">
                  <a16:creationId xmlns:a16="http://schemas.microsoft.com/office/drawing/2014/main" id="{5B5D20F7-AE36-F608-1B9C-FB5A6E0E62A6}"/>
                </a:ext>
              </a:extLst>
            </p:cNvPr>
            <p:cNvSpPr>
              <a:spLocks/>
            </p:cNvSpPr>
            <p:nvPr/>
          </p:nvSpPr>
          <p:spPr bwMode="auto">
            <a:xfrm>
              <a:off x="6785" y="1897"/>
              <a:ext cx="41" cy="42"/>
            </a:xfrm>
            <a:custGeom>
              <a:avLst/>
              <a:gdLst>
                <a:gd name="T0" fmla="*/ 3 w 14"/>
                <a:gd name="T1" fmla="*/ 14 h 14"/>
                <a:gd name="T2" fmla="*/ 0 w 14"/>
                <a:gd name="T3" fmla="*/ 10 h 14"/>
                <a:gd name="T4" fmla="*/ 3 w 14"/>
                <a:gd name="T5" fmla="*/ 7 h 14"/>
                <a:gd name="T6" fmla="*/ 7 w 14"/>
                <a:gd name="T7" fmla="*/ 3 h 14"/>
                <a:gd name="T8" fmla="*/ 10 w 14"/>
                <a:gd name="T9" fmla="*/ 0 h 14"/>
                <a:gd name="T10" fmla="*/ 14 w 14"/>
                <a:gd name="T11" fmla="*/ 3 h 14"/>
                <a:gd name="T12" fmla="*/ 3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3" y="14"/>
                  </a:moveTo>
                  <a:cubicBezTo>
                    <a:pt x="1" y="14"/>
                    <a:pt x="0" y="12"/>
                    <a:pt x="0" y="10"/>
                  </a:cubicBezTo>
                  <a:cubicBezTo>
                    <a:pt x="0" y="8"/>
                    <a:pt x="1" y="7"/>
                    <a:pt x="3" y="7"/>
                  </a:cubicBezTo>
                  <a:cubicBezTo>
                    <a:pt x="5" y="7"/>
                    <a:pt x="7" y="5"/>
                    <a:pt x="7" y="3"/>
                  </a:cubicBezTo>
                  <a:cubicBezTo>
                    <a:pt x="7" y="1"/>
                    <a:pt x="8" y="0"/>
                    <a:pt x="10" y="0"/>
                  </a:cubicBezTo>
                  <a:cubicBezTo>
                    <a:pt x="12" y="0"/>
                    <a:pt x="14" y="1"/>
                    <a:pt x="14" y="3"/>
                  </a:cubicBezTo>
                  <a:cubicBezTo>
                    <a:pt x="14" y="9"/>
                    <a:pt x="9" y="14"/>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9" name="Freeform 67">
              <a:extLst>
                <a:ext uri="{FF2B5EF4-FFF2-40B4-BE49-F238E27FC236}">
                  <a16:creationId xmlns:a16="http://schemas.microsoft.com/office/drawing/2014/main" id="{66DCAFF3-0263-6930-7141-4DCF4A6D7E19}"/>
                </a:ext>
              </a:extLst>
            </p:cNvPr>
            <p:cNvSpPr>
              <a:spLocks noEditPoints="1"/>
            </p:cNvSpPr>
            <p:nvPr/>
          </p:nvSpPr>
          <p:spPr bwMode="auto">
            <a:xfrm>
              <a:off x="6466" y="1409"/>
              <a:ext cx="572" cy="423"/>
            </a:xfrm>
            <a:custGeom>
              <a:avLst/>
              <a:gdLst>
                <a:gd name="T0" fmla="*/ 187 w 192"/>
                <a:gd name="T1" fmla="*/ 142 h 142"/>
                <a:gd name="T2" fmla="*/ 25 w 192"/>
                <a:gd name="T3" fmla="*/ 142 h 142"/>
                <a:gd name="T4" fmla="*/ 0 w 192"/>
                <a:gd name="T5" fmla="*/ 118 h 142"/>
                <a:gd name="T6" fmla="*/ 0 w 192"/>
                <a:gd name="T7" fmla="*/ 107 h 142"/>
                <a:gd name="T8" fmla="*/ 0 w 192"/>
                <a:gd name="T9" fmla="*/ 5 h 142"/>
                <a:gd name="T10" fmla="*/ 5 w 192"/>
                <a:gd name="T11" fmla="*/ 0 h 142"/>
                <a:gd name="T12" fmla="*/ 167 w 192"/>
                <a:gd name="T13" fmla="*/ 0 h 142"/>
                <a:gd name="T14" fmla="*/ 192 w 192"/>
                <a:gd name="T15" fmla="*/ 25 h 142"/>
                <a:gd name="T16" fmla="*/ 192 w 192"/>
                <a:gd name="T17" fmla="*/ 34 h 142"/>
                <a:gd name="T18" fmla="*/ 192 w 192"/>
                <a:gd name="T19" fmla="*/ 137 h 142"/>
                <a:gd name="T20" fmla="*/ 187 w 192"/>
                <a:gd name="T21" fmla="*/ 142 h 142"/>
                <a:gd name="T22" fmla="*/ 7 w 192"/>
                <a:gd name="T23" fmla="*/ 7 h 142"/>
                <a:gd name="T24" fmla="*/ 7 w 192"/>
                <a:gd name="T25" fmla="*/ 118 h 142"/>
                <a:gd name="T26" fmla="*/ 25 w 192"/>
                <a:gd name="T27" fmla="*/ 135 h 142"/>
                <a:gd name="T28" fmla="*/ 185 w 192"/>
                <a:gd name="T29" fmla="*/ 135 h 142"/>
                <a:gd name="T30" fmla="*/ 185 w 192"/>
                <a:gd name="T31" fmla="*/ 25 h 142"/>
                <a:gd name="T32" fmla="*/ 167 w 192"/>
                <a:gd name="T33" fmla="*/ 7 h 142"/>
                <a:gd name="T34" fmla="*/ 7 w 192"/>
                <a:gd name="T35" fmla="*/ 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42">
                  <a:moveTo>
                    <a:pt x="187" y="142"/>
                  </a:moveTo>
                  <a:cubicBezTo>
                    <a:pt x="25" y="142"/>
                    <a:pt x="25" y="142"/>
                    <a:pt x="25" y="142"/>
                  </a:cubicBezTo>
                  <a:cubicBezTo>
                    <a:pt x="12" y="142"/>
                    <a:pt x="0" y="131"/>
                    <a:pt x="0" y="118"/>
                  </a:cubicBezTo>
                  <a:cubicBezTo>
                    <a:pt x="0" y="107"/>
                    <a:pt x="0" y="107"/>
                    <a:pt x="0" y="107"/>
                  </a:cubicBezTo>
                  <a:cubicBezTo>
                    <a:pt x="0" y="5"/>
                    <a:pt x="0" y="5"/>
                    <a:pt x="0" y="5"/>
                  </a:cubicBezTo>
                  <a:cubicBezTo>
                    <a:pt x="0" y="2"/>
                    <a:pt x="2" y="0"/>
                    <a:pt x="5" y="0"/>
                  </a:cubicBezTo>
                  <a:cubicBezTo>
                    <a:pt x="167" y="0"/>
                    <a:pt x="167" y="0"/>
                    <a:pt x="167" y="0"/>
                  </a:cubicBezTo>
                  <a:cubicBezTo>
                    <a:pt x="180" y="0"/>
                    <a:pt x="192" y="11"/>
                    <a:pt x="192" y="25"/>
                  </a:cubicBezTo>
                  <a:cubicBezTo>
                    <a:pt x="192" y="34"/>
                    <a:pt x="192" y="34"/>
                    <a:pt x="192" y="34"/>
                  </a:cubicBezTo>
                  <a:cubicBezTo>
                    <a:pt x="192" y="137"/>
                    <a:pt x="192" y="137"/>
                    <a:pt x="192" y="137"/>
                  </a:cubicBezTo>
                  <a:cubicBezTo>
                    <a:pt x="192" y="140"/>
                    <a:pt x="190" y="142"/>
                    <a:pt x="187" y="142"/>
                  </a:cubicBezTo>
                  <a:close/>
                  <a:moveTo>
                    <a:pt x="7" y="7"/>
                  </a:moveTo>
                  <a:cubicBezTo>
                    <a:pt x="7" y="118"/>
                    <a:pt x="7" y="118"/>
                    <a:pt x="7" y="118"/>
                  </a:cubicBezTo>
                  <a:cubicBezTo>
                    <a:pt x="7" y="127"/>
                    <a:pt x="15" y="135"/>
                    <a:pt x="25" y="135"/>
                  </a:cubicBezTo>
                  <a:cubicBezTo>
                    <a:pt x="185" y="135"/>
                    <a:pt x="185" y="135"/>
                    <a:pt x="185" y="135"/>
                  </a:cubicBezTo>
                  <a:cubicBezTo>
                    <a:pt x="185" y="25"/>
                    <a:pt x="185" y="25"/>
                    <a:pt x="185" y="25"/>
                  </a:cubicBezTo>
                  <a:cubicBezTo>
                    <a:pt x="185" y="15"/>
                    <a:pt x="177" y="7"/>
                    <a:pt x="167" y="7"/>
                  </a:cubicBezTo>
                  <a:lnTo>
                    <a:pt x="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0" name="Freeform 68">
              <a:extLst>
                <a:ext uri="{FF2B5EF4-FFF2-40B4-BE49-F238E27FC236}">
                  <a16:creationId xmlns:a16="http://schemas.microsoft.com/office/drawing/2014/main" id="{9B840B4C-8091-5D32-4B8E-F9C5C294875F}"/>
                </a:ext>
              </a:extLst>
            </p:cNvPr>
            <p:cNvSpPr>
              <a:spLocks noEditPoints="1"/>
            </p:cNvSpPr>
            <p:nvPr/>
          </p:nvSpPr>
          <p:spPr bwMode="auto">
            <a:xfrm>
              <a:off x="6826" y="1492"/>
              <a:ext cx="117" cy="170"/>
            </a:xfrm>
            <a:custGeom>
              <a:avLst/>
              <a:gdLst>
                <a:gd name="T0" fmla="*/ 14 w 39"/>
                <a:gd name="T1" fmla="*/ 57 h 57"/>
                <a:gd name="T2" fmla="*/ 13 w 39"/>
                <a:gd name="T3" fmla="*/ 57 h 57"/>
                <a:gd name="T4" fmla="*/ 11 w 39"/>
                <a:gd name="T5" fmla="*/ 52 h 57"/>
                <a:gd name="T6" fmla="*/ 18 w 39"/>
                <a:gd name="T7" fmla="*/ 36 h 57"/>
                <a:gd name="T8" fmla="*/ 3 w 39"/>
                <a:gd name="T9" fmla="*/ 36 h 57"/>
                <a:gd name="T10" fmla="*/ 0 w 39"/>
                <a:gd name="T11" fmla="*/ 34 h 57"/>
                <a:gd name="T12" fmla="*/ 1 w 39"/>
                <a:gd name="T13" fmla="*/ 30 h 57"/>
                <a:gd name="T14" fmla="*/ 33 w 39"/>
                <a:gd name="T15" fmla="*/ 1 h 57"/>
                <a:gd name="T16" fmla="*/ 37 w 39"/>
                <a:gd name="T17" fmla="*/ 1 h 57"/>
                <a:gd name="T18" fmla="*/ 39 w 39"/>
                <a:gd name="T19" fmla="*/ 4 h 57"/>
                <a:gd name="T20" fmla="*/ 39 w 39"/>
                <a:gd name="T21" fmla="*/ 47 h 57"/>
                <a:gd name="T22" fmla="*/ 37 w 39"/>
                <a:gd name="T23" fmla="*/ 50 h 57"/>
                <a:gd name="T24" fmla="*/ 33 w 39"/>
                <a:gd name="T25" fmla="*/ 49 h 57"/>
                <a:gd name="T26" fmla="*/ 24 w 39"/>
                <a:gd name="T27" fmla="*/ 39 h 57"/>
                <a:gd name="T28" fmla="*/ 17 w 39"/>
                <a:gd name="T29" fmla="*/ 55 h 57"/>
                <a:gd name="T30" fmla="*/ 14 w 39"/>
                <a:gd name="T31" fmla="*/ 57 h 57"/>
                <a:gd name="T32" fmla="*/ 26 w 39"/>
                <a:gd name="T33" fmla="*/ 30 h 57"/>
                <a:gd name="T34" fmla="*/ 32 w 39"/>
                <a:gd name="T35" fmla="*/ 37 h 57"/>
                <a:gd name="T36" fmla="*/ 32 w 39"/>
                <a:gd name="T37" fmla="*/ 12 h 57"/>
                <a:gd name="T38" fmla="*/ 13 w 39"/>
                <a:gd name="T39" fmla="*/ 29 h 57"/>
                <a:gd name="T40" fmla="*/ 23 w 39"/>
                <a:gd name="T41" fmla="*/ 29 h 57"/>
                <a:gd name="T42" fmla="*/ 23 w 39"/>
                <a:gd name="T43" fmla="*/ 29 h 57"/>
                <a:gd name="T44" fmla="*/ 26 w 39"/>
                <a:gd name="T45" fmla="*/ 30 h 57"/>
                <a:gd name="T46" fmla="*/ 26 w 39"/>
                <a:gd name="T47" fmla="*/ 30 h 57"/>
                <a:gd name="T48" fmla="*/ 26 w 39"/>
                <a:gd name="T49" fmla="*/ 3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57">
                  <a:moveTo>
                    <a:pt x="14" y="57"/>
                  </a:moveTo>
                  <a:cubicBezTo>
                    <a:pt x="14" y="57"/>
                    <a:pt x="13" y="57"/>
                    <a:pt x="13" y="57"/>
                  </a:cubicBezTo>
                  <a:cubicBezTo>
                    <a:pt x="11" y="56"/>
                    <a:pt x="10" y="54"/>
                    <a:pt x="11" y="52"/>
                  </a:cubicBezTo>
                  <a:cubicBezTo>
                    <a:pt x="18" y="36"/>
                    <a:pt x="18" y="36"/>
                    <a:pt x="18" y="36"/>
                  </a:cubicBezTo>
                  <a:cubicBezTo>
                    <a:pt x="3" y="36"/>
                    <a:pt x="3" y="36"/>
                    <a:pt x="3" y="36"/>
                  </a:cubicBezTo>
                  <a:cubicBezTo>
                    <a:pt x="2" y="36"/>
                    <a:pt x="1" y="35"/>
                    <a:pt x="0" y="34"/>
                  </a:cubicBezTo>
                  <a:cubicBezTo>
                    <a:pt x="0" y="32"/>
                    <a:pt x="0" y="31"/>
                    <a:pt x="1" y="30"/>
                  </a:cubicBezTo>
                  <a:cubicBezTo>
                    <a:pt x="33" y="1"/>
                    <a:pt x="33" y="1"/>
                    <a:pt x="33" y="1"/>
                  </a:cubicBezTo>
                  <a:cubicBezTo>
                    <a:pt x="34" y="0"/>
                    <a:pt x="36" y="0"/>
                    <a:pt x="37" y="1"/>
                  </a:cubicBezTo>
                  <a:cubicBezTo>
                    <a:pt x="38" y="1"/>
                    <a:pt x="39" y="3"/>
                    <a:pt x="39" y="4"/>
                  </a:cubicBezTo>
                  <a:cubicBezTo>
                    <a:pt x="39" y="47"/>
                    <a:pt x="39" y="47"/>
                    <a:pt x="39" y="47"/>
                  </a:cubicBezTo>
                  <a:cubicBezTo>
                    <a:pt x="39" y="48"/>
                    <a:pt x="38" y="50"/>
                    <a:pt x="37" y="50"/>
                  </a:cubicBezTo>
                  <a:cubicBezTo>
                    <a:pt x="35" y="51"/>
                    <a:pt x="34" y="50"/>
                    <a:pt x="33" y="49"/>
                  </a:cubicBezTo>
                  <a:cubicBezTo>
                    <a:pt x="24" y="39"/>
                    <a:pt x="24" y="39"/>
                    <a:pt x="24" y="39"/>
                  </a:cubicBezTo>
                  <a:cubicBezTo>
                    <a:pt x="17" y="55"/>
                    <a:pt x="17" y="55"/>
                    <a:pt x="17" y="55"/>
                  </a:cubicBezTo>
                  <a:cubicBezTo>
                    <a:pt x="17" y="57"/>
                    <a:pt x="15" y="57"/>
                    <a:pt x="14" y="57"/>
                  </a:cubicBezTo>
                  <a:close/>
                  <a:moveTo>
                    <a:pt x="26" y="30"/>
                  </a:moveTo>
                  <a:cubicBezTo>
                    <a:pt x="32" y="37"/>
                    <a:pt x="32" y="37"/>
                    <a:pt x="32" y="37"/>
                  </a:cubicBezTo>
                  <a:cubicBezTo>
                    <a:pt x="32" y="12"/>
                    <a:pt x="32" y="12"/>
                    <a:pt x="32" y="12"/>
                  </a:cubicBezTo>
                  <a:cubicBezTo>
                    <a:pt x="13" y="29"/>
                    <a:pt x="13" y="29"/>
                    <a:pt x="13" y="29"/>
                  </a:cubicBezTo>
                  <a:cubicBezTo>
                    <a:pt x="23" y="29"/>
                    <a:pt x="23" y="29"/>
                    <a:pt x="23" y="29"/>
                  </a:cubicBezTo>
                  <a:cubicBezTo>
                    <a:pt x="23" y="29"/>
                    <a:pt x="23" y="29"/>
                    <a:pt x="23" y="29"/>
                  </a:cubicBezTo>
                  <a:cubicBezTo>
                    <a:pt x="24" y="29"/>
                    <a:pt x="25" y="29"/>
                    <a:pt x="26" y="30"/>
                  </a:cubicBezTo>
                  <a:cubicBezTo>
                    <a:pt x="26" y="30"/>
                    <a:pt x="26" y="30"/>
                    <a:pt x="26" y="30"/>
                  </a:cubicBezTo>
                  <a:cubicBezTo>
                    <a:pt x="26" y="30"/>
                    <a:pt x="26" y="30"/>
                    <a:pt x="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2541026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descr="A family playing with a football&#10;&#10;Description automatically generated with medium confidence">
            <a:extLst>
              <a:ext uri="{FF2B5EF4-FFF2-40B4-BE49-F238E27FC236}">
                <a16:creationId xmlns:a16="http://schemas.microsoft.com/office/drawing/2014/main" id="{B00FB903-3414-872A-D07E-A8C86B493002}"/>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l="33691" r="19031"/>
          <a:stretch/>
        </p:blipFill>
        <p:spPr>
          <a:xfrm>
            <a:off x="7329488" y="21772"/>
            <a:ext cx="4862512" cy="6858000"/>
          </a:xfrm>
        </p:spPr>
      </p:pic>
      <p:sp>
        <p:nvSpPr>
          <p:cNvPr id="9" name="Text Placeholder 8">
            <a:extLst>
              <a:ext uri="{FF2B5EF4-FFF2-40B4-BE49-F238E27FC236}">
                <a16:creationId xmlns:a16="http://schemas.microsoft.com/office/drawing/2014/main" id="{7094CA0B-B7E0-97A2-A508-8387658509E8}"/>
              </a:ext>
            </a:extLst>
          </p:cNvPr>
          <p:cNvSpPr>
            <a:spLocks noGrp="1"/>
          </p:cNvSpPr>
          <p:nvPr>
            <p:ph type="body" sz="quarter" idx="12"/>
          </p:nvPr>
        </p:nvSpPr>
        <p:spPr/>
        <p:txBody>
          <a:bodyPr/>
          <a:lstStyle/>
          <a:p>
            <a:r>
              <a:rPr lang="en-US"/>
              <a:t>Get additional Humana resources</a:t>
            </a:r>
          </a:p>
        </p:txBody>
      </p:sp>
      <p:sp>
        <p:nvSpPr>
          <p:cNvPr id="4" name="Slide Number Placeholder 3">
            <a:extLst>
              <a:ext uri="{FF2B5EF4-FFF2-40B4-BE49-F238E27FC236}">
                <a16:creationId xmlns:a16="http://schemas.microsoft.com/office/drawing/2014/main" id="{D5651FBA-3931-682C-F26C-7026DC0E56F0}"/>
              </a:ext>
            </a:extLst>
          </p:cNvPr>
          <p:cNvSpPr>
            <a:spLocks noGrp="1"/>
          </p:cNvSpPr>
          <p:nvPr>
            <p:ph type="sldNum" sz="quarter" idx="4294967295"/>
          </p:nvPr>
        </p:nvSpPr>
        <p:spPr>
          <a:xfrm>
            <a:off x="0" y="0"/>
            <a:ext cx="0" cy="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653105-3AF5-894A-949B-24050B02DEF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E3EF5BDF-F04E-1B4D-34CC-5C8E8FE68D0E}"/>
              </a:ext>
            </a:extLst>
          </p:cNvPr>
          <p:cNvSpPr>
            <a:spLocks noGrp="1"/>
          </p:cNvSpPr>
          <p:nvPr>
            <p:ph type="ftr" sz="quarter" idx="4294967295"/>
          </p:nvPr>
        </p:nvSpPr>
        <p:spPr>
          <a:xfrm>
            <a:off x="0" y="0"/>
            <a:ext cx="0" cy="0"/>
          </a:xfrm>
        </p:spPr>
        <p:txBody>
          <a:bodyPr/>
          <a:lstStyle/>
          <a:p>
            <a:r>
              <a:rPr lang="en-US"/>
              <a:t>For agent use only. Confidential and proprietary. Do not distribute.</a:t>
            </a:r>
          </a:p>
        </p:txBody>
      </p:sp>
      <p:sp>
        <p:nvSpPr>
          <p:cNvPr id="5" name="TextBox 4">
            <a:extLst>
              <a:ext uri="{FF2B5EF4-FFF2-40B4-BE49-F238E27FC236}">
                <a16:creationId xmlns:a16="http://schemas.microsoft.com/office/drawing/2014/main" id="{1806D445-9373-1873-BFE2-4B6BD62A3C37}"/>
              </a:ext>
            </a:extLst>
          </p:cNvPr>
          <p:cNvSpPr txBox="1"/>
          <p:nvPr/>
        </p:nvSpPr>
        <p:spPr>
          <a:xfrm>
            <a:off x="144557" y="6496097"/>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pic>
        <p:nvPicPr>
          <p:cNvPr id="12" name="Picture 2">
            <a:extLst>
              <a:ext uri="{FF2B5EF4-FFF2-40B4-BE49-F238E27FC236}">
                <a16:creationId xmlns:a16="http://schemas.microsoft.com/office/drawing/2014/main" id="{5E710C35-45FE-56CD-63C9-4C1A0A817F0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655" y="21772"/>
            <a:ext cx="7315200" cy="695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55330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53" descr="A group of people standing in front of a building&#10;&#10;Description automatically generated with medium confidence">
            <a:extLst>
              <a:ext uri="{FF2B5EF4-FFF2-40B4-BE49-F238E27FC236}">
                <a16:creationId xmlns:a16="http://schemas.microsoft.com/office/drawing/2014/main" id="{EA78C34A-7DB9-50CD-03A0-6EEF292EF8B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27" t="10249" r="71" b="9494"/>
          <a:stretch/>
        </p:blipFill>
        <p:spPr>
          <a:xfrm>
            <a:off x="1414915" y="1104624"/>
            <a:ext cx="9674694" cy="3423012"/>
          </a:xfrm>
          <a:prstGeom prst="rect">
            <a:avLst/>
          </a:prstGeom>
        </p:spPr>
      </p:pic>
      <p:sp>
        <p:nvSpPr>
          <p:cNvPr id="21" name="Text Placeholder 20">
            <a:extLst>
              <a:ext uri="{FF2B5EF4-FFF2-40B4-BE49-F238E27FC236}">
                <a16:creationId xmlns:a16="http://schemas.microsoft.com/office/drawing/2014/main" id="{17CEBCEB-6DAF-F284-B2BC-E209B5608E2D}"/>
              </a:ext>
            </a:extLst>
          </p:cNvPr>
          <p:cNvSpPr>
            <a:spLocks noGrp="1"/>
          </p:cNvSpPr>
          <p:nvPr>
            <p:ph type="body" sz="quarter" idx="15"/>
          </p:nvPr>
        </p:nvSpPr>
        <p:spPr>
          <a:xfrm>
            <a:off x="1414914" y="4732896"/>
            <a:ext cx="2168866" cy="1398004"/>
          </a:xfrm>
          <a:solidFill>
            <a:schemeClr val="bg2"/>
          </a:solidFill>
          <a:ln w="25400">
            <a:solidFill>
              <a:schemeClr val="accent1"/>
            </a:solidFill>
          </a:ln>
        </p:spPr>
        <p:txBody>
          <a:bodyPr lIns="91440" tIns="182880" rIns="91440" bIns="91440" anchor="ctr" anchorCtr="0"/>
          <a:lstStyle/>
          <a:p>
            <a:r>
              <a:rPr lang="en-US" sz="1800" b="1">
                <a:solidFill>
                  <a:schemeClr val="accent1"/>
                </a:solidFill>
              </a:rPr>
              <a:t>VISIT</a:t>
            </a:r>
            <a:r>
              <a:rPr lang="en-US" sz="1600">
                <a:solidFill>
                  <a:schemeClr val="tx2"/>
                </a:solidFill>
              </a:rPr>
              <a:t> </a:t>
            </a:r>
          </a:p>
          <a:p>
            <a:r>
              <a:rPr lang="en-US" sz="1600">
                <a:solidFill>
                  <a:schemeClr val="tx2"/>
                </a:solidFill>
              </a:rPr>
              <a:t>our virtual booths</a:t>
            </a:r>
          </a:p>
          <a:p>
            <a:endParaRPr lang="en-US" sz="1600">
              <a:solidFill>
                <a:schemeClr val="tx2"/>
              </a:solidFill>
            </a:endParaRPr>
          </a:p>
        </p:txBody>
      </p:sp>
      <p:sp>
        <p:nvSpPr>
          <p:cNvPr id="23" name="Text Placeholder 22">
            <a:extLst>
              <a:ext uri="{FF2B5EF4-FFF2-40B4-BE49-F238E27FC236}">
                <a16:creationId xmlns:a16="http://schemas.microsoft.com/office/drawing/2014/main" id="{9BE36B57-5A3D-7027-6F43-8235A0FE4217}"/>
              </a:ext>
            </a:extLst>
          </p:cNvPr>
          <p:cNvSpPr>
            <a:spLocks noGrp="1"/>
          </p:cNvSpPr>
          <p:nvPr>
            <p:ph type="body" sz="quarter" idx="23"/>
          </p:nvPr>
        </p:nvSpPr>
        <p:spPr>
          <a:xfrm>
            <a:off x="3916857" y="4732896"/>
            <a:ext cx="2168866" cy="1398004"/>
          </a:xfrm>
          <a:solidFill>
            <a:schemeClr val="bg2"/>
          </a:solidFill>
          <a:ln w="25400">
            <a:solidFill>
              <a:schemeClr val="accent1"/>
            </a:solidFill>
          </a:ln>
        </p:spPr>
        <p:txBody>
          <a:bodyPr lIns="91440" tIns="182880" rIns="91440" bIns="91440" anchor="ctr" anchorCtr="0"/>
          <a:lstStyle/>
          <a:p>
            <a:r>
              <a:rPr lang="en-US" sz="1800" b="1">
                <a:solidFill>
                  <a:schemeClr val="accent1"/>
                </a:solidFill>
              </a:rPr>
              <a:t>CHECK OUT </a:t>
            </a:r>
          </a:p>
          <a:p>
            <a:r>
              <a:rPr lang="en-US" sz="1600">
                <a:solidFill>
                  <a:schemeClr val="tx2"/>
                </a:solidFill>
              </a:rPr>
              <a:t>the virtual lounges</a:t>
            </a:r>
          </a:p>
          <a:p>
            <a:endParaRPr lang="en-US" sz="1600">
              <a:solidFill>
                <a:schemeClr val="tx2"/>
              </a:solidFill>
            </a:endParaRPr>
          </a:p>
        </p:txBody>
      </p:sp>
      <p:sp>
        <p:nvSpPr>
          <p:cNvPr id="24" name="Text Placeholder 23">
            <a:extLst>
              <a:ext uri="{FF2B5EF4-FFF2-40B4-BE49-F238E27FC236}">
                <a16:creationId xmlns:a16="http://schemas.microsoft.com/office/drawing/2014/main" id="{3F879A18-60E6-7331-C737-0531C5289A29}"/>
              </a:ext>
            </a:extLst>
          </p:cNvPr>
          <p:cNvSpPr>
            <a:spLocks noGrp="1"/>
          </p:cNvSpPr>
          <p:nvPr>
            <p:ph type="body" sz="quarter" idx="24"/>
          </p:nvPr>
        </p:nvSpPr>
        <p:spPr>
          <a:xfrm>
            <a:off x="6418799" y="4732896"/>
            <a:ext cx="2168866" cy="1398004"/>
          </a:xfrm>
          <a:solidFill>
            <a:schemeClr val="bg2"/>
          </a:solidFill>
          <a:ln w="25400">
            <a:solidFill>
              <a:schemeClr val="accent1"/>
            </a:solidFill>
          </a:ln>
        </p:spPr>
        <p:txBody>
          <a:bodyPr lIns="91440" tIns="182880" rIns="91440" bIns="91440" anchor="ctr" anchorCtr="0"/>
          <a:lstStyle/>
          <a:p>
            <a:r>
              <a:rPr lang="en-US" sz="1800" b="1">
                <a:solidFill>
                  <a:schemeClr val="accent1"/>
                </a:solidFill>
              </a:rPr>
              <a:t>DOWNLOAD </a:t>
            </a:r>
          </a:p>
          <a:p>
            <a:r>
              <a:rPr lang="en-US" sz="1600">
                <a:solidFill>
                  <a:schemeClr val="tx2"/>
                </a:solidFill>
              </a:rPr>
              <a:t>materials into your virtual briefcase</a:t>
            </a:r>
          </a:p>
          <a:p>
            <a:endParaRPr lang="en-US" sz="1600">
              <a:solidFill>
                <a:schemeClr val="tx2"/>
              </a:solidFill>
            </a:endParaRPr>
          </a:p>
        </p:txBody>
      </p:sp>
      <p:sp>
        <p:nvSpPr>
          <p:cNvPr id="25" name="Text Placeholder 24">
            <a:extLst>
              <a:ext uri="{FF2B5EF4-FFF2-40B4-BE49-F238E27FC236}">
                <a16:creationId xmlns:a16="http://schemas.microsoft.com/office/drawing/2014/main" id="{3A850B9E-27FC-E301-7B0E-C15D9365B254}"/>
              </a:ext>
            </a:extLst>
          </p:cNvPr>
          <p:cNvSpPr>
            <a:spLocks noGrp="1"/>
          </p:cNvSpPr>
          <p:nvPr>
            <p:ph type="body" sz="quarter" idx="25"/>
          </p:nvPr>
        </p:nvSpPr>
        <p:spPr>
          <a:xfrm>
            <a:off x="8920741" y="4732896"/>
            <a:ext cx="2168866" cy="1398004"/>
          </a:xfrm>
          <a:solidFill>
            <a:schemeClr val="bg2"/>
          </a:solidFill>
          <a:ln w="25400">
            <a:solidFill>
              <a:schemeClr val="accent1"/>
            </a:solidFill>
          </a:ln>
        </p:spPr>
        <p:txBody>
          <a:bodyPr lIns="91440" tIns="182880" rIns="91440" bIns="91440" anchor="ctr" anchorCtr="0"/>
          <a:lstStyle/>
          <a:p>
            <a:r>
              <a:rPr lang="en-US" sz="1800" b="1">
                <a:solidFill>
                  <a:schemeClr val="accent1"/>
                </a:solidFill>
              </a:rPr>
              <a:t>REWATCH </a:t>
            </a:r>
          </a:p>
          <a:p>
            <a:r>
              <a:rPr lang="en-US" sz="1600">
                <a:solidFill>
                  <a:schemeClr val="tx2"/>
                </a:solidFill>
              </a:rPr>
              <a:t>this presentation (and other presentations) </a:t>
            </a:r>
            <a:br>
              <a:rPr lang="en-US" sz="1600">
                <a:solidFill>
                  <a:schemeClr val="tx2"/>
                </a:solidFill>
              </a:rPr>
            </a:br>
            <a:r>
              <a:rPr lang="en-US" sz="1600">
                <a:solidFill>
                  <a:schemeClr val="tx2"/>
                </a:solidFill>
              </a:rPr>
              <a:t>on demand</a:t>
            </a:r>
          </a:p>
        </p:txBody>
      </p:sp>
      <p:sp>
        <p:nvSpPr>
          <p:cNvPr id="3" name="Slide Number Placeholder 2">
            <a:extLst>
              <a:ext uri="{FF2B5EF4-FFF2-40B4-BE49-F238E27FC236}">
                <a16:creationId xmlns:a16="http://schemas.microsoft.com/office/drawing/2014/main" id="{72552A97-B5FE-5848-9112-54CAE63E532E}"/>
              </a:ext>
            </a:extLst>
          </p:cNvPr>
          <p:cNvSpPr>
            <a:spLocks noGrp="1"/>
          </p:cNvSpPr>
          <p:nvPr>
            <p:ph type="sldNum" sz="quarter" idx="3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33</a:t>
            </a:fld>
            <a:endParaRPr lang="en-US"/>
          </a:p>
        </p:txBody>
      </p:sp>
      <p:sp>
        <p:nvSpPr>
          <p:cNvPr id="2" name="Title 1">
            <a:extLst>
              <a:ext uri="{FF2B5EF4-FFF2-40B4-BE49-F238E27FC236}">
                <a16:creationId xmlns:a16="http://schemas.microsoft.com/office/drawing/2014/main" id="{CEA6C4C7-8CA2-E343-9490-E402715E057B}"/>
              </a:ext>
            </a:extLst>
          </p:cNvPr>
          <p:cNvSpPr>
            <a:spLocks noGrp="1"/>
          </p:cNvSpPr>
          <p:nvPr>
            <p:ph type="title"/>
          </p:nvPr>
        </p:nvSpPr>
        <p:spPr/>
        <p:txBody>
          <a:bodyPr/>
          <a:lstStyle/>
          <a:p>
            <a:r>
              <a:rPr lang="en-US"/>
              <a:t>Explore our virtual event </a:t>
            </a:r>
          </a:p>
        </p:txBody>
      </p:sp>
      <p:sp>
        <p:nvSpPr>
          <p:cNvPr id="46" name="Footer Placeholder 10">
            <a:extLst>
              <a:ext uri="{FF2B5EF4-FFF2-40B4-BE49-F238E27FC236}">
                <a16:creationId xmlns:a16="http://schemas.microsoft.com/office/drawing/2014/main" id="{A40DC3EF-BD4D-B697-4472-36E932D404C6}"/>
              </a:ext>
            </a:extLst>
          </p:cNvPr>
          <p:cNvSpPr txBox="1">
            <a:spLocks/>
          </p:cNvSpPr>
          <p:nvPr/>
        </p:nvSpPr>
        <p:spPr>
          <a:xfrm>
            <a:off x="685800" y="6248400"/>
            <a:ext cx="9918192" cy="304800"/>
          </a:xfrm>
          <a:prstGeom prst="rect">
            <a:avLst/>
          </a:prstGeom>
        </p:spPr>
        <p:txBody>
          <a:bodyPr vert="horz" lIns="0" tIns="0" rIns="0" bIns="0" rtlCol="0">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algn="l"/>
            <a:r>
              <a:rPr lang="en-US" sz="1200"/>
              <a:t>For agent use only. Confidential and proprietary. Do not distribute.</a:t>
            </a:r>
          </a:p>
        </p:txBody>
      </p:sp>
    </p:spTree>
    <p:extLst>
      <p:ext uri="{BB962C8B-B14F-4D97-AF65-F5344CB8AC3E}">
        <p14:creationId xmlns:p14="http://schemas.microsoft.com/office/powerpoint/2010/main" val="26294462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B05FE-7A3B-9E0A-AF26-3DF36CE63004}"/>
              </a:ext>
            </a:extLst>
          </p:cNvPr>
          <p:cNvSpPr>
            <a:spLocks noGrp="1"/>
          </p:cNvSpPr>
          <p:nvPr>
            <p:ph type="title"/>
          </p:nvPr>
        </p:nvSpPr>
        <p:spPr>
          <a:xfrm>
            <a:off x="1905000" y="365760"/>
            <a:ext cx="9918192" cy="603504"/>
          </a:xfrm>
        </p:spPr>
        <p:txBody>
          <a:bodyPr/>
          <a:lstStyle/>
          <a:p>
            <a:r>
              <a:rPr lang="en-US"/>
              <a:t>Find more resources </a:t>
            </a:r>
          </a:p>
        </p:txBody>
      </p:sp>
      <p:sp>
        <p:nvSpPr>
          <p:cNvPr id="22" name="Text Placeholder 21">
            <a:extLst>
              <a:ext uri="{FF2B5EF4-FFF2-40B4-BE49-F238E27FC236}">
                <a16:creationId xmlns:a16="http://schemas.microsoft.com/office/drawing/2014/main" id="{1F1C0C80-5D3C-CCF2-911E-0A8BC7BB22B7}"/>
              </a:ext>
            </a:extLst>
          </p:cNvPr>
          <p:cNvSpPr>
            <a:spLocks noGrp="1"/>
          </p:cNvSpPr>
          <p:nvPr>
            <p:ph type="body" sz="quarter" idx="17"/>
          </p:nvPr>
        </p:nvSpPr>
        <p:spPr>
          <a:prstGeom prst="roundRect">
            <a:avLst/>
          </a:prstGeom>
          <a:solidFill>
            <a:schemeClr val="accent1">
              <a:lumMod val="20000"/>
              <a:lumOff val="80000"/>
            </a:schemeClr>
          </a:solidFill>
        </p:spPr>
        <p:txBody>
          <a:bodyPr lIns="91440" tIns="91440" rIns="91440" bIns="91440"/>
          <a:lstStyle/>
          <a:p>
            <a:r>
              <a:rPr lang="en-US" sz="2400">
                <a:solidFill>
                  <a:schemeClr val="accent2"/>
                </a:solidFill>
              </a:rPr>
              <a:t>Playbooks</a:t>
            </a:r>
          </a:p>
          <a:p>
            <a:pPr marL="342900" lvl="1" indent="-342900">
              <a:buFont typeface="Arial" panose="020B0604020202020204" pitchFamily="34" charset="0"/>
              <a:buChar char="•"/>
            </a:pPr>
            <a:r>
              <a:rPr lang="en-US"/>
              <a:t>Dental and vision</a:t>
            </a:r>
          </a:p>
          <a:p>
            <a:pPr marL="342900" lvl="1" indent="-342900">
              <a:buFont typeface="Arial" panose="020B0604020202020204" pitchFamily="34" charset="0"/>
              <a:buChar char="•"/>
            </a:pPr>
            <a:r>
              <a:rPr lang="en-US"/>
              <a:t>Veterans</a:t>
            </a:r>
          </a:p>
          <a:p>
            <a:pPr marL="342900" lvl="1" indent="-342900">
              <a:buFont typeface="Arial" panose="020B0604020202020204" pitchFamily="34" charset="0"/>
              <a:buChar char="•"/>
            </a:pPr>
            <a:r>
              <a:rPr lang="en-US"/>
              <a:t>Lead generation and sales  </a:t>
            </a:r>
          </a:p>
          <a:p>
            <a:endParaRPr lang="en-US"/>
          </a:p>
        </p:txBody>
      </p:sp>
      <p:sp>
        <p:nvSpPr>
          <p:cNvPr id="24" name="Text Placeholder 23">
            <a:extLst>
              <a:ext uri="{FF2B5EF4-FFF2-40B4-BE49-F238E27FC236}">
                <a16:creationId xmlns:a16="http://schemas.microsoft.com/office/drawing/2014/main" id="{440D4C62-3BA9-3C40-49B3-4FA1660F81D4}"/>
              </a:ext>
            </a:extLst>
          </p:cNvPr>
          <p:cNvSpPr>
            <a:spLocks noGrp="1"/>
          </p:cNvSpPr>
          <p:nvPr>
            <p:ph type="body" sz="quarter" idx="19"/>
          </p:nvPr>
        </p:nvSpPr>
        <p:spPr>
          <a:prstGeom prst="roundRect">
            <a:avLst/>
          </a:prstGeom>
          <a:solidFill>
            <a:schemeClr val="accent1">
              <a:lumMod val="20000"/>
              <a:lumOff val="80000"/>
            </a:schemeClr>
          </a:solidFill>
        </p:spPr>
        <p:txBody>
          <a:bodyPr lIns="91440" tIns="91440" rIns="91440" bIns="91440"/>
          <a:lstStyle/>
          <a:p>
            <a:r>
              <a:rPr lang="en-US" sz="2400">
                <a:solidFill>
                  <a:schemeClr val="accent2"/>
                </a:solidFill>
              </a:rPr>
              <a:t>Ignite pages</a:t>
            </a:r>
          </a:p>
          <a:p>
            <a:pPr marL="342900" lvl="1" indent="-342900">
              <a:buFont typeface="Arial" panose="020B0604020202020204" pitchFamily="34" charset="0"/>
              <a:buChar char="•"/>
            </a:pPr>
            <a:r>
              <a:rPr lang="en-US"/>
              <a:t>Dental</a:t>
            </a:r>
          </a:p>
          <a:p>
            <a:pPr marL="342900" lvl="1" indent="-342900">
              <a:buFont typeface="Arial" panose="020B0604020202020204" pitchFamily="34" charset="0"/>
              <a:buChar char="•"/>
            </a:pPr>
            <a:r>
              <a:rPr lang="en-US"/>
              <a:t>Vision </a:t>
            </a:r>
          </a:p>
          <a:p>
            <a:endParaRPr lang="en-US"/>
          </a:p>
        </p:txBody>
      </p:sp>
      <p:sp>
        <p:nvSpPr>
          <p:cNvPr id="23" name="Text Placeholder 22">
            <a:extLst>
              <a:ext uri="{FF2B5EF4-FFF2-40B4-BE49-F238E27FC236}">
                <a16:creationId xmlns:a16="http://schemas.microsoft.com/office/drawing/2014/main" id="{3EF6AC5A-5C9C-D706-206C-747C3D8AD91E}"/>
              </a:ext>
            </a:extLst>
          </p:cNvPr>
          <p:cNvSpPr>
            <a:spLocks noGrp="1"/>
          </p:cNvSpPr>
          <p:nvPr>
            <p:ph type="body" sz="quarter" idx="18"/>
          </p:nvPr>
        </p:nvSpPr>
        <p:spPr>
          <a:prstGeom prst="roundRect">
            <a:avLst/>
          </a:prstGeom>
          <a:solidFill>
            <a:schemeClr val="accent1">
              <a:lumMod val="20000"/>
              <a:lumOff val="80000"/>
            </a:schemeClr>
          </a:solidFill>
        </p:spPr>
        <p:txBody>
          <a:bodyPr lIns="91440" tIns="91440" rIns="91440" bIns="91440"/>
          <a:lstStyle/>
          <a:p>
            <a:r>
              <a:rPr lang="en-US" sz="2400">
                <a:solidFill>
                  <a:schemeClr val="accent2"/>
                </a:solidFill>
              </a:rPr>
              <a:t>Educational resources</a:t>
            </a:r>
          </a:p>
          <a:p>
            <a:pPr marL="342900" lvl="1" indent="-342900">
              <a:buFont typeface="Arial" panose="020B0604020202020204" pitchFamily="34" charset="0"/>
              <a:buChar char="•"/>
            </a:pPr>
            <a:r>
              <a:rPr lang="en-US"/>
              <a:t>Search dental and vision</a:t>
            </a:r>
          </a:p>
          <a:p>
            <a:pPr marL="342900" lvl="1" indent="-342900">
              <a:buFont typeface="Arial" panose="020B0604020202020204" pitchFamily="34" charset="0"/>
              <a:buChar char="•"/>
            </a:pPr>
            <a:r>
              <a:rPr lang="en-US"/>
              <a:t>Search veterans </a:t>
            </a:r>
          </a:p>
          <a:p>
            <a:endParaRPr lang="en-US" sz="2400"/>
          </a:p>
          <a:p>
            <a:endParaRPr lang="en-US"/>
          </a:p>
        </p:txBody>
      </p:sp>
      <p:sp>
        <p:nvSpPr>
          <p:cNvPr id="25" name="Text Placeholder 24">
            <a:extLst>
              <a:ext uri="{FF2B5EF4-FFF2-40B4-BE49-F238E27FC236}">
                <a16:creationId xmlns:a16="http://schemas.microsoft.com/office/drawing/2014/main" id="{68953E7B-8E83-54AA-CF0E-81680AED8E90}"/>
              </a:ext>
            </a:extLst>
          </p:cNvPr>
          <p:cNvSpPr>
            <a:spLocks noGrp="1"/>
          </p:cNvSpPr>
          <p:nvPr>
            <p:ph type="body" sz="quarter" idx="20"/>
          </p:nvPr>
        </p:nvSpPr>
        <p:spPr>
          <a:prstGeom prst="roundRect">
            <a:avLst/>
          </a:prstGeom>
          <a:solidFill>
            <a:schemeClr val="accent1">
              <a:lumMod val="20000"/>
              <a:lumOff val="80000"/>
            </a:schemeClr>
          </a:solidFill>
        </p:spPr>
        <p:txBody>
          <a:bodyPr lIns="91440" tIns="91440" rIns="91440" bIns="91440"/>
          <a:lstStyle/>
          <a:p>
            <a:r>
              <a:rPr lang="en-US">
                <a:solidFill>
                  <a:schemeClr val="accent2"/>
                </a:solidFill>
              </a:rPr>
              <a:t>Humana </a:t>
            </a:r>
            <a:r>
              <a:rPr lang="en-US" err="1">
                <a:solidFill>
                  <a:schemeClr val="accent2"/>
                </a:solidFill>
              </a:rPr>
              <a:t>MarketPoint</a:t>
            </a:r>
            <a:r>
              <a:rPr lang="en-US">
                <a:solidFill>
                  <a:schemeClr val="accent2"/>
                </a:solidFill>
              </a:rPr>
              <a:t> University </a:t>
            </a:r>
          </a:p>
          <a:p>
            <a:endParaRPr lang="en-US"/>
          </a:p>
        </p:txBody>
      </p:sp>
      <p:sp>
        <p:nvSpPr>
          <p:cNvPr id="26" name="Text Placeholder 25">
            <a:extLst>
              <a:ext uri="{FF2B5EF4-FFF2-40B4-BE49-F238E27FC236}">
                <a16:creationId xmlns:a16="http://schemas.microsoft.com/office/drawing/2014/main" id="{6E8378AC-1B15-CA76-E541-4BF593C0F778}"/>
              </a:ext>
            </a:extLst>
          </p:cNvPr>
          <p:cNvSpPr>
            <a:spLocks noGrp="1"/>
          </p:cNvSpPr>
          <p:nvPr>
            <p:ph type="body" sz="quarter" idx="21"/>
          </p:nvPr>
        </p:nvSpPr>
        <p:spPr>
          <a:prstGeom prst="roundRect">
            <a:avLst/>
          </a:prstGeom>
          <a:solidFill>
            <a:schemeClr val="accent1">
              <a:lumMod val="20000"/>
              <a:lumOff val="80000"/>
            </a:schemeClr>
          </a:solidFill>
        </p:spPr>
        <p:txBody>
          <a:bodyPr lIns="91440" tIns="91440" rIns="91440" bIns="91440"/>
          <a:lstStyle/>
          <a:p>
            <a:r>
              <a:rPr lang="en-US">
                <a:solidFill>
                  <a:schemeClr val="accent2"/>
                </a:solidFill>
              </a:rPr>
              <a:t>Dental and vision grids </a:t>
            </a:r>
            <a:br>
              <a:rPr lang="en-US">
                <a:solidFill>
                  <a:schemeClr val="accent2"/>
                </a:solidFill>
              </a:rPr>
            </a:br>
            <a:r>
              <a:rPr lang="en-US">
                <a:solidFill>
                  <a:schemeClr val="accent2"/>
                </a:solidFill>
              </a:rPr>
              <a:t>on Vantage </a:t>
            </a:r>
          </a:p>
          <a:p>
            <a:endParaRPr lang="en-US"/>
          </a:p>
        </p:txBody>
      </p:sp>
      <p:sp>
        <p:nvSpPr>
          <p:cNvPr id="3" name="Footer Placeholder 2">
            <a:extLst>
              <a:ext uri="{FF2B5EF4-FFF2-40B4-BE49-F238E27FC236}">
                <a16:creationId xmlns:a16="http://schemas.microsoft.com/office/drawing/2014/main" id="{464668D8-A09C-012F-5398-F78C5688B032}"/>
              </a:ext>
            </a:extLst>
          </p:cNvPr>
          <p:cNvSpPr>
            <a:spLocks noGrp="1"/>
          </p:cNvSpPr>
          <p:nvPr>
            <p:ph type="ftr" sz="quarter" idx="23"/>
          </p:nvPr>
        </p:nvSpPr>
        <p:spPr/>
        <p:txBody>
          <a:bodyPr/>
          <a:lstStyle/>
          <a:p>
            <a:r>
              <a:rPr lang="en-US"/>
              <a:t>For agent use only. Confidential and proprietary. Do not distribute.</a:t>
            </a:r>
          </a:p>
        </p:txBody>
      </p:sp>
      <p:sp>
        <p:nvSpPr>
          <p:cNvPr id="4" name="Slide Number Placeholder 3">
            <a:extLst>
              <a:ext uri="{FF2B5EF4-FFF2-40B4-BE49-F238E27FC236}">
                <a16:creationId xmlns:a16="http://schemas.microsoft.com/office/drawing/2014/main" id="{01FD9300-F74F-3902-9D96-0DD19F233F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34</a:t>
            </a:fld>
            <a:endParaRPr lang="en-US"/>
          </a:p>
        </p:txBody>
      </p:sp>
      <p:pic>
        <p:nvPicPr>
          <p:cNvPr id="37" name="Picture Placeholder 124">
            <a:extLst>
              <a:ext uri="{FF2B5EF4-FFF2-40B4-BE49-F238E27FC236}">
                <a16:creationId xmlns:a16="http://schemas.microsoft.com/office/drawing/2014/main" id="{A575B8DD-B0CD-32C9-334B-0035F13CF525}"/>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700575" y="117435"/>
            <a:ext cx="1050733" cy="1050734"/>
          </a:xfrm>
          <a:prstGeom prst="rect">
            <a:avLst/>
          </a:prstGeom>
        </p:spPr>
      </p:pic>
      <p:grpSp>
        <p:nvGrpSpPr>
          <p:cNvPr id="43" name="Group 42">
            <a:extLst>
              <a:ext uri="{FF2B5EF4-FFF2-40B4-BE49-F238E27FC236}">
                <a16:creationId xmlns:a16="http://schemas.microsoft.com/office/drawing/2014/main" id="{BA42FB9F-A6B7-6E63-C06F-1CC5BCDCB708}"/>
              </a:ext>
            </a:extLst>
          </p:cNvPr>
          <p:cNvGrpSpPr/>
          <p:nvPr/>
        </p:nvGrpSpPr>
        <p:grpSpPr>
          <a:xfrm>
            <a:off x="8444518" y="3682853"/>
            <a:ext cx="3212592" cy="2717947"/>
            <a:chOff x="8663363" y="3899304"/>
            <a:chExt cx="4114102" cy="3480651"/>
          </a:xfrm>
        </p:grpSpPr>
        <p:pic>
          <p:nvPicPr>
            <p:cNvPr id="40" name="Picture 39" descr="Graphical user interface, text, application&#10;&#10;Description automatically generated">
              <a:extLst>
                <a:ext uri="{FF2B5EF4-FFF2-40B4-BE49-F238E27FC236}">
                  <a16:creationId xmlns:a16="http://schemas.microsoft.com/office/drawing/2014/main" id="{24BE9F80-9015-5DA2-32E0-B6743F156F1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2415" y="4395455"/>
              <a:ext cx="2305050" cy="2984500"/>
            </a:xfrm>
            <a:prstGeom prst="rect">
              <a:avLst/>
            </a:prstGeom>
            <a:ln>
              <a:solidFill>
                <a:schemeClr val="bg1"/>
              </a:solidFill>
            </a:ln>
            <a:effectLst/>
          </p:spPr>
        </p:pic>
        <p:pic>
          <p:nvPicPr>
            <p:cNvPr id="42" name="Picture 41" descr="A person and person smiling&#10;&#10;Description automatically generated with low confidence">
              <a:extLst>
                <a:ext uri="{FF2B5EF4-FFF2-40B4-BE49-F238E27FC236}">
                  <a16:creationId xmlns:a16="http://schemas.microsoft.com/office/drawing/2014/main" id="{E1715B01-40DA-14FC-0E75-55918A78834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63363" y="3899304"/>
              <a:ext cx="2315533" cy="2991311"/>
            </a:xfrm>
            <a:prstGeom prst="rect">
              <a:avLst/>
            </a:prstGeom>
            <a:ln>
              <a:solidFill>
                <a:schemeClr val="bg1"/>
              </a:solidFill>
            </a:ln>
            <a:effectLst/>
          </p:spPr>
        </p:pic>
      </p:grpSp>
    </p:spTree>
    <p:extLst>
      <p:ext uri="{BB962C8B-B14F-4D97-AF65-F5344CB8AC3E}">
        <p14:creationId xmlns:p14="http://schemas.microsoft.com/office/powerpoint/2010/main" val="15365375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E791F1C1-B1EC-1FB9-2E2A-B9B059326F10}"/>
              </a:ext>
            </a:extLst>
          </p:cNvPr>
          <p:cNvSpPr>
            <a:spLocks noGrp="1"/>
          </p:cNvSpPr>
          <p:nvPr>
            <p:ph type="body" sz="quarter" idx="15"/>
          </p:nvPr>
        </p:nvSpPr>
        <p:spPr>
          <a:xfrm>
            <a:off x="1239189" y="3303732"/>
            <a:ext cx="3047260" cy="1903267"/>
          </a:xfrm>
        </p:spPr>
        <p:txBody>
          <a:bodyPr/>
          <a:lstStyle/>
          <a:p>
            <a:r>
              <a:rPr kumimoji="0" lang="en-US" b="0" i="0" u="none" strike="noStrike" kern="1200" cap="none" spc="0" normalizeH="0" baseline="0" noProof="0">
                <a:ln>
                  <a:noFill/>
                </a:ln>
                <a:solidFill>
                  <a:prstClr val="black"/>
                </a:solidFill>
                <a:effectLst/>
                <a:uLnTx/>
                <a:uFillTx/>
                <a:latin typeface="Calibri" panose="020F0502020204030204"/>
                <a:ea typeface="+mn-ea"/>
                <a:cs typeface="+mn-cs"/>
              </a:rPr>
              <a:t>Contact your team at </a:t>
            </a:r>
            <a:r>
              <a:rPr kumimoji="0" lang="en-US" b="0" i="0" u="none" strike="noStrike" kern="1200" cap="none" spc="0" normalizeH="0" baseline="0" noProof="0" err="1">
                <a:ln>
                  <a:noFill/>
                </a:ln>
                <a:solidFill>
                  <a:prstClr val="black"/>
                </a:solidFill>
                <a:effectLst/>
                <a:uLnTx/>
                <a:uFillTx/>
                <a:latin typeface="Calibri" panose="020F0502020204030204"/>
                <a:ea typeface="+mn-ea"/>
                <a:cs typeface="+mn-cs"/>
              </a:rPr>
              <a:t>IgniteWithHumana.com</a:t>
            </a:r>
            <a:r>
              <a:rPr kumimoji="0" lang="en-US" b="0" i="0" u="none" strike="noStrike" kern="1200" cap="none" spc="0" normalizeH="0" baseline="0" noProof="0">
                <a:ln>
                  <a:noFill/>
                </a:ln>
                <a:solidFill>
                  <a:prstClr val="black"/>
                </a:solidFill>
                <a:effectLst/>
                <a:uLnTx/>
                <a:uFillTx/>
                <a:latin typeface="Calibri" panose="020F0502020204030204"/>
                <a:ea typeface="+mn-ea"/>
                <a:cs typeface="+mn-cs"/>
              </a:rPr>
              <a:t>/Support </a:t>
            </a:r>
          </a:p>
          <a:p>
            <a:endParaRPr lang="en-US"/>
          </a:p>
        </p:txBody>
      </p:sp>
      <p:sp>
        <p:nvSpPr>
          <p:cNvPr id="14" name="Text Placeholder 13">
            <a:extLst>
              <a:ext uri="{FF2B5EF4-FFF2-40B4-BE49-F238E27FC236}">
                <a16:creationId xmlns:a16="http://schemas.microsoft.com/office/drawing/2014/main" id="{7B9D7FAB-1419-EF06-F448-B128DBACBCD2}"/>
              </a:ext>
            </a:extLst>
          </p:cNvPr>
          <p:cNvSpPr>
            <a:spLocks noGrp="1"/>
          </p:cNvSpPr>
          <p:nvPr>
            <p:ph type="body" sz="quarter" idx="18"/>
          </p:nvPr>
        </p:nvSpPr>
        <p:spPr/>
        <p:txBody>
          <a:bodyPr/>
          <a:lstStyle/>
          <a:p>
            <a:r>
              <a:rPr lang="en-US"/>
              <a:t>Contact the Veteran Engagement Team for support </a:t>
            </a:r>
          </a:p>
          <a:p>
            <a:endParaRPr lang="en-US"/>
          </a:p>
        </p:txBody>
      </p:sp>
      <p:sp>
        <p:nvSpPr>
          <p:cNvPr id="15" name="Text Placeholder 14">
            <a:extLst>
              <a:ext uri="{FF2B5EF4-FFF2-40B4-BE49-F238E27FC236}">
                <a16:creationId xmlns:a16="http://schemas.microsoft.com/office/drawing/2014/main" id="{DD3787D4-C25E-DD16-F5F8-971BBE6DE853}"/>
              </a:ext>
            </a:extLst>
          </p:cNvPr>
          <p:cNvSpPr>
            <a:spLocks noGrp="1"/>
          </p:cNvSpPr>
          <p:nvPr>
            <p:ph type="body" sz="quarter" idx="19"/>
          </p:nvPr>
        </p:nvSpPr>
        <p:spPr/>
        <p:txBody>
          <a:bodyPr/>
          <a:lstStyle/>
          <a:p>
            <a:r>
              <a:rPr lang="en-US"/>
              <a:t>Contact Agent Support for technical and enrollment questions</a:t>
            </a:r>
          </a:p>
        </p:txBody>
      </p:sp>
      <p:sp>
        <p:nvSpPr>
          <p:cNvPr id="2" name="Title 1">
            <a:extLst>
              <a:ext uri="{FF2B5EF4-FFF2-40B4-BE49-F238E27FC236}">
                <a16:creationId xmlns:a16="http://schemas.microsoft.com/office/drawing/2014/main" id="{923F26C3-4CCD-5652-C7C2-B6D9B97EE88C}"/>
              </a:ext>
            </a:extLst>
          </p:cNvPr>
          <p:cNvSpPr>
            <a:spLocks noGrp="1"/>
          </p:cNvSpPr>
          <p:nvPr>
            <p:ph type="title"/>
          </p:nvPr>
        </p:nvSpPr>
        <p:spPr/>
        <p:txBody>
          <a:bodyPr>
            <a:normAutofit/>
          </a:bodyPr>
          <a:lstStyle/>
          <a:p>
            <a:r>
              <a:rPr lang="en-US" sz="3200"/>
              <a:t>Need help? Connect with your leadership team</a:t>
            </a:r>
          </a:p>
        </p:txBody>
      </p:sp>
      <p:sp>
        <p:nvSpPr>
          <p:cNvPr id="3" name="Slide Number Placeholder 2">
            <a:extLst>
              <a:ext uri="{FF2B5EF4-FFF2-40B4-BE49-F238E27FC236}">
                <a16:creationId xmlns:a16="http://schemas.microsoft.com/office/drawing/2014/main" id="{5D0F6D0E-59E0-AD3D-B2E4-3893FFC6610F}"/>
              </a:ext>
            </a:extLst>
          </p:cNvPr>
          <p:cNvSpPr>
            <a:spLocks noGrp="1"/>
          </p:cNvSpPr>
          <p:nvPr>
            <p:ph type="sldNum" sz="quarter" idx="2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b="1">
                <a:solidFill>
                  <a:schemeClr val="accent1"/>
                </a:solidFill>
              </a:rPr>
              <a:t>|</a:t>
            </a:r>
            <a:r>
              <a:rPr lang="en-US"/>
              <a:t> </a:t>
            </a:r>
            <a:fld id="{37D409AB-2201-4E18-8A34-C31753AD9B06}" type="slidenum">
              <a:rPr lang="en-US" smtClean="0">
                <a:solidFill>
                  <a:schemeClr val="tx1"/>
                </a:solidFill>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11" name="Footer Placeholder 10">
            <a:extLst>
              <a:ext uri="{FF2B5EF4-FFF2-40B4-BE49-F238E27FC236}">
                <a16:creationId xmlns:a16="http://schemas.microsoft.com/office/drawing/2014/main" id="{FCB77322-9BB6-B82F-FD32-A69371DA8F28}"/>
              </a:ext>
            </a:extLst>
          </p:cNvPr>
          <p:cNvSpPr>
            <a:spLocks noGrp="1"/>
          </p:cNvSpPr>
          <p:nvPr>
            <p:ph type="ftr" sz="quarter" idx="24"/>
          </p:nvPr>
        </p:nvSpPr>
        <p:spPr/>
        <p:txBody>
          <a:bodyPr/>
          <a:lstStyle/>
          <a:p>
            <a:r>
              <a:rPr lang="en-US"/>
              <a:t>For agent use only. Confidential and proprietary. Do not distribute.</a:t>
            </a:r>
          </a:p>
        </p:txBody>
      </p:sp>
      <p:sp>
        <p:nvSpPr>
          <p:cNvPr id="10" name="TextBox 9">
            <a:extLst>
              <a:ext uri="{FF2B5EF4-FFF2-40B4-BE49-F238E27FC236}">
                <a16:creationId xmlns:a16="http://schemas.microsoft.com/office/drawing/2014/main" id="{CC07DD78-5376-C9AB-CFFC-A04C94C93C86}"/>
              </a:ext>
            </a:extLst>
          </p:cNvPr>
          <p:cNvSpPr txBox="1"/>
          <p:nvPr/>
        </p:nvSpPr>
        <p:spPr>
          <a:xfrm>
            <a:off x="328613" y="6457948"/>
            <a:ext cx="743958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p>
        </p:txBody>
      </p:sp>
      <p:grpSp>
        <p:nvGrpSpPr>
          <p:cNvPr id="55" name="Group 200" title="Handshake Heart icon">
            <a:extLst>
              <a:ext uri="{FF2B5EF4-FFF2-40B4-BE49-F238E27FC236}">
                <a16:creationId xmlns:a16="http://schemas.microsoft.com/office/drawing/2014/main" id="{C17E6FEE-91B6-9FBB-F4B4-20BF6AC89697}"/>
              </a:ext>
            </a:extLst>
          </p:cNvPr>
          <p:cNvGrpSpPr>
            <a:grpSpLocks noChangeAspect="1"/>
          </p:cNvGrpSpPr>
          <p:nvPr/>
        </p:nvGrpSpPr>
        <p:grpSpPr bwMode="auto">
          <a:xfrm>
            <a:off x="5770429" y="2088362"/>
            <a:ext cx="968131" cy="862456"/>
            <a:chOff x="1707" y="3510"/>
            <a:chExt cx="568" cy="506"/>
          </a:xfrm>
          <a:solidFill>
            <a:schemeClr val="accent1"/>
          </a:solidFill>
        </p:grpSpPr>
        <p:sp>
          <p:nvSpPr>
            <p:cNvPr id="56" name="Freeform 201">
              <a:extLst>
                <a:ext uri="{FF2B5EF4-FFF2-40B4-BE49-F238E27FC236}">
                  <a16:creationId xmlns:a16="http://schemas.microsoft.com/office/drawing/2014/main" id="{40C21162-536E-0E01-4665-795AC6C0CE16}"/>
                </a:ext>
              </a:extLst>
            </p:cNvPr>
            <p:cNvSpPr>
              <a:spLocks noEditPoints="1"/>
            </p:cNvSpPr>
            <p:nvPr/>
          </p:nvSpPr>
          <p:spPr bwMode="auto">
            <a:xfrm>
              <a:off x="1871" y="3522"/>
              <a:ext cx="404" cy="277"/>
            </a:xfrm>
            <a:custGeom>
              <a:avLst/>
              <a:gdLst>
                <a:gd name="T0" fmla="*/ 114 w 136"/>
                <a:gd name="T1" fmla="*/ 93 h 93"/>
                <a:gd name="T2" fmla="*/ 111 w 136"/>
                <a:gd name="T3" fmla="*/ 92 h 93"/>
                <a:gd name="T4" fmla="*/ 61 w 136"/>
                <a:gd name="T5" fmla="*/ 42 h 93"/>
                <a:gd name="T6" fmla="*/ 39 w 136"/>
                <a:gd name="T7" fmla="*/ 63 h 93"/>
                <a:gd name="T8" fmla="*/ 24 w 136"/>
                <a:gd name="T9" fmla="*/ 70 h 93"/>
                <a:gd name="T10" fmla="*/ 1 w 136"/>
                <a:gd name="T11" fmla="*/ 59 h 93"/>
                <a:gd name="T12" fmla="*/ 1 w 136"/>
                <a:gd name="T13" fmla="*/ 53 h 93"/>
                <a:gd name="T14" fmla="*/ 38 w 136"/>
                <a:gd name="T15" fmla="*/ 17 h 93"/>
                <a:gd name="T16" fmla="*/ 80 w 136"/>
                <a:gd name="T17" fmla="*/ 0 h 93"/>
                <a:gd name="T18" fmla="*/ 117 w 136"/>
                <a:gd name="T19" fmla="*/ 14 h 93"/>
                <a:gd name="T20" fmla="*/ 136 w 136"/>
                <a:gd name="T21" fmla="*/ 56 h 93"/>
                <a:gd name="T22" fmla="*/ 115 w 136"/>
                <a:gd name="T23" fmla="*/ 93 h 93"/>
                <a:gd name="T24" fmla="*/ 114 w 136"/>
                <a:gd name="T25" fmla="*/ 93 h 93"/>
                <a:gd name="T26" fmla="*/ 61 w 136"/>
                <a:gd name="T27" fmla="*/ 32 h 93"/>
                <a:gd name="T28" fmla="*/ 63 w 136"/>
                <a:gd name="T29" fmla="*/ 34 h 93"/>
                <a:gd name="T30" fmla="*/ 114 w 136"/>
                <a:gd name="T31" fmla="*/ 85 h 93"/>
                <a:gd name="T32" fmla="*/ 128 w 136"/>
                <a:gd name="T33" fmla="*/ 56 h 93"/>
                <a:gd name="T34" fmla="*/ 80 w 136"/>
                <a:gd name="T35" fmla="*/ 7 h 93"/>
                <a:gd name="T36" fmla="*/ 44 w 136"/>
                <a:gd name="T37" fmla="*/ 23 h 93"/>
                <a:gd name="T38" fmla="*/ 10 w 136"/>
                <a:gd name="T39" fmla="*/ 56 h 93"/>
                <a:gd name="T40" fmla="*/ 24 w 136"/>
                <a:gd name="T41" fmla="*/ 62 h 93"/>
                <a:gd name="T42" fmla="*/ 34 w 136"/>
                <a:gd name="T43" fmla="*/ 57 h 93"/>
                <a:gd name="T44" fmla="*/ 58 w 136"/>
                <a:gd name="T45" fmla="*/ 34 h 93"/>
                <a:gd name="T46" fmla="*/ 61 w 136"/>
                <a:gd name="T47" fmla="*/ 3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93">
                  <a:moveTo>
                    <a:pt x="114" y="93"/>
                  </a:moveTo>
                  <a:cubicBezTo>
                    <a:pt x="113" y="93"/>
                    <a:pt x="112" y="93"/>
                    <a:pt x="111" y="92"/>
                  </a:cubicBezTo>
                  <a:cubicBezTo>
                    <a:pt x="61" y="42"/>
                    <a:pt x="61" y="42"/>
                    <a:pt x="61" y="42"/>
                  </a:cubicBezTo>
                  <a:cubicBezTo>
                    <a:pt x="39" y="63"/>
                    <a:pt x="39" y="63"/>
                    <a:pt x="39" y="63"/>
                  </a:cubicBezTo>
                  <a:cubicBezTo>
                    <a:pt x="39" y="63"/>
                    <a:pt x="33" y="69"/>
                    <a:pt x="24" y="70"/>
                  </a:cubicBezTo>
                  <a:cubicBezTo>
                    <a:pt x="16" y="70"/>
                    <a:pt x="9" y="66"/>
                    <a:pt x="1" y="59"/>
                  </a:cubicBezTo>
                  <a:cubicBezTo>
                    <a:pt x="0" y="57"/>
                    <a:pt x="0" y="55"/>
                    <a:pt x="1" y="53"/>
                  </a:cubicBezTo>
                  <a:cubicBezTo>
                    <a:pt x="38" y="17"/>
                    <a:pt x="38" y="17"/>
                    <a:pt x="38" y="17"/>
                  </a:cubicBezTo>
                  <a:cubicBezTo>
                    <a:pt x="39" y="16"/>
                    <a:pt x="57" y="0"/>
                    <a:pt x="80" y="0"/>
                  </a:cubicBezTo>
                  <a:cubicBezTo>
                    <a:pt x="93" y="0"/>
                    <a:pt x="107" y="5"/>
                    <a:pt x="117" y="14"/>
                  </a:cubicBezTo>
                  <a:cubicBezTo>
                    <a:pt x="126" y="21"/>
                    <a:pt x="136" y="35"/>
                    <a:pt x="136" y="56"/>
                  </a:cubicBezTo>
                  <a:cubicBezTo>
                    <a:pt x="136" y="57"/>
                    <a:pt x="136" y="83"/>
                    <a:pt x="115" y="93"/>
                  </a:cubicBezTo>
                  <a:cubicBezTo>
                    <a:pt x="115" y="93"/>
                    <a:pt x="114" y="93"/>
                    <a:pt x="114" y="93"/>
                  </a:cubicBezTo>
                  <a:close/>
                  <a:moveTo>
                    <a:pt x="61" y="32"/>
                  </a:moveTo>
                  <a:cubicBezTo>
                    <a:pt x="62" y="32"/>
                    <a:pt x="63" y="33"/>
                    <a:pt x="63" y="34"/>
                  </a:cubicBezTo>
                  <a:cubicBezTo>
                    <a:pt x="114" y="85"/>
                    <a:pt x="114" y="85"/>
                    <a:pt x="114" y="85"/>
                  </a:cubicBezTo>
                  <a:cubicBezTo>
                    <a:pt x="128" y="76"/>
                    <a:pt x="128" y="56"/>
                    <a:pt x="128" y="56"/>
                  </a:cubicBezTo>
                  <a:cubicBezTo>
                    <a:pt x="128" y="24"/>
                    <a:pt x="100" y="7"/>
                    <a:pt x="80" y="7"/>
                  </a:cubicBezTo>
                  <a:cubicBezTo>
                    <a:pt x="60" y="7"/>
                    <a:pt x="44" y="22"/>
                    <a:pt x="44" y="23"/>
                  </a:cubicBezTo>
                  <a:cubicBezTo>
                    <a:pt x="10" y="56"/>
                    <a:pt x="10" y="56"/>
                    <a:pt x="10" y="56"/>
                  </a:cubicBezTo>
                  <a:cubicBezTo>
                    <a:pt x="14" y="60"/>
                    <a:pt x="19" y="62"/>
                    <a:pt x="24" y="62"/>
                  </a:cubicBezTo>
                  <a:cubicBezTo>
                    <a:pt x="30" y="62"/>
                    <a:pt x="34" y="58"/>
                    <a:pt x="34" y="57"/>
                  </a:cubicBezTo>
                  <a:cubicBezTo>
                    <a:pt x="58" y="34"/>
                    <a:pt x="58" y="34"/>
                    <a:pt x="58" y="34"/>
                  </a:cubicBezTo>
                  <a:cubicBezTo>
                    <a:pt x="59" y="33"/>
                    <a:pt x="60" y="32"/>
                    <a:pt x="6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7" name="Freeform 202">
              <a:extLst>
                <a:ext uri="{FF2B5EF4-FFF2-40B4-BE49-F238E27FC236}">
                  <a16:creationId xmlns:a16="http://schemas.microsoft.com/office/drawing/2014/main" id="{24DD5A6C-DADB-ADDC-568F-ED78ED2D3C1A}"/>
                </a:ext>
              </a:extLst>
            </p:cNvPr>
            <p:cNvSpPr>
              <a:spLocks/>
            </p:cNvSpPr>
            <p:nvPr/>
          </p:nvSpPr>
          <p:spPr bwMode="auto">
            <a:xfrm>
              <a:off x="1707" y="3510"/>
              <a:ext cx="306" cy="336"/>
            </a:xfrm>
            <a:custGeom>
              <a:avLst/>
              <a:gdLst>
                <a:gd name="T0" fmla="*/ 33 w 103"/>
                <a:gd name="T1" fmla="*/ 113 h 113"/>
                <a:gd name="T2" fmla="*/ 31 w 103"/>
                <a:gd name="T3" fmla="*/ 113 h 113"/>
                <a:gd name="T4" fmla="*/ 0 w 103"/>
                <a:gd name="T5" fmla="*/ 60 h 113"/>
                <a:gd name="T6" fmla="*/ 59 w 103"/>
                <a:gd name="T7" fmla="*/ 0 h 113"/>
                <a:gd name="T8" fmla="*/ 102 w 103"/>
                <a:gd name="T9" fmla="*/ 18 h 113"/>
                <a:gd name="T10" fmla="*/ 102 w 103"/>
                <a:gd name="T11" fmla="*/ 24 h 113"/>
                <a:gd name="T12" fmla="*/ 96 w 103"/>
                <a:gd name="T13" fmla="*/ 24 h 113"/>
                <a:gd name="T14" fmla="*/ 59 w 103"/>
                <a:gd name="T15" fmla="*/ 8 h 113"/>
                <a:gd name="T16" fmla="*/ 7 w 103"/>
                <a:gd name="T17" fmla="*/ 60 h 113"/>
                <a:gd name="T18" fmla="*/ 35 w 103"/>
                <a:gd name="T19" fmla="*/ 106 h 113"/>
                <a:gd name="T20" fmla="*/ 37 w 103"/>
                <a:gd name="T21" fmla="*/ 111 h 113"/>
                <a:gd name="T22" fmla="*/ 33 w 103"/>
                <a:gd name="T23"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 h="113">
                  <a:moveTo>
                    <a:pt x="33" y="113"/>
                  </a:moveTo>
                  <a:cubicBezTo>
                    <a:pt x="33" y="113"/>
                    <a:pt x="32" y="113"/>
                    <a:pt x="31" y="113"/>
                  </a:cubicBezTo>
                  <a:cubicBezTo>
                    <a:pt x="12" y="102"/>
                    <a:pt x="0" y="82"/>
                    <a:pt x="0" y="60"/>
                  </a:cubicBezTo>
                  <a:cubicBezTo>
                    <a:pt x="0" y="27"/>
                    <a:pt x="26" y="0"/>
                    <a:pt x="59" y="0"/>
                  </a:cubicBezTo>
                  <a:cubicBezTo>
                    <a:pt x="75" y="0"/>
                    <a:pt x="90" y="7"/>
                    <a:pt x="102" y="18"/>
                  </a:cubicBezTo>
                  <a:cubicBezTo>
                    <a:pt x="103" y="20"/>
                    <a:pt x="103" y="22"/>
                    <a:pt x="102" y="24"/>
                  </a:cubicBezTo>
                  <a:cubicBezTo>
                    <a:pt x="100" y="25"/>
                    <a:pt x="98" y="25"/>
                    <a:pt x="96" y="24"/>
                  </a:cubicBezTo>
                  <a:cubicBezTo>
                    <a:pt x="86" y="14"/>
                    <a:pt x="73" y="8"/>
                    <a:pt x="59" y="8"/>
                  </a:cubicBezTo>
                  <a:cubicBezTo>
                    <a:pt x="30" y="8"/>
                    <a:pt x="7" y="31"/>
                    <a:pt x="7" y="60"/>
                  </a:cubicBezTo>
                  <a:cubicBezTo>
                    <a:pt x="7" y="79"/>
                    <a:pt x="18" y="97"/>
                    <a:pt x="35" y="106"/>
                  </a:cubicBezTo>
                  <a:cubicBezTo>
                    <a:pt x="37" y="107"/>
                    <a:pt x="38" y="109"/>
                    <a:pt x="37" y="111"/>
                  </a:cubicBezTo>
                  <a:cubicBezTo>
                    <a:pt x="36" y="112"/>
                    <a:pt x="35" y="113"/>
                    <a:pt x="3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8" name="Freeform 203">
              <a:extLst>
                <a:ext uri="{FF2B5EF4-FFF2-40B4-BE49-F238E27FC236}">
                  <a16:creationId xmlns:a16="http://schemas.microsoft.com/office/drawing/2014/main" id="{4E6460C6-67EF-1CA3-4133-6EF8F441B986}"/>
                </a:ext>
              </a:extLst>
            </p:cNvPr>
            <p:cNvSpPr>
              <a:spLocks noEditPoints="1"/>
            </p:cNvSpPr>
            <p:nvPr/>
          </p:nvSpPr>
          <p:spPr bwMode="auto">
            <a:xfrm>
              <a:off x="1793" y="3739"/>
              <a:ext cx="131" cy="131"/>
            </a:xfrm>
            <a:custGeom>
              <a:avLst/>
              <a:gdLst>
                <a:gd name="T0" fmla="*/ 15 w 44"/>
                <a:gd name="T1" fmla="*/ 44 h 44"/>
                <a:gd name="T2" fmla="*/ 4 w 44"/>
                <a:gd name="T3" fmla="*/ 39 h 44"/>
                <a:gd name="T4" fmla="*/ 0 w 44"/>
                <a:gd name="T5" fmla="*/ 28 h 44"/>
                <a:gd name="T6" fmla="*/ 4 w 44"/>
                <a:gd name="T7" fmla="*/ 18 h 44"/>
                <a:gd name="T8" fmla="*/ 16 w 44"/>
                <a:gd name="T9" fmla="*/ 6 h 44"/>
                <a:gd name="T10" fmla="*/ 38 w 44"/>
                <a:gd name="T11" fmla="*/ 6 h 44"/>
                <a:gd name="T12" fmla="*/ 38 w 44"/>
                <a:gd name="T13" fmla="*/ 27 h 44"/>
                <a:gd name="T14" fmla="*/ 26 w 44"/>
                <a:gd name="T15" fmla="*/ 39 h 44"/>
                <a:gd name="T16" fmla="*/ 15 w 44"/>
                <a:gd name="T17" fmla="*/ 44 h 44"/>
                <a:gd name="T18" fmla="*/ 27 w 44"/>
                <a:gd name="T19" fmla="*/ 9 h 44"/>
                <a:gd name="T20" fmla="*/ 22 w 44"/>
                <a:gd name="T21" fmla="*/ 11 h 44"/>
                <a:gd name="T22" fmla="*/ 10 w 44"/>
                <a:gd name="T23" fmla="*/ 23 h 44"/>
                <a:gd name="T24" fmla="*/ 7 w 44"/>
                <a:gd name="T25" fmla="*/ 28 h 44"/>
                <a:gd name="T26" fmla="*/ 10 w 44"/>
                <a:gd name="T27" fmla="*/ 34 h 44"/>
                <a:gd name="T28" fmla="*/ 21 w 44"/>
                <a:gd name="T29" fmla="*/ 34 h 44"/>
                <a:gd name="T30" fmla="*/ 33 w 44"/>
                <a:gd name="T31" fmla="*/ 22 h 44"/>
                <a:gd name="T32" fmla="*/ 33 w 44"/>
                <a:gd name="T33" fmla="*/ 11 h 44"/>
                <a:gd name="T34" fmla="*/ 27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5" y="44"/>
                  </a:moveTo>
                  <a:cubicBezTo>
                    <a:pt x="11" y="44"/>
                    <a:pt x="7" y="42"/>
                    <a:pt x="4" y="39"/>
                  </a:cubicBezTo>
                  <a:cubicBezTo>
                    <a:pt x="1" y="36"/>
                    <a:pt x="0" y="32"/>
                    <a:pt x="0" y="28"/>
                  </a:cubicBezTo>
                  <a:cubicBezTo>
                    <a:pt x="0" y="24"/>
                    <a:pt x="1" y="21"/>
                    <a:pt x="4" y="18"/>
                  </a:cubicBezTo>
                  <a:cubicBezTo>
                    <a:pt x="16" y="6"/>
                    <a:pt x="16" y="6"/>
                    <a:pt x="16" y="6"/>
                  </a:cubicBezTo>
                  <a:cubicBezTo>
                    <a:pt x="22" y="0"/>
                    <a:pt x="32" y="0"/>
                    <a:pt x="38" y="6"/>
                  </a:cubicBezTo>
                  <a:cubicBezTo>
                    <a:pt x="44" y="12"/>
                    <a:pt x="44" y="21"/>
                    <a:pt x="38" y="27"/>
                  </a:cubicBezTo>
                  <a:cubicBezTo>
                    <a:pt x="26" y="39"/>
                    <a:pt x="26" y="39"/>
                    <a:pt x="26" y="39"/>
                  </a:cubicBezTo>
                  <a:cubicBezTo>
                    <a:pt x="23" y="42"/>
                    <a:pt x="19" y="44"/>
                    <a:pt x="15" y="44"/>
                  </a:cubicBezTo>
                  <a:close/>
                  <a:moveTo>
                    <a:pt x="27" y="9"/>
                  </a:moveTo>
                  <a:cubicBezTo>
                    <a:pt x="25" y="9"/>
                    <a:pt x="23" y="10"/>
                    <a:pt x="22" y="11"/>
                  </a:cubicBezTo>
                  <a:cubicBezTo>
                    <a:pt x="10" y="23"/>
                    <a:pt x="10" y="23"/>
                    <a:pt x="10" y="23"/>
                  </a:cubicBezTo>
                  <a:cubicBezTo>
                    <a:pt x="8" y="24"/>
                    <a:pt x="7" y="26"/>
                    <a:pt x="7" y="28"/>
                  </a:cubicBezTo>
                  <a:cubicBezTo>
                    <a:pt x="7" y="30"/>
                    <a:pt x="8" y="32"/>
                    <a:pt x="10" y="34"/>
                  </a:cubicBezTo>
                  <a:cubicBezTo>
                    <a:pt x="13" y="37"/>
                    <a:pt x="18" y="37"/>
                    <a:pt x="21" y="34"/>
                  </a:cubicBezTo>
                  <a:cubicBezTo>
                    <a:pt x="33" y="22"/>
                    <a:pt x="33" y="22"/>
                    <a:pt x="33" y="22"/>
                  </a:cubicBezTo>
                  <a:cubicBezTo>
                    <a:pt x="35" y="19"/>
                    <a:pt x="35" y="14"/>
                    <a:pt x="33" y="11"/>
                  </a:cubicBezTo>
                  <a:cubicBezTo>
                    <a:pt x="31" y="10"/>
                    <a:pt x="29" y="9"/>
                    <a:pt x="2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9" name="Freeform 204">
              <a:extLst>
                <a:ext uri="{FF2B5EF4-FFF2-40B4-BE49-F238E27FC236}">
                  <a16:creationId xmlns:a16="http://schemas.microsoft.com/office/drawing/2014/main" id="{CA788C05-D465-C605-EED1-79157C0694F0}"/>
                </a:ext>
              </a:extLst>
            </p:cNvPr>
            <p:cNvSpPr>
              <a:spLocks noEditPoints="1"/>
            </p:cNvSpPr>
            <p:nvPr/>
          </p:nvSpPr>
          <p:spPr bwMode="auto">
            <a:xfrm>
              <a:off x="1841" y="3787"/>
              <a:ext cx="128" cy="131"/>
            </a:xfrm>
            <a:custGeom>
              <a:avLst/>
              <a:gdLst>
                <a:gd name="T0" fmla="*/ 16 w 43"/>
                <a:gd name="T1" fmla="*/ 44 h 44"/>
                <a:gd name="T2" fmla="*/ 5 w 43"/>
                <a:gd name="T3" fmla="*/ 40 h 44"/>
                <a:gd name="T4" fmla="*/ 0 w 43"/>
                <a:gd name="T5" fmla="*/ 29 h 44"/>
                <a:gd name="T6" fmla="*/ 5 w 43"/>
                <a:gd name="T7" fmla="*/ 18 h 44"/>
                <a:gd name="T8" fmla="*/ 17 w 43"/>
                <a:gd name="T9" fmla="*/ 6 h 44"/>
                <a:gd name="T10" fmla="*/ 17 w 43"/>
                <a:gd name="T11" fmla="*/ 6 h 44"/>
                <a:gd name="T12" fmla="*/ 38 w 43"/>
                <a:gd name="T13" fmla="*/ 6 h 44"/>
                <a:gd name="T14" fmla="*/ 43 w 43"/>
                <a:gd name="T15" fmla="*/ 17 h 44"/>
                <a:gd name="T16" fmla="*/ 38 w 43"/>
                <a:gd name="T17" fmla="*/ 28 h 44"/>
                <a:gd name="T18" fmla="*/ 26 w 43"/>
                <a:gd name="T19" fmla="*/ 40 h 44"/>
                <a:gd name="T20" fmla="*/ 16 w 43"/>
                <a:gd name="T21" fmla="*/ 44 h 44"/>
                <a:gd name="T22" fmla="*/ 22 w 43"/>
                <a:gd name="T23" fmla="*/ 11 h 44"/>
                <a:gd name="T24" fmla="*/ 10 w 43"/>
                <a:gd name="T25" fmla="*/ 23 h 44"/>
                <a:gd name="T26" fmla="*/ 8 w 43"/>
                <a:gd name="T27" fmla="*/ 29 h 44"/>
                <a:gd name="T28" fmla="*/ 10 w 43"/>
                <a:gd name="T29" fmla="*/ 34 h 44"/>
                <a:gd name="T30" fmla="*/ 21 w 43"/>
                <a:gd name="T31" fmla="*/ 34 h 44"/>
                <a:gd name="T32" fmla="*/ 33 w 43"/>
                <a:gd name="T33" fmla="*/ 22 h 44"/>
                <a:gd name="T34" fmla="*/ 35 w 43"/>
                <a:gd name="T35" fmla="*/ 17 h 44"/>
                <a:gd name="T36" fmla="*/ 33 w 43"/>
                <a:gd name="T37" fmla="*/ 12 h 44"/>
                <a:gd name="T38" fmla="*/ 22 w 43"/>
                <a:gd name="T39" fmla="*/ 1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4">
                  <a:moveTo>
                    <a:pt x="16" y="44"/>
                  </a:moveTo>
                  <a:cubicBezTo>
                    <a:pt x="11" y="44"/>
                    <a:pt x="8" y="43"/>
                    <a:pt x="5" y="40"/>
                  </a:cubicBezTo>
                  <a:cubicBezTo>
                    <a:pt x="2" y="37"/>
                    <a:pt x="0" y="33"/>
                    <a:pt x="0" y="29"/>
                  </a:cubicBezTo>
                  <a:cubicBezTo>
                    <a:pt x="0" y="25"/>
                    <a:pt x="2" y="21"/>
                    <a:pt x="5" y="18"/>
                  </a:cubicBezTo>
                  <a:cubicBezTo>
                    <a:pt x="17" y="6"/>
                    <a:pt x="17" y="6"/>
                    <a:pt x="17" y="6"/>
                  </a:cubicBezTo>
                  <a:cubicBezTo>
                    <a:pt x="17" y="6"/>
                    <a:pt x="17" y="6"/>
                    <a:pt x="17" y="6"/>
                  </a:cubicBezTo>
                  <a:cubicBezTo>
                    <a:pt x="22" y="0"/>
                    <a:pt x="32" y="0"/>
                    <a:pt x="38" y="6"/>
                  </a:cubicBezTo>
                  <a:cubicBezTo>
                    <a:pt x="41" y="9"/>
                    <a:pt x="43" y="13"/>
                    <a:pt x="43" y="17"/>
                  </a:cubicBezTo>
                  <a:cubicBezTo>
                    <a:pt x="43" y="21"/>
                    <a:pt x="41" y="25"/>
                    <a:pt x="38" y="28"/>
                  </a:cubicBezTo>
                  <a:cubicBezTo>
                    <a:pt x="26" y="40"/>
                    <a:pt x="26" y="40"/>
                    <a:pt x="26" y="40"/>
                  </a:cubicBezTo>
                  <a:cubicBezTo>
                    <a:pt x="23" y="43"/>
                    <a:pt x="20" y="44"/>
                    <a:pt x="16" y="44"/>
                  </a:cubicBezTo>
                  <a:close/>
                  <a:moveTo>
                    <a:pt x="22" y="11"/>
                  </a:moveTo>
                  <a:cubicBezTo>
                    <a:pt x="10" y="23"/>
                    <a:pt x="10" y="23"/>
                    <a:pt x="10" y="23"/>
                  </a:cubicBezTo>
                  <a:cubicBezTo>
                    <a:pt x="9" y="25"/>
                    <a:pt x="8" y="27"/>
                    <a:pt x="8" y="29"/>
                  </a:cubicBezTo>
                  <a:cubicBezTo>
                    <a:pt x="8" y="31"/>
                    <a:pt x="9" y="33"/>
                    <a:pt x="10" y="34"/>
                  </a:cubicBezTo>
                  <a:cubicBezTo>
                    <a:pt x="13" y="37"/>
                    <a:pt x="18" y="37"/>
                    <a:pt x="21" y="34"/>
                  </a:cubicBezTo>
                  <a:cubicBezTo>
                    <a:pt x="33" y="22"/>
                    <a:pt x="33" y="22"/>
                    <a:pt x="33" y="22"/>
                  </a:cubicBezTo>
                  <a:cubicBezTo>
                    <a:pt x="34" y="21"/>
                    <a:pt x="35" y="19"/>
                    <a:pt x="35" y="17"/>
                  </a:cubicBezTo>
                  <a:cubicBezTo>
                    <a:pt x="35" y="15"/>
                    <a:pt x="34" y="13"/>
                    <a:pt x="33" y="12"/>
                  </a:cubicBezTo>
                  <a:cubicBezTo>
                    <a:pt x="30" y="8"/>
                    <a:pt x="25" y="9"/>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0" name="Freeform 205">
              <a:extLst>
                <a:ext uri="{FF2B5EF4-FFF2-40B4-BE49-F238E27FC236}">
                  <a16:creationId xmlns:a16="http://schemas.microsoft.com/office/drawing/2014/main" id="{3DE1FB55-DE78-BCF8-EB8B-DBFB342770DA}"/>
                </a:ext>
              </a:extLst>
            </p:cNvPr>
            <p:cNvSpPr>
              <a:spLocks noEditPoints="1"/>
            </p:cNvSpPr>
            <p:nvPr/>
          </p:nvSpPr>
          <p:spPr bwMode="auto">
            <a:xfrm>
              <a:off x="1888" y="3837"/>
              <a:ext cx="128" cy="128"/>
            </a:xfrm>
            <a:custGeom>
              <a:avLst/>
              <a:gdLst>
                <a:gd name="T0" fmla="*/ 16 w 43"/>
                <a:gd name="T1" fmla="*/ 43 h 43"/>
                <a:gd name="T2" fmla="*/ 5 w 43"/>
                <a:gd name="T3" fmla="*/ 39 h 43"/>
                <a:gd name="T4" fmla="*/ 0 w 43"/>
                <a:gd name="T5" fmla="*/ 28 h 43"/>
                <a:gd name="T6" fmla="*/ 5 w 43"/>
                <a:gd name="T7" fmla="*/ 17 h 43"/>
                <a:gd name="T8" fmla="*/ 17 w 43"/>
                <a:gd name="T9" fmla="*/ 5 h 43"/>
                <a:gd name="T10" fmla="*/ 17 w 43"/>
                <a:gd name="T11" fmla="*/ 5 h 43"/>
                <a:gd name="T12" fmla="*/ 38 w 43"/>
                <a:gd name="T13" fmla="*/ 5 h 43"/>
                <a:gd name="T14" fmla="*/ 43 w 43"/>
                <a:gd name="T15" fmla="*/ 16 h 43"/>
                <a:gd name="T16" fmla="*/ 39 w 43"/>
                <a:gd name="T17" fmla="*/ 27 h 43"/>
                <a:gd name="T18" fmla="*/ 27 w 43"/>
                <a:gd name="T19" fmla="*/ 39 h 43"/>
                <a:gd name="T20" fmla="*/ 16 w 43"/>
                <a:gd name="T21" fmla="*/ 43 h 43"/>
                <a:gd name="T22" fmla="*/ 22 w 43"/>
                <a:gd name="T23" fmla="*/ 11 h 43"/>
                <a:gd name="T24" fmla="*/ 10 w 43"/>
                <a:gd name="T25" fmla="*/ 23 h 43"/>
                <a:gd name="T26" fmla="*/ 8 w 43"/>
                <a:gd name="T27" fmla="*/ 28 h 43"/>
                <a:gd name="T28" fmla="*/ 10 w 43"/>
                <a:gd name="T29" fmla="*/ 33 h 43"/>
                <a:gd name="T30" fmla="*/ 21 w 43"/>
                <a:gd name="T31" fmla="*/ 34 h 43"/>
                <a:gd name="T32" fmla="*/ 33 w 43"/>
                <a:gd name="T33" fmla="*/ 22 h 43"/>
                <a:gd name="T34" fmla="*/ 35 w 43"/>
                <a:gd name="T35" fmla="*/ 16 h 43"/>
                <a:gd name="T36" fmla="*/ 33 w 43"/>
                <a:gd name="T37" fmla="*/ 11 h 43"/>
                <a:gd name="T38" fmla="*/ 22 w 43"/>
                <a:gd name="T3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3">
                  <a:moveTo>
                    <a:pt x="16" y="43"/>
                  </a:moveTo>
                  <a:cubicBezTo>
                    <a:pt x="12" y="43"/>
                    <a:pt x="8" y="42"/>
                    <a:pt x="5" y="39"/>
                  </a:cubicBezTo>
                  <a:cubicBezTo>
                    <a:pt x="2" y="36"/>
                    <a:pt x="0" y="32"/>
                    <a:pt x="0" y="28"/>
                  </a:cubicBezTo>
                  <a:cubicBezTo>
                    <a:pt x="0" y="24"/>
                    <a:pt x="2" y="20"/>
                    <a:pt x="5" y="17"/>
                  </a:cubicBezTo>
                  <a:cubicBezTo>
                    <a:pt x="17" y="5"/>
                    <a:pt x="17" y="5"/>
                    <a:pt x="17" y="5"/>
                  </a:cubicBezTo>
                  <a:cubicBezTo>
                    <a:pt x="17" y="5"/>
                    <a:pt x="17" y="5"/>
                    <a:pt x="17" y="5"/>
                  </a:cubicBezTo>
                  <a:cubicBezTo>
                    <a:pt x="23" y="0"/>
                    <a:pt x="33" y="0"/>
                    <a:pt x="38" y="5"/>
                  </a:cubicBezTo>
                  <a:cubicBezTo>
                    <a:pt x="41" y="8"/>
                    <a:pt x="43" y="12"/>
                    <a:pt x="43" y="16"/>
                  </a:cubicBezTo>
                  <a:cubicBezTo>
                    <a:pt x="43" y="20"/>
                    <a:pt x="41" y="24"/>
                    <a:pt x="39" y="27"/>
                  </a:cubicBezTo>
                  <a:cubicBezTo>
                    <a:pt x="27" y="39"/>
                    <a:pt x="27" y="39"/>
                    <a:pt x="27" y="39"/>
                  </a:cubicBezTo>
                  <a:cubicBezTo>
                    <a:pt x="24" y="42"/>
                    <a:pt x="20" y="43"/>
                    <a:pt x="16" y="43"/>
                  </a:cubicBezTo>
                  <a:close/>
                  <a:moveTo>
                    <a:pt x="22" y="11"/>
                  </a:moveTo>
                  <a:cubicBezTo>
                    <a:pt x="10" y="23"/>
                    <a:pt x="10" y="23"/>
                    <a:pt x="10" y="23"/>
                  </a:cubicBezTo>
                  <a:cubicBezTo>
                    <a:pt x="9" y="24"/>
                    <a:pt x="8" y="26"/>
                    <a:pt x="8" y="28"/>
                  </a:cubicBezTo>
                  <a:cubicBezTo>
                    <a:pt x="8" y="30"/>
                    <a:pt x="9" y="32"/>
                    <a:pt x="10" y="33"/>
                  </a:cubicBezTo>
                  <a:cubicBezTo>
                    <a:pt x="13" y="37"/>
                    <a:pt x="18" y="36"/>
                    <a:pt x="21" y="34"/>
                  </a:cubicBezTo>
                  <a:cubicBezTo>
                    <a:pt x="33" y="22"/>
                    <a:pt x="33" y="22"/>
                    <a:pt x="33" y="22"/>
                  </a:cubicBezTo>
                  <a:cubicBezTo>
                    <a:pt x="35" y="20"/>
                    <a:pt x="35" y="18"/>
                    <a:pt x="35" y="16"/>
                  </a:cubicBezTo>
                  <a:cubicBezTo>
                    <a:pt x="35" y="14"/>
                    <a:pt x="35" y="12"/>
                    <a:pt x="33" y="11"/>
                  </a:cubicBezTo>
                  <a:cubicBezTo>
                    <a:pt x="30" y="8"/>
                    <a:pt x="25" y="8"/>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1" name="Freeform 206">
              <a:extLst>
                <a:ext uri="{FF2B5EF4-FFF2-40B4-BE49-F238E27FC236}">
                  <a16:creationId xmlns:a16="http://schemas.microsoft.com/office/drawing/2014/main" id="{46D2F6B7-DD39-DB9F-F9B9-D858A07AF8C1}"/>
                </a:ext>
              </a:extLst>
            </p:cNvPr>
            <p:cNvSpPr>
              <a:spLocks noEditPoints="1"/>
            </p:cNvSpPr>
            <p:nvPr/>
          </p:nvSpPr>
          <p:spPr bwMode="auto">
            <a:xfrm>
              <a:off x="1933" y="3885"/>
              <a:ext cx="131" cy="131"/>
            </a:xfrm>
            <a:custGeom>
              <a:avLst/>
              <a:gdLst>
                <a:gd name="T0" fmla="*/ 17 w 44"/>
                <a:gd name="T1" fmla="*/ 44 h 44"/>
                <a:gd name="T2" fmla="*/ 6 w 44"/>
                <a:gd name="T3" fmla="*/ 39 h 44"/>
                <a:gd name="T4" fmla="*/ 6 w 44"/>
                <a:gd name="T5" fmla="*/ 18 h 44"/>
                <a:gd name="T6" fmla="*/ 18 w 44"/>
                <a:gd name="T7" fmla="*/ 6 h 44"/>
                <a:gd name="T8" fmla="*/ 40 w 44"/>
                <a:gd name="T9" fmla="*/ 6 h 44"/>
                <a:gd name="T10" fmla="*/ 44 w 44"/>
                <a:gd name="T11" fmla="*/ 17 h 44"/>
                <a:gd name="T12" fmla="*/ 40 w 44"/>
                <a:gd name="T13" fmla="*/ 27 h 44"/>
                <a:gd name="T14" fmla="*/ 28 w 44"/>
                <a:gd name="T15" fmla="*/ 39 h 44"/>
                <a:gd name="T16" fmla="*/ 17 w 44"/>
                <a:gd name="T17" fmla="*/ 44 h 44"/>
                <a:gd name="T18" fmla="*/ 29 w 44"/>
                <a:gd name="T19" fmla="*/ 9 h 44"/>
                <a:gd name="T20" fmla="*/ 23 w 44"/>
                <a:gd name="T21" fmla="*/ 11 h 44"/>
                <a:gd name="T22" fmla="*/ 12 w 44"/>
                <a:gd name="T23" fmla="*/ 23 h 44"/>
                <a:gd name="T24" fmla="*/ 12 w 44"/>
                <a:gd name="T25" fmla="*/ 34 h 44"/>
                <a:gd name="T26" fmla="*/ 22 w 44"/>
                <a:gd name="T27" fmla="*/ 34 h 44"/>
                <a:gd name="T28" fmla="*/ 34 w 44"/>
                <a:gd name="T29" fmla="*/ 22 h 44"/>
                <a:gd name="T30" fmla="*/ 37 w 44"/>
                <a:gd name="T31" fmla="*/ 17 h 44"/>
                <a:gd name="T32" fmla="*/ 34 w 44"/>
                <a:gd name="T33" fmla="*/ 11 h 44"/>
                <a:gd name="T34" fmla="*/ 29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7" y="44"/>
                  </a:moveTo>
                  <a:cubicBezTo>
                    <a:pt x="13" y="44"/>
                    <a:pt x="9" y="42"/>
                    <a:pt x="6" y="39"/>
                  </a:cubicBezTo>
                  <a:cubicBezTo>
                    <a:pt x="0" y="33"/>
                    <a:pt x="0" y="23"/>
                    <a:pt x="6" y="18"/>
                  </a:cubicBezTo>
                  <a:cubicBezTo>
                    <a:pt x="18" y="6"/>
                    <a:pt x="18" y="6"/>
                    <a:pt x="18" y="6"/>
                  </a:cubicBezTo>
                  <a:cubicBezTo>
                    <a:pt x="24" y="0"/>
                    <a:pt x="34" y="0"/>
                    <a:pt x="40" y="6"/>
                  </a:cubicBezTo>
                  <a:cubicBezTo>
                    <a:pt x="43" y="9"/>
                    <a:pt x="44" y="12"/>
                    <a:pt x="44" y="17"/>
                  </a:cubicBezTo>
                  <a:cubicBezTo>
                    <a:pt x="44" y="21"/>
                    <a:pt x="43" y="24"/>
                    <a:pt x="40" y="27"/>
                  </a:cubicBezTo>
                  <a:cubicBezTo>
                    <a:pt x="28" y="39"/>
                    <a:pt x="28" y="39"/>
                    <a:pt x="28" y="39"/>
                  </a:cubicBezTo>
                  <a:cubicBezTo>
                    <a:pt x="25" y="42"/>
                    <a:pt x="21" y="44"/>
                    <a:pt x="17" y="44"/>
                  </a:cubicBezTo>
                  <a:close/>
                  <a:moveTo>
                    <a:pt x="29" y="9"/>
                  </a:moveTo>
                  <a:cubicBezTo>
                    <a:pt x="27" y="9"/>
                    <a:pt x="25" y="10"/>
                    <a:pt x="23" y="11"/>
                  </a:cubicBezTo>
                  <a:cubicBezTo>
                    <a:pt x="12" y="23"/>
                    <a:pt x="12" y="23"/>
                    <a:pt x="12" y="23"/>
                  </a:cubicBezTo>
                  <a:cubicBezTo>
                    <a:pt x="9" y="26"/>
                    <a:pt x="9" y="31"/>
                    <a:pt x="12" y="34"/>
                  </a:cubicBezTo>
                  <a:cubicBezTo>
                    <a:pt x="15" y="37"/>
                    <a:pt x="19" y="37"/>
                    <a:pt x="22" y="34"/>
                  </a:cubicBezTo>
                  <a:cubicBezTo>
                    <a:pt x="34" y="22"/>
                    <a:pt x="34" y="22"/>
                    <a:pt x="34" y="22"/>
                  </a:cubicBezTo>
                  <a:cubicBezTo>
                    <a:pt x="36" y="20"/>
                    <a:pt x="37" y="19"/>
                    <a:pt x="37" y="17"/>
                  </a:cubicBezTo>
                  <a:cubicBezTo>
                    <a:pt x="37" y="14"/>
                    <a:pt x="36" y="13"/>
                    <a:pt x="34" y="11"/>
                  </a:cubicBezTo>
                  <a:cubicBezTo>
                    <a:pt x="33" y="10"/>
                    <a:pt x="31" y="9"/>
                    <a:pt x="2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2" name="Freeform 207">
              <a:extLst>
                <a:ext uri="{FF2B5EF4-FFF2-40B4-BE49-F238E27FC236}">
                  <a16:creationId xmlns:a16="http://schemas.microsoft.com/office/drawing/2014/main" id="{974402C7-42B8-D96E-547E-7CA8F0DAA288}"/>
                </a:ext>
              </a:extLst>
            </p:cNvPr>
            <p:cNvSpPr>
              <a:spLocks/>
            </p:cNvSpPr>
            <p:nvPr/>
          </p:nvSpPr>
          <p:spPr bwMode="auto">
            <a:xfrm>
              <a:off x="1990" y="3620"/>
              <a:ext cx="237" cy="235"/>
            </a:xfrm>
            <a:custGeom>
              <a:avLst/>
              <a:gdLst>
                <a:gd name="T0" fmla="*/ 63 w 80"/>
                <a:gd name="T1" fmla="*/ 79 h 79"/>
                <a:gd name="T2" fmla="*/ 53 w 80"/>
                <a:gd name="T3" fmla="*/ 75 h 79"/>
                <a:gd name="T4" fmla="*/ 2 w 80"/>
                <a:gd name="T5" fmla="*/ 24 h 79"/>
                <a:gd name="T6" fmla="*/ 2 w 80"/>
                <a:gd name="T7" fmla="*/ 18 h 79"/>
                <a:gd name="T8" fmla="*/ 7 w 80"/>
                <a:gd name="T9" fmla="*/ 18 h 79"/>
                <a:gd name="T10" fmla="*/ 58 w 80"/>
                <a:gd name="T11" fmla="*/ 69 h 79"/>
                <a:gd name="T12" fmla="*/ 68 w 80"/>
                <a:gd name="T13" fmla="*/ 69 h 79"/>
                <a:gd name="T14" fmla="*/ 69 w 80"/>
                <a:gd name="T15" fmla="*/ 67 h 79"/>
                <a:gd name="T16" fmla="*/ 69 w 80"/>
                <a:gd name="T17" fmla="*/ 58 h 79"/>
                <a:gd name="T18" fmla="*/ 18 w 80"/>
                <a:gd name="T19" fmla="*/ 7 h 79"/>
                <a:gd name="T20" fmla="*/ 18 w 80"/>
                <a:gd name="T21" fmla="*/ 2 h 79"/>
                <a:gd name="T22" fmla="*/ 23 w 80"/>
                <a:gd name="T23" fmla="*/ 2 h 79"/>
                <a:gd name="T24" fmla="*/ 75 w 80"/>
                <a:gd name="T25" fmla="*/ 53 h 79"/>
                <a:gd name="T26" fmla="*/ 75 w 80"/>
                <a:gd name="T27" fmla="*/ 73 h 79"/>
                <a:gd name="T28" fmla="*/ 73 w 80"/>
                <a:gd name="T29" fmla="*/ 75 h 79"/>
                <a:gd name="T30" fmla="*/ 63 w 80"/>
                <a:gd name="T3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79">
                  <a:moveTo>
                    <a:pt x="63" y="79"/>
                  </a:moveTo>
                  <a:cubicBezTo>
                    <a:pt x="59" y="79"/>
                    <a:pt x="56" y="77"/>
                    <a:pt x="53" y="75"/>
                  </a:cubicBezTo>
                  <a:cubicBezTo>
                    <a:pt x="2" y="24"/>
                    <a:pt x="2" y="24"/>
                    <a:pt x="2" y="24"/>
                  </a:cubicBezTo>
                  <a:cubicBezTo>
                    <a:pt x="0" y="22"/>
                    <a:pt x="0" y="20"/>
                    <a:pt x="2" y="18"/>
                  </a:cubicBezTo>
                  <a:cubicBezTo>
                    <a:pt x="3" y="17"/>
                    <a:pt x="6" y="17"/>
                    <a:pt x="7" y="18"/>
                  </a:cubicBezTo>
                  <a:cubicBezTo>
                    <a:pt x="58" y="69"/>
                    <a:pt x="58" y="69"/>
                    <a:pt x="58" y="69"/>
                  </a:cubicBezTo>
                  <a:cubicBezTo>
                    <a:pt x="61" y="72"/>
                    <a:pt x="65" y="72"/>
                    <a:pt x="68" y="69"/>
                  </a:cubicBezTo>
                  <a:cubicBezTo>
                    <a:pt x="69" y="67"/>
                    <a:pt x="69" y="67"/>
                    <a:pt x="69" y="67"/>
                  </a:cubicBezTo>
                  <a:cubicBezTo>
                    <a:pt x="72" y="65"/>
                    <a:pt x="72" y="61"/>
                    <a:pt x="69" y="58"/>
                  </a:cubicBezTo>
                  <a:cubicBezTo>
                    <a:pt x="18" y="7"/>
                    <a:pt x="18" y="7"/>
                    <a:pt x="18" y="7"/>
                  </a:cubicBezTo>
                  <a:cubicBezTo>
                    <a:pt x="17" y="6"/>
                    <a:pt x="17" y="3"/>
                    <a:pt x="18" y="2"/>
                  </a:cubicBezTo>
                  <a:cubicBezTo>
                    <a:pt x="20" y="0"/>
                    <a:pt x="22" y="0"/>
                    <a:pt x="23" y="2"/>
                  </a:cubicBezTo>
                  <a:cubicBezTo>
                    <a:pt x="75" y="53"/>
                    <a:pt x="75" y="53"/>
                    <a:pt x="75" y="53"/>
                  </a:cubicBezTo>
                  <a:cubicBezTo>
                    <a:pt x="80" y="58"/>
                    <a:pt x="80" y="67"/>
                    <a:pt x="75" y="73"/>
                  </a:cubicBezTo>
                  <a:cubicBezTo>
                    <a:pt x="73" y="75"/>
                    <a:pt x="73" y="75"/>
                    <a:pt x="73" y="75"/>
                  </a:cubicBezTo>
                  <a:cubicBezTo>
                    <a:pt x="70" y="77"/>
                    <a:pt x="67" y="79"/>
                    <a:pt x="6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3" name="Freeform 208">
              <a:extLst>
                <a:ext uri="{FF2B5EF4-FFF2-40B4-BE49-F238E27FC236}">
                  <a16:creationId xmlns:a16="http://schemas.microsoft.com/office/drawing/2014/main" id="{A6BE7C8F-F90F-9752-CB97-0974FD3F021B}"/>
                </a:ext>
              </a:extLst>
            </p:cNvPr>
            <p:cNvSpPr>
              <a:spLocks/>
            </p:cNvSpPr>
            <p:nvPr/>
          </p:nvSpPr>
          <p:spPr bwMode="auto">
            <a:xfrm>
              <a:off x="1927" y="3671"/>
              <a:ext cx="253" cy="232"/>
            </a:xfrm>
            <a:custGeom>
              <a:avLst/>
              <a:gdLst>
                <a:gd name="T0" fmla="*/ 67 w 85"/>
                <a:gd name="T1" fmla="*/ 78 h 78"/>
                <a:gd name="T2" fmla="*/ 57 w 85"/>
                <a:gd name="T3" fmla="*/ 74 h 78"/>
                <a:gd name="T4" fmla="*/ 2 w 85"/>
                <a:gd name="T5" fmla="*/ 19 h 78"/>
                <a:gd name="T6" fmla="*/ 2 w 85"/>
                <a:gd name="T7" fmla="*/ 13 h 78"/>
                <a:gd name="T8" fmla="*/ 7 w 85"/>
                <a:gd name="T9" fmla="*/ 13 h 78"/>
                <a:gd name="T10" fmla="*/ 63 w 85"/>
                <a:gd name="T11" fmla="*/ 69 h 78"/>
                <a:gd name="T12" fmla="*/ 72 w 85"/>
                <a:gd name="T13" fmla="*/ 69 h 78"/>
                <a:gd name="T14" fmla="*/ 74 w 85"/>
                <a:gd name="T15" fmla="*/ 67 h 78"/>
                <a:gd name="T16" fmla="*/ 74 w 85"/>
                <a:gd name="T17" fmla="*/ 58 h 78"/>
                <a:gd name="T18" fmla="*/ 23 w 85"/>
                <a:gd name="T19" fmla="*/ 7 h 78"/>
                <a:gd name="T20" fmla="*/ 23 w 85"/>
                <a:gd name="T21" fmla="*/ 1 h 78"/>
                <a:gd name="T22" fmla="*/ 28 w 85"/>
                <a:gd name="T23" fmla="*/ 1 h 78"/>
                <a:gd name="T24" fmla="*/ 79 w 85"/>
                <a:gd name="T25" fmla="*/ 52 h 78"/>
                <a:gd name="T26" fmla="*/ 79 w 85"/>
                <a:gd name="T27" fmla="*/ 72 h 78"/>
                <a:gd name="T28" fmla="*/ 77 w 85"/>
                <a:gd name="T29" fmla="*/ 74 h 78"/>
                <a:gd name="T30" fmla="*/ 67 w 85"/>
                <a:gd name="T3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8">
                  <a:moveTo>
                    <a:pt x="67" y="78"/>
                  </a:moveTo>
                  <a:cubicBezTo>
                    <a:pt x="64" y="78"/>
                    <a:pt x="60" y="77"/>
                    <a:pt x="57" y="74"/>
                  </a:cubicBezTo>
                  <a:cubicBezTo>
                    <a:pt x="2" y="19"/>
                    <a:pt x="2" y="19"/>
                    <a:pt x="2" y="19"/>
                  </a:cubicBezTo>
                  <a:cubicBezTo>
                    <a:pt x="0" y="17"/>
                    <a:pt x="0" y="15"/>
                    <a:pt x="2" y="13"/>
                  </a:cubicBezTo>
                  <a:cubicBezTo>
                    <a:pt x="3" y="12"/>
                    <a:pt x="6" y="12"/>
                    <a:pt x="7" y="13"/>
                  </a:cubicBezTo>
                  <a:cubicBezTo>
                    <a:pt x="63" y="69"/>
                    <a:pt x="63" y="69"/>
                    <a:pt x="63" y="69"/>
                  </a:cubicBezTo>
                  <a:cubicBezTo>
                    <a:pt x="65" y="71"/>
                    <a:pt x="70" y="71"/>
                    <a:pt x="72" y="69"/>
                  </a:cubicBezTo>
                  <a:cubicBezTo>
                    <a:pt x="74" y="67"/>
                    <a:pt x="74" y="67"/>
                    <a:pt x="74" y="67"/>
                  </a:cubicBezTo>
                  <a:cubicBezTo>
                    <a:pt x="76" y="64"/>
                    <a:pt x="76" y="60"/>
                    <a:pt x="74" y="58"/>
                  </a:cubicBezTo>
                  <a:cubicBezTo>
                    <a:pt x="23" y="7"/>
                    <a:pt x="23" y="7"/>
                    <a:pt x="23" y="7"/>
                  </a:cubicBezTo>
                  <a:cubicBezTo>
                    <a:pt x="22" y="5"/>
                    <a:pt x="22" y="3"/>
                    <a:pt x="23" y="1"/>
                  </a:cubicBezTo>
                  <a:cubicBezTo>
                    <a:pt x="25" y="0"/>
                    <a:pt x="27" y="0"/>
                    <a:pt x="28" y="1"/>
                  </a:cubicBezTo>
                  <a:cubicBezTo>
                    <a:pt x="79" y="52"/>
                    <a:pt x="79" y="52"/>
                    <a:pt x="79" y="52"/>
                  </a:cubicBezTo>
                  <a:cubicBezTo>
                    <a:pt x="85" y="58"/>
                    <a:pt x="85" y="67"/>
                    <a:pt x="79" y="72"/>
                  </a:cubicBezTo>
                  <a:cubicBezTo>
                    <a:pt x="77" y="74"/>
                    <a:pt x="77" y="74"/>
                    <a:pt x="77" y="74"/>
                  </a:cubicBezTo>
                  <a:cubicBezTo>
                    <a:pt x="75" y="77"/>
                    <a:pt x="71" y="78"/>
                    <a:pt x="6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4" name="Freeform 209">
              <a:extLst>
                <a:ext uri="{FF2B5EF4-FFF2-40B4-BE49-F238E27FC236}">
                  <a16:creationId xmlns:a16="http://schemas.microsoft.com/office/drawing/2014/main" id="{CD97609A-8D04-46C7-B82D-F8EEB8F1A23A}"/>
                </a:ext>
              </a:extLst>
            </p:cNvPr>
            <p:cNvSpPr>
              <a:spLocks/>
            </p:cNvSpPr>
            <p:nvPr/>
          </p:nvSpPr>
          <p:spPr bwMode="auto">
            <a:xfrm>
              <a:off x="1927" y="3706"/>
              <a:ext cx="202" cy="248"/>
            </a:xfrm>
            <a:custGeom>
              <a:avLst/>
              <a:gdLst>
                <a:gd name="T0" fmla="*/ 51 w 68"/>
                <a:gd name="T1" fmla="*/ 83 h 83"/>
                <a:gd name="T2" fmla="*/ 41 w 68"/>
                <a:gd name="T3" fmla="*/ 78 h 83"/>
                <a:gd name="T4" fmla="*/ 40 w 68"/>
                <a:gd name="T5" fmla="*/ 77 h 83"/>
                <a:gd name="T6" fmla="*/ 40 w 68"/>
                <a:gd name="T7" fmla="*/ 72 h 83"/>
                <a:gd name="T8" fmla="*/ 45 w 68"/>
                <a:gd name="T9" fmla="*/ 72 h 83"/>
                <a:gd name="T10" fmla="*/ 46 w 68"/>
                <a:gd name="T11" fmla="*/ 73 h 83"/>
                <a:gd name="T12" fmla="*/ 56 w 68"/>
                <a:gd name="T13" fmla="*/ 73 h 83"/>
                <a:gd name="T14" fmla="*/ 57 w 68"/>
                <a:gd name="T15" fmla="*/ 71 h 83"/>
                <a:gd name="T16" fmla="*/ 57 w 68"/>
                <a:gd name="T17" fmla="*/ 62 h 83"/>
                <a:gd name="T18" fmla="*/ 2 w 68"/>
                <a:gd name="T19" fmla="*/ 7 h 83"/>
                <a:gd name="T20" fmla="*/ 2 w 68"/>
                <a:gd name="T21" fmla="*/ 1 h 83"/>
                <a:gd name="T22" fmla="*/ 7 w 68"/>
                <a:gd name="T23" fmla="*/ 1 h 83"/>
                <a:gd name="T24" fmla="*/ 63 w 68"/>
                <a:gd name="T25" fmla="*/ 57 h 83"/>
                <a:gd name="T26" fmla="*/ 63 w 68"/>
                <a:gd name="T27" fmla="*/ 77 h 83"/>
                <a:gd name="T28" fmla="*/ 61 w 68"/>
                <a:gd name="T29" fmla="*/ 78 h 83"/>
                <a:gd name="T30" fmla="*/ 51 w 68"/>
                <a:gd name="T3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 h="83">
                  <a:moveTo>
                    <a:pt x="51" y="83"/>
                  </a:moveTo>
                  <a:cubicBezTo>
                    <a:pt x="47" y="83"/>
                    <a:pt x="44" y="81"/>
                    <a:pt x="41" y="78"/>
                  </a:cubicBezTo>
                  <a:cubicBezTo>
                    <a:pt x="40" y="77"/>
                    <a:pt x="40" y="77"/>
                    <a:pt x="40" y="77"/>
                  </a:cubicBezTo>
                  <a:cubicBezTo>
                    <a:pt x="38" y="76"/>
                    <a:pt x="38" y="73"/>
                    <a:pt x="40" y="72"/>
                  </a:cubicBezTo>
                  <a:cubicBezTo>
                    <a:pt x="41" y="70"/>
                    <a:pt x="44" y="70"/>
                    <a:pt x="45" y="72"/>
                  </a:cubicBezTo>
                  <a:cubicBezTo>
                    <a:pt x="46" y="73"/>
                    <a:pt x="46" y="73"/>
                    <a:pt x="46" y="73"/>
                  </a:cubicBezTo>
                  <a:cubicBezTo>
                    <a:pt x="49" y="75"/>
                    <a:pt x="53" y="76"/>
                    <a:pt x="56" y="73"/>
                  </a:cubicBezTo>
                  <a:cubicBezTo>
                    <a:pt x="57" y="71"/>
                    <a:pt x="57" y="71"/>
                    <a:pt x="57" y="71"/>
                  </a:cubicBezTo>
                  <a:cubicBezTo>
                    <a:pt x="60" y="69"/>
                    <a:pt x="60" y="65"/>
                    <a:pt x="57" y="62"/>
                  </a:cubicBezTo>
                  <a:cubicBezTo>
                    <a:pt x="2" y="7"/>
                    <a:pt x="2" y="7"/>
                    <a:pt x="2" y="7"/>
                  </a:cubicBezTo>
                  <a:cubicBezTo>
                    <a:pt x="0" y="5"/>
                    <a:pt x="0" y="3"/>
                    <a:pt x="2" y="1"/>
                  </a:cubicBezTo>
                  <a:cubicBezTo>
                    <a:pt x="3" y="0"/>
                    <a:pt x="6" y="0"/>
                    <a:pt x="7" y="1"/>
                  </a:cubicBezTo>
                  <a:cubicBezTo>
                    <a:pt x="63" y="57"/>
                    <a:pt x="63" y="57"/>
                    <a:pt x="63" y="57"/>
                  </a:cubicBezTo>
                  <a:cubicBezTo>
                    <a:pt x="68" y="62"/>
                    <a:pt x="68" y="71"/>
                    <a:pt x="63" y="77"/>
                  </a:cubicBezTo>
                  <a:cubicBezTo>
                    <a:pt x="61" y="78"/>
                    <a:pt x="61" y="78"/>
                    <a:pt x="61" y="78"/>
                  </a:cubicBezTo>
                  <a:cubicBezTo>
                    <a:pt x="58" y="81"/>
                    <a:pt x="55" y="83"/>
                    <a:pt x="51"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65" name="Group 411" title="Users icon">
            <a:extLst>
              <a:ext uri="{FF2B5EF4-FFF2-40B4-BE49-F238E27FC236}">
                <a16:creationId xmlns:a16="http://schemas.microsoft.com/office/drawing/2014/main" id="{0F30C490-7899-DC3A-24D3-818F57356710}"/>
              </a:ext>
            </a:extLst>
          </p:cNvPr>
          <p:cNvGrpSpPr>
            <a:grpSpLocks noChangeAspect="1"/>
          </p:cNvGrpSpPr>
          <p:nvPr/>
        </p:nvGrpSpPr>
        <p:grpSpPr bwMode="auto">
          <a:xfrm>
            <a:off x="2196087" y="2097859"/>
            <a:ext cx="1133464" cy="845411"/>
            <a:chOff x="8324" y="4558"/>
            <a:chExt cx="665" cy="496"/>
          </a:xfrm>
          <a:solidFill>
            <a:schemeClr val="accent1"/>
          </a:solidFill>
        </p:grpSpPr>
        <p:sp>
          <p:nvSpPr>
            <p:cNvPr id="66" name="Freeform 412">
              <a:extLst>
                <a:ext uri="{FF2B5EF4-FFF2-40B4-BE49-F238E27FC236}">
                  <a16:creationId xmlns:a16="http://schemas.microsoft.com/office/drawing/2014/main" id="{1E70FB72-2ADC-40CA-6F3C-D6EFA21A12FF}"/>
                </a:ext>
              </a:extLst>
            </p:cNvPr>
            <p:cNvSpPr>
              <a:spLocks noEditPoints="1"/>
            </p:cNvSpPr>
            <p:nvPr/>
          </p:nvSpPr>
          <p:spPr bwMode="auto">
            <a:xfrm>
              <a:off x="8555" y="4619"/>
              <a:ext cx="203" cy="274"/>
            </a:xfrm>
            <a:custGeom>
              <a:avLst/>
              <a:gdLst>
                <a:gd name="T0" fmla="*/ 34 w 67"/>
                <a:gd name="T1" fmla="*/ 90 h 90"/>
                <a:gd name="T2" fmla="*/ 0 w 67"/>
                <a:gd name="T3" fmla="*/ 37 h 90"/>
                <a:gd name="T4" fmla="*/ 34 w 67"/>
                <a:gd name="T5" fmla="*/ 0 h 90"/>
                <a:gd name="T6" fmla="*/ 67 w 67"/>
                <a:gd name="T7" fmla="*/ 37 h 90"/>
                <a:gd name="T8" fmla="*/ 34 w 67"/>
                <a:gd name="T9" fmla="*/ 90 h 90"/>
                <a:gd name="T10" fmla="*/ 34 w 67"/>
                <a:gd name="T11" fmla="*/ 8 h 90"/>
                <a:gd name="T12" fmla="*/ 7 w 67"/>
                <a:gd name="T13" fmla="*/ 37 h 90"/>
                <a:gd name="T14" fmla="*/ 34 w 67"/>
                <a:gd name="T15" fmla="*/ 83 h 90"/>
                <a:gd name="T16" fmla="*/ 60 w 67"/>
                <a:gd name="T17" fmla="*/ 37 h 90"/>
                <a:gd name="T18" fmla="*/ 34 w 67"/>
                <a:gd name="T19" fmla="*/ 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90">
                  <a:moveTo>
                    <a:pt x="34" y="90"/>
                  </a:moveTo>
                  <a:cubicBezTo>
                    <a:pt x="7" y="90"/>
                    <a:pt x="0" y="55"/>
                    <a:pt x="0" y="37"/>
                  </a:cubicBezTo>
                  <a:cubicBezTo>
                    <a:pt x="0" y="13"/>
                    <a:pt x="12" y="0"/>
                    <a:pt x="34" y="0"/>
                  </a:cubicBezTo>
                  <a:cubicBezTo>
                    <a:pt x="55" y="0"/>
                    <a:pt x="67" y="13"/>
                    <a:pt x="67" y="37"/>
                  </a:cubicBezTo>
                  <a:cubicBezTo>
                    <a:pt x="67" y="55"/>
                    <a:pt x="60" y="90"/>
                    <a:pt x="34" y="90"/>
                  </a:cubicBezTo>
                  <a:close/>
                  <a:moveTo>
                    <a:pt x="34" y="8"/>
                  </a:moveTo>
                  <a:cubicBezTo>
                    <a:pt x="16" y="8"/>
                    <a:pt x="7" y="17"/>
                    <a:pt x="7" y="37"/>
                  </a:cubicBezTo>
                  <a:cubicBezTo>
                    <a:pt x="7" y="50"/>
                    <a:pt x="12" y="83"/>
                    <a:pt x="34" y="83"/>
                  </a:cubicBezTo>
                  <a:cubicBezTo>
                    <a:pt x="55" y="83"/>
                    <a:pt x="60" y="50"/>
                    <a:pt x="60" y="37"/>
                  </a:cubicBezTo>
                  <a:cubicBezTo>
                    <a:pt x="60" y="17"/>
                    <a:pt x="51" y="8"/>
                    <a:pt x="3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7" name="Freeform 413">
              <a:extLst>
                <a:ext uri="{FF2B5EF4-FFF2-40B4-BE49-F238E27FC236}">
                  <a16:creationId xmlns:a16="http://schemas.microsoft.com/office/drawing/2014/main" id="{7A0747C0-A16E-BC1F-7B0D-18FF94582E27}"/>
                </a:ext>
              </a:extLst>
            </p:cNvPr>
            <p:cNvSpPr>
              <a:spLocks noEditPoints="1"/>
            </p:cNvSpPr>
            <p:nvPr/>
          </p:nvSpPr>
          <p:spPr bwMode="auto">
            <a:xfrm>
              <a:off x="8430" y="4862"/>
              <a:ext cx="456" cy="192"/>
            </a:xfrm>
            <a:custGeom>
              <a:avLst/>
              <a:gdLst>
                <a:gd name="T0" fmla="*/ 75 w 150"/>
                <a:gd name="T1" fmla="*/ 63 h 63"/>
                <a:gd name="T2" fmla="*/ 0 w 150"/>
                <a:gd name="T3" fmla="*/ 49 h 63"/>
                <a:gd name="T4" fmla="*/ 0 w 150"/>
                <a:gd name="T5" fmla="*/ 48 h 63"/>
                <a:gd name="T6" fmla="*/ 16 w 150"/>
                <a:gd name="T7" fmla="*/ 8 h 63"/>
                <a:gd name="T8" fmla="*/ 43 w 150"/>
                <a:gd name="T9" fmla="*/ 0 h 63"/>
                <a:gd name="T10" fmla="*/ 47 w 150"/>
                <a:gd name="T11" fmla="*/ 4 h 63"/>
                <a:gd name="T12" fmla="*/ 44 w 150"/>
                <a:gd name="T13" fmla="*/ 7 h 63"/>
                <a:gd name="T14" fmla="*/ 20 w 150"/>
                <a:gd name="T15" fmla="*/ 14 h 63"/>
                <a:gd name="T16" fmla="*/ 7 w 150"/>
                <a:gd name="T17" fmla="*/ 47 h 63"/>
                <a:gd name="T18" fmla="*/ 75 w 150"/>
                <a:gd name="T19" fmla="*/ 55 h 63"/>
                <a:gd name="T20" fmla="*/ 142 w 150"/>
                <a:gd name="T21" fmla="*/ 47 h 63"/>
                <a:gd name="T22" fmla="*/ 129 w 150"/>
                <a:gd name="T23" fmla="*/ 14 h 63"/>
                <a:gd name="T24" fmla="*/ 106 w 150"/>
                <a:gd name="T25" fmla="*/ 8 h 63"/>
                <a:gd name="T26" fmla="*/ 102 w 150"/>
                <a:gd name="T27" fmla="*/ 4 h 63"/>
                <a:gd name="T28" fmla="*/ 106 w 150"/>
                <a:gd name="T29" fmla="*/ 0 h 63"/>
                <a:gd name="T30" fmla="*/ 133 w 150"/>
                <a:gd name="T31" fmla="*/ 8 h 63"/>
                <a:gd name="T32" fmla="*/ 150 w 150"/>
                <a:gd name="T33" fmla="*/ 48 h 63"/>
                <a:gd name="T34" fmla="*/ 150 w 150"/>
                <a:gd name="T35" fmla="*/ 49 h 63"/>
                <a:gd name="T36" fmla="*/ 75 w 150"/>
                <a:gd name="T37" fmla="*/ 63 h 63"/>
                <a:gd name="T38" fmla="*/ 143 w 150"/>
                <a:gd name="T39" fmla="*/ 47 h 63"/>
                <a:gd name="T40" fmla="*/ 143 w 150"/>
                <a:gd name="T41" fmla="*/ 47 h 63"/>
                <a:gd name="T42" fmla="*/ 6 w 150"/>
                <a:gd name="T43" fmla="*/ 47 h 63"/>
                <a:gd name="T44" fmla="*/ 6 w 150"/>
                <a:gd name="T45" fmla="*/ 47 h 63"/>
                <a:gd name="T46" fmla="*/ 6 w 150"/>
                <a:gd name="T47"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63">
                  <a:moveTo>
                    <a:pt x="75" y="63"/>
                  </a:moveTo>
                  <a:cubicBezTo>
                    <a:pt x="12" y="63"/>
                    <a:pt x="1" y="54"/>
                    <a:pt x="0" y="49"/>
                  </a:cubicBezTo>
                  <a:cubicBezTo>
                    <a:pt x="0" y="49"/>
                    <a:pt x="0" y="49"/>
                    <a:pt x="0" y="48"/>
                  </a:cubicBezTo>
                  <a:cubicBezTo>
                    <a:pt x="1" y="30"/>
                    <a:pt x="5" y="16"/>
                    <a:pt x="16" y="8"/>
                  </a:cubicBezTo>
                  <a:cubicBezTo>
                    <a:pt x="24" y="2"/>
                    <a:pt x="38" y="1"/>
                    <a:pt x="43" y="0"/>
                  </a:cubicBezTo>
                  <a:cubicBezTo>
                    <a:pt x="45" y="0"/>
                    <a:pt x="47" y="2"/>
                    <a:pt x="47" y="4"/>
                  </a:cubicBezTo>
                  <a:cubicBezTo>
                    <a:pt x="47" y="6"/>
                    <a:pt x="46" y="7"/>
                    <a:pt x="44" y="7"/>
                  </a:cubicBezTo>
                  <a:cubicBezTo>
                    <a:pt x="40" y="8"/>
                    <a:pt x="27" y="9"/>
                    <a:pt x="20" y="14"/>
                  </a:cubicBezTo>
                  <a:cubicBezTo>
                    <a:pt x="13" y="20"/>
                    <a:pt x="9" y="29"/>
                    <a:pt x="7" y="47"/>
                  </a:cubicBezTo>
                  <a:cubicBezTo>
                    <a:pt x="9" y="49"/>
                    <a:pt x="22" y="55"/>
                    <a:pt x="75" y="55"/>
                  </a:cubicBezTo>
                  <a:cubicBezTo>
                    <a:pt x="128" y="55"/>
                    <a:pt x="140" y="49"/>
                    <a:pt x="142" y="47"/>
                  </a:cubicBezTo>
                  <a:cubicBezTo>
                    <a:pt x="140" y="29"/>
                    <a:pt x="137" y="20"/>
                    <a:pt x="129" y="14"/>
                  </a:cubicBezTo>
                  <a:cubicBezTo>
                    <a:pt x="122" y="9"/>
                    <a:pt x="109" y="8"/>
                    <a:pt x="106" y="8"/>
                  </a:cubicBezTo>
                  <a:cubicBezTo>
                    <a:pt x="104" y="7"/>
                    <a:pt x="102" y="6"/>
                    <a:pt x="102" y="4"/>
                  </a:cubicBezTo>
                  <a:cubicBezTo>
                    <a:pt x="102" y="2"/>
                    <a:pt x="104" y="0"/>
                    <a:pt x="106" y="0"/>
                  </a:cubicBezTo>
                  <a:cubicBezTo>
                    <a:pt x="112" y="1"/>
                    <a:pt x="125" y="2"/>
                    <a:pt x="133" y="8"/>
                  </a:cubicBezTo>
                  <a:cubicBezTo>
                    <a:pt x="144" y="16"/>
                    <a:pt x="148" y="30"/>
                    <a:pt x="150" y="48"/>
                  </a:cubicBezTo>
                  <a:cubicBezTo>
                    <a:pt x="150" y="49"/>
                    <a:pt x="150" y="49"/>
                    <a:pt x="150" y="49"/>
                  </a:cubicBezTo>
                  <a:cubicBezTo>
                    <a:pt x="148" y="54"/>
                    <a:pt x="137" y="63"/>
                    <a:pt x="75" y="63"/>
                  </a:cubicBezTo>
                  <a:close/>
                  <a:moveTo>
                    <a:pt x="143" y="47"/>
                  </a:moveTo>
                  <a:cubicBezTo>
                    <a:pt x="143" y="47"/>
                    <a:pt x="143" y="47"/>
                    <a:pt x="143" y="47"/>
                  </a:cubicBezTo>
                  <a:close/>
                  <a:moveTo>
                    <a:pt x="6" y="47"/>
                  </a:moveTo>
                  <a:cubicBezTo>
                    <a:pt x="6" y="47"/>
                    <a:pt x="6" y="47"/>
                    <a:pt x="6" y="47"/>
                  </a:cubicBezTo>
                  <a:cubicBezTo>
                    <a:pt x="6" y="47"/>
                    <a:pt x="6" y="47"/>
                    <a:pt x="6"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8" name="Freeform 414">
              <a:extLst>
                <a:ext uri="{FF2B5EF4-FFF2-40B4-BE49-F238E27FC236}">
                  <a16:creationId xmlns:a16="http://schemas.microsoft.com/office/drawing/2014/main" id="{D0A46CCA-278F-BFDA-4FCB-19122A75AE54}"/>
                </a:ext>
              </a:extLst>
            </p:cNvPr>
            <p:cNvSpPr>
              <a:spLocks/>
            </p:cNvSpPr>
            <p:nvPr/>
          </p:nvSpPr>
          <p:spPr bwMode="auto">
            <a:xfrm>
              <a:off x="8719" y="4558"/>
              <a:ext cx="164" cy="228"/>
            </a:xfrm>
            <a:custGeom>
              <a:avLst/>
              <a:gdLst>
                <a:gd name="T0" fmla="*/ 32 w 54"/>
                <a:gd name="T1" fmla="*/ 75 h 75"/>
                <a:gd name="T2" fmla="*/ 29 w 54"/>
                <a:gd name="T3" fmla="*/ 73 h 75"/>
                <a:gd name="T4" fmla="*/ 31 w 54"/>
                <a:gd name="T5" fmla="*/ 68 h 75"/>
                <a:gd name="T6" fmla="*/ 47 w 54"/>
                <a:gd name="T7" fmla="*/ 31 h 75"/>
                <a:gd name="T8" fmla="*/ 26 w 54"/>
                <a:gd name="T9" fmla="*/ 7 h 75"/>
                <a:gd name="T10" fmla="*/ 8 w 54"/>
                <a:gd name="T11" fmla="*/ 15 h 75"/>
                <a:gd name="T12" fmla="*/ 3 w 54"/>
                <a:gd name="T13" fmla="*/ 16 h 75"/>
                <a:gd name="T14" fmla="*/ 1 w 54"/>
                <a:gd name="T15" fmla="*/ 11 h 75"/>
                <a:gd name="T16" fmla="*/ 26 w 54"/>
                <a:gd name="T17" fmla="*/ 0 h 75"/>
                <a:gd name="T18" fmla="*/ 54 w 54"/>
                <a:gd name="T19" fmla="*/ 31 h 75"/>
                <a:gd name="T20" fmla="*/ 34 w 54"/>
                <a:gd name="T21" fmla="*/ 75 h 75"/>
                <a:gd name="T22" fmla="*/ 32 w 54"/>
                <a:gd name="T23"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75">
                  <a:moveTo>
                    <a:pt x="32" y="75"/>
                  </a:moveTo>
                  <a:cubicBezTo>
                    <a:pt x="31" y="75"/>
                    <a:pt x="29" y="74"/>
                    <a:pt x="29" y="73"/>
                  </a:cubicBezTo>
                  <a:cubicBezTo>
                    <a:pt x="28" y="71"/>
                    <a:pt x="29" y="69"/>
                    <a:pt x="31" y="68"/>
                  </a:cubicBezTo>
                  <a:cubicBezTo>
                    <a:pt x="44" y="63"/>
                    <a:pt x="47" y="42"/>
                    <a:pt x="47" y="31"/>
                  </a:cubicBezTo>
                  <a:cubicBezTo>
                    <a:pt x="47" y="15"/>
                    <a:pt x="40" y="7"/>
                    <a:pt x="26" y="7"/>
                  </a:cubicBezTo>
                  <a:cubicBezTo>
                    <a:pt x="17" y="7"/>
                    <a:pt x="11" y="10"/>
                    <a:pt x="8" y="15"/>
                  </a:cubicBezTo>
                  <a:cubicBezTo>
                    <a:pt x="7" y="17"/>
                    <a:pt x="4" y="17"/>
                    <a:pt x="3" y="16"/>
                  </a:cubicBezTo>
                  <a:cubicBezTo>
                    <a:pt x="1" y="15"/>
                    <a:pt x="0" y="13"/>
                    <a:pt x="1" y="11"/>
                  </a:cubicBezTo>
                  <a:cubicBezTo>
                    <a:pt x="6" y="4"/>
                    <a:pt x="14" y="0"/>
                    <a:pt x="26" y="0"/>
                  </a:cubicBezTo>
                  <a:cubicBezTo>
                    <a:pt x="44" y="0"/>
                    <a:pt x="54" y="11"/>
                    <a:pt x="54" y="31"/>
                  </a:cubicBezTo>
                  <a:cubicBezTo>
                    <a:pt x="54" y="44"/>
                    <a:pt x="50" y="69"/>
                    <a:pt x="34" y="75"/>
                  </a:cubicBezTo>
                  <a:cubicBezTo>
                    <a:pt x="33" y="75"/>
                    <a:pt x="33" y="75"/>
                    <a:pt x="32"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9" name="Freeform 415">
              <a:extLst>
                <a:ext uri="{FF2B5EF4-FFF2-40B4-BE49-F238E27FC236}">
                  <a16:creationId xmlns:a16="http://schemas.microsoft.com/office/drawing/2014/main" id="{DC44BAEF-7F80-7126-9532-FB6722F48E35}"/>
                </a:ext>
              </a:extLst>
            </p:cNvPr>
            <p:cNvSpPr>
              <a:spLocks noEditPoints="1"/>
            </p:cNvSpPr>
            <p:nvPr/>
          </p:nvSpPr>
          <p:spPr bwMode="auto">
            <a:xfrm>
              <a:off x="8874" y="4762"/>
              <a:ext cx="115" cy="158"/>
            </a:xfrm>
            <a:custGeom>
              <a:avLst/>
              <a:gdLst>
                <a:gd name="T0" fmla="*/ 7 w 38"/>
                <a:gd name="T1" fmla="*/ 52 h 52"/>
                <a:gd name="T2" fmla="*/ 3 w 38"/>
                <a:gd name="T3" fmla="*/ 49 h 52"/>
                <a:gd name="T4" fmla="*/ 6 w 38"/>
                <a:gd name="T5" fmla="*/ 45 h 52"/>
                <a:gd name="T6" fmla="*/ 31 w 38"/>
                <a:gd name="T7" fmla="*/ 40 h 52"/>
                <a:gd name="T8" fmla="*/ 20 w 38"/>
                <a:gd name="T9" fmla="*/ 12 h 52"/>
                <a:gd name="T10" fmla="*/ 3 w 38"/>
                <a:gd name="T11" fmla="*/ 7 h 52"/>
                <a:gd name="T12" fmla="*/ 0 w 38"/>
                <a:gd name="T13" fmla="*/ 3 h 52"/>
                <a:gd name="T14" fmla="*/ 4 w 38"/>
                <a:gd name="T15" fmla="*/ 0 h 52"/>
                <a:gd name="T16" fmla="*/ 24 w 38"/>
                <a:gd name="T17" fmla="*/ 7 h 52"/>
                <a:gd name="T18" fmla="*/ 38 w 38"/>
                <a:gd name="T19" fmla="*/ 41 h 52"/>
                <a:gd name="T20" fmla="*/ 38 w 38"/>
                <a:gd name="T21" fmla="*/ 42 h 52"/>
                <a:gd name="T22" fmla="*/ 7 w 38"/>
                <a:gd name="T23" fmla="*/ 52 h 52"/>
                <a:gd name="T24" fmla="*/ 7 w 38"/>
                <a:gd name="T25" fmla="*/ 52 h 52"/>
                <a:gd name="T26" fmla="*/ 32 w 38"/>
                <a:gd name="T27" fmla="*/ 39 h 52"/>
                <a:gd name="T28" fmla="*/ 32 w 38"/>
                <a:gd name="T29"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52">
                  <a:moveTo>
                    <a:pt x="7" y="52"/>
                  </a:moveTo>
                  <a:cubicBezTo>
                    <a:pt x="5" y="52"/>
                    <a:pt x="3" y="51"/>
                    <a:pt x="3" y="49"/>
                  </a:cubicBezTo>
                  <a:cubicBezTo>
                    <a:pt x="3" y="47"/>
                    <a:pt x="4" y="45"/>
                    <a:pt x="6" y="45"/>
                  </a:cubicBezTo>
                  <a:cubicBezTo>
                    <a:pt x="24" y="43"/>
                    <a:pt x="29" y="41"/>
                    <a:pt x="31" y="40"/>
                  </a:cubicBezTo>
                  <a:cubicBezTo>
                    <a:pt x="29" y="25"/>
                    <a:pt x="26" y="17"/>
                    <a:pt x="20" y="12"/>
                  </a:cubicBezTo>
                  <a:cubicBezTo>
                    <a:pt x="15" y="9"/>
                    <a:pt x="8" y="8"/>
                    <a:pt x="3" y="7"/>
                  </a:cubicBezTo>
                  <a:cubicBezTo>
                    <a:pt x="1" y="7"/>
                    <a:pt x="0" y="5"/>
                    <a:pt x="0" y="3"/>
                  </a:cubicBezTo>
                  <a:cubicBezTo>
                    <a:pt x="0" y="1"/>
                    <a:pt x="2" y="0"/>
                    <a:pt x="4" y="0"/>
                  </a:cubicBezTo>
                  <a:cubicBezTo>
                    <a:pt x="10" y="1"/>
                    <a:pt x="19" y="3"/>
                    <a:pt x="24" y="7"/>
                  </a:cubicBezTo>
                  <a:cubicBezTo>
                    <a:pt x="34" y="14"/>
                    <a:pt x="37" y="25"/>
                    <a:pt x="38" y="41"/>
                  </a:cubicBezTo>
                  <a:cubicBezTo>
                    <a:pt x="38" y="41"/>
                    <a:pt x="38" y="41"/>
                    <a:pt x="38" y="42"/>
                  </a:cubicBezTo>
                  <a:cubicBezTo>
                    <a:pt x="37" y="47"/>
                    <a:pt x="26" y="50"/>
                    <a:pt x="7" y="52"/>
                  </a:cubicBezTo>
                  <a:cubicBezTo>
                    <a:pt x="7" y="52"/>
                    <a:pt x="7" y="52"/>
                    <a:pt x="7" y="52"/>
                  </a:cubicBezTo>
                  <a:close/>
                  <a:moveTo>
                    <a:pt x="32" y="39"/>
                  </a:moveTo>
                  <a:cubicBezTo>
                    <a:pt x="32" y="39"/>
                    <a:pt x="32" y="39"/>
                    <a:pt x="3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0" name="Freeform 416">
              <a:extLst>
                <a:ext uri="{FF2B5EF4-FFF2-40B4-BE49-F238E27FC236}">
                  <a16:creationId xmlns:a16="http://schemas.microsoft.com/office/drawing/2014/main" id="{1A4BE9D5-C7A6-DF92-5C74-36BEC7FB8AE7}"/>
                </a:ext>
              </a:extLst>
            </p:cNvPr>
            <p:cNvSpPr>
              <a:spLocks/>
            </p:cNvSpPr>
            <p:nvPr/>
          </p:nvSpPr>
          <p:spPr bwMode="auto">
            <a:xfrm>
              <a:off x="8430" y="4558"/>
              <a:ext cx="164" cy="228"/>
            </a:xfrm>
            <a:custGeom>
              <a:avLst/>
              <a:gdLst>
                <a:gd name="T0" fmla="*/ 22 w 54"/>
                <a:gd name="T1" fmla="*/ 75 h 75"/>
                <a:gd name="T2" fmla="*/ 21 w 54"/>
                <a:gd name="T3" fmla="*/ 75 h 75"/>
                <a:gd name="T4" fmla="*/ 0 w 54"/>
                <a:gd name="T5" fmla="*/ 31 h 75"/>
                <a:gd name="T6" fmla="*/ 29 w 54"/>
                <a:gd name="T7" fmla="*/ 0 h 75"/>
                <a:gd name="T8" fmla="*/ 53 w 54"/>
                <a:gd name="T9" fmla="*/ 11 h 75"/>
                <a:gd name="T10" fmla="*/ 52 w 54"/>
                <a:gd name="T11" fmla="*/ 16 h 75"/>
                <a:gd name="T12" fmla="*/ 47 w 54"/>
                <a:gd name="T13" fmla="*/ 15 h 75"/>
                <a:gd name="T14" fmla="*/ 29 w 54"/>
                <a:gd name="T15" fmla="*/ 7 h 75"/>
                <a:gd name="T16" fmla="*/ 7 w 54"/>
                <a:gd name="T17" fmla="*/ 31 h 75"/>
                <a:gd name="T18" fmla="*/ 23 w 54"/>
                <a:gd name="T19" fmla="*/ 68 h 75"/>
                <a:gd name="T20" fmla="*/ 25 w 54"/>
                <a:gd name="T21" fmla="*/ 73 h 75"/>
                <a:gd name="T22" fmla="*/ 22 w 54"/>
                <a:gd name="T23"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75">
                  <a:moveTo>
                    <a:pt x="22" y="75"/>
                  </a:moveTo>
                  <a:cubicBezTo>
                    <a:pt x="22" y="75"/>
                    <a:pt x="21" y="75"/>
                    <a:pt x="21" y="75"/>
                  </a:cubicBezTo>
                  <a:cubicBezTo>
                    <a:pt x="4" y="69"/>
                    <a:pt x="0" y="44"/>
                    <a:pt x="0" y="31"/>
                  </a:cubicBezTo>
                  <a:cubicBezTo>
                    <a:pt x="0" y="11"/>
                    <a:pt x="10" y="0"/>
                    <a:pt x="29" y="0"/>
                  </a:cubicBezTo>
                  <a:cubicBezTo>
                    <a:pt x="40" y="0"/>
                    <a:pt x="48" y="4"/>
                    <a:pt x="53" y="11"/>
                  </a:cubicBezTo>
                  <a:cubicBezTo>
                    <a:pt x="54" y="13"/>
                    <a:pt x="53" y="15"/>
                    <a:pt x="52" y="16"/>
                  </a:cubicBezTo>
                  <a:cubicBezTo>
                    <a:pt x="50" y="17"/>
                    <a:pt x="48" y="17"/>
                    <a:pt x="47" y="15"/>
                  </a:cubicBezTo>
                  <a:cubicBezTo>
                    <a:pt x="43" y="10"/>
                    <a:pt x="37" y="7"/>
                    <a:pt x="29" y="7"/>
                  </a:cubicBezTo>
                  <a:cubicBezTo>
                    <a:pt x="14" y="7"/>
                    <a:pt x="7" y="15"/>
                    <a:pt x="7" y="31"/>
                  </a:cubicBezTo>
                  <a:cubicBezTo>
                    <a:pt x="7" y="42"/>
                    <a:pt x="11" y="63"/>
                    <a:pt x="23" y="68"/>
                  </a:cubicBezTo>
                  <a:cubicBezTo>
                    <a:pt x="25" y="69"/>
                    <a:pt x="26" y="71"/>
                    <a:pt x="25" y="73"/>
                  </a:cubicBezTo>
                  <a:cubicBezTo>
                    <a:pt x="25" y="74"/>
                    <a:pt x="23" y="75"/>
                    <a:pt x="22"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1" name="Freeform 417">
              <a:extLst>
                <a:ext uri="{FF2B5EF4-FFF2-40B4-BE49-F238E27FC236}">
                  <a16:creationId xmlns:a16="http://schemas.microsoft.com/office/drawing/2014/main" id="{04F806D1-35DA-F85C-23EA-B0F5AC4F6224}"/>
                </a:ext>
              </a:extLst>
            </p:cNvPr>
            <p:cNvSpPr>
              <a:spLocks noEditPoints="1"/>
            </p:cNvSpPr>
            <p:nvPr/>
          </p:nvSpPr>
          <p:spPr bwMode="auto">
            <a:xfrm>
              <a:off x="8324" y="4762"/>
              <a:ext cx="115" cy="158"/>
            </a:xfrm>
            <a:custGeom>
              <a:avLst/>
              <a:gdLst>
                <a:gd name="T0" fmla="*/ 32 w 38"/>
                <a:gd name="T1" fmla="*/ 52 h 52"/>
                <a:gd name="T2" fmla="*/ 31 w 38"/>
                <a:gd name="T3" fmla="*/ 52 h 52"/>
                <a:gd name="T4" fmla="*/ 0 w 38"/>
                <a:gd name="T5" fmla="*/ 42 h 52"/>
                <a:gd name="T6" fmla="*/ 0 w 38"/>
                <a:gd name="T7" fmla="*/ 41 h 52"/>
                <a:gd name="T8" fmla="*/ 14 w 38"/>
                <a:gd name="T9" fmla="*/ 7 h 52"/>
                <a:gd name="T10" fmla="*/ 34 w 38"/>
                <a:gd name="T11" fmla="*/ 0 h 52"/>
                <a:gd name="T12" fmla="*/ 38 w 38"/>
                <a:gd name="T13" fmla="*/ 3 h 52"/>
                <a:gd name="T14" fmla="*/ 35 w 38"/>
                <a:gd name="T15" fmla="*/ 7 h 52"/>
                <a:gd name="T16" fmla="*/ 18 w 38"/>
                <a:gd name="T17" fmla="*/ 12 h 52"/>
                <a:gd name="T18" fmla="*/ 7 w 38"/>
                <a:gd name="T19" fmla="*/ 40 h 52"/>
                <a:gd name="T20" fmla="*/ 32 w 38"/>
                <a:gd name="T21" fmla="*/ 45 h 52"/>
                <a:gd name="T22" fmla="*/ 35 w 38"/>
                <a:gd name="T23" fmla="*/ 49 h 52"/>
                <a:gd name="T24" fmla="*/ 32 w 38"/>
                <a:gd name="T25" fmla="*/ 52 h 52"/>
                <a:gd name="T26" fmla="*/ 7 w 38"/>
                <a:gd name="T27" fmla="*/ 39 h 52"/>
                <a:gd name="T28" fmla="*/ 7 w 38"/>
                <a:gd name="T29"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52">
                  <a:moveTo>
                    <a:pt x="32" y="52"/>
                  </a:moveTo>
                  <a:cubicBezTo>
                    <a:pt x="31" y="52"/>
                    <a:pt x="31" y="52"/>
                    <a:pt x="31" y="52"/>
                  </a:cubicBezTo>
                  <a:cubicBezTo>
                    <a:pt x="12" y="50"/>
                    <a:pt x="1" y="47"/>
                    <a:pt x="0" y="42"/>
                  </a:cubicBezTo>
                  <a:cubicBezTo>
                    <a:pt x="0" y="41"/>
                    <a:pt x="0" y="41"/>
                    <a:pt x="0" y="41"/>
                  </a:cubicBezTo>
                  <a:cubicBezTo>
                    <a:pt x="1" y="25"/>
                    <a:pt x="4" y="14"/>
                    <a:pt x="14" y="7"/>
                  </a:cubicBezTo>
                  <a:cubicBezTo>
                    <a:pt x="20" y="3"/>
                    <a:pt x="28" y="1"/>
                    <a:pt x="34" y="0"/>
                  </a:cubicBezTo>
                  <a:cubicBezTo>
                    <a:pt x="36" y="0"/>
                    <a:pt x="38" y="1"/>
                    <a:pt x="38" y="3"/>
                  </a:cubicBezTo>
                  <a:cubicBezTo>
                    <a:pt x="38" y="5"/>
                    <a:pt x="37" y="7"/>
                    <a:pt x="35" y="7"/>
                  </a:cubicBezTo>
                  <a:cubicBezTo>
                    <a:pt x="31" y="8"/>
                    <a:pt x="23" y="9"/>
                    <a:pt x="18" y="12"/>
                  </a:cubicBezTo>
                  <a:cubicBezTo>
                    <a:pt x="12" y="17"/>
                    <a:pt x="9" y="25"/>
                    <a:pt x="7" y="40"/>
                  </a:cubicBezTo>
                  <a:cubicBezTo>
                    <a:pt x="9" y="41"/>
                    <a:pt x="15" y="43"/>
                    <a:pt x="32" y="45"/>
                  </a:cubicBezTo>
                  <a:cubicBezTo>
                    <a:pt x="34" y="45"/>
                    <a:pt x="35" y="47"/>
                    <a:pt x="35" y="49"/>
                  </a:cubicBezTo>
                  <a:cubicBezTo>
                    <a:pt x="35" y="51"/>
                    <a:pt x="33" y="52"/>
                    <a:pt x="32" y="52"/>
                  </a:cubicBezTo>
                  <a:close/>
                  <a:moveTo>
                    <a:pt x="7" y="39"/>
                  </a:moveTo>
                  <a:cubicBezTo>
                    <a:pt x="7" y="39"/>
                    <a:pt x="7" y="39"/>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84" name="Group 459" title="Customer Care Female icon">
            <a:extLst>
              <a:ext uri="{FF2B5EF4-FFF2-40B4-BE49-F238E27FC236}">
                <a16:creationId xmlns:a16="http://schemas.microsoft.com/office/drawing/2014/main" id="{A614021E-7907-0E97-2392-8838C3C80E52}"/>
              </a:ext>
            </a:extLst>
          </p:cNvPr>
          <p:cNvGrpSpPr>
            <a:grpSpLocks noChangeAspect="1"/>
          </p:cNvGrpSpPr>
          <p:nvPr/>
        </p:nvGrpSpPr>
        <p:grpSpPr bwMode="auto">
          <a:xfrm>
            <a:off x="9296067" y="2029979"/>
            <a:ext cx="826660" cy="1007335"/>
            <a:chOff x="1761" y="5563"/>
            <a:chExt cx="485" cy="591"/>
          </a:xfrm>
          <a:solidFill>
            <a:schemeClr val="accent1"/>
          </a:solidFill>
        </p:grpSpPr>
        <p:sp>
          <p:nvSpPr>
            <p:cNvPr id="85" name="Freeform 460">
              <a:extLst>
                <a:ext uri="{FF2B5EF4-FFF2-40B4-BE49-F238E27FC236}">
                  <a16:creationId xmlns:a16="http://schemas.microsoft.com/office/drawing/2014/main" id="{C41F184D-129A-A7D2-F241-8AE833D7CA1D}"/>
                </a:ext>
              </a:extLst>
            </p:cNvPr>
            <p:cNvSpPr>
              <a:spLocks noEditPoints="1"/>
            </p:cNvSpPr>
            <p:nvPr/>
          </p:nvSpPr>
          <p:spPr bwMode="auto">
            <a:xfrm>
              <a:off x="1887" y="5627"/>
              <a:ext cx="233" cy="233"/>
            </a:xfrm>
            <a:custGeom>
              <a:avLst/>
              <a:gdLst>
                <a:gd name="T0" fmla="*/ 38 w 76"/>
                <a:gd name="T1" fmla="*/ 76 h 76"/>
                <a:gd name="T2" fmla="*/ 7 w 76"/>
                <a:gd name="T3" fmla="*/ 47 h 76"/>
                <a:gd name="T4" fmla="*/ 0 w 76"/>
                <a:gd name="T5" fmla="*/ 31 h 76"/>
                <a:gd name="T6" fmla="*/ 10 w 76"/>
                <a:gd name="T7" fmla="*/ 17 h 76"/>
                <a:gd name="T8" fmla="*/ 42 w 76"/>
                <a:gd name="T9" fmla="*/ 1 h 76"/>
                <a:gd name="T10" fmla="*/ 45 w 76"/>
                <a:gd name="T11" fmla="*/ 0 h 76"/>
                <a:gd name="T12" fmla="*/ 48 w 76"/>
                <a:gd name="T13" fmla="*/ 2 h 76"/>
                <a:gd name="T14" fmla="*/ 65 w 76"/>
                <a:gd name="T15" fmla="*/ 17 h 76"/>
                <a:gd name="T16" fmla="*/ 76 w 76"/>
                <a:gd name="T17" fmla="*/ 31 h 76"/>
                <a:gd name="T18" fmla="*/ 68 w 76"/>
                <a:gd name="T19" fmla="*/ 47 h 76"/>
                <a:gd name="T20" fmla="*/ 38 w 76"/>
                <a:gd name="T21" fmla="*/ 76 h 76"/>
                <a:gd name="T22" fmla="*/ 12 w 76"/>
                <a:gd name="T23" fmla="*/ 42 h 76"/>
                <a:gd name="T24" fmla="*/ 14 w 76"/>
                <a:gd name="T25" fmla="*/ 44 h 76"/>
                <a:gd name="T26" fmla="*/ 38 w 76"/>
                <a:gd name="T27" fmla="*/ 69 h 76"/>
                <a:gd name="T28" fmla="*/ 62 w 76"/>
                <a:gd name="T29" fmla="*/ 44 h 76"/>
                <a:gd name="T30" fmla="*/ 64 w 76"/>
                <a:gd name="T31" fmla="*/ 42 h 76"/>
                <a:gd name="T32" fmla="*/ 69 w 76"/>
                <a:gd name="T33" fmla="*/ 31 h 76"/>
                <a:gd name="T34" fmla="*/ 65 w 76"/>
                <a:gd name="T35" fmla="*/ 24 h 76"/>
                <a:gd name="T36" fmla="*/ 44 w 76"/>
                <a:gd name="T37" fmla="*/ 9 h 76"/>
                <a:gd name="T38" fmla="*/ 10 w 76"/>
                <a:gd name="T39" fmla="*/ 24 h 76"/>
                <a:gd name="T40" fmla="*/ 7 w 76"/>
                <a:gd name="T41" fmla="*/ 31 h 76"/>
                <a:gd name="T42" fmla="*/ 12 w 76"/>
                <a:gd name="T43" fmla="*/ 42 h 76"/>
                <a:gd name="T44" fmla="*/ 12 w 76"/>
                <a:gd name="T45" fmla="*/ 42 h 76"/>
                <a:gd name="T46" fmla="*/ 12 w 76"/>
                <a:gd name="T47" fmla="*/ 42 h 76"/>
                <a:gd name="T48" fmla="*/ 65 w 76"/>
                <a:gd name="T49" fmla="*/ 41 h 76"/>
                <a:gd name="T50" fmla="*/ 65 w 76"/>
                <a:gd name="T51" fmla="*/ 41 h 76"/>
                <a:gd name="T52" fmla="*/ 65 w 76"/>
                <a:gd name="T53" fmla="*/ 41 h 76"/>
                <a:gd name="T54" fmla="*/ 10 w 76"/>
                <a:gd name="T55" fmla="*/ 41 h 76"/>
                <a:gd name="T56" fmla="*/ 10 w 76"/>
                <a:gd name="T57" fmla="*/ 41 h 76"/>
                <a:gd name="T58" fmla="*/ 10 w 76"/>
                <a:gd name="T59" fmla="*/ 41 h 76"/>
                <a:gd name="T60" fmla="*/ 65 w 76"/>
                <a:gd name="T61" fmla="*/ 41 h 76"/>
                <a:gd name="T62" fmla="*/ 65 w 76"/>
                <a:gd name="T63" fmla="*/ 41 h 76"/>
                <a:gd name="T64" fmla="*/ 65 w 76"/>
                <a:gd name="T65" fmla="*/ 41 h 76"/>
                <a:gd name="T66" fmla="*/ 10 w 76"/>
                <a:gd name="T67" fmla="*/ 41 h 76"/>
                <a:gd name="T68" fmla="*/ 10 w 76"/>
                <a:gd name="T69" fmla="*/ 41 h 76"/>
                <a:gd name="T70" fmla="*/ 10 w 76"/>
                <a:gd name="T71"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76">
                  <a:moveTo>
                    <a:pt x="38" y="76"/>
                  </a:moveTo>
                  <a:cubicBezTo>
                    <a:pt x="26" y="76"/>
                    <a:pt x="14" y="64"/>
                    <a:pt x="7" y="47"/>
                  </a:cubicBezTo>
                  <a:cubicBezTo>
                    <a:pt x="4" y="44"/>
                    <a:pt x="0" y="36"/>
                    <a:pt x="0" y="31"/>
                  </a:cubicBezTo>
                  <a:cubicBezTo>
                    <a:pt x="0" y="22"/>
                    <a:pt x="3" y="17"/>
                    <a:pt x="10" y="17"/>
                  </a:cubicBezTo>
                  <a:cubicBezTo>
                    <a:pt x="29" y="17"/>
                    <a:pt x="42" y="2"/>
                    <a:pt x="42" y="1"/>
                  </a:cubicBezTo>
                  <a:cubicBezTo>
                    <a:pt x="43" y="0"/>
                    <a:pt x="44" y="0"/>
                    <a:pt x="45" y="0"/>
                  </a:cubicBezTo>
                  <a:cubicBezTo>
                    <a:pt x="46" y="0"/>
                    <a:pt x="47" y="1"/>
                    <a:pt x="48" y="2"/>
                  </a:cubicBezTo>
                  <a:cubicBezTo>
                    <a:pt x="48" y="2"/>
                    <a:pt x="54" y="17"/>
                    <a:pt x="65" y="17"/>
                  </a:cubicBezTo>
                  <a:cubicBezTo>
                    <a:pt x="72" y="17"/>
                    <a:pt x="76" y="22"/>
                    <a:pt x="76" y="31"/>
                  </a:cubicBezTo>
                  <a:cubicBezTo>
                    <a:pt x="76" y="36"/>
                    <a:pt x="72" y="44"/>
                    <a:pt x="68" y="47"/>
                  </a:cubicBezTo>
                  <a:cubicBezTo>
                    <a:pt x="62" y="64"/>
                    <a:pt x="50" y="76"/>
                    <a:pt x="38" y="76"/>
                  </a:cubicBezTo>
                  <a:close/>
                  <a:moveTo>
                    <a:pt x="12" y="42"/>
                  </a:moveTo>
                  <a:cubicBezTo>
                    <a:pt x="13" y="42"/>
                    <a:pt x="13" y="43"/>
                    <a:pt x="14" y="44"/>
                  </a:cubicBezTo>
                  <a:cubicBezTo>
                    <a:pt x="19" y="59"/>
                    <a:pt x="29" y="69"/>
                    <a:pt x="38" y="69"/>
                  </a:cubicBezTo>
                  <a:cubicBezTo>
                    <a:pt x="47" y="69"/>
                    <a:pt x="57" y="59"/>
                    <a:pt x="62" y="44"/>
                  </a:cubicBezTo>
                  <a:cubicBezTo>
                    <a:pt x="62" y="43"/>
                    <a:pt x="63" y="42"/>
                    <a:pt x="64" y="42"/>
                  </a:cubicBezTo>
                  <a:cubicBezTo>
                    <a:pt x="65" y="41"/>
                    <a:pt x="69" y="35"/>
                    <a:pt x="69" y="31"/>
                  </a:cubicBezTo>
                  <a:cubicBezTo>
                    <a:pt x="69" y="25"/>
                    <a:pt x="68" y="24"/>
                    <a:pt x="65" y="24"/>
                  </a:cubicBezTo>
                  <a:cubicBezTo>
                    <a:pt x="54" y="24"/>
                    <a:pt x="47" y="15"/>
                    <a:pt x="44" y="9"/>
                  </a:cubicBezTo>
                  <a:cubicBezTo>
                    <a:pt x="38" y="15"/>
                    <a:pt x="26" y="24"/>
                    <a:pt x="10" y="24"/>
                  </a:cubicBezTo>
                  <a:cubicBezTo>
                    <a:pt x="8" y="24"/>
                    <a:pt x="7" y="25"/>
                    <a:pt x="7" y="31"/>
                  </a:cubicBezTo>
                  <a:cubicBezTo>
                    <a:pt x="7" y="35"/>
                    <a:pt x="11" y="41"/>
                    <a:pt x="12" y="42"/>
                  </a:cubicBezTo>
                  <a:close/>
                  <a:moveTo>
                    <a:pt x="12" y="42"/>
                  </a:moveTo>
                  <a:cubicBezTo>
                    <a:pt x="12" y="42"/>
                    <a:pt x="12" y="42"/>
                    <a:pt x="12" y="42"/>
                  </a:cubicBezTo>
                  <a:close/>
                  <a:moveTo>
                    <a:pt x="65" y="41"/>
                  </a:moveTo>
                  <a:cubicBezTo>
                    <a:pt x="65" y="41"/>
                    <a:pt x="65" y="41"/>
                    <a:pt x="65" y="41"/>
                  </a:cubicBezTo>
                  <a:cubicBezTo>
                    <a:pt x="65" y="41"/>
                    <a:pt x="65" y="41"/>
                    <a:pt x="65" y="41"/>
                  </a:cubicBezTo>
                  <a:close/>
                  <a:moveTo>
                    <a:pt x="10" y="41"/>
                  </a:moveTo>
                  <a:cubicBezTo>
                    <a:pt x="10" y="41"/>
                    <a:pt x="10" y="41"/>
                    <a:pt x="10" y="41"/>
                  </a:cubicBezTo>
                  <a:cubicBezTo>
                    <a:pt x="10" y="41"/>
                    <a:pt x="10" y="41"/>
                    <a:pt x="10" y="41"/>
                  </a:cubicBezTo>
                  <a:close/>
                  <a:moveTo>
                    <a:pt x="65" y="41"/>
                  </a:moveTo>
                  <a:cubicBezTo>
                    <a:pt x="65" y="41"/>
                    <a:pt x="65" y="41"/>
                    <a:pt x="65" y="41"/>
                  </a:cubicBezTo>
                  <a:cubicBezTo>
                    <a:pt x="65" y="41"/>
                    <a:pt x="65" y="41"/>
                    <a:pt x="65" y="41"/>
                  </a:cubicBezTo>
                  <a:close/>
                  <a:moveTo>
                    <a:pt x="10" y="41"/>
                  </a:moveTo>
                  <a:cubicBezTo>
                    <a:pt x="10" y="41"/>
                    <a:pt x="10" y="41"/>
                    <a:pt x="10" y="41"/>
                  </a:cubicBezTo>
                  <a:cubicBezTo>
                    <a:pt x="10" y="41"/>
                    <a:pt x="10" y="41"/>
                    <a:pt x="1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6" name="Freeform 461">
              <a:extLst>
                <a:ext uri="{FF2B5EF4-FFF2-40B4-BE49-F238E27FC236}">
                  <a16:creationId xmlns:a16="http://schemas.microsoft.com/office/drawing/2014/main" id="{CAD46D86-62B4-AFDE-11C3-F7C737153CA7}"/>
                </a:ext>
              </a:extLst>
            </p:cNvPr>
            <p:cNvSpPr>
              <a:spLocks/>
            </p:cNvSpPr>
            <p:nvPr/>
          </p:nvSpPr>
          <p:spPr bwMode="auto">
            <a:xfrm>
              <a:off x="1930" y="5820"/>
              <a:ext cx="40" cy="65"/>
            </a:xfrm>
            <a:custGeom>
              <a:avLst/>
              <a:gdLst>
                <a:gd name="T0" fmla="*/ 3 w 13"/>
                <a:gd name="T1" fmla="*/ 21 h 21"/>
                <a:gd name="T2" fmla="*/ 1 w 13"/>
                <a:gd name="T3" fmla="*/ 20 h 21"/>
                <a:gd name="T4" fmla="*/ 1 w 13"/>
                <a:gd name="T5" fmla="*/ 15 h 21"/>
                <a:gd name="T6" fmla="*/ 7 w 13"/>
                <a:gd name="T7" fmla="*/ 3 h 21"/>
                <a:gd name="T8" fmla="*/ 10 w 13"/>
                <a:gd name="T9" fmla="*/ 0 h 21"/>
                <a:gd name="T10" fmla="*/ 13 w 13"/>
                <a:gd name="T11" fmla="*/ 3 h 21"/>
                <a:gd name="T12" fmla="*/ 5 w 13"/>
                <a:gd name="T13" fmla="*/ 21 h 21"/>
                <a:gd name="T14" fmla="*/ 3 w 13"/>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1">
                  <a:moveTo>
                    <a:pt x="3" y="21"/>
                  </a:moveTo>
                  <a:cubicBezTo>
                    <a:pt x="2" y="21"/>
                    <a:pt x="1" y="21"/>
                    <a:pt x="1" y="20"/>
                  </a:cubicBezTo>
                  <a:cubicBezTo>
                    <a:pt x="0" y="18"/>
                    <a:pt x="0" y="16"/>
                    <a:pt x="1" y="15"/>
                  </a:cubicBezTo>
                  <a:cubicBezTo>
                    <a:pt x="2" y="15"/>
                    <a:pt x="7" y="11"/>
                    <a:pt x="7" y="3"/>
                  </a:cubicBezTo>
                  <a:cubicBezTo>
                    <a:pt x="7" y="2"/>
                    <a:pt x="8" y="0"/>
                    <a:pt x="10" y="0"/>
                  </a:cubicBezTo>
                  <a:cubicBezTo>
                    <a:pt x="12" y="0"/>
                    <a:pt x="13" y="2"/>
                    <a:pt x="13" y="3"/>
                  </a:cubicBezTo>
                  <a:cubicBezTo>
                    <a:pt x="13" y="15"/>
                    <a:pt x="6" y="20"/>
                    <a:pt x="5" y="21"/>
                  </a:cubicBezTo>
                  <a:cubicBezTo>
                    <a:pt x="5" y="21"/>
                    <a:pt x="4" y="21"/>
                    <a:pt x="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7" name="Freeform 462">
              <a:extLst>
                <a:ext uri="{FF2B5EF4-FFF2-40B4-BE49-F238E27FC236}">
                  <a16:creationId xmlns:a16="http://schemas.microsoft.com/office/drawing/2014/main" id="{A1B4D65B-6D87-BCF1-4864-351C66EC1172}"/>
                </a:ext>
              </a:extLst>
            </p:cNvPr>
            <p:cNvSpPr>
              <a:spLocks/>
            </p:cNvSpPr>
            <p:nvPr/>
          </p:nvSpPr>
          <p:spPr bwMode="auto">
            <a:xfrm>
              <a:off x="2034" y="5820"/>
              <a:ext cx="43" cy="65"/>
            </a:xfrm>
            <a:custGeom>
              <a:avLst/>
              <a:gdLst>
                <a:gd name="T0" fmla="*/ 10 w 14"/>
                <a:gd name="T1" fmla="*/ 21 h 21"/>
                <a:gd name="T2" fmla="*/ 8 w 14"/>
                <a:gd name="T3" fmla="*/ 21 h 21"/>
                <a:gd name="T4" fmla="*/ 0 w 14"/>
                <a:gd name="T5" fmla="*/ 3 h 21"/>
                <a:gd name="T6" fmla="*/ 4 w 14"/>
                <a:gd name="T7" fmla="*/ 0 h 21"/>
                <a:gd name="T8" fmla="*/ 7 w 14"/>
                <a:gd name="T9" fmla="*/ 3 h 21"/>
                <a:gd name="T10" fmla="*/ 12 w 14"/>
                <a:gd name="T11" fmla="*/ 15 h 21"/>
                <a:gd name="T12" fmla="*/ 13 w 14"/>
                <a:gd name="T13" fmla="*/ 20 h 21"/>
                <a:gd name="T14" fmla="*/ 10 w 14"/>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1">
                  <a:moveTo>
                    <a:pt x="10" y="21"/>
                  </a:moveTo>
                  <a:cubicBezTo>
                    <a:pt x="10" y="21"/>
                    <a:pt x="9" y="21"/>
                    <a:pt x="8" y="21"/>
                  </a:cubicBezTo>
                  <a:cubicBezTo>
                    <a:pt x="8" y="20"/>
                    <a:pt x="0" y="15"/>
                    <a:pt x="0" y="3"/>
                  </a:cubicBezTo>
                  <a:cubicBezTo>
                    <a:pt x="0" y="2"/>
                    <a:pt x="2" y="0"/>
                    <a:pt x="4" y="0"/>
                  </a:cubicBezTo>
                  <a:cubicBezTo>
                    <a:pt x="6" y="0"/>
                    <a:pt x="7" y="2"/>
                    <a:pt x="7" y="3"/>
                  </a:cubicBezTo>
                  <a:cubicBezTo>
                    <a:pt x="7" y="11"/>
                    <a:pt x="12" y="15"/>
                    <a:pt x="12" y="15"/>
                  </a:cubicBezTo>
                  <a:cubicBezTo>
                    <a:pt x="14" y="16"/>
                    <a:pt x="14" y="18"/>
                    <a:pt x="13" y="20"/>
                  </a:cubicBezTo>
                  <a:cubicBezTo>
                    <a:pt x="13" y="21"/>
                    <a:pt x="11" y="21"/>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8" name="Freeform 463">
              <a:extLst>
                <a:ext uri="{FF2B5EF4-FFF2-40B4-BE49-F238E27FC236}">
                  <a16:creationId xmlns:a16="http://schemas.microsoft.com/office/drawing/2014/main" id="{A23554F5-291D-18F3-89E8-2E5454E7A1F9}"/>
                </a:ext>
              </a:extLst>
            </p:cNvPr>
            <p:cNvSpPr>
              <a:spLocks/>
            </p:cNvSpPr>
            <p:nvPr/>
          </p:nvSpPr>
          <p:spPr bwMode="auto">
            <a:xfrm>
              <a:off x="1761" y="5863"/>
              <a:ext cx="485" cy="291"/>
            </a:xfrm>
            <a:custGeom>
              <a:avLst/>
              <a:gdLst>
                <a:gd name="T0" fmla="*/ 79 w 158"/>
                <a:gd name="T1" fmla="*/ 95 h 95"/>
                <a:gd name="T2" fmla="*/ 29 w 158"/>
                <a:gd name="T3" fmla="*/ 85 h 95"/>
                <a:gd name="T4" fmla="*/ 0 w 158"/>
                <a:gd name="T5" fmla="*/ 67 h 95"/>
                <a:gd name="T6" fmla="*/ 58 w 158"/>
                <a:gd name="T7" fmla="*/ 0 h 95"/>
                <a:gd name="T8" fmla="*/ 59 w 158"/>
                <a:gd name="T9" fmla="*/ 7 h 95"/>
                <a:gd name="T10" fmla="*/ 7 w 158"/>
                <a:gd name="T11" fmla="*/ 67 h 95"/>
                <a:gd name="T12" fmla="*/ 31 w 158"/>
                <a:gd name="T13" fmla="*/ 78 h 95"/>
                <a:gd name="T14" fmla="*/ 33 w 158"/>
                <a:gd name="T15" fmla="*/ 79 h 95"/>
                <a:gd name="T16" fmla="*/ 79 w 158"/>
                <a:gd name="T17" fmla="*/ 88 h 95"/>
                <a:gd name="T18" fmla="*/ 124 w 158"/>
                <a:gd name="T19" fmla="*/ 79 h 95"/>
                <a:gd name="T20" fmla="*/ 127 w 158"/>
                <a:gd name="T21" fmla="*/ 78 h 95"/>
                <a:gd name="T22" fmla="*/ 151 w 158"/>
                <a:gd name="T23" fmla="*/ 67 h 95"/>
                <a:gd name="T24" fmla="*/ 99 w 158"/>
                <a:gd name="T25" fmla="*/ 7 h 95"/>
                <a:gd name="T26" fmla="*/ 100 w 158"/>
                <a:gd name="T27" fmla="*/ 0 h 95"/>
                <a:gd name="T28" fmla="*/ 158 w 158"/>
                <a:gd name="T29" fmla="*/ 67 h 95"/>
                <a:gd name="T30" fmla="*/ 129 w 158"/>
                <a:gd name="T31" fmla="*/ 85 h 95"/>
                <a:gd name="T32" fmla="*/ 79 w 158"/>
                <a:gd name="T33"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95">
                  <a:moveTo>
                    <a:pt x="79" y="95"/>
                  </a:moveTo>
                  <a:cubicBezTo>
                    <a:pt x="66" y="95"/>
                    <a:pt x="38" y="94"/>
                    <a:pt x="29" y="85"/>
                  </a:cubicBezTo>
                  <a:cubicBezTo>
                    <a:pt x="20" y="84"/>
                    <a:pt x="0" y="82"/>
                    <a:pt x="0" y="67"/>
                  </a:cubicBezTo>
                  <a:cubicBezTo>
                    <a:pt x="0" y="50"/>
                    <a:pt x="5" y="9"/>
                    <a:pt x="58" y="0"/>
                  </a:cubicBezTo>
                  <a:cubicBezTo>
                    <a:pt x="59" y="7"/>
                    <a:pt x="59" y="7"/>
                    <a:pt x="59" y="7"/>
                  </a:cubicBezTo>
                  <a:cubicBezTo>
                    <a:pt x="13" y="15"/>
                    <a:pt x="7" y="48"/>
                    <a:pt x="7" y="67"/>
                  </a:cubicBezTo>
                  <a:cubicBezTo>
                    <a:pt x="7" y="73"/>
                    <a:pt x="15" y="77"/>
                    <a:pt x="31" y="78"/>
                  </a:cubicBezTo>
                  <a:cubicBezTo>
                    <a:pt x="32" y="78"/>
                    <a:pt x="33" y="78"/>
                    <a:pt x="33" y="79"/>
                  </a:cubicBezTo>
                  <a:cubicBezTo>
                    <a:pt x="38" y="85"/>
                    <a:pt x="60" y="88"/>
                    <a:pt x="79" y="88"/>
                  </a:cubicBezTo>
                  <a:cubicBezTo>
                    <a:pt x="98" y="88"/>
                    <a:pt x="120" y="85"/>
                    <a:pt x="124" y="79"/>
                  </a:cubicBezTo>
                  <a:cubicBezTo>
                    <a:pt x="125" y="78"/>
                    <a:pt x="126" y="78"/>
                    <a:pt x="127" y="78"/>
                  </a:cubicBezTo>
                  <a:cubicBezTo>
                    <a:pt x="143" y="77"/>
                    <a:pt x="151" y="73"/>
                    <a:pt x="151" y="67"/>
                  </a:cubicBezTo>
                  <a:cubicBezTo>
                    <a:pt x="151" y="48"/>
                    <a:pt x="144" y="15"/>
                    <a:pt x="99" y="7"/>
                  </a:cubicBezTo>
                  <a:cubicBezTo>
                    <a:pt x="100" y="0"/>
                    <a:pt x="100" y="0"/>
                    <a:pt x="100" y="0"/>
                  </a:cubicBezTo>
                  <a:cubicBezTo>
                    <a:pt x="152" y="9"/>
                    <a:pt x="158" y="50"/>
                    <a:pt x="158" y="67"/>
                  </a:cubicBezTo>
                  <a:cubicBezTo>
                    <a:pt x="158" y="82"/>
                    <a:pt x="137" y="84"/>
                    <a:pt x="129" y="85"/>
                  </a:cubicBezTo>
                  <a:cubicBezTo>
                    <a:pt x="120" y="94"/>
                    <a:pt x="91" y="95"/>
                    <a:pt x="79"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9" name="Freeform 464">
              <a:extLst>
                <a:ext uri="{FF2B5EF4-FFF2-40B4-BE49-F238E27FC236}">
                  <a16:creationId xmlns:a16="http://schemas.microsoft.com/office/drawing/2014/main" id="{9FD15D8E-6304-D15C-B47B-37B71866B68B}"/>
                </a:ext>
              </a:extLst>
            </p:cNvPr>
            <p:cNvSpPr>
              <a:spLocks/>
            </p:cNvSpPr>
            <p:nvPr/>
          </p:nvSpPr>
          <p:spPr bwMode="auto">
            <a:xfrm>
              <a:off x="1844" y="5964"/>
              <a:ext cx="21" cy="159"/>
            </a:xfrm>
            <a:custGeom>
              <a:avLst/>
              <a:gdLst>
                <a:gd name="T0" fmla="*/ 4 w 7"/>
                <a:gd name="T1" fmla="*/ 52 h 52"/>
                <a:gd name="T2" fmla="*/ 0 w 7"/>
                <a:gd name="T3" fmla="*/ 48 h 52"/>
                <a:gd name="T4" fmla="*/ 0 w 7"/>
                <a:gd name="T5" fmla="*/ 4 h 52"/>
                <a:gd name="T6" fmla="*/ 4 w 7"/>
                <a:gd name="T7" fmla="*/ 0 h 52"/>
                <a:gd name="T8" fmla="*/ 7 w 7"/>
                <a:gd name="T9" fmla="*/ 4 h 52"/>
                <a:gd name="T10" fmla="*/ 7 w 7"/>
                <a:gd name="T11" fmla="*/ 48 h 52"/>
                <a:gd name="T12" fmla="*/ 4 w 7"/>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7" h="52">
                  <a:moveTo>
                    <a:pt x="4" y="52"/>
                  </a:moveTo>
                  <a:cubicBezTo>
                    <a:pt x="2" y="52"/>
                    <a:pt x="0" y="50"/>
                    <a:pt x="0" y="48"/>
                  </a:cubicBezTo>
                  <a:cubicBezTo>
                    <a:pt x="0" y="4"/>
                    <a:pt x="0" y="4"/>
                    <a:pt x="0" y="4"/>
                  </a:cubicBezTo>
                  <a:cubicBezTo>
                    <a:pt x="0" y="2"/>
                    <a:pt x="2" y="0"/>
                    <a:pt x="4" y="0"/>
                  </a:cubicBezTo>
                  <a:cubicBezTo>
                    <a:pt x="6" y="0"/>
                    <a:pt x="7" y="2"/>
                    <a:pt x="7" y="4"/>
                  </a:cubicBezTo>
                  <a:cubicBezTo>
                    <a:pt x="7" y="48"/>
                    <a:pt x="7" y="48"/>
                    <a:pt x="7" y="48"/>
                  </a:cubicBezTo>
                  <a:cubicBezTo>
                    <a:pt x="7" y="50"/>
                    <a:pt x="6" y="52"/>
                    <a:pt x="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0" name="Freeform 465">
              <a:extLst>
                <a:ext uri="{FF2B5EF4-FFF2-40B4-BE49-F238E27FC236}">
                  <a16:creationId xmlns:a16="http://schemas.microsoft.com/office/drawing/2014/main" id="{A0AEA56C-F4D6-C57A-07C2-1B1AAE1D24B3}"/>
                </a:ext>
              </a:extLst>
            </p:cNvPr>
            <p:cNvSpPr>
              <a:spLocks/>
            </p:cNvSpPr>
            <p:nvPr/>
          </p:nvSpPr>
          <p:spPr bwMode="auto">
            <a:xfrm>
              <a:off x="2139" y="5964"/>
              <a:ext cx="21" cy="159"/>
            </a:xfrm>
            <a:custGeom>
              <a:avLst/>
              <a:gdLst>
                <a:gd name="T0" fmla="*/ 4 w 7"/>
                <a:gd name="T1" fmla="*/ 52 h 52"/>
                <a:gd name="T2" fmla="*/ 0 w 7"/>
                <a:gd name="T3" fmla="*/ 48 h 52"/>
                <a:gd name="T4" fmla="*/ 0 w 7"/>
                <a:gd name="T5" fmla="*/ 4 h 52"/>
                <a:gd name="T6" fmla="*/ 4 w 7"/>
                <a:gd name="T7" fmla="*/ 0 h 52"/>
                <a:gd name="T8" fmla="*/ 7 w 7"/>
                <a:gd name="T9" fmla="*/ 4 h 52"/>
                <a:gd name="T10" fmla="*/ 7 w 7"/>
                <a:gd name="T11" fmla="*/ 48 h 52"/>
                <a:gd name="T12" fmla="*/ 4 w 7"/>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7" h="52">
                  <a:moveTo>
                    <a:pt x="4" y="52"/>
                  </a:moveTo>
                  <a:cubicBezTo>
                    <a:pt x="2" y="52"/>
                    <a:pt x="0" y="50"/>
                    <a:pt x="0" y="48"/>
                  </a:cubicBezTo>
                  <a:cubicBezTo>
                    <a:pt x="0" y="4"/>
                    <a:pt x="0" y="4"/>
                    <a:pt x="0" y="4"/>
                  </a:cubicBezTo>
                  <a:cubicBezTo>
                    <a:pt x="0" y="2"/>
                    <a:pt x="2" y="0"/>
                    <a:pt x="4" y="0"/>
                  </a:cubicBezTo>
                  <a:cubicBezTo>
                    <a:pt x="6" y="0"/>
                    <a:pt x="7" y="2"/>
                    <a:pt x="7" y="4"/>
                  </a:cubicBezTo>
                  <a:cubicBezTo>
                    <a:pt x="7" y="48"/>
                    <a:pt x="7" y="48"/>
                    <a:pt x="7" y="48"/>
                  </a:cubicBezTo>
                  <a:cubicBezTo>
                    <a:pt x="7" y="50"/>
                    <a:pt x="6" y="52"/>
                    <a:pt x="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1" name="Freeform 466">
              <a:extLst>
                <a:ext uri="{FF2B5EF4-FFF2-40B4-BE49-F238E27FC236}">
                  <a16:creationId xmlns:a16="http://schemas.microsoft.com/office/drawing/2014/main" id="{06BAFF43-4262-9734-2D8A-444AADD6EB96}"/>
                </a:ext>
              </a:extLst>
            </p:cNvPr>
            <p:cNvSpPr>
              <a:spLocks/>
            </p:cNvSpPr>
            <p:nvPr/>
          </p:nvSpPr>
          <p:spPr bwMode="auto">
            <a:xfrm>
              <a:off x="1844" y="5563"/>
              <a:ext cx="319" cy="349"/>
            </a:xfrm>
            <a:custGeom>
              <a:avLst/>
              <a:gdLst>
                <a:gd name="T0" fmla="*/ 100 w 104"/>
                <a:gd name="T1" fmla="*/ 114 h 114"/>
                <a:gd name="T2" fmla="*/ 97 w 104"/>
                <a:gd name="T3" fmla="*/ 112 h 114"/>
                <a:gd name="T4" fmla="*/ 83 w 104"/>
                <a:gd name="T5" fmla="*/ 45 h 114"/>
                <a:gd name="T6" fmla="*/ 52 w 104"/>
                <a:gd name="T7" fmla="*/ 7 h 114"/>
                <a:gd name="T8" fmla="*/ 21 w 104"/>
                <a:gd name="T9" fmla="*/ 45 h 114"/>
                <a:gd name="T10" fmla="*/ 7 w 104"/>
                <a:gd name="T11" fmla="*/ 112 h 114"/>
                <a:gd name="T12" fmla="*/ 2 w 104"/>
                <a:gd name="T13" fmla="*/ 114 h 114"/>
                <a:gd name="T14" fmla="*/ 0 w 104"/>
                <a:gd name="T15" fmla="*/ 109 h 114"/>
                <a:gd name="T16" fmla="*/ 14 w 104"/>
                <a:gd name="T17" fmla="*/ 45 h 114"/>
                <a:gd name="T18" fmla="*/ 52 w 104"/>
                <a:gd name="T19" fmla="*/ 0 h 114"/>
                <a:gd name="T20" fmla="*/ 90 w 104"/>
                <a:gd name="T21" fmla="*/ 45 h 114"/>
                <a:gd name="T22" fmla="*/ 103 w 104"/>
                <a:gd name="T23" fmla="*/ 109 h 114"/>
                <a:gd name="T24" fmla="*/ 101 w 104"/>
                <a:gd name="T25" fmla="*/ 114 h 114"/>
                <a:gd name="T26" fmla="*/ 100 w 104"/>
                <a:gd name="T27"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114">
                  <a:moveTo>
                    <a:pt x="100" y="114"/>
                  </a:moveTo>
                  <a:cubicBezTo>
                    <a:pt x="99" y="114"/>
                    <a:pt x="97" y="113"/>
                    <a:pt x="97" y="112"/>
                  </a:cubicBezTo>
                  <a:cubicBezTo>
                    <a:pt x="83" y="77"/>
                    <a:pt x="83" y="46"/>
                    <a:pt x="83" y="45"/>
                  </a:cubicBezTo>
                  <a:cubicBezTo>
                    <a:pt x="83" y="34"/>
                    <a:pt x="80" y="7"/>
                    <a:pt x="52" y="7"/>
                  </a:cubicBezTo>
                  <a:cubicBezTo>
                    <a:pt x="24" y="7"/>
                    <a:pt x="21" y="34"/>
                    <a:pt x="21" y="45"/>
                  </a:cubicBezTo>
                  <a:cubicBezTo>
                    <a:pt x="21" y="46"/>
                    <a:pt x="21" y="77"/>
                    <a:pt x="7" y="112"/>
                  </a:cubicBezTo>
                  <a:cubicBezTo>
                    <a:pt x="6" y="114"/>
                    <a:pt x="4" y="114"/>
                    <a:pt x="2" y="114"/>
                  </a:cubicBezTo>
                  <a:cubicBezTo>
                    <a:pt x="1" y="113"/>
                    <a:pt x="0" y="111"/>
                    <a:pt x="0" y="109"/>
                  </a:cubicBezTo>
                  <a:cubicBezTo>
                    <a:pt x="14" y="76"/>
                    <a:pt x="14" y="45"/>
                    <a:pt x="14" y="45"/>
                  </a:cubicBezTo>
                  <a:cubicBezTo>
                    <a:pt x="14" y="17"/>
                    <a:pt x="28" y="0"/>
                    <a:pt x="52" y="0"/>
                  </a:cubicBezTo>
                  <a:cubicBezTo>
                    <a:pt x="75" y="0"/>
                    <a:pt x="90" y="17"/>
                    <a:pt x="90" y="45"/>
                  </a:cubicBezTo>
                  <a:cubicBezTo>
                    <a:pt x="90" y="45"/>
                    <a:pt x="90" y="76"/>
                    <a:pt x="103" y="109"/>
                  </a:cubicBezTo>
                  <a:cubicBezTo>
                    <a:pt x="104" y="111"/>
                    <a:pt x="103" y="113"/>
                    <a:pt x="101" y="114"/>
                  </a:cubicBezTo>
                  <a:cubicBezTo>
                    <a:pt x="101" y="114"/>
                    <a:pt x="100" y="114"/>
                    <a:pt x="10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2" name="Freeform 467">
              <a:extLst>
                <a:ext uri="{FF2B5EF4-FFF2-40B4-BE49-F238E27FC236}">
                  <a16:creationId xmlns:a16="http://schemas.microsoft.com/office/drawing/2014/main" id="{BD322CEB-0D84-5605-5C1A-F0A5AA609448}"/>
                </a:ext>
              </a:extLst>
            </p:cNvPr>
            <p:cNvSpPr>
              <a:spLocks/>
            </p:cNvSpPr>
            <p:nvPr/>
          </p:nvSpPr>
          <p:spPr bwMode="auto">
            <a:xfrm>
              <a:off x="1930" y="5863"/>
              <a:ext cx="86" cy="123"/>
            </a:xfrm>
            <a:custGeom>
              <a:avLst/>
              <a:gdLst>
                <a:gd name="T0" fmla="*/ 24 w 28"/>
                <a:gd name="T1" fmla="*/ 40 h 40"/>
                <a:gd name="T2" fmla="*/ 22 w 28"/>
                <a:gd name="T3" fmla="*/ 40 h 40"/>
                <a:gd name="T4" fmla="*/ 0 w 28"/>
                <a:gd name="T5" fmla="*/ 4 h 40"/>
                <a:gd name="T6" fmla="*/ 3 w 28"/>
                <a:gd name="T7" fmla="*/ 0 h 40"/>
                <a:gd name="T8" fmla="*/ 7 w 28"/>
                <a:gd name="T9" fmla="*/ 4 h 40"/>
                <a:gd name="T10" fmla="*/ 25 w 28"/>
                <a:gd name="T11" fmla="*/ 33 h 40"/>
                <a:gd name="T12" fmla="*/ 27 w 28"/>
                <a:gd name="T13" fmla="*/ 38 h 40"/>
                <a:gd name="T14" fmla="*/ 24 w 2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0">
                  <a:moveTo>
                    <a:pt x="24" y="40"/>
                  </a:moveTo>
                  <a:cubicBezTo>
                    <a:pt x="23" y="40"/>
                    <a:pt x="23" y="40"/>
                    <a:pt x="22" y="40"/>
                  </a:cubicBezTo>
                  <a:cubicBezTo>
                    <a:pt x="21" y="39"/>
                    <a:pt x="0" y="28"/>
                    <a:pt x="0" y="4"/>
                  </a:cubicBezTo>
                  <a:cubicBezTo>
                    <a:pt x="0" y="2"/>
                    <a:pt x="1" y="0"/>
                    <a:pt x="3" y="0"/>
                  </a:cubicBezTo>
                  <a:cubicBezTo>
                    <a:pt x="5" y="0"/>
                    <a:pt x="7" y="2"/>
                    <a:pt x="7" y="4"/>
                  </a:cubicBezTo>
                  <a:cubicBezTo>
                    <a:pt x="7" y="24"/>
                    <a:pt x="25" y="33"/>
                    <a:pt x="25" y="33"/>
                  </a:cubicBezTo>
                  <a:cubicBezTo>
                    <a:pt x="27" y="34"/>
                    <a:pt x="28" y="36"/>
                    <a:pt x="27" y="38"/>
                  </a:cubicBezTo>
                  <a:cubicBezTo>
                    <a:pt x="26" y="39"/>
                    <a:pt x="25" y="40"/>
                    <a:pt x="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3" name="Freeform 468">
              <a:extLst>
                <a:ext uri="{FF2B5EF4-FFF2-40B4-BE49-F238E27FC236}">
                  <a16:creationId xmlns:a16="http://schemas.microsoft.com/office/drawing/2014/main" id="{942D3208-94DE-438C-E0E2-064EFD9C4E63}"/>
                </a:ext>
              </a:extLst>
            </p:cNvPr>
            <p:cNvSpPr>
              <a:spLocks/>
            </p:cNvSpPr>
            <p:nvPr/>
          </p:nvSpPr>
          <p:spPr bwMode="auto">
            <a:xfrm>
              <a:off x="1991" y="5863"/>
              <a:ext cx="86" cy="123"/>
            </a:xfrm>
            <a:custGeom>
              <a:avLst/>
              <a:gdLst>
                <a:gd name="T0" fmla="*/ 4 w 28"/>
                <a:gd name="T1" fmla="*/ 40 h 40"/>
                <a:gd name="T2" fmla="*/ 1 w 28"/>
                <a:gd name="T3" fmla="*/ 38 h 40"/>
                <a:gd name="T4" fmla="*/ 2 w 28"/>
                <a:gd name="T5" fmla="*/ 33 h 40"/>
                <a:gd name="T6" fmla="*/ 21 w 28"/>
                <a:gd name="T7" fmla="*/ 4 h 40"/>
                <a:gd name="T8" fmla="*/ 24 w 28"/>
                <a:gd name="T9" fmla="*/ 0 h 40"/>
                <a:gd name="T10" fmla="*/ 28 w 28"/>
                <a:gd name="T11" fmla="*/ 4 h 40"/>
                <a:gd name="T12" fmla="*/ 5 w 28"/>
                <a:gd name="T13" fmla="*/ 40 h 40"/>
                <a:gd name="T14" fmla="*/ 4 w 2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0">
                  <a:moveTo>
                    <a:pt x="4" y="40"/>
                  </a:moveTo>
                  <a:cubicBezTo>
                    <a:pt x="2" y="40"/>
                    <a:pt x="1" y="39"/>
                    <a:pt x="1" y="38"/>
                  </a:cubicBezTo>
                  <a:cubicBezTo>
                    <a:pt x="0" y="36"/>
                    <a:pt x="1" y="34"/>
                    <a:pt x="2" y="33"/>
                  </a:cubicBezTo>
                  <a:cubicBezTo>
                    <a:pt x="3" y="33"/>
                    <a:pt x="21" y="24"/>
                    <a:pt x="21" y="4"/>
                  </a:cubicBezTo>
                  <a:cubicBezTo>
                    <a:pt x="21" y="2"/>
                    <a:pt x="22" y="0"/>
                    <a:pt x="24" y="0"/>
                  </a:cubicBezTo>
                  <a:cubicBezTo>
                    <a:pt x="26" y="0"/>
                    <a:pt x="28" y="2"/>
                    <a:pt x="28" y="4"/>
                  </a:cubicBezTo>
                  <a:cubicBezTo>
                    <a:pt x="28" y="28"/>
                    <a:pt x="6" y="39"/>
                    <a:pt x="5" y="40"/>
                  </a:cubicBezTo>
                  <a:cubicBezTo>
                    <a:pt x="5" y="40"/>
                    <a:pt x="4" y="40"/>
                    <a:pt x="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4" name="Freeform 469">
              <a:extLst>
                <a:ext uri="{FF2B5EF4-FFF2-40B4-BE49-F238E27FC236}">
                  <a16:creationId xmlns:a16="http://schemas.microsoft.com/office/drawing/2014/main" id="{E5663372-E163-E921-5387-D0D3D032E708}"/>
                </a:ext>
              </a:extLst>
            </p:cNvPr>
            <p:cNvSpPr>
              <a:spLocks/>
            </p:cNvSpPr>
            <p:nvPr/>
          </p:nvSpPr>
          <p:spPr bwMode="auto">
            <a:xfrm>
              <a:off x="2004" y="5753"/>
              <a:ext cx="95" cy="55"/>
            </a:xfrm>
            <a:custGeom>
              <a:avLst/>
              <a:gdLst>
                <a:gd name="T0" fmla="*/ 3 w 31"/>
                <a:gd name="T1" fmla="*/ 18 h 18"/>
                <a:gd name="T2" fmla="*/ 0 w 31"/>
                <a:gd name="T3" fmla="*/ 14 h 18"/>
                <a:gd name="T4" fmla="*/ 3 w 31"/>
                <a:gd name="T5" fmla="*/ 11 h 18"/>
                <a:gd name="T6" fmla="*/ 25 w 31"/>
                <a:gd name="T7" fmla="*/ 1 h 18"/>
                <a:gd name="T8" fmla="*/ 30 w 31"/>
                <a:gd name="T9" fmla="*/ 1 h 18"/>
                <a:gd name="T10" fmla="*/ 30 w 31"/>
                <a:gd name="T11" fmla="*/ 6 h 18"/>
                <a:gd name="T12" fmla="*/ 3 w 31"/>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31" h="18">
                  <a:moveTo>
                    <a:pt x="3" y="18"/>
                  </a:moveTo>
                  <a:cubicBezTo>
                    <a:pt x="1" y="18"/>
                    <a:pt x="0" y="16"/>
                    <a:pt x="0" y="14"/>
                  </a:cubicBezTo>
                  <a:cubicBezTo>
                    <a:pt x="0" y="12"/>
                    <a:pt x="1" y="11"/>
                    <a:pt x="3" y="11"/>
                  </a:cubicBezTo>
                  <a:cubicBezTo>
                    <a:pt x="3" y="11"/>
                    <a:pt x="16" y="10"/>
                    <a:pt x="25" y="1"/>
                  </a:cubicBezTo>
                  <a:cubicBezTo>
                    <a:pt x="26" y="0"/>
                    <a:pt x="28" y="0"/>
                    <a:pt x="30" y="1"/>
                  </a:cubicBezTo>
                  <a:cubicBezTo>
                    <a:pt x="31" y="3"/>
                    <a:pt x="31" y="5"/>
                    <a:pt x="30" y="6"/>
                  </a:cubicBezTo>
                  <a:cubicBezTo>
                    <a:pt x="19" y="17"/>
                    <a:pt x="4" y="18"/>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5" name="Freeform 470">
              <a:extLst>
                <a:ext uri="{FF2B5EF4-FFF2-40B4-BE49-F238E27FC236}">
                  <a16:creationId xmlns:a16="http://schemas.microsoft.com/office/drawing/2014/main" id="{F53DEEF8-8C8D-9CC4-F801-BFF7D6255836}"/>
                </a:ext>
              </a:extLst>
            </p:cNvPr>
            <p:cNvSpPr>
              <a:spLocks noEditPoints="1"/>
            </p:cNvSpPr>
            <p:nvPr/>
          </p:nvSpPr>
          <p:spPr bwMode="auto">
            <a:xfrm>
              <a:off x="1991" y="5774"/>
              <a:ext cx="43" cy="43"/>
            </a:xfrm>
            <a:custGeom>
              <a:avLst/>
              <a:gdLst>
                <a:gd name="T0" fmla="*/ 7 w 14"/>
                <a:gd name="T1" fmla="*/ 14 h 14"/>
                <a:gd name="T2" fmla="*/ 0 w 14"/>
                <a:gd name="T3" fmla="*/ 7 h 14"/>
                <a:gd name="T4" fmla="*/ 7 w 14"/>
                <a:gd name="T5" fmla="*/ 0 h 14"/>
                <a:gd name="T6" fmla="*/ 14 w 14"/>
                <a:gd name="T7" fmla="*/ 7 h 14"/>
                <a:gd name="T8" fmla="*/ 7 w 14"/>
                <a:gd name="T9" fmla="*/ 14 h 14"/>
                <a:gd name="T10" fmla="*/ 7 w 14"/>
                <a:gd name="T11" fmla="*/ 7 h 14"/>
                <a:gd name="T12" fmla="*/ 7 w 1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7" y="14"/>
                  </a:moveTo>
                  <a:cubicBezTo>
                    <a:pt x="3" y="14"/>
                    <a:pt x="0" y="11"/>
                    <a:pt x="0" y="7"/>
                  </a:cubicBezTo>
                  <a:cubicBezTo>
                    <a:pt x="0" y="3"/>
                    <a:pt x="3" y="0"/>
                    <a:pt x="7" y="0"/>
                  </a:cubicBezTo>
                  <a:cubicBezTo>
                    <a:pt x="11" y="0"/>
                    <a:pt x="14" y="3"/>
                    <a:pt x="14" y="7"/>
                  </a:cubicBezTo>
                  <a:cubicBezTo>
                    <a:pt x="14"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23000308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9852BAD0-1EED-D812-4701-384AC2D876C6}"/>
              </a:ext>
            </a:extLst>
          </p:cNvPr>
          <p:cNvSpPr txBox="1">
            <a:spLocks/>
          </p:cNvSpPr>
          <p:nvPr/>
        </p:nvSpPr>
        <p:spPr>
          <a:xfrm>
            <a:off x="2938531" y="2036801"/>
            <a:ext cx="6303440" cy="1107996"/>
          </a:xfrm>
          <a:prstGeom prst="rect">
            <a:avLst/>
          </a:prstGeom>
        </p:spPr>
        <p:txBody>
          <a:bodyPr wrap="square" anchor="ctr">
            <a:spAutoFit/>
          </a:bodyPr>
          <a:lstStyle>
            <a:lvl1pPr marL="0" indent="0" algn="l" defTabSz="685835" rtl="0" eaLnBrk="1" latinLnBrk="0" hangingPunct="1">
              <a:lnSpc>
                <a:spcPct val="100000"/>
              </a:lnSpc>
              <a:spcBef>
                <a:spcPts val="0"/>
              </a:spcBef>
              <a:buClr>
                <a:schemeClr val="tx1"/>
              </a:buClr>
              <a:buFontTx/>
              <a:buNone/>
              <a:defRPr sz="1800" kern="1200">
                <a:solidFill>
                  <a:schemeClr val="tx1"/>
                </a:solidFill>
                <a:latin typeface="+mj-lt"/>
                <a:ea typeface="+mn-ea"/>
                <a:cs typeface="+mn-cs"/>
              </a:defRPr>
            </a:lvl1pPr>
            <a:lvl2pPr marL="137167" indent="-137167" algn="l" defTabSz="685835" rtl="0" eaLnBrk="1" latinLnBrk="0" hangingPunct="1">
              <a:lnSpc>
                <a:spcPct val="100000"/>
              </a:lnSpc>
              <a:spcBef>
                <a:spcPts val="300"/>
              </a:spcBef>
              <a:spcAft>
                <a:spcPts val="300"/>
              </a:spcAft>
              <a:buClr>
                <a:schemeClr val="accent1"/>
              </a:buClr>
              <a:buFont typeface="Arial" panose="020B0604020202020204" pitchFamily="34" charset="0"/>
              <a:buChar char="•"/>
              <a:defRPr sz="1425" kern="1200">
                <a:solidFill>
                  <a:schemeClr val="tx1"/>
                </a:solidFill>
                <a:latin typeface="+mn-lt"/>
                <a:ea typeface="+mn-ea"/>
                <a:cs typeface="+mn-cs"/>
              </a:defRPr>
            </a:lvl2pPr>
            <a:lvl3pPr marL="274334" indent="-137167" algn="l" defTabSz="685835" rtl="0" eaLnBrk="1" latinLnBrk="0" hangingPunct="1">
              <a:lnSpc>
                <a:spcPct val="100000"/>
              </a:lnSpc>
              <a:spcBef>
                <a:spcPts val="300"/>
              </a:spcBef>
              <a:spcAft>
                <a:spcPts val="300"/>
              </a:spcAft>
              <a:buClr>
                <a:schemeClr val="accent1"/>
              </a:buClr>
              <a:buFont typeface="Arial" panose="020B0604020202020204" pitchFamily="34" charset="0"/>
              <a:buChar char="•"/>
              <a:defRPr sz="1200" kern="1200">
                <a:solidFill>
                  <a:schemeClr val="tx1"/>
                </a:solidFill>
                <a:latin typeface="+mn-lt"/>
                <a:ea typeface="+mn-ea"/>
                <a:cs typeface="+mn-cs"/>
              </a:defRPr>
            </a:lvl3pPr>
            <a:lvl4pPr marL="411500" indent="-137167" algn="l" defTabSz="685835" rtl="0" eaLnBrk="1" latinLnBrk="0" hangingPunct="1">
              <a:lnSpc>
                <a:spcPct val="100000"/>
              </a:lnSpc>
              <a:spcBef>
                <a:spcPts val="300"/>
              </a:spcBef>
              <a:spcAft>
                <a:spcPts val="300"/>
              </a:spcAft>
              <a:buClr>
                <a:schemeClr val="accent1"/>
              </a:buClr>
              <a:buFont typeface="Arial" panose="020B0604020202020204" pitchFamily="34" charset="0"/>
              <a:buChar char="•"/>
              <a:defRPr sz="975" kern="1200">
                <a:solidFill>
                  <a:schemeClr val="tx1"/>
                </a:solidFill>
                <a:latin typeface="+mn-lt"/>
                <a:ea typeface="+mn-ea"/>
                <a:cs typeface="+mn-cs"/>
              </a:defRPr>
            </a:lvl4pPr>
            <a:lvl5pPr marL="548668" indent="-137167" algn="l" defTabSz="685835" rtl="0" eaLnBrk="1" latinLnBrk="0" hangingPunct="1">
              <a:lnSpc>
                <a:spcPct val="100000"/>
              </a:lnSpc>
              <a:spcBef>
                <a:spcPts val="300"/>
              </a:spcBef>
              <a:spcAft>
                <a:spcPts val="300"/>
              </a:spcAft>
              <a:buClr>
                <a:schemeClr val="accent1"/>
              </a:buClr>
              <a:buFont typeface="Arial" panose="020B0604020202020204" pitchFamily="34" charset="0"/>
              <a:buChar char="•"/>
              <a:defRPr sz="975" kern="1200" baseline="0">
                <a:solidFill>
                  <a:schemeClr val="tx1"/>
                </a:solidFill>
                <a:latin typeface="+mn-lt"/>
                <a:ea typeface="+mn-ea"/>
                <a:cs typeface="+mn-cs"/>
              </a:defRPr>
            </a:lvl5pPr>
            <a:lvl6pPr marL="685835" indent="-137167" algn="l" defTabSz="685835" rtl="0" eaLnBrk="1" latinLnBrk="0" hangingPunct="1">
              <a:lnSpc>
                <a:spcPct val="100000"/>
              </a:lnSpc>
              <a:spcBef>
                <a:spcPts val="300"/>
              </a:spcBef>
              <a:spcAft>
                <a:spcPts val="300"/>
              </a:spcAft>
              <a:buClr>
                <a:schemeClr val="accent1"/>
              </a:buClr>
              <a:buFont typeface="Arial" panose="020B0604020202020204" pitchFamily="34" charset="0"/>
              <a:buChar char="•"/>
              <a:defRPr sz="975" kern="1200">
                <a:solidFill>
                  <a:schemeClr val="tx1"/>
                </a:solidFill>
                <a:latin typeface="+mn-lt"/>
                <a:ea typeface="+mn-ea"/>
                <a:cs typeface="+mn-cs"/>
              </a:defRPr>
            </a:lvl6pPr>
            <a:lvl7pPr marL="823001" indent="-137167" algn="l" defTabSz="685835" rtl="0" eaLnBrk="1" latinLnBrk="0" hangingPunct="1">
              <a:lnSpc>
                <a:spcPct val="100000"/>
              </a:lnSpc>
              <a:spcBef>
                <a:spcPts val="300"/>
              </a:spcBef>
              <a:spcAft>
                <a:spcPts val="300"/>
              </a:spcAft>
              <a:buClr>
                <a:schemeClr val="accent1"/>
              </a:buClr>
              <a:buFont typeface="Arial" panose="020B0604020202020204" pitchFamily="34" charset="0"/>
              <a:buChar char="•"/>
              <a:defRPr sz="975" kern="1200">
                <a:solidFill>
                  <a:schemeClr val="tx1"/>
                </a:solidFill>
                <a:latin typeface="+mn-lt"/>
                <a:ea typeface="+mn-ea"/>
                <a:cs typeface="+mn-cs"/>
              </a:defRPr>
            </a:lvl7pPr>
            <a:lvl8pPr marL="960168" indent="-137167" algn="l" defTabSz="685835" rtl="0" eaLnBrk="1" latinLnBrk="0" hangingPunct="1">
              <a:lnSpc>
                <a:spcPct val="100000"/>
              </a:lnSpc>
              <a:spcBef>
                <a:spcPts val="300"/>
              </a:spcBef>
              <a:spcAft>
                <a:spcPts val="300"/>
              </a:spcAft>
              <a:buClr>
                <a:schemeClr val="accent1"/>
              </a:buClr>
              <a:buFont typeface="Arial" panose="020B0604020202020204" pitchFamily="34" charset="0"/>
              <a:buChar char="•"/>
              <a:defRPr sz="975" kern="1200">
                <a:solidFill>
                  <a:schemeClr val="tx1"/>
                </a:solidFill>
                <a:latin typeface="+mn-lt"/>
                <a:ea typeface="+mn-ea"/>
                <a:cs typeface="+mn-cs"/>
              </a:defRPr>
            </a:lvl8pPr>
            <a:lvl9pPr marL="960168" indent="0" algn="l" defTabSz="685835" rtl="0" eaLnBrk="1" latinLnBrk="0" hangingPunct="1">
              <a:lnSpc>
                <a:spcPct val="90000"/>
              </a:lnSpc>
              <a:spcBef>
                <a:spcPts val="375"/>
              </a:spcBef>
              <a:buClr>
                <a:schemeClr val="accent1"/>
              </a:buClr>
              <a:buFont typeface="Arial" panose="020B0604020202020204" pitchFamily="34" charset="0"/>
              <a:buNone/>
              <a:defRPr sz="1000" kern="1200">
                <a:solidFill>
                  <a:schemeClr val="tx1"/>
                </a:solidFill>
                <a:latin typeface="+mn-lt"/>
                <a:ea typeface="+mn-ea"/>
                <a:cs typeface="+mn-cs"/>
              </a:defRPr>
            </a:lvl9pPr>
          </a:lstStyle>
          <a:p>
            <a:pPr algn="ctr"/>
            <a:r>
              <a:rPr lang="en-US" sz="6600">
                <a:solidFill>
                  <a:srgbClr val="5C9A1B"/>
                </a:solidFill>
                <a:latin typeface="Calibri" panose="020F0502020204030204" pitchFamily="34" charset="0"/>
                <a:cs typeface="Calibri" panose="020F0502020204030204" pitchFamily="34" charset="0"/>
              </a:rPr>
              <a:t>Thank you!</a:t>
            </a:r>
          </a:p>
        </p:txBody>
      </p:sp>
      <p:pic>
        <p:nvPicPr>
          <p:cNvPr id="6" name="Picture 5">
            <a:extLst>
              <a:ext uri="{FF2B5EF4-FFF2-40B4-BE49-F238E27FC236}">
                <a16:creationId xmlns:a16="http://schemas.microsoft.com/office/drawing/2014/main" id="{981556F2-9AF6-348B-A833-24CC069BA1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78350" y="4009545"/>
            <a:ext cx="1866751" cy="529325"/>
          </a:xfrm>
          <a:prstGeom prst="rect">
            <a:avLst/>
          </a:prstGeom>
        </p:spPr>
      </p:pic>
      <p:sp>
        <p:nvSpPr>
          <p:cNvPr id="3" name="TextBox 2">
            <a:extLst>
              <a:ext uri="{FF2B5EF4-FFF2-40B4-BE49-F238E27FC236}">
                <a16:creationId xmlns:a16="http://schemas.microsoft.com/office/drawing/2014/main" id="{2D215BAC-5DAB-A5CC-84AB-9FB51CACB09F}"/>
              </a:ext>
            </a:extLst>
          </p:cNvPr>
          <p:cNvSpPr txBox="1"/>
          <p:nvPr/>
        </p:nvSpPr>
        <p:spPr>
          <a:xfrm>
            <a:off x="3050381" y="3115505"/>
            <a:ext cx="6100762" cy="461665"/>
          </a:xfrm>
          <a:prstGeom prst="rect">
            <a:avLst/>
          </a:prstGeom>
          <a:noFill/>
        </p:spPr>
        <p:txBody>
          <a:bodyPr wrap="square">
            <a:spAutoFit/>
          </a:bodyPr>
          <a:lstStyle/>
          <a:p>
            <a:pPr algn="ctr"/>
            <a:r>
              <a:rPr lang="en-US" sz="2400"/>
              <a:t>We do well by doing good for veterans.</a:t>
            </a:r>
          </a:p>
        </p:txBody>
      </p:sp>
    </p:spTree>
    <p:extLst>
      <p:ext uri="{BB962C8B-B14F-4D97-AF65-F5344CB8AC3E}">
        <p14:creationId xmlns:p14="http://schemas.microsoft.com/office/powerpoint/2010/main" val="41130466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2E7F6-4001-4432-8F88-61EAF833485C}"/>
              </a:ext>
            </a:extLst>
          </p:cNvPr>
          <p:cNvSpPr>
            <a:spLocks noGrp="1"/>
          </p:cNvSpPr>
          <p:nvPr>
            <p:ph type="title"/>
          </p:nvPr>
        </p:nvSpPr>
        <p:spPr/>
        <p:txBody>
          <a:bodyPr/>
          <a:lstStyle/>
          <a:p>
            <a:r>
              <a:rPr lang="en-US"/>
              <a:t>Sources </a:t>
            </a:r>
          </a:p>
        </p:txBody>
      </p:sp>
      <p:sp>
        <p:nvSpPr>
          <p:cNvPr id="3" name="Content Placeholder 2">
            <a:extLst>
              <a:ext uri="{FF2B5EF4-FFF2-40B4-BE49-F238E27FC236}">
                <a16:creationId xmlns:a16="http://schemas.microsoft.com/office/drawing/2014/main" id="{15D1478C-A266-B6C6-30A3-8B1BB493FB1A}"/>
              </a:ext>
            </a:extLst>
          </p:cNvPr>
          <p:cNvSpPr>
            <a:spLocks noGrp="1"/>
          </p:cNvSpPr>
          <p:nvPr>
            <p:ph type="body" sz="quarter" idx="13"/>
          </p:nvPr>
        </p:nvSpPr>
        <p:spPr/>
        <p:txBody>
          <a:bodyPr>
            <a:noAutofit/>
          </a:bodyPr>
          <a:lstStyle/>
          <a:p>
            <a:pPr marL="342900" indent="-342900">
              <a:buFont typeface="+mj-lt"/>
              <a:buAutoNum type="arabicPeriod"/>
            </a:pPr>
            <a:r>
              <a:rPr lang="en-US" sz="1400"/>
              <a:t>Annaliese </a:t>
            </a:r>
            <a:r>
              <a:rPr lang="en-US" sz="1400" err="1"/>
              <a:t>Cothron</a:t>
            </a:r>
            <a:r>
              <a:rPr lang="en-US" sz="1400"/>
              <a:t>, </a:t>
            </a:r>
            <a:r>
              <a:rPr lang="en-US" sz="1400" err="1"/>
              <a:t>DHSc</a:t>
            </a:r>
            <a:r>
              <a:rPr lang="en-US" sz="1400"/>
              <a:t>, MS, CPH, Sean Boynes, DMD, MS, “Veteran Oral Health, Expanding Access and Equity,” The American Institute of Dental Public Health and </a:t>
            </a:r>
            <a:r>
              <a:rPr lang="en-US" sz="1400" err="1"/>
              <a:t>CareQuest</a:t>
            </a:r>
            <a:r>
              <a:rPr lang="en-US" sz="1400"/>
              <a:t> Institute for Oral Health, last accessed March 8, 2023, </a:t>
            </a:r>
            <a:r>
              <a:rPr lang="en-US" sz="1400">
                <a:hlinkClick r:id="rId3"/>
              </a:rPr>
              <a:t>https://www.carequest.org/system/files/CareQuest_Institute_Veteran-Oral-Health.pdf</a:t>
            </a:r>
            <a:r>
              <a:rPr lang="en-US" sz="1400"/>
              <a:t>.</a:t>
            </a:r>
          </a:p>
          <a:p>
            <a:pPr marL="342900" indent="-342900">
              <a:buFont typeface="+mj-lt"/>
              <a:buAutoNum type="arabicPeriod"/>
            </a:pPr>
            <a:r>
              <a:rPr lang="en-US" sz="1400"/>
              <a:t>“VA research on Vision Loss,” Office of Research and Development, U.S. Department of Veteran Affairs, last accessed March 8, 2023, </a:t>
            </a:r>
            <a:r>
              <a:rPr lang="en-US" sz="1400">
                <a:hlinkClick r:id="rId4"/>
              </a:rPr>
              <a:t>https://www.research.va.gov/topics/visionloss.cfm#:~:text=In%20older%20Veterans%2C%20major%20causes,%2C%20stroke%2C%20and%20diabetic%20retinopathy</a:t>
            </a:r>
            <a:r>
              <a:rPr lang="en-US" sz="1400"/>
              <a:t>.</a:t>
            </a:r>
          </a:p>
          <a:p>
            <a:pPr marL="342900" indent="-342900">
              <a:buFont typeface="+mj-lt"/>
              <a:buAutoNum type="arabicPeriod"/>
            </a:pPr>
            <a:r>
              <a:rPr lang="en-US" sz="1400"/>
              <a:t>“VA research on Hearing Loss,” Office of Research and Development, U.S. Department of Veteran Affairs, last accessed March 8, 2023, </a:t>
            </a:r>
            <a:r>
              <a:rPr lang="en-US" sz="1400">
                <a:hlinkClick r:id="rId5"/>
              </a:rPr>
              <a:t>https://www.research.va.gov/topics/hearing.cfm</a:t>
            </a:r>
            <a:r>
              <a:rPr lang="en-US" sz="1400"/>
              <a:t>.</a:t>
            </a:r>
          </a:p>
          <a:p>
            <a:pPr marL="342900" indent="-342900">
              <a:buFont typeface="+mj-lt"/>
              <a:buAutoNum type="arabicPeriod"/>
            </a:pPr>
            <a:r>
              <a:rPr lang="en-US" sz="1400"/>
              <a:t>“Hearing Aids,” National Institute on Deafness and Other Communication Disorders, last accessed March 8, 2023, </a:t>
            </a:r>
            <a:r>
              <a:rPr lang="en-US" sz="1400">
                <a:hlinkClick r:id="rId6"/>
              </a:rPr>
              <a:t>https://www.nidcd.nih.gov/health/hearing-aids</a:t>
            </a:r>
            <a:r>
              <a:rPr lang="en-US" sz="1400"/>
              <a:t>.</a:t>
            </a:r>
          </a:p>
          <a:p>
            <a:pPr marL="342900" indent="-342900">
              <a:buFont typeface="+mj-lt"/>
              <a:buAutoNum type="arabicPeriod"/>
            </a:pPr>
            <a:r>
              <a:rPr lang="en-US" sz="1400"/>
              <a:t>“Oral Health Fast Facts,” Centers for Disease Control and Prevention, last accessed March 8, 2023, </a:t>
            </a:r>
            <a:r>
              <a:rPr lang="en-US" sz="1400">
                <a:hlinkClick r:id="rId7"/>
              </a:rPr>
              <a:t>https://www.cdc.gov/oralhealth/fast-facts/index.html</a:t>
            </a:r>
            <a:r>
              <a:rPr lang="en-US" sz="1400"/>
              <a:t>.</a:t>
            </a:r>
          </a:p>
          <a:p>
            <a:pPr marL="342900" indent="-342900">
              <a:buFont typeface="+mj-lt"/>
              <a:buAutoNum type="arabicPeriod"/>
            </a:pPr>
            <a:r>
              <a:rPr lang="en-US" sz="1400"/>
              <a:t>“Oral health: A window into your overall health,” Mayo Clinic, last accessed March 8, 2023, </a:t>
            </a:r>
            <a:r>
              <a:rPr lang="en-US" sz="1400">
                <a:hlinkClick r:id="rId8"/>
              </a:rPr>
              <a:t>https://www.mayoclinic.org/healthy-lifestyle/adult-health/in-depth/dental/art-20047475#:~:text=What's%20the%20connection%20between%20oral,these%20bacteria%20can%20cause%20disease</a:t>
            </a:r>
            <a:r>
              <a:rPr lang="en-US" sz="1400"/>
              <a:t>.</a:t>
            </a:r>
          </a:p>
          <a:p>
            <a:pPr marL="342900" indent="-342900">
              <a:buFont typeface="+mj-lt"/>
              <a:buAutoNum type="arabicPeriod"/>
            </a:pPr>
            <a:r>
              <a:rPr lang="en-US" sz="1400" b="0" i="0">
                <a:effectLst/>
              </a:rPr>
              <a:t>“Keep an eye on your vision health.” Centers for Disease Control and Prevention, </a:t>
            </a:r>
            <a:r>
              <a:rPr lang="en-US" sz="1400"/>
              <a:t>l</a:t>
            </a:r>
            <a:r>
              <a:rPr lang="en-US" sz="1400" b="0" i="0">
                <a:effectLst/>
              </a:rPr>
              <a:t>ast accessed March 8, 2023, </a:t>
            </a:r>
            <a:r>
              <a:rPr lang="en-US" sz="1400" b="0" i="0" err="1">
                <a:effectLst/>
              </a:rPr>
              <a:t>CDC.gov</a:t>
            </a:r>
            <a:r>
              <a:rPr lang="en-US" sz="1400" b="0" i="0">
                <a:effectLst/>
              </a:rPr>
              <a:t>/ </a:t>
            </a:r>
            <a:r>
              <a:rPr lang="en-US" sz="1400" b="0" i="0" err="1">
                <a:effectLst/>
              </a:rPr>
              <a:t>visionhealth</a:t>
            </a:r>
            <a:r>
              <a:rPr lang="en-US" sz="1400" b="0" i="0">
                <a:effectLst/>
              </a:rPr>
              <a:t>/resources/features/keep-eye-on-vision-</a:t>
            </a:r>
            <a:r>
              <a:rPr lang="en-US" sz="1400" b="0" i="0" err="1">
                <a:effectLst/>
              </a:rPr>
              <a:t>health.html</a:t>
            </a:r>
            <a:r>
              <a:rPr lang="en-US" sz="1400" b="0" i="0">
                <a:effectLst/>
              </a:rPr>
              <a:t>. </a:t>
            </a:r>
          </a:p>
          <a:p>
            <a:pPr marL="342900" indent="-342900">
              <a:buFont typeface="+mj-lt"/>
              <a:buAutoNum type="arabicPeriod"/>
            </a:pPr>
            <a:r>
              <a:rPr lang="en-US" sz="1400"/>
              <a:t>“Good hearing essential to physical and emotional well being,” Harvard Health Blog, Harvard Medical School, last accessed March 8, 2023, </a:t>
            </a:r>
            <a:r>
              <a:rPr lang="en-US" sz="1400">
                <a:hlinkClick r:id="rId9"/>
              </a:rPr>
              <a:t>https://www.health.harvard.edu/blog/good-hearing-essential-to-physical-and-emotional-well-being-2016102010480</a:t>
            </a:r>
            <a:r>
              <a:rPr lang="en-US" sz="1400"/>
              <a:t>.</a:t>
            </a:r>
          </a:p>
          <a:p>
            <a:pPr marL="342900" indent="-342900">
              <a:buFont typeface="+mj-lt"/>
              <a:buAutoNum type="arabicPeriod"/>
            </a:pPr>
            <a:r>
              <a:rPr lang="en-US" sz="1400" b="0" i="0">
                <a:effectLst/>
              </a:rPr>
              <a:t>“Cost of common dental procedures,” </a:t>
            </a:r>
            <a:r>
              <a:rPr lang="en-US" sz="1400" b="0" i="0" err="1">
                <a:effectLst/>
              </a:rPr>
              <a:t>Humana.com</a:t>
            </a:r>
            <a:r>
              <a:rPr lang="en-US" sz="1400" b="0" i="0">
                <a:effectLst/>
              </a:rPr>
              <a:t>, last accessed March 8, 2023, </a:t>
            </a:r>
            <a:r>
              <a:rPr lang="en-US" sz="1400" b="0" i="0">
                <a:effectLst/>
                <a:hlinkClick r:id="rId10"/>
              </a:rPr>
              <a:t>https://www.humana.com/dental-insurance/dental-resources/cost-of-dental-procedures</a:t>
            </a:r>
            <a:r>
              <a:rPr lang="en-US" sz="1400" b="0" i="0">
                <a:effectLst/>
              </a:rPr>
              <a:t>.</a:t>
            </a:r>
          </a:p>
          <a:p>
            <a:pPr marL="342900" indent="-342900">
              <a:buFont typeface="+mj-lt"/>
              <a:buAutoNum type="arabicPeriod"/>
            </a:pPr>
            <a:r>
              <a:rPr lang="en-US" sz="1400">
                <a:solidFill>
                  <a:srgbClr val="0F172A"/>
                </a:solidFill>
                <a:latin typeface="Inter"/>
              </a:rPr>
              <a:t>Anne M. Russell, “How Much Do Dental Implants Cost?”, last accessed March 14, 2023, https://</a:t>
            </a:r>
            <a:r>
              <a:rPr lang="en-US" sz="1400" err="1">
                <a:solidFill>
                  <a:srgbClr val="0F172A"/>
                </a:solidFill>
                <a:latin typeface="Inter"/>
              </a:rPr>
              <a:t>www.forbes.com</a:t>
            </a:r>
            <a:r>
              <a:rPr lang="en-US" sz="1400">
                <a:solidFill>
                  <a:srgbClr val="0F172A"/>
                </a:solidFill>
                <a:latin typeface="Inter"/>
              </a:rPr>
              <a:t>/health/body/how-much-dental-implants-cost/.</a:t>
            </a:r>
            <a:endParaRPr lang="en-US" sz="1400" b="0" i="0">
              <a:effectLst/>
            </a:endParaRPr>
          </a:p>
        </p:txBody>
      </p:sp>
      <p:sp>
        <p:nvSpPr>
          <p:cNvPr id="5" name="Footer Placeholder 4">
            <a:extLst>
              <a:ext uri="{FF2B5EF4-FFF2-40B4-BE49-F238E27FC236}">
                <a16:creationId xmlns:a16="http://schemas.microsoft.com/office/drawing/2014/main" id="{F388B2AC-916C-EA02-1FF7-721E777C4F02}"/>
              </a:ext>
            </a:extLst>
          </p:cNvPr>
          <p:cNvSpPr>
            <a:spLocks noGrp="1"/>
          </p:cNvSpPr>
          <p:nvPr>
            <p:ph type="ftr" sz="quarter" idx="16"/>
          </p:nvPr>
        </p:nvSpPr>
        <p:spPr/>
        <p:txBody>
          <a:bodyPr/>
          <a:lstStyle/>
          <a:p>
            <a:r>
              <a:rPr lang="en-US"/>
              <a:t>For agent use only. Confidential and proprietary. Do not distribute.</a:t>
            </a:r>
          </a:p>
        </p:txBody>
      </p:sp>
      <p:sp>
        <p:nvSpPr>
          <p:cNvPr id="4" name="Slide Number Placeholder 3">
            <a:extLst>
              <a:ext uri="{FF2B5EF4-FFF2-40B4-BE49-F238E27FC236}">
                <a16:creationId xmlns:a16="http://schemas.microsoft.com/office/drawing/2014/main" id="{27CEDA80-9141-314F-7A17-A74F2A50C5C9}"/>
              </a:ext>
            </a:extLst>
          </p:cNvPr>
          <p:cNvSpPr>
            <a:spLocks noGrp="1"/>
          </p:cNvSpPr>
          <p:nvPr>
            <p:ph type="sldNum" sz="quarter" idx="15"/>
          </p:nvPr>
        </p:nvSpPr>
        <p:spPr/>
        <p:txBody>
          <a:bodyPr/>
          <a:lstStyle/>
          <a:p>
            <a:fld id="{BE653105-3AF5-894A-949B-24050B02DEF2}" type="slidenum">
              <a:rPr lang="en-US" smtClean="0"/>
              <a:t>37</a:t>
            </a:fld>
            <a:endParaRPr lang="en-US"/>
          </a:p>
        </p:txBody>
      </p:sp>
    </p:spTree>
    <p:extLst>
      <p:ext uri="{BB962C8B-B14F-4D97-AF65-F5344CB8AC3E}">
        <p14:creationId xmlns:p14="http://schemas.microsoft.com/office/powerpoint/2010/main" val="38628123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72044-6CBE-D82C-E44D-E4002E9040B9}"/>
              </a:ext>
            </a:extLst>
          </p:cNvPr>
          <p:cNvSpPr>
            <a:spLocks noGrp="1"/>
          </p:cNvSpPr>
          <p:nvPr>
            <p:ph type="title"/>
          </p:nvPr>
        </p:nvSpPr>
        <p:spPr/>
        <p:txBody>
          <a:bodyPr>
            <a:normAutofit/>
          </a:bodyPr>
          <a:lstStyle/>
          <a:p>
            <a:r>
              <a:rPr lang="en-US" sz="3200"/>
              <a:t>Sources</a:t>
            </a:r>
          </a:p>
        </p:txBody>
      </p:sp>
      <p:sp>
        <p:nvSpPr>
          <p:cNvPr id="3" name="Content Placeholder 2">
            <a:extLst>
              <a:ext uri="{FF2B5EF4-FFF2-40B4-BE49-F238E27FC236}">
                <a16:creationId xmlns:a16="http://schemas.microsoft.com/office/drawing/2014/main" id="{662A2A0A-67D2-E82B-C0C4-7C2F36338177}"/>
              </a:ext>
            </a:extLst>
          </p:cNvPr>
          <p:cNvSpPr>
            <a:spLocks noGrp="1"/>
          </p:cNvSpPr>
          <p:nvPr>
            <p:ph type="body" sz="quarter" idx="13"/>
          </p:nvPr>
        </p:nvSpPr>
        <p:spPr/>
        <p:txBody>
          <a:bodyPr>
            <a:normAutofit/>
          </a:bodyPr>
          <a:lstStyle/>
          <a:p>
            <a:pPr marL="342900" indent="-342900">
              <a:buFont typeface="+mj-lt"/>
              <a:buAutoNum type="arabicPeriod" startAt="11"/>
            </a:pPr>
            <a:r>
              <a:rPr lang="en-US" sz="1400" b="0" i="0">
                <a:solidFill>
                  <a:srgbClr val="0F172A"/>
                </a:solidFill>
                <a:effectLst/>
                <a:latin typeface="Inter"/>
              </a:rPr>
              <a:t>Lauren </a:t>
            </a:r>
            <a:r>
              <a:rPr lang="en-US" sz="1400" b="0" i="0" err="1">
                <a:solidFill>
                  <a:srgbClr val="0F172A"/>
                </a:solidFill>
                <a:effectLst/>
                <a:latin typeface="Inter"/>
              </a:rPr>
              <a:t>Steinheimer</a:t>
            </a:r>
            <a:r>
              <a:rPr lang="en-US" sz="1400" b="0" i="0">
                <a:solidFill>
                  <a:srgbClr val="0F172A"/>
                </a:solidFill>
                <a:effectLst/>
                <a:latin typeface="Inter"/>
              </a:rPr>
              <a:t>, How much is an Eye Exam without Insurance?,” </a:t>
            </a:r>
            <a:r>
              <a:rPr lang="en-US" sz="1400" b="0" i="0" err="1">
                <a:solidFill>
                  <a:srgbClr val="0F172A"/>
                </a:solidFill>
                <a:effectLst/>
                <a:latin typeface="Inter"/>
              </a:rPr>
              <a:t>Visioncenter.org</a:t>
            </a:r>
            <a:r>
              <a:rPr lang="en-US" sz="1400" b="0" i="0">
                <a:solidFill>
                  <a:srgbClr val="0F172A"/>
                </a:solidFill>
                <a:effectLst/>
                <a:latin typeface="Inter"/>
              </a:rPr>
              <a:t>, last accessed March 8, 2023,              </a:t>
            </a:r>
            <a:r>
              <a:rPr lang="en-US" sz="1400" b="0" i="0">
                <a:solidFill>
                  <a:srgbClr val="0F172A"/>
                </a:solidFill>
                <a:effectLst/>
                <a:latin typeface="Inter"/>
                <a:hlinkClick r:id="rId3"/>
              </a:rPr>
              <a:t>https://www.visioncenter.org/blog/eye-exam-without-insurance/</a:t>
            </a:r>
            <a:r>
              <a:rPr lang="en-US" sz="1400" b="0" i="0">
                <a:solidFill>
                  <a:srgbClr val="0F172A"/>
                </a:solidFill>
                <a:effectLst/>
                <a:latin typeface="Inter"/>
              </a:rPr>
              <a:t>.</a:t>
            </a:r>
          </a:p>
          <a:p>
            <a:pPr marL="342900" indent="-342900">
              <a:buFont typeface="+mj-lt"/>
              <a:buAutoNum type="arabicPeriod" startAt="11"/>
            </a:pPr>
            <a:r>
              <a:rPr lang="en-US" sz="1400">
                <a:solidFill>
                  <a:srgbClr val="0F172A"/>
                </a:solidFill>
                <a:latin typeface="Inter"/>
              </a:rPr>
              <a:t>“How Much Do Contacts Cost?, </a:t>
            </a:r>
            <a:r>
              <a:rPr lang="en-US" sz="1400" err="1">
                <a:solidFill>
                  <a:srgbClr val="0F172A"/>
                </a:solidFill>
                <a:latin typeface="Inter"/>
              </a:rPr>
              <a:t>CVS.com</a:t>
            </a:r>
            <a:r>
              <a:rPr lang="en-US" sz="1400">
                <a:solidFill>
                  <a:srgbClr val="0F172A"/>
                </a:solidFill>
                <a:latin typeface="Inter"/>
              </a:rPr>
              <a:t>, last accessed March 8, 2023, https://</a:t>
            </a:r>
            <a:r>
              <a:rPr lang="en-US" sz="1400" err="1">
                <a:solidFill>
                  <a:srgbClr val="0F172A"/>
                </a:solidFill>
                <a:latin typeface="Inter"/>
              </a:rPr>
              <a:t>www.cvs.com</a:t>
            </a:r>
            <a:r>
              <a:rPr lang="en-US" sz="1400">
                <a:solidFill>
                  <a:srgbClr val="0F172A"/>
                </a:solidFill>
                <a:latin typeface="Inter"/>
              </a:rPr>
              <a:t>/optical/article/how-much-do-contacts-cost.</a:t>
            </a:r>
            <a:endParaRPr lang="en-US" sz="1400" b="0" i="0">
              <a:effectLst/>
            </a:endParaRPr>
          </a:p>
          <a:p>
            <a:pPr marL="342900" indent="-342900">
              <a:buFont typeface="+mj-lt"/>
              <a:buAutoNum type="arabicPeriod" startAt="11"/>
            </a:pPr>
            <a:r>
              <a:rPr lang="en-US" sz="1400" b="0" i="0" err="1">
                <a:solidFill>
                  <a:srgbClr val="0F172A"/>
                </a:solidFill>
                <a:effectLst/>
                <a:latin typeface="Inter"/>
              </a:rPr>
              <a:t>AnnaMarie</a:t>
            </a:r>
            <a:r>
              <a:rPr lang="en-US" sz="1400" b="0" i="0">
                <a:solidFill>
                  <a:srgbClr val="0F172A"/>
                </a:solidFill>
                <a:effectLst/>
                <a:latin typeface="Inter"/>
              </a:rPr>
              <a:t> </a:t>
            </a:r>
            <a:r>
              <a:rPr lang="en-US" sz="1400" b="0" i="0" err="1">
                <a:solidFill>
                  <a:srgbClr val="0F172A"/>
                </a:solidFill>
                <a:effectLst/>
                <a:latin typeface="Inter"/>
              </a:rPr>
              <a:t>Houlis,</a:t>
            </a:r>
            <a:r>
              <a:rPr lang="en-US" sz="1400" err="1"/>
              <a:t>”How</a:t>
            </a:r>
            <a:r>
              <a:rPr lang="en-US" sz="1400"/>
              <a:t> Much do Glasses Cost?,” </a:t>
            </a:r>
            <a:r>
              <a:rPr lang="en-US" sz="1400" err="1"/>
              <a:t>Visioncenter.org</a:t>
            </a:r>
            <a:r>
              <a:rPr lang="en-US" sz="1400"/>
              <a:t>, last accessed March 8, 2023, </a:t>
            </a:r>
            <a:r>
              <a:rPr lang="en-US" sz="1400">
                <a:hlinkClick r:id="rId4"/>
              </a:rPr>
              <a:t>https://www.visioncenter.org/eyeglasses/cost/</a:t>
            </a:r>
            <a:r>
              <a:rPr lang="en-US" sz="1400"/>
              <a:t>.</a:t>
            </a:r>
          </a:p>
          <a:p>
            <a:pPr marL="342900" indent="-342900">
              <a:buFont typeface="+mj-lt"/>
              <a:buAutoNum type="arabicPeriod" startAt="11"/>
            </a:pPr>
            <a:r>
              <a:rPr lang="en-US" sz="1400"/>
              <a:t>“Cost of Audiologist Visit by State,” </a:t>
            </a:r>
            <a:r>
              <a:rPr lang="en-US" sz="1400" err="1"/>
              <a:t>Sidecarhealth.com</a:t>
            </a:r>
            <a:r>
              <a:rPr lang="en-US" sz="1400"/>
              <a:t>, last accessed March 8, 2023, </a:t>
            </a:r>
            <a:r>
              <a:rPr lang="en-US" sz="1400">
                <a:hlinkClick r:id="rId5"/>
              </a:rPr>
              <a:t>https://cost.sidecarhealth.com/c/audiologist-visit-cost</a:t>
            </a:r>
            <a:r>
              <a:rPr lang="en-US" sz="1400"/>
              <a:t>.</a:t>
            </a:r>
          </a:p>
          <a:p>
            <a:pPr marL="342900" indent="-342900">
              <a:buFont typeface="+mj-lt"/>
              <a:buAutoNum type="arabicPeriod" startAt="11"/>
            </a:pPr>
            <a:r>
              <a:rPr lang="en-US" sz="1400" b="0" i="0">
                <a:solidFill>
                  <a:srgbClr val="000000"/>
                </a:solidFill>
                <a:effectLst/>
              </a:rPr>
              <a:t>Sandra Gordon, “The Actual Cost of Hearing Aids in 2023,” </a:t>
            </a:r>
            <a:r>
              <a:rPr lang="en-US" sz="1400" b="0" i="0" err="1">
                <a:solidFill>
                  <a:srgbClr val="000000"/>
                </a:solidFill>
                <a:effectLst/>
              </a:rPr>
              <a:t>Forbes.com</a:t>
            </a:r>
            <a:r>
              <a:rPr lang="en-US" sz="1400" b="0" i="0">
                <a:solidFill>
                  <a:srgbClr val="000000"/>
                </a:solidFill>
                <a:effectLst/>
              </a:rPr>
              <a:t>, </a:t>
            </a:r>
            <a:r>
              <a:rPr lang="en-US" sz="1400"/>
              <a:t>last accessed March 8, 2023, </a:t>
            </a:r>
            <a:r>
              <a:rPr lang="en-US" sz="1400">
                <a:hlinkClick r:id="rId6"/>
              </a:rPr>
              <a:t>https://www.forbes.com/health/hearing-aids/actual-cost-of-hearing-aids/</a:t>
            </a:r>
            <a:r>
              <a:rPr lang="en-US" sz="1400"/>
              <a:t>.</a:t>
            </a:r>
          </a:p>
          <a:p>
            <a:pPr marL="342900" indent="-342900">
              <a:buFont typeface="+mj-lt"/>
              <a:buAutoNum type="arabicPeriod" startAt="11"/>
            </a:pPr>
            <a:r>
              <a:rPr lang="en-US" sz="1400"/>
              <a:t>16. Matt </a:t>
            </a:r>
            <a:r>
              <a:rPr lang="en-US" sz="1400" err="1"/>
              <a:t>Saintsing</a:t>
            </a:r>
            <a:r>
              <a:rPr lang="en-US" sz="1400"/>
              <a:t>, “Expanding VA dental care,” </a:t>
            </a:r>
            <a:r>
              <a:rPr lang="en-US" sz="1400" err="1"/>
              <a:t>DAV.org</a:t>
            </a:r>
            <a:r>
              <a:rPr lang="en-US" sz="1400"/>
              <a:t>, last accessed March 8, 2023, </a:t>
            </a:r>
            <a:r>
              <a:rPr lang="en-US" sz="1400">
                <a:hlinkClick r:id="rId7"/>
              </a:rPr>
              <a:t>https://www.dav.org/learn-more/news/2022/expanding-va-dental-care/</a:t>
            </a:r>
            <a:r>
              <a:rPr lang="en-US" sz="1400"/>
              <a:t>.</a:t>
            </a:r>
          </a:p>
          <a:p>
            <a:pPr marL="342900" indent="-342900">
              <a:buFont typeface="+mj-lt"/>
              <a:buAutoNum type="arabicPeriod" startAt="11"/>
            </a:pPr>
            <a:r>
              <a:rPr lang="en-US" sz="1400"/>
              <a:t>Jonathan Vespa, “Those Who Served: America’s Veterans From World War II to the War on Terror: American Community Survey Report, U.S. Census Bureau, published June 2020, last accessed February 21, 2023, </a:t>
            </a:r>
            <a:r>
              <a:rPr lang="en-US" sz="1400">
                <a:hlinkClick r:id="rId8"/>
              </a:rPr>
              <a:t>census.gov/content/dam/Census/library/publications/2020/demo/acs-43.pdf</a:t>
            </a:r>
            <a:r>
              <a:rPr lang="en-US" sz="1400"/>
              <a:t>. </a:t>
            </a:r>
          </a:p>
          <a:p>
            <a:pPr marL="342900" indent="-342900">
              <a:buFont typeface="+mj-lt"/>
              <a:buAutoNum type="arabicPeriod" startAt="11"/>
            </a:pPr>
            <a:r>
              <a:rPr lang="en-US" sz="1400"/>
              <a:t>Tony </a:t>
            </a:r>
            <a:r>
              <a:rPr lang="en-US" sz="1400" err="1"/>
              <a:t>Coray</a:t>
            </a:r>
            <a:r>
              <a:rPr lang="en-US" sz="1400"/>
              <a:t>, “Marketing to the Military Explained,” </a:t>
            </a:r>
            <a:r>
              <a:rPr lang="en-US" sz="1400" err="1"/>
              <a:t>SheerID.com</a:t>
            </a:r>
            <a:r>
              <a:rPr lang="en-US" sz="1400"/>
              <a:t>, last accessed March 9, 2023, https://</a:t>
            </a:r>
            <a:r>
              <a:rPr lang="en-US" sz="1400" err="1"/>
              <a:t>www.sheerid.com</a:t>
            </a:r>
            <a:r>
              <a:rPr lang="en-US" sz="1400"/>
              <a:t>/blog/marketing-to-the-military/.</a:t>
            </a:r>
          </a:p>
        </p:txBody>
      </p:sp>
      <p:sp>
        <p:nvSpPr>
          <p:cNvPr id="5" name="Footer Placeholder 4">
            <a:extLst>
              <a:ext uri="{FF2B5EF4-FFF2-40B4-BE49-F238E27FC236}">
                <a16:creationId xmlns:a16="http://schemas.microsoft.com/office/drawing/2014/main" id="{6F8F0DA5-4F53-2D9B-7F7B-73A54DFDD66D}"/>
              </a:ext>
            </a:extLst>
          </p:cNvPr>
          <p:cNvSpPr>
            <a:spLocks noGrp="1"/>
          </p:cNvSpPr>
          <p:nvPr>
            <p:ph type="ftr" sz="quarter" idx="16"/>
          </p:nvPr>
        </p:nvSpPr>
        <p:spPr/>
        <p:txBody>
          <a:bodyPr/>
          <a:lstStyle/>
          <a:p>
            <a:r>
              <a:rPr lang="en-US"/>
              <a:t>For agent use only. Confidential and proprietary. Do not distribute.</a:t>
            </a:r>
          </a:p>
        </p:txBody>
      </p:sp>
      <p:sp>
        <p:nvSpPr>
          <p:cNvPr id="4" name="Slide Number Placeholder 3">
            <a:extLst>
              <a:ext uri="{FF2B5EF4-FFF2-40B4-BE49-F238E27FC236}">
                <a16:creationId xmlns:a16="http://schemas.microsoft.com/office/drawing/2014/main" id="{6CDB6083-7018-685F-ACB3-A9852703972C}"/>
              </a:ext>
            </a:extLst>
          </p:cNvPr>
          <p:cNvSpPr>
            <a:spLocks noGrp="1"/>
          </p:cNvSpPr>
          <p:nvPr>
            <p:ph type="sldNum" sz="quarter" idx="15"/>
          </p:nvPr>
        </p:nvSpPr>
        <p:spPr/>
        <p:txBody>
          <a:bodyPr/>
          <a:lstStyle/>
          <a:p>
            <a:fld id="{BE653105-3AF5-894A-949B-24050B02DEF2}" type="slidenum">
              <a:rPr lang="en-US" smtClean="0"/>
              <a:t>38</a:t>
            </a:fld>
            <a:endParaRPr lang="en-US"/>
          </a:p>
        </p:txBody>
      </p:sp>
    </p:spTree>
    <p:extLst>
      <p:ext uri="{BB962C8B-B14F-4D97-AF65-F5344CB8AC3E}">
        <p14:creationId xmlns:p14="http://schemas.microsoft.com/office/powerpoint/2010/main" val="42037843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5" name="Chart 244" title="Chart Placeholder"/>
          <p:cNvGraphicFramePr/>
          <p:nvPr/>
        </p:nvGraphicFramePr>
        <p:xfrm>
          <a:off x="5110196" y="1662239"/>
          <a:ext cx="2296876" cy="2179133"/>
        </p:xfrm>
        <a:graphic>
          <a:graphicData uri="http://schemas.openxmlformats.org/drawingml/2006/chart">
            <c:chart xmlns:c="http://schemas.openxmlformats.org/drawingml/2006/chart" xmlns:r="http://schemas.openxmlformats.org/officeDocument/2006/relationships" r:id="rId3"/>
          </a:graphicData>
        </a:graphic>
      </p:graphicFrame>
      <p:sp>
        <p:nvSpPr>
          <p:cNvPr id="240" name="TextBox 239"/>
          <p:cNvSpPr txBox="1"/>
          <p:nvPr/>
        </p:nvSpPr>
        <p:spPr>
          <a:xfrm>
            <a:off x="5725469" y="2362371"/>
            <a:ext cx="1066329" cy="707892"/>
          </a:xfrm>
          <a:prstGeom prst="rect">
            <a:avLst/>
          </a:prstGeom>
          <a:noFill/>
        </p:spPr>
        <p:txBody>
          <a:bodyPr wrap="none" lIns="91445" tIns="45723" rIns="91445" bIns="45723" rtlCol="0">
            <a:spAutoFit/>
          </a:bodyPr>
          <a:lstStyle/>
          <a:p>
            <a:pPr algn="ctr"/>
            <a:r>
              <a:rPr lang="id-ID" sz="4000" b="1">
                <a:solidFill>
                  <a:schemeClr val="accent3"/>
                </a:solidFill>
                <a:latin typeface="+mj-lt"/>
                <a:cs typeface="Roboto Regular"/>
              </a:rPr>
              <a:t>56%</a:t>
            </a:r>
          </a:p>
        </p:txBody>
      </p:sp>
      <p:graphicFrame>
        <p:nvGraphicFramePr>
          <p:cNvPr id="247" name="Chart 246" title="Chart Placeholder"/>
          <p:cNvGraphicFramePr/>
          <p:nvPr/>
        </p:nvGraphicFramePr>
        <p:xfrm>
          <a:off x="7945856" y="1662239"/>
          <a:ext cx="2296876" cy="2179133"/>
        </p:xfrm>
        <a:graphic>
          <a:graphicData uri="http://schemas.openxmlformats.org/drawingml/2006/chart">
            <c:chart xmlns:c="http://schemas.openxmlformats.org/drawingml/2006/chart" xmlns:r="http://schemas.openxmlformats.org/officeDocument/2006/relationships" r:id="rId4"/>
          </a:graphicData>
        </a:graphic>
      </p:graphicFrame>
      <p:sp>
        <p:nvSpPr>
          <p:cNvPr id="263" name="TextBox 262"/>
          <p:cNvSpPr txBox="1"/>
          <p:nvPr/>
        </p:nvSpPr>
        <p:spPr>
          <a:xfrm>
            <a:off x="8431902" y="2362371"/>
            <a:ext cx="1318000" cy="707892"/>
          </a:xfrm>
          <a:prstGeom prst="rect">
            <a:avLst/>
          </a:prstGeom>
          <a:noFill/>
        </p:spPr>
        <p:txBody>
          <a:bodyPr wrap="none" lIns="91445" tIns="45723" rIns="91445" bIns="45723" rtlCol="0">
            <a:spAutoFit/>
          </a:bodyPr>
          <a:lstStyle/>
          <a:p>
            <a:pPr algn="ctr"/>
            <a:r>
              <a:rPr lang="id-ID" sz="4000" b="1">
                <a:solidFill>
                  <a:schemeClr val="accent4"/>
                </a:solidFill>
                <a:latin typeface="+mj-lt"/>
                <a:cs typeface="Roboto Regular"/>
              </a:rPr>
              <a:t>2 in 5</a:t>
            </a:r>
          </a:p>
        </p:txBody>
      </p:sp>
      <p:graphicFrame>
        <p:nvGraphicFramePr>
          <p:cNvPr id="239" name="Chart 238" title="Chart Placeholder"/>
          <p:cNvGraphicFramePr/>
          <p:nvPr/>
        </p:nvGraphicFramePr>
        <p:xfrm>
          <a:off x="2285554" y="1652282"/>
          <a:ext cx="2296876" cy="2179133"/>
        </p:xfrm>
        <a:graphic>
          <a:graphicData uri="http://schemas.openxmlformats.org/drawingml/2006/chart">
            <c:chart xmlns:c="http://schemas.openxmlformats.org/drawingml/2006/chart" xmlns:r="http://schemas.openxmlformats.org/officeDocument/2006/relationships" r:id="rId5"/>
          </a:graphicData>
        </a:graphic>
      </p:graphicFrame>
      <p:sp>
        <p:nvSpPr>
          <p:cNvPr id="265" name="TextBox 264"/>
          <p:cNvSpPr txBox="1"/>
          <p:nvPr/>
        </p:nvSpPr>
        <p:spPr>
          <a:xfrm>
            <a:off x="2900827" y="2352414"/>
            <a:ext cx="1066329" cy="707892"/>
          </a:xfrm>
          <a:prstGeom prst="rect">
            <a:avLst/>
          </a:prstGeom>
          <a:noFill/>
        </p:spPr>
        <p:txBody>
          <a:bodyPr wrap="none" lIns="91445" tIns="45723" rIns="91445" bIns="45723" rtlCol="0">
            <a:spAutoFit/>
          </a:bodyPr>
          <a:lstStyle/>
          <a:p>
            <a:pPr algn="ctr"/>
            <a:r>
              <a:rPr lang="id-ID" sz="4000" b="1">
                <a:solidFill>
                  <a:schemeClr val="accent2"/>
                </a:solidFill>
                <a:latin typeface="+mj-lt"/>
                <a:cs typeface="Roboto Regular"/>
              </a:rPr>
              <a:t>42%</a:t>
            </a:r>
          </a:p>
        </p:txBody>
      </p:sp>
      <p:sp>
        <p:nvSpPr>
          <p:cNvPr id="7" name="Title 6">
            <a:extLst>
              <a:ext uri="{FF2B5EF4-FFF2-40B4-BE49-F238E27FC236}">
                <a16:creationId xmlns:a16="http://schemas.microsoft.com/office/drawing/2014/main" id="{BAF349FC-5DF7-924E-B312-1C1E752DDBB2}"/>
              </a:ext>
            </a:extLst>
          </p:cNvPr>
          <p:cNvSpPr>
            <a:spLocks noGrp="1"/>
          </p:cNvSpPr>
          <p:nvPr>
            <p:ph type="title"/>
          </p:nvPr>
        </p:nvSpPr>
        <p:spPr>
          <a:prstGeom prst="rect">
            <a:avLst/>
          </a:prstGeom>
        </p:spPr>
        <p:txBody>
          <a:bodyPr/>
          <a:lstStyle/>
          <a:p>
            <a:r>
              <a:rPr lang="en-US"/>
              <a:t>Dental needs among veterans</a:t>
            </a:r>
            <a:r>
              <a:rPr lang="en-US" baseline="30000"/>
              <a:t>1</a:t>
            </a:r>
            <a:endParaRPr lang="en-US">
              <a:solidFill>
                <a:srgbClr val="5C9A1B"/>
              </a:solidFill>
            </a:endParaRPr>
          </a:p>
        </p:txBody>
      </p:sp>
      <p:sp>
        <p:nvSpPr>
          <p:cNvPr id="16" name="Text Placeholder 15">
            <a:extLst>
              <a:ext uri="{FF2B5EF4-FFF2-40B4-BE49-F238E27FC236}">
                <a16:creationId xmlns:a16="http://schemas.microsoft.com/office/drawing/2014/main" id="{CE84BC05-4F2C-8347-9F76-7D8FDD68A4FD}"/>
              </a:ext>
            </a:extLst>
          </p:cNvPr>
          <p:cNvSpPr>
            <a:spLocks noGrp="1"/>
          </p:cNvSpPr>
          <p:nvPr>
            <p:ph type="body" sz="quarter" idx="15"/>
          </p:nvPr>
        </p:nvSpPr>
        <p:spPr>
          <a:xfrm>
            <a:off x="2108105" y="3996605"/>
            <a:ext cx="2624328" cy="1537804"/>
          </a:xfrm>
        </p:spPr>
        <p:txBody>
          <a:bodyPr>
            <a:noAutofit/>
          </a:bodyPr>
          <a:lstStyle/>
          <a:p>
            <a:pPr lvl="1"/>
            <a:r>
              <a:rPr lang="en-US">
                <a:ea typeface="Open Sans" panose="020B0606030504020204" pitchFamily="34" charset="0"/>
                <a:cs typeface="Roboto Light"/>
              </a:rPr>
              <a:t>of veterans report gum problems or bone loss </a:t>
            </a:r>
            <a:br>
              <a:rPr lang="en-US">
                <a:ea typeface="Open Sans" panose="020B0606030504020204" pitchFamily="34" charset="0"/>
                <a:cs typeface="Roboto Light"/>
              </a:rPr>
            </a:br>
            <a:r>
              <a:rPr lang="en-US">
                <a:ea typeface="Open Sans" panose="020B0606030504020204" pitchFamily="34" charset="0"/>
                <a:cs typeface="Roboto Light"/>
              </a:rPr>
              <a:t>around their teeth </a:t>
            </a:r>
            <a:endParaRPr lang="id-ID">
              <a:cs typeface="Roboto Regular"/>
            </a:endParaRPr>
          </a:p>
          <a:p>
            <a:endParaRPr lang="en-US"/>
          </a:p>
        </p:txBody>
      </p:sp>
      <p:sp>
        <p:nvSpPr>
          <p:cNvPr id="18" name="Text Placeholder 17">
            <a:extLst>
              <a:ext uri="{FF2B5EF4-FFF2-40B4-BE49-F238E27FC236}">
                <a16:creationId xmlns:a16="http://schemas.microsoft.com/office/drawing/2014/main" id="{7EBBAC32-E154-8342-ACAE-C380293F9BCD}"/>
              </a:ext>
            </a:extLst>
          </p:cNvPr>
          <p:cNvSpPr>
            <a:spLocks noGrp="1"/>
          </p:cNvSpPr>
          <p:nvPr>
            <p:ph type="body" sz="quarter" idx="23"/>
          </p:nvPr>
        </p:nvSpPr>
        <p:spPr>
          <a:xfrm>
            <a:off x="4932747" y="3996605"/>
            <a:ext cx="2624328" cy="1537804"/>
          </a:xfrm>
          <a:ln>
            <a:noFill/>
          </a:ln>
        </p:spPr>
        <p:txBody>
          <a:bodyPr>
            <a:noAutofit/>
          </a:bodyPr>
          <a:lstStyle/>
          <a:p>
            <a:pPr lvl="1"/>
            <a:r>
              <a:rPr lang="en-US">
                <a:ea typeface="Open Sans" panose="020B0606030504020204" pitchFamily="34" charset="0"/>
                <a:cs typeface="Roboto Light"/>
              </a:rPr>
              <a:t>of veterans report </a:t>
            </a:r>
            <a:br>
              <a:rPr lang="en-US">
                <a:ea typeface="Open Sans" panose="020B0606030504020204" pitchFamily="34" charset="0"/>
                <a:cs typeface="Roboto Light"/>
              </a:rPr>
            </a:br>
            <a:r>
              <a:rPr lang="en-US">
                <a:ea typeface="Open Sans" panose="020B0606030504020204" pitchFamily="34" charset="0"/>
                <a:cs typeface="Roboto Light"/>
              </a:rPr>
              <a:t>active or treated </a:t>
            </a:r>
            <a:br>
              <a:rPr lang="en-US">
                <a:ea typeface="Open Sans" panose="020B0606030504020204" pitchFamily="34" charset="0"/>
                <a:cs typeface="Roboto Light"/>
              </a:rPr>
            </a:br>
            <a:r>
              <a:rPr lang="en-US">
                <a:ea typeface="Open Sans" panose="020B0606030504020204" pitchFamily="34" charset="0"/>
                <a:cs typeface="Roboto Light"/>
              </a:rPr>
              <a:t>tooth decay</a:t>
            </a:r>
          </a:p>
        </p:txBody>
      </p:sp>
      <p:sp>
        <p:nvSpPr>
          <p:cNvPr id="19" name="Text Placeholder 18">
            <a:extLst>
              <a:ext uri="{FF2B5EF4-FFF2-40B4-BE49-F238E27FC236}">
                <a16:creationId xmlns:a16="http://schemas.microsoft.com/office/drawing/2014/main" id="{CCAE763D-B112-534B-92CA-D83207959470}"/>
              </a:ext>
            </a:extLst>
          </p:cNvPr>
          <p:cNvSpPr>
            <a:spLocks noGrp="1"/>
          </p:cNvSpPr>
          <p:nvPr>
            <p:ph type="body" sz="quarter" idx="24"/>
          </p:nvPr>
        </p:nvSpPr>
        <p:spPr>
          <a:xfrm>
            <a:off x="7768407" y="3996605"/>
            <a:ext cx="2624328" cy="1537804"/>
          </a:xfrm>
        </p:spPr>
        <p:txBody>
          <a:bodyPr>
            <a:normAutofit/>
          </a:bodyPr>
          <a:lstStyle/>
          <a:p>
            <a:pPr lvl="1"/>
            <a:r>
              <a:rPr lang="en-US">
                <a:ea typeface="Open Sans" panose="020B0606030504020204" pitchFamily="34" charset="0"/>
                <a:cs typeface="Roboto Light"/>
              </a:rPr>
              <a:t>veterans describe </a:t>
            </a:r>
            <a:br>
              <a:rPr lang="en-US">
                <a:ea typeface="Open Sans" panose="020B0606030504020204" pitchFamily="34" charset="0"/>
                <a:cs typeface="Roboto Light"/>
              </a:rPr>
            </a:br>
            <a:r>
              <a:rPr lang="en-US">
                <a:ea typeface="Open Sans" panose="020B0606030504020204" pitchFamily="34" charset="0"/>
                <a:cs typeface="Roboto Light"/>
              </a:rPr>
              <a:t>their oral health as </a:t>
            </a:r>
            <a:br>
              <a:rPr lang="en-US">
                <a:ea typeface="Open Sans" panose="020B0606030504020204" pitchFamily="34" charset="0"/>
                <a:cs typeface="Roboto Light"/>
              </a:rPr>
            </a:br>
            <a:r>
              <a:rPr lang="en-US">
                <a:ea typeface="Open Sans" panose="020B0606030504020204" pitchFamily="34" charset="0"/>
                <a:cs typeface="Roboto Light"/>
              </a:rPr>
              <a:t>fair or poor </a:t>
            </a:r>
          </a:p>
          <a:p>
            <a:endParaRPr lang="en-US"/>
          </a:p>
        </p:txBody>
      </p:sp>
      <p:sp>
        <p:nvSpPr>
          <p:cNvPr id="5" name="Slide Number Placeholder 4">
            <a:extLst>
              <a:ext uri="{FF2B5EF4-FFF2-40B4-BE49-F238E27FC236}">
                <a16:creationId xmlns:a16="http://schemas.microsoft.com/office/drawing/2014/main" id="{37B70DE5-CC98-B847-848F-EC5108D24335}"/>
              </a:ext>
            </a:extLst>
          </p:cNvPr>
          <p:cNvSpPr>
            <a:spLocks noGrp="1"/>
          </p:cNvSpPr>
          <p:nvPr>
            <p:ph type="sldNum" sz="quarter" idx="3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4</a:t>
            </a:fld>
            <a:endParaRPr lang="en-US">
              <a:solidFill>
                <a:schemeClr val="tx1"/>
              </a:solidFill>
            </a:endParaRPr>
          </a:p>
        </p:txBody>
      </p:sp>
      <p:sp>
        <p:nvSpPr>
          <p:cNvPr id="21" name="Footer Placeholder 20">
            <a:extLst>
              <a:ext uri="{FF2B5EF4-FFF2-40B4-BE49-F238E27FC236}">
                <a16:creationId xmlns:a16="http://schemas.microsoft.com/office/drawing/2014/main" id="{6E57E6EC-8047-7B78-0159-9FF90E41C727}"/>
              </a:ext>
            </a:extLst>
          </p:cNvPr>
          <p:cNvSpPr>
            <a:spLocks noGrp="1"/>
          </p:cNvSpPr>
          <p:nvPr>
            <p:ph type="ftr" sz="quarter" idx="32"/>
          </p:nvPr>
        </p:nvSpPr>
        <p:spPr/>
        <p:txBody>
          <a:bodyPr/>
          <a:lstStyle/>
          <a:p>
            <a:r>
              <a:rPr lang="en-US"/>
              <a:t>For agent use only. Confidential and proprietary. Do not distribute.</a:t>
            </a:r>
          </a:p>
        </p:txBody>
      </p:sp>
      <p:sp>
        <p:nvSpPr>
          <p:cNvPr id="3" name="Text Placeholder 15">
            <a:extLst>
              <a:ext uri="{FF2B5EF4-FFF2-40B4-BE49-F238E27FC236}">
                <a16:creationId xmlns:a16="http://schemas.microsoft.com/office/drawing/2014/main" id="{477D43FD-85F3-59D6-6323-3210E8A77F3E}"/>
              </a:ext>
            </a:extLst>
          </p:cNvPr>
          <p:cNvSpPr txBox="1">
            <a:spLocks/>
          </p:cNvSpPr>
          <p:nvPr/>
        </p:nvSpPr>
        <p:spPr>
          <a:xfrm>
            <a:off x="2121828" y="5105026"/>
            <a:ext cx="2624328" cy="851274"/>
          </a:xfrm>
          <a:prstGeom prst="rect">
            <a:avLst/>
          </a:prstGeom>
        </p:spPr>
        <p:txBody>
          <a:bodyPr vert="horz" lIns="0" tIns="0" rIns="0" bIns="0" rtlCol="0">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lvl="1"/>
            <a:r>
              <a:rPr lang="en-US"/>
              <a:t>Compared to </a:t>
            </a:r>
            <a:br>
              <a:rPr lang="en-US"/>
            </a:br>
            <a:r>
              <a:rPr lang="en-US" sz="2600">
                <a:solidFill>
                  <a:schemeClr val="accent2"/>
                </a:solidFill>
              </a:rPr>
              <a:t>27% </a:t>
            </a:r>
            <a:br>
              <a:rPr lang="en-US" sz="2600"/>
            </a:br>
            <a:r>
              <a:rPr lang="en-US"/>
              <a:t>of non-veterans</a:t>
            </a:r>
            <a:endParaRPr lang="en-US">
              <a:ea typeface="Open Sans" panose="020B0606030504020204" pitchFamily="34" charset="0"/>
              <a:cs typeface="Roboto Light"/>
            </a:endParaRPr>
          </a:p>
        </p:txBody>
      </p:sp>
      <p:sp>
        <p:nvSpPr>
          <p:cNvPr id="6" name="Text Placeholder 17">
            <a:extLst>
              <a:ext uri="{FF2B5EF4-FFF2-40B4-BE49-F238E27FC236}">
                <a16:creationId xmlns:a16="http://schemas.microsoft.com/office/drawing/2014/main" id="{C9BD0CE5-C3D0-3246-3ABD-705AAB10A45E}"/>
              </a:ext>
            </a:extLst>
          </p:cNvPr>
          <p:cNvSpPr txBox="1">
            <a:spLocks/>
          </p:cNvSpPr>
          <p:nvPr/>
        </p:nvSpPr>
        <p:spPr>
          <a:xfrm>
            <a:off x="4946470" y="5105026"/>
            <a:ext cx="2624328" cy="851274"/>
          </a:xfrm>
          <a:prstGeom prst="rect">
            <a:avLst/>
          </a:prstGeom>
          <a:ln>
            <a:noFill/>
          </a:ln>
        </p:spPr>
        <p:txBody>
          <a:bodyPr vert="horz" lIns="0" tIns="0" rIns="0" bIns="0" rtlCol="0">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lvl="1"/>
            <a:r>
              <a:rPr lang="en-US"/>
              <a:t>Compared to </a:t>
            </a:r>
            <a:br>
              <a:rPr lang="en-US"/>
            </a:br>
            <a:r>
              <a:rPr lang="en-US" sz="2400"/>
              <a:t>37% </a:t>
            </a:r>
            <a:br>
              <a:rPr lang="en-US" sz="2400"/>
            </a:br>
            <a:r>
              <a:rPr lang="en-US"/>
              <a:t>of non-veterans</a:t>
            </a:r>
            <a:endParaRPr lang="en-US">
              <a:ea typeface="Open Sans" panose="020B0606030504020204" pitchFamily="34" charset="0"/>
              <a:cs typeface="Roboto Light"/>
            </a:endParaRPr>
          </a:p>
        </p:txBody>
      </p:sp>
      <p:sp>
        <p:nvSpPr>
          <p:cNvPr id="10" name="Text Placeholder 17">
            <a:extLst>
              <a:ext uri="{FF2B5EF4-FFF2-40B4-BE49-F238E27FC236}">
                <a16:creationId xmlns:a16="http://schemas.microsoft.com/office/drawing/2014/main" id="{E19B2970-3009-D53C-6C12-449A56D1F2E9}"/>
              </a:ext>
            </a:extLst>
          </p:cNvPr>
          <p:cNvSpPr txBox="1">
            <a:spLocks/>
          </p:cNvSpPr>
          <p:nvPr/>
        </p:nvSpPr>
        <p:spPr>
          <a:xfrm>
            <a:off x="7782130" y="5105026"/>
            <a:ext cx="2624328" cy="851274"/>
          </a:xfrm>
          <a:prstGeom prst="rect">
            <a:avLst/>
          </a:prstGeom>
          <a:ln>
            <a:noFill/>
          </a:ln>
        </p:spPr>
        <p:txBody>
          <a:bodyPr vert="horz" lIns="0" tIns="0" rIns="0" bIns="0" rtlCol="0">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lvl="1"/>
            <a:r>
              <a:rPr lang="en-US"/>
              <a:t>That’s about</a:t>
            </a:r>
            <a:br>
              <a:rPr lang="en-US"/>
            </a:br>
            <a:r>
              <a:rPr lang="en-US" sz="2400">
                <a:solidFill>
                  <a:schemeClr val="accent4"/>
                </a:solidFill>
              </a:rPr>
              <a:t>8 million</a:t>
            </a:r>
            <a:br>
              <a:rPr lang="en-US" sz="2400"/>
            </a:br>
            <a:r>
              <a:rPr lang="en-US"/>
              <a:t>veterans</a:t>
            </a:r>
            <a:endParaRPr lang="en-US">
              <a:ea typeface="Open Sans" panose="020B0606030504020204" pitchFamily="34" charset="0"/>
              <a:cs typeface="Roboto Light"/>
            </a:endParaRPr>
          </a:p>
        </p:txBody>
      </p:sp>
      <p:cxnSp>
        <p:nvCxnSpPr>
          <p:cNvPr id="12" name="Straight Connector 11">
            <a:extLst>
              <a:ext uri="{FF2B5EF4-FFF2-40B4-BE49-F238E27FC236}">
                <a16:creationId xmlns:a16="http://schemas.microsoft.com/office/drawing/2014/main" id="{1C65A6EC-A8EC-FDF1-B22C-F9483C8727BB}"/>
              </a:ext>
            </a:extLst>
          </p:cNvPr>
          <p:cNvCxnSpPr/>
          <p:nvPr/>
        </p:nvCxnSpPr>
        <p:spPr>
          <a:xfrm>
            <a:off x="2792642" y="4914900"/>
            <a:ext cx="1282700" cy="0"/>
          </a:xfrm>
          <a:prstGeom prst="line">
            <a:avLst/>
          </a:prstGeom>
          <a:ln w="2540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AEACED5-855D-5CF7-E334-C14FDFDCAED9}"/>
              </a:ext>
            </a:extLst>
          </p:cNvPr>
          <p:cNvCxnSpPr/>
          <p:nvPr/>
        </p:nvCxnSpPr>
        <p:spPr>
          <a:xfrm>
            <a:off x="5607050" y="4914900"/>
            <a:ext cx="1282700" cy="0"/>
          </a:xfrm>
          <a:prstGeom prst="line">
            <a:avLst/>
          </a:prstGeom>
          <a:ln w="2540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FF2AB63-BDAE-BAEC-D64A-348D7F23C1C2}"/>
              </a:ext>
            </a:extLst>
          </p:cNvPr>
          <p:cNvCxnSpPr/>
          <p:nvPr/>
        </p:nvCxnSpPr>
        <p:spPr>
          <a:xfrm>
            <a:off x="8452944" y="4914900"/>
            <a:ext cx="1282700" cy="0"/>
          </a:xfrm>
          <a:prstGeom prst="line">
            <a:avLst/>
          </a:prstGeom>
          <a:ln w="2540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69209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8">
            <a:extLst>
              <a:ext uri="{FF2B5EF4-FFF2-40B4-BE49-F238E27FC236}">
                <a16:creationId xmlns:a16="http://schemas.microsoft.com/office/drawing/2014/main" id="{B779857F-6E4D-FCA6-FE10-9C1FEAC3320A}"/>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t="6740" b="6740"/>
          <a:stretch/>
        </p:blipFill>
        <p:spPr>
          <a:prstGeom prst="rect">
            <a:avLst/>
          </a:prstGeom>
          <a:noFill/>
        </p:spPr>
      </p:pic>
      <p:sp>
        <p:nvSpPr>
          <p:cNvPr id="3" name="Text Placeholder 2">
            <a:extLst>
              <a:ext uri="{FF2B5EF4-FFF2-40B4-BE49-F238E27FC236}">
                <a16:creationId xmlns:a16="http://schemas.microsoft.com/office/drawing/2014/main" id="{70564FF2-8A51-E90D-16CF-8928050122CE}"/>
              </a:ext>
            </a:extLst>
          </p:cNvPr>
          <p:cNvSpPr>
            <a:spLocks noGrp="1"/>
          </p:cNvSpPr>
          <p:nvPr>
            <p:ph type="body" sz="quarter" idx="15"/>
          </p:nvPr>
        </p:nvSpPr>
        <p:spPr/>
        <p:txBody>
          <a:bodyPr/>
          <a:lstStyle/>
          <a:p>
            <a:pPr marL="0" marR="0" lvl="0" indent="0" algn="ctr" defTabSz="914446" rtl="0" eaLnBrk="1" fontAlgn="auto" latinLnBrk="0" hangingPunct="1">
              <a:lnSpc>
                <a:spcPct val="100000"/>
              </a:lnSpc>
              <a:spcBef>
                <a:spcPts val="0"/>
              </a:spcBef>
              <a:spcAft>
                <a:spcPts val="0"/>
              </a:spcAft>
              <a:buClr>
                <a:srgbClr val="3A3B3C"/>
              </a:buClr>
              <a:buSzTx/>
              <a:buFontTx/>
              <a:buNone/>
              <a:tabLst/>
              <a:defRPr/>
            </a:pPr>
            <a:r>
              <a:rPr kumimoji="0" lang="en-US" sz="2400" b="0" i="0" u="none" strike="noStrike" kern="1200" cap="none" spc="0" normalizeH="0" baseline="0" noProof="0">
                <a:ln>
                  <a:noFill/>
                </a:ln>
                <a:solidFill>
                  <a:srgbClr val="5C9A1B"/>
                </a:solidFill>
                <a:effectLst/>
                <a:uLnTx/>
                <a:uFillTx/>
                <a:latin typeface="Calibri" panose="020F0502020204030204"/>
                <a:ea typeface="+mn-ea"/>
                <a:cs typeface="+mn-cs"/>
              </a:rPr>
              <a:t>Vision</a:t>
            </a:r>
            <a:r>
              <a:rPr kumimoji="0" lang="en-US" sz="2400" b="0" i="0" u="none" strike="noStrike" kern="1200" cap="none" spc="0" normalizeH="0" baseline="30000" noProof="0">
                <a:ln>
                  <a:noFill/>
                </a:ln>
                <a:solidFill>
                  <a:srgbClr val="5C9A1B"/>
                </a:solidFill>
                <a:effectLst/>
                <a:uLnTx/>
                <a:uFillTx/>
                <a:latin typeface="Calibri" panose="020F0502020204030204"/>
                <a:ea typeface="+mn-ea"/>
                <a:cs typeface="+mn-cs"/>
              </a:rPr>
              <a:t>2</a:t>
            </a:r>
          </a:p>
          <a:p>
            <a:pPr lvl="1"/>
            <a:r>
              <a:rPr lang="en-US" sz="1600"/>
              <a:t>1 M+ veterans have low vision that makes </a:t>
            </a:r>
            <a:br>
              <a:rPr lang="en-US" sz="1600"/>
            </a:br>
            <a:r>
              <a:rPr lang="en-US" sz="1600"/>
              <a:t>it hard to perform daily activities</a:t>
            </a:r>
          </a:p>
          <a:p>
            <a:pPr lvl="1"/>
            <a:r>
              <a:rPr lang="en-US" sz="1600"/>
              <a:t>In older veterans, causes of vision loss include macular degeneration, glaucoma, cataracts, stroke and diabetic retinopathy</a:t>
            </a:r>
          </a:p>
          <a:p>
            <a:pPr lvl="0"/>
            <a:endParaRPr lang="en-US" sz="1600"/>
          </a:p>
          <a:p>
            <a:endParaRPr lang="en-US"/>
          </a:p>
        </p:txBody>
      </p:sp>
      <p:pic>
        <p:nvPicPr>
          <p:cNvPr id="9" name="Picture Placeholder 78">
            <a:extLst>
              <a:ext uri="{FF2B5EF4-FFF2-40B4-BE49-F238E27FC236}">
                <a16:creationId xmlns:a16="http://schemas.microsoft.com/office/drawing/2014/main" id="{F381813A-2141-6929-DD43-A7EA7C670F3A}"/>
              </a:ext>
            </a:extLst>
          </p:cNvPr>
          <p:cNvPicPr>
            <a:picLocks noGrp="1" noChangeAspect="1"/>
          </p:cNvPicPr>
          <p:nvPr>
            <p:ph type="pic" sz="quarter" idx="16"/>
          </p:nvPr>
        </p:nvPicPr>
        <p:blipFill rotWithShape="1">
          <a:blip r:embed="rId4" cstate="print">
            <a:extLst>
              <a:ext uri="{28A0092B-C50C-407E-A947-70E740481C1C}">
                <a14:useLocalDpi xmlns:a14="http://schemas.microsoft.com/office/drawing/2010/main"/>
              </a:ext>
            </a:extLst>
          </a:blip>
          <a:srcRect t="-3451" b="-6116"/>
          <a:stretch/>
        </p:blipFill>
        <p:spPr>
          <a:xfrm>
            <a:off x="7792135" y="1789611"/>
            <a:ext cx="1378759" cy="1511728"/>
          </a:xfrm>
          <a:prstGeom prst="rect">
            <a:avLst/>
          </a:prstGeom>
          <a:noFill/>
        </p:spPr>
      </p:pic>
      <p:sp>
        <p:nvSpPr>
          <p:cNvPr id="5" name="Text Placeholder 4">
            <a:extLst>
              <a:ext uri="{FF2B5EF4-FFF2-40B4-BE49-F238E27FC236}">
                <a16:creationId xmlns:a16="http://schemas.microsoft.com/office/drawing/2014/main" id="{D65F7CC5-5F51-FA50-A8E2-E95709C3CCA6}"/>
              </a:ext>
            </a:extLst>
          </p:cNvPr>
          <p:cNvSpPr>
            <a:spLocks noGrp="1"/>
          </p:cNvSpPr>
          <p:nvPr>
            <p:ph type="body" sz="quarter" idx="17"/>
          </p:nvPr>
        </p:nvSpPr>
        <p:spPr/>
        <p:txBody>
          <a:bodyPr>
            <a:normAutofit/>
          </a:bodyPr>
          <a:lstStyle/>
          <a:p>
            <a:r>
              <a:rPr lang="en-US">
                <a:solidFill>
                  <a:srgbClr val="5C9A1B"/>
                </a:solidFill>
              </a:rPr>
              <a:t>Hearing</a:t>
            </a:r>
          </a:p>
          <a:p>
            <a:pPr lvl="1"/>
            <a:r>
              <a:rPr lang="en-US" sz="1600"/>
              <a:t>1.3 M+ veterans receive disability </a:t>
            </a:r>
            <a:br>
              <a:rPr lang="en-US" sz="1600"/>
            </a:br>
            <a:r>
              <a:rPr lang="en-US" sz="1600"/>
              <a:t>benefits for hearing loss</a:t>
            </a:r>
            <a:r>
              <a:rPr lang="en-US" sz="1600" baseline="30000"/>
              <a:t>3 </a:t>
            </a:r>
          </a:p>
          <a:p>
            <a:pPr lvl="1"/>
            <a:r>
              <a:rPr lang="en-US" sz="1600"/>
              <a:t>Only about 1 in 5 people who </a:t>
            </a:r>
            <a:br>
              <a:rPr lang="en-US" sz="1600"/>
            </a:br>
            <a:r>
              <a:rPr lang="en-US" sz="1600"/>
              <a:t>need hearing aids use them</a:t>
            </a:r>
            <a:r>
              <a:rPr lang="en-US" sz="1600" baseline="30000"/>
              <a:t>4</a:t>
            </a:r>
          </a:p>
          <a:p>
            <a:pPr lvl="1"/>
            <a:endParaRPr lang="en-US">
              <a:solidFill>
                <a:schemeClr val="tx1"/>
              </a:solidFill>
            </a:endParaRPr>
          </a:p>
          <a:p>
            <a:endParaRPr lang="en-US"/>
          </a:p>
        </p:txBody>
      </p:sp>
      <p:sp>
        <p:nvSpPr>
          <p:cNvPr id="6" name="Title 5">
            <a:extLst>
              <a:ext uri="{FF2B5EF4-FFF2-40B4-BE49-F238E27FC236}">
                <a16:creationId xmlns:a16="http://schemas.microsoft.com/office/drawing/2014/main" id="{887A4E55-684B-1171-94A4-DF34B6D65E0A}"/>
              </a:ext>
            </a:extLst>
          </p:cNvPr>
          <p:cNvSpPr>
            <a:spLocks noGrp="1"/>
          </p:cNvSpPr>
          <p:nvPr>
            <p:ph type="title"/>
          </p:nvPr>
        </p:nvSpPr>
        <p:spPr/>
        <p:txBody>
          <a:bodyPr/>
          <a:lstStyle/>
          <a:p>
            <a:r>
              <a:rPr lang="en-US"/>
              <a:t>Veteran vision and hearing needs</a:t>
            </a:r>
          </a:p>
        </p:txBody>
      </p:sp>
      <p:sp>
        <p:nvSpPr>
          <p:cNvPr id="7" name="Slide Number Placeholder 6">
            <a:extLst>
              <a:ext uri="{FF2B5EF4-FFF2-40B4-BE49-F238E27FC236}">
                <a16:creationId xmlns:a16="http://schemas.microsoft.com/office/drawing/2014/main" id="{CE9DF984-B90F-1F4D-3C2C-863590E76760}"/>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5</a:t>
            </a:fld>
            <a:endParaRPr lang="en-US">
              <a:solidFill>
                <a:schemeClr val="tx1"/>
              </a:solidFill>
            </a:endParaRPr>
          </a:p>
        </p:txBody>
      </p:sp>
      <p:sp>
        <p:nvSpPr>
          <p:cNvPr id="10" name="Footer Placeholder 9">
            <a:extLst>
              <a:ext uri="{FF2B5EF4-FFF2-40B4-BE49-F238E27FC236}">
                <a16:creationId xmlns:a16="http://schemas.microsoft.com/office/drawing/2014/main" id="{DA2C27C2-7EEF-D39A-17E7-463326A842A2}"/>
              </a:ext>
            </a:extLst>
          </p:cNvPr>
          <p:cNvSpPr>
            <a:spLocks noGrp="1"/>
          </p:cNvSpPr>
          <p:nvPr>
            <p:ph type="ftr" sz="quarter" idx="20"/>
          </p:nvPr>
        </p:nvSpPr>
        <p:spPr/>
        <p:txBody>
          <a:bodyPr/>
          <a:lstStyle/>
          <a:p>
            <a:r>
              <a:rPr lang="en-US"/>
              <a:t>For agent use only. Confidential and proprietary. Do not distribute.</a:t>
            </a:r>
          </a:p>
        </p:txBody>
      </p:sp>
    </p:spTree>
    <p:extLst>
      <p:ext uri="{BB962C8B-B14F-4D97-AF65-F5344CB8AC3E}">
        <p14:creationId xmlns:p14="http://schemas.microsoft.com/office/powerpoint/2010/main" val="6459789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 Single Corner Rectangle 36">
            <a:extLst>
              <a:ext uri="{FF2B5EF4-FFF2-40B4-BE49-F238E27FC236}">
                <a16:creationId xmlns:a16="http://schemas.microsoft.com/office/drawing/2014/main" id="{A6D8088E-8A2B-9828-EE87-5F01761EFA2D}"/>
              </a:ext>
            </a:extLst>
          </p:cNvPr>
          <p:cNvSpPr/>
          <p:nvPr/>
        </p:nvSpPr>
        <p:spPr>
          <a:xfrm rot="16200000">
            <a:off x="2531665" y="-287734"/>
            <a:ext cx="2175669" cy="5257800"/>
          </a:xfrm>
          <a:prstGeom prst="round1Rect">
            <a:avLst/>
          </a:prstGeom>
          <a:solidFill>
            <a:schemeClr val="tx2"/>
          </a:solidFill>
          <a:ln w="38100">
            <a:solidFill>
              <a:schemeClr val="bg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0" name="Round Single Corner Rectangle 39">
            <a:extLst>
              <a:ext uri="{FF2B5EF4-FFF2-40B4-BE49-F238E27FC236}">
                <a16:creationId xmlns:a16="http://schemas.microsoft.com/office/drawing/2014/main" id="{974A9ACF-E4B3-6524-5F74-3AE78DC436B4}"/>
              </a:ext>
            </a:extLst>
          </p:cNvPr>
          <p:cNvSpPr/>
          <p:nvPr/>
        </p:nvSpPr>
        <p:spPr>
          <a:xfrm>
            <a:off x="6248400" y="1253331"/>
            <a:ext cx="5257800" cy="2175669"/>
          </a:xfrm>
          <a:prstGeom prst="round1Rect">
            <a:avLst/>
          </a:prstGeom>
          <a:solidFill>
            <a:schemeClr val="accent3"/>
          </a:solidFill>
          <a:ln w="38100">
            <a:solidFill>
              <a:schemeClr val="bg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3" name="Round Single Corner Rectangle 42">
            <a:extLst>
              <a:ext uri="{FF2B5EF4-FFF2-40B4-BE49-F238E27FC236}">
                <a16:creationId xmlns:a16="http://schemas.microsoft.com/office/drawing/2014/main" id="{FCAC058C-6BB0-5191-350E-68F84C5E62F6}"/>
              </a:ext>
            </a:extLst>
          </p:cNvPr>
          <p:cNvSpPr/>
          <p:nvPr/>
        </p:nvSpPr>
        <p:spPr>
          <a:xfrm rot="10800000">
            <a:off x="990600" y="3429000"/>
            <a:ext cx="5257800" cy="2175669"/>
          </a:xfrm>
          <a:prstGeom prst="round1Rect">
            <a:avLst/>
          </a:prstGeom>
          <a:solidFill>
            <a:schemeClr val="accent4"/>
          </a:solidFill>
          <a:ln w="38100">
            <a:solidFill>
              <a:schemeClr val="bg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 name="Round Single Corner Rectangle 45">
            <a:extLst>
              <a:ext uri="{FF2B5EF4-FFF2-40B4-BE49-F238E27FC236}">
                <a16:creationId xmlns:a16="http://schemas.microsoft.com/office/drawing/2014/main" id="{8140C836-B521-50B6-027B-F1C4C567F9B7}"/>
              </a:ext>
            </a:extLst>
          </p:cNvPr>
          <p:cNvSpPr/>
          <p:nvPr/>
        </p:nvSpPr>
        <p:spPr>
          <a:xfrm rot="5400000">
            <a:off x="7789465" y="1887934"/>
            <a:ext cx="2175669" cy="5257800"/>
          </a:xfrm>
          <a:prstGeom prst="round1Rect">
            <a:avLst/>
          </a:prstGeom>
          <a:solidFill>
            <a:schemeClr val="accent5"/>
          </a:solidFill>
          <a:ln w="38100">
            <a:solidFill>
              <a:schemeClr val="bg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 name="Round Single Corner Rectangle 4">
            <a:extLst>
              <a:ext uri="{FF2B5EF4-FFF2-40B4-BE49-F238E27FC236}">
                <a16:creationId xmlns:a16="http://schemas.microsoft.com/office/drawing/2014/main" id="{8FE4EE41-034B-30DD-366F-F4EEBE0CF7B2}"/>
              </a:ext>
            </a:extLst>
          </p:cNvPr>
          <p:cNvSpPr txBox="1"/>
          <p:nvPr/>
        </p:nvSpPr>
        <p:spPr>
          <a:xfrm>
            <a:off x="1728952" y="1449089"/>
            <a:ext cx="3781094" cy="176773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lang="en-US" sz="1800" kern="1200">
                <a:solidFill>
                  <a:schemeClr val="bg2"/>
                </a:solidFill>
              </a:rPr>
              <a:t>Oral health is essential for general health and well-being</a:t>
            </a:r>
            <a:r>
              <a:rPr lang="en-US" sz="1800" kern="1200" baseline="30000">
                <a:solidFill>
                  <a:schemeClr val="bg2"/>
                </a:solidFill>
              </a:rPr>
              <a:t>5</a:t>
            </a:r>
            <a:r>
              <a:rPr lang="en-US" sz="1800" kern="1200">
                <a:solidFill>
                  <a:schemeClr val="bg2"/>
                </a:solidFill>
              </a:rPr>
              <a:t> </a:t>
            </a:r>
          </a:p>
          <a:p>
            <a:pPr marL="0" lvl="0" indent="0" algn="ctr" defTabSz="800100">
              <a:lnSpc>
                <a:spcPct val="90000"/>
              </a:lnSpc>
              <a:spcBef>
                <a:spcPct val="0"/>
              </a:spcBef>
              <a:spcAft>
                <a:spcPct val="35000"/>
              </a:spcAft>
              <a:buNone/>
            </a:pPr>
            <a:r>
              <a:rPr lang="en-US" sz="1800" kern="1200">
                <a:solidFill>
                  <a:schemeClr val="bg2"/>
                </a:solidFill>
              </a:rPr>
              <a:t>Oral disease can cause pain and lead to problems with eating, speaking and learning</a:t>
            </a:r>
            <a:r>
              <a:rPr lang="en-US" sz="1800" kern="1200" baseline="30000">
                <a:solidFill>
                  <a:schemeClr val="bg2"/>
                </a:solidFill>
              </a:rPr>
              <a:t>5</a:t>
            </a:r>
          </a:p>
        </p:txBody>
      </p:sp>
      <p:sp>
        <p:nvSpPr>
          <p:cNvPr id="41" name="Round Single Corner Rectangle 6">
            <a:extLst>
              <a:ext uri="{FF2B5EF4-FFF2-40B4-BE49-F238E27FC236}">
                <a16:creationId xmlns:a16="http://schemas.microsoft.com/office/drawing/2014/main" id="{B46B17BF-70B0-CDAB-BE4C-AC5FE6B803A5}"/>
              </a:ext>
            </a:extLst>
          </p:cNvPr>
          <p:cNvSpPr txBox="1"/>
          <p:nvPr/>
        </p:nvSpPr>
        <p:spPr>
          <a:xfrm>
            <a:off x="6248400" y="1449089"/>
            <a:ext cx="5257800" cy="176773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lang="en-US" sz="1800" kern="1200">
                <a:solidFill>
                  <a:schemeClr val="bg2"/>
                </a:solidFill>
              </a:rPr>
              <a:t>Eye exams can reveal health problems</a:t>
            </a:r>
            <a:r>
              <a:rPr lang="en-US">
                <a:solidFill>
                  <a:schemeClr val="bg2"/>
                </a:solidFill>
              </a:rPr>
              <a:t>,</a:t>
            </a:r>
            <a:r>
              <a:rPr lang="en-US" sz="1800" kern="1200">
                <a:solidFill>
                  <a:schemeClr val="bg2"/>
                </a:solidFill>
              </a:rPr>
              <a:t> including</a:t>
            </a:r>
            <a:r>
              <a:rPr lang="en-US" sz="1800" kern="1200" baseline="30000">
                <a:solidFill>
                  <a:schemeClr val="bg2"/>
                </a:solidFill>
              </a:rPr>
              <a:t>7</a:t>
            </a:r>
            <a:r>
              <a:rPr lang="en-US" sz="1800" kern="1200">
                <a:solidFill>
                  <a:schemeClr val="bg2"/>
                </a:solidFill>
              </a:rPr>
              <a:t>:</a:t>
            </a:r>
          </a:p>
          <a:p>
            <a:pPr algn="ctr" defTabSz="800100">
              <a:lnSpc>
                <a:spcPct val="90000"/>
              </a:lnSpc>
              <a:spcBef>
                <a:spcPct val="0"/>
              </a:spcBef>
              <a:spcAft>
                <a:spcPct val="35000"/>
              </a:spcAft>
            </a:pPr>
            <a:r>
              <a:rPr lang="en-US" sz="1800" kern="1200">
                <a:solidFill>
                  <a:schemeClr val="bg2"/>
                </a:solidFill>
              </a:rPr>
              <a:t>Diabetes</a:t>
            </a:r>
            <a:br>
              <a:rPr lang="en-US" sz="1800" kern="1200"/>
            </a:br>
            <a:r>
              <a:rPr lang="en-US" sz="1800" kern="1200">
                <a:solidFill>
                  <a:schemeClr val="bg2"/>
                </a:solidFill>
              </a:rPr>
              <a:t>High blood pressure</a:t>
            </a:r>
            <a:br>
              <a:rPr lang="en-US" sz="1800" kern="1200"/>
            </a:br>
            <a:r>
              <a:rPr lang="en-US" sz="1800" kern="1200">
                <a:solidFill>
                  <a:schemeClr val="bg2"/>
                </a:solidFill>
              </a:rPr>
              <a:t>Heart disease</a:t>
            </a:r>
            <a:br>
              <a:rPr lang="en-US" sz="1800" kern="1200"/>
            </a:br>
            <a:r>
              <a:rPr lang="en-US" sz="1800" kern="1200">
                <a:solidFill>
                  <a:schemeClr val="bg2"/>
                </a:solidFill>
              </a:rPr>
              <a:t>Eye issues</a:t>
            </a:r>
            <a:r>
              <a:rPr lang="en-US">
                <a:solidFill>
                  <a:schemeClr val="bg2"/>
                </a:solidFill>
              </a:rPr>
              <a:t> </a:t>
            </a:r>
            <a:endParaRPr lang="en-US" sz="1800" kern="1200">
              <a:solidFill>
                <a:schemeClr val="bg2"/>
              </a:solidFill>
              <a:cs typeface="Calibri"/>
            </a:endParaRPr>
          </a:p>
        </p:txBody>
      </p:sp>
      <p:sp>
        <p:nvSpPr>
          <p:cNvPr id="44" name="Round Single Corner Rectangle 8">
            <a:extLst>
              <a:ext uri="{FF2B5EF4-FFF2-40B4-BE49-F238E27FC236}">
                <a16:creationId xmlns:a16="http://schemas.microsoft.com/office/drawing/2014/main" id="{3B3E7D79-BFE6-B16B-A7AD-9B9F16901821}"/>
              </a:ext>
            </a:extLst>
          </p:cNvPr>
          <p:cNvSpPr txBox="1"/>
          <p:nvPr/>
        </p:nvSpPr>
        <p:spPr>
          <a:xfrm>
            <a:off x="1575676" y="3879352"/>
            <a:ext cx="3850271" cy="152955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lang="en-US" sz="1800" kern="1200">
                <a:solidFill>
                  <a:schemeClr val="bg2"/>
                </a:solidFill>
              </a:rPr>
              <a:t>3 major oral issues are cavities, severe gum disease and severe tooth loss</a:t>
            </a:r>
            <a:r>
              <a:rPr lang="en-US" sz="1800" kern="1200" baseline="30000">
                <a:solidFill>
                  <a:schemeClr val="bg2"/>
                </a:solidFill>
              </a:rPr>
              <a:t>5</a:t>
            </a:r>
          </a:p>
          <a:p>
            <a:pPr marL="0" lvl="0" indent="0" algn="ctr" defTabSz="800100">
              <a:lnSpc>
                <a:spcPct val="90000"/>
              </a:lnSpc>
              <a:spcBef>
                <a:spcPct val="0"/>
              </a:spcBef>
              <a:spcAft>
                <a:spcPct val="35000"/>
              </a:spcAft>
              <a:buNone/>
            </a:pPr>
            <a:r>
              <a:rPr lang="en-US" sz="1800" kern="1200">
                <a:solidFill>
                  <a:schemeClr val="bg2"/>
                </a:solidFill>
                <a:effectLst/>
                <a:latin typeface="Calibri" panose="020F0502020204030204" pitchFamily="34" charset="0"/>
                <a:ea typeface="Times New Roman" panose="02020603050405020304" pitchFamily="18" charset="0"/>
                <a:cs typeface="Calibri" panose="020F0502020204030204" pitchFamily="34" charset="0"/>
              </a:rPr>
              <a:t>Oral health could contribute </a:t>
            </a:r>
            <a:br>
              <a:rPr lang="en-US" sz="1800" kern="1200">
                <a:solidFill>
                  <a:schemeClr val="bg2"/>
                </a:solidFill>
                <a:effectLst/>
                <a:latin typeface="Calibri" panose="020F0502020204030204" pitchFamily="34" charset="0"/>
                <a:ea typeface="Times New Roman" panose="02020603050405020304" pitchFamily="18" charset="0"/>
                <a:cs typeface="Calibri" panose="020F0502020204030204" pitchFamily="34" charset="0"/>
              </a:rPr>
            </a:br>
            <a:r>
              <a:rPr lang="en-US" sz="1800" kern="1200">
                <a:solidFill>
                  <a:schemeClr val="bg2"/>
                </a:solidFill>
                <a:effectLst/>
                <a:latin typeface="Calibri" panose="020F0502020204030204" pitchFamily="34" charset="0"/>
                <a:ea typeface="Times New Roman" panose="02020603050405020304" pitchFamily="18" charset="0"/>
                <a:cs typeface="Calibri" panose="020F0502020204030204" pitchFamily="34" charset="0"/>
              </a:rPr>
              <a:t>to endocarditis, heart disease </a:t>
            </a:r>
            <a:br>
              <a:rPr lang="en-US" sz="1800" kern="1200">
                <a:solidFill>
                  <a:schemeClr val="bg2"/>
                </a:solidFill>
                <a:effectLst/>
                <a:latin typeface="Calibri" panose="020F0502020204030204" pitchFamily="34" charset="0"/>
                <a:ea typeface="Times New Roman" panose="02020603050405020304" pitchFamily="18" charset="0"/>
                <a:cs typeface="Calibri" panose="020F0502020204030204" pitchFamily="34" charset="0"/>
              </a:rPr>
            </a:br>
            <a:r>
              <a:rPr lang="en-US" sz="1800" kern="1200">
                <a:solidFill>
                  <a:schemeClr val="bg2"/>
                </a:solidFill>
                <a:effectLst/>
                <a:latin typeface="Calibri" panose="020F0502020204030204" pitchFamily="34" charset="0"/>
                <a:ea typeface="Times New Roman" panose="02020603050405020304" pitchFamily="18" charset="0"/>
                <a:cs typeface="Calibri" panose="020F0502020204030204" pitchFamily="34" charset="0"/>
              </a:rPr>
              <a:t>and pneumonia</a:t>
            </a:r>
            <a:r>
              <a:rPr lang="en-US" sz="1800" kern="1200" baseline="30000">
                <a:solidFill>
                  <a:schemeClr val="bg2"/>
                </a:solidFill>
                <a:effectLst/>
                <a:latin typeface="Calibri" panose="020F0502020204030204" pitchFamily="34" charset="0"/>
                <a:ea typeface="Times New Roman" panose="02020603050405020304" pitchFamily="18" charset="0"/>
                <a:cs typeface="Calibri" panose="020F0502020204030204" pitchFamily="34" charset="0"/>
              </a:rPr>
              <a:t>6</a:t>
            </a:r>
            <a:endParaRPr lang="en-US" sz="1800" kern="1200" baseline="30000">
              <a:solidFill>
                <a:schemeClr val="bg2"/>
              </a:solidFill>
            </a:endParaRPr>
          </a:p>
          <a:p>
            <a:pPr marL="0" lvl="0" indent="0" algn="ctr" defTabSz="800100">
              <a:lnSpc>
                <a:spcPct val="90000"/>
              </a:lnSpc>
              <a:spcBef>
                <a:spcPct val="0"/>
              </a:spcBef>
              <a:spcAft>
                <a:spcPct val="35000"/>
              </a:spcAft>
              <a:buNone/>
            </a:pPr>
            <a:endParaRPr lang="en-US" sz="1800" kern="1200">
              <a:solidFill>
                <a:schemeClr val="bg2"/>
              </a:solidFill>
            </a:endParaRPr>
          </a:p>
        </p:txBody>
      </p:sp>
      <p:sp>
        <p:nvSpPr>
          <p:cNvPr id="47" name="Round Single Corner Rectangle 10">
            <a:extLst>
              <a:ext uri="{FF2B5EF4-FFF2-40B4-BE49-F238E27FC236}">
                <a16:creationId xmlns:a16="http://schemas.microsoft.com/office/drawing/2014/main" id="{6175148C-1DD6-90F8-155D-7E0AD7FA907C}"/>
              </a:ext>
            </a:extLst>
          </p:cNvPr>
          <p:cNvSpPr txBox="1"/>
          <p:nvPr/>
        </p:nvSpPr>
        <p:spPr>
          <a:xfrm>
            <a:off x="6248400" y="3879352"/>
            <a:ext cx="5257800" cy="152955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lang="en-US" sz="1800" kern="1200">
                <a:solidFill>
                  <a:schemeClr val="bg2"/>
                </a:solidFill>
              </a:rPr>
              <a:t>Hearing loss is associated with</a:t>
            </a:r>
            <a:r>
              <a:rPr lang="en-US" sz="1800" kern="1200" baseline="30000">
                <a:solidFill>
                  <a:schemeClr val="bg2"/>
                </a:solidFill>
              </a:rPr>
              <a:t>8</a:t>
            </a:r>
            <a:r>
              <a:rPr lang="en-US" sz="1800" kern="1200">
                <a:solidFill>
                  <a:schemeClr val="bg2"/>
                </a:solidFill>
              </a:rPr>
              <a:t>:</a:t>
            </a:r>
          </a:p>
          <a:p>
            <a:pPr marL="0" lvl="0" indent="0" algn="ctr" defTabSz="800100">
              <a:lnSpc>
                <a:spcPct val="90000"/>
              </a:lnSpc>
              <a:spcBef>
                <a:spcPct val="0"/>
              </a:spcBef>
              <a:spcAft>
                <a:spcPct val="35000"/>
              </a:spcAft>
              <a:buFont typeface="Arial" panose="020B0604020202020204" pitchFamily="34" charset="0"/>
              <a:buNone/>
            </a:pPr>
            <a:r>
              <a:rPr lang="en-US" sz="1800" kern="1200">
                <a:solidFill>
                  <a:schemeClr val="bg2"/>
                </a:solidFill>
              </a:rPr>
              <a:t>Early dementia</a:t>
            </a:r>
            <a:br>
              <a:rPr lang="en-US" sz="1800" kern="1200">
                <a:solidFill>
                  <a:schemeClr val="bg2"/>
                </a:solidFill>
              </a:rPr>
            </a:br>
            <a:r>
              <a:rPr lang="en-US" sz="1800" kern="1200">
                <a:solidFill>
                  <a:schemeClr val="bg2"/>
                </a:solidFill>
              </a:rPr>
              <a:t>Early mortality</a:t>
            </a:r>
            <a:br>
              <a:rPr lang="en-US" sz="1800" kern="1200">
                <a:solidFill>
                  <a:schemeClr val="bg2"/>
                </a:solidFill>
              </a:rPr>
            </a:br>
            <a:r>
              <a:rPr lang="en-US" sz="1800" kern="1200">
                <a:solidFill>
                  <a:schemeClr val="bg2"/>
                </a:solidFill>
              </a:rPr>
              <a:t>6x the falls</a:t>
            </a:r>
          </a:p>
        </p:txBody>
      </p:sp>
      <p:sp>
        <p:nvSpPr>
          <p:cNvPr id="2" name="Title 1">
            <a:extLst>
              <a:ext uri="{FF2B5EF4-FFF2-40B4-BE49-F238E27FC236}">
                <a16:creationId xmlns:a16="http://schemas.microsoft.com/office/drawing/2014/main" id="{0E03A04C-604F-ECF5-1EA7-91EA14E2ED3C}"/>
              </a:ext>
            </a:extLst>
          </p:cNvPr>
          <p:cNvSpPr>
            <a:spLocks noGrp="1"/>
          </p:cNvSpPr>
          <p:nvPr>
            <p:ph type="title"/>
          </p:nvPr>
        </p:nvSpPr>
        <p:spPr/>
        <p:txBody>
          <a:bodyPr/>
          <a:lstStyle/>
          <a:p>
            <a:r>
              <a:rPr lang="en-US" sz="2800"/>
              <a:t>Dental, vision and hearing health is important to overall health </a:t>
            </a:r>
            <a:endParaRPr lang="en-US"/>
          </a:p>
        </p:txBody>
      </p:sp>
      <p:sp>
        <p:nvSpPr>
          <p:cNvPr id="4" name="Slide Number Placeholder 3">
            <a:extLst>
              <a:ext uri="{FF2B5EF4-FFF2-40B4-BE49-F238E27FC236}">
                <a16:creationId xmlns:a16="http://schemas.microsoft.com/office/drawing/2014/main" id="{516E2ACD-C5F0-E448-BB4B-6D80FBC5404A}"/>
              </a:ext>
            </a:extLst>
          </p:cNvPr>
          <p:cNvSpPr>
            <a:spLocks noGrp="1"/>
          </p:cNvSpPr>
          <p:nvPr>
            <p:ph type="sldNum" sz="quarter" idx="1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6</a:t>
            </a:fld>
            <a:endParaRPr lang="en-US">
              <a:solidFill>
                <a:schemeClr val="tx1"/>
              </a:solidFill>
            </a:endParaRPr>
          </a:p>
        </p:txBody>
      </p:sp>
      <p:sp>
        <p:nvSpPr>
          <p:cNvPr id="5" name="Footer Placeholder 4">
            <a:extLst>
              <a:ext uri="{FF2B5EF4-FFF2-40B4-BE49-F238E27FC236}">
                <a16:creationId xmlns:a16="http://schemas.microsoft.com/office/drawing/2014/main" id="{0776C1E5-E5D0-E36F-084B-3F7BF125A5FB}"/>
              </a:ext>
            </a:extLst>
          </p:cNvPr>
          <p:cNvSpPr>
            <a:spLocks noGrp="1"/>
          </p:cNvSpPr>
          <p:nvPr>
            <p:ph type="ftr" sz="quarter" idx="13"/>
          </p:nvPr>
        </p:nvSpPr>
        <p:spPr/>
        <p:txBody>
          <a:bodyPr/>
          <a:lstStyle/>
          <a:p>
            <a:r>
              <a:rPr lang="en-US"/>
              <a:t>For agent use only. Confidential and proprietary. Do not distribute.</a:t>
            </a:r>
          </a:p>
        </p:txBody>
      </p:sp>
      <p:sp>
        <p:nvSpPr>
          <p:cNvPr id="58" name="Oval 57">
            <a:extLst>
              <a:ext uri="{FF2B5EF4-FFF2-40B4-BE49-F238E27FC236}">
                <a16:creationId xmlns:a16="http://schemas.microsoft.com/office/drawing/2014/main" id="{B11D8398-F1A5-2E76-A746-28EFE0584C91}"/>
              </a:ext>
            </a:extLst>
          </p:cNvPr>
          <p:cNvSpPr/>
          <p:nvPr/>
        </p:nvSpPr>
        <p:spPr>
          <a:xfrm>
            <a:off x="5272671" y="2453269"/>
            <a:ext cx="1951457" cy="1951457"/>
          </a:xfrm>
          <a:prstGeom prst="ellipse">
            <a:avLst/>
          </a:prstGeom>
          <a:solidFill>
            <a:schemeClr val="accent1"/>
          </a:solidFill>
          <a:ln w="38100">
            <a:solidFill>
              <a:schemeClr val="bg2"/>
            </a:solid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nchor="ctr" anchorCtr="0"/>
          <a:lstStyle/>
          <a:p>
            <a:pPr algn="ctr"/>
            <a:endParaRPr lang="en-US" sz="2400" b="1">
              <a:solidFill>
                <a:schemeClr val="tx2"/>
              </a:solidFill>
            </a:endParaRPr>
          </a:p>
        </p:txBody>
      </p:sp>
      <p:grpSp>
        <p:nvGrpSpPr>
          <p:cNvPr id="60" name="Group 194" title="360 Heart icon">
            <a:extLst>
              <a:ext uri="{FF2B5EF4-FFF2-40B4-BE49-F238E27FC236}">
                <a16:creationId xmlns:a16="http://schemas.microsoft.com/office/drawing/2014/main" id="{0E6C52E8-7F77-EA15-C5BF-E95E74EE3D5A}"/>
              </a:ext>
            </a:extLst>
          </p:cNvPr>
          <p:cNvGrpSpPr>
            <a:grpSpLocks noChangeAspect="1"/>
          </p:cNvGrpSpPr>
          <p:nvPr/>
        </p:nvGrpSpPr>
        <p:grpSpPr bwMode="auto">
          <a:xfrm>
            <a:off x="5525751" y="2719559"/>
            <a:ext cx="1574397" cy="1409512"/>
            <a:chOff x="761" y="3504"/>
            <a:chExt cx="592" cy="530"/>
          </a:xfrm>
          <a:solidFill>
            <a:schemeClr val="bg2">
              <a:alpha val="49913"/>
            </a:schemeClr>
          </a:solidFill>
        </p:grpSpPr>
        <p:sp>
          <p:nvSpPr>
            <p:cNvPr id="61" name="Freeform 195">
              <a:extLst>
                <a:ext uri="{FF2B5EF4-FFF2-40B4-BE49-F238E27FC236}">
                  <a16:creationId xmlns:a16="http://schemas.microsoft.com/office/drawing/2014/main" id="{33E4C199-1BB4-BA7E-6BB9-63339292005F}"/>
                </a:ext>
              </a:extLst>
            </p:cNvPr>
            <p:cNvSpPr>
              <a:spLocks/>
            </p:cNvSpPr>
            <p:nvPr/>
          </p:nvSpPr>
          <p:spPr bwMode="auto">
            <a:xfrm>
              <a:off x="761" y="3504"/>
              <a:ext cx="530" cy="530"/>
            </a:xfrm>
            <a:custGeom>
              <a:avLst/>
              <a:gdLst>
                <a:gd name="T0" fmla="*/ 90 w 179"/>
                <a:gd name="T1" fmla="*/ 179 h 179"/>
                <a:gd name="T2" fmla="*/ 0 w 179"/>
                <a:gd name="T3" fmla="*/ 89 h 179"/>
                <a:gd name="T4" fmla="*/ 90 w 179"/>
                <a:gd name="T5" fmla="*/ 0 h 179"/>
                <a:gd name="T6" fmla="*/ 179 w 179"/>
                <a:gd name="T7" fmla="*/ 89 h 179"/>
                <a:gd name="T8" fmla="*/ 175 w 179"/>
                <a:gd name="T9" fmla="*/ 93 h 179"/>
                <a:gd name="T10" fmla="*/ 172 w 179"/>
                <a:gd name="T11" fmla="*/ 89 h 179"/>
                <a:gd name="T12" fmla="*/ 90 w 179"/>
                <a:gd name="T13" fmla="*/ 7 h 179"/>
                <a:gd name="T14" fmla="*/ 8 w 179"/>
                <a:gd name="T15" fmla="*/ 89 h 179"/>
                <a:gd name="T16" fmla="*/ 90 w 179"/>
                <a:gd name="T17" fmla="*/ 171 h 179"/>
                <a:gd name="T18" fmla="*/ 168 w 179"/>
                <a:gd name="T19" fmla="*/ 114 h 179"/>
                <a:gd name="T20" fmla="*/ 172 w 179"/>
                <a:gd name="T21" fmla="*/ 112 h 179"/>
                <a:gd name="T22" fmla="*/ 175 w 179"/>
                <a:gd name="T23" fmla="*/ 116 h 179"/>
                <a:gd name="T24" fmla="*/ 90 w 179"/>
                <a:gd name="T25"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79">
                  <a:moveTo>
                    <a:pt x="90" y="179"/>
                  </a:moveTo>
                  <a:cubicBezTo>
                    <a:pt x="40" y="179"/>
                    <a:pt x="0" y="138"/>
                    <a:pt x="0" y="89"/>
                  </a:cubicBezTo>
                  <a:cubicBezTo>
                    <a:pt x="0" y="40"/>
                    <a:pt x="40" y="0"/>
                    <a:pt x="90" y="0"/>
                  </a:cubicBezTo>
                  <a:cubicBezTo>
                    <a:pt x="139" y="0"/>
                    <a:pt x="179" y="40"/>
                    <a:pt x="179" y="89"/>
                  </a:cubicBezTo>
                  <a:cubicBezTo>
                    <a:pt x="179" y="91"/>
                    <a:pt x="177" y="93"/>
                    <a:pt x="175" y="93"/>
                  </a:cubicBezTo>
                  <a:cubicBezTo>
                    <a:pt x="173" y="93"/>
                    <a:pt x="172" y="91"/>
                    <a:pt x="172" y="89"/>
                  </a:cubicBezTo>
                  <a:cubicBezTo>
                    <a:pt x="172" y="44"/>
                    <a:pt x="135" y="7"/>
                    <a:pt x="90" y="7"/>
                  </a:cubicBezTo>
                  <a:cubicBezTo>
                    <a:pt x="45" y="7"/>
                    <a:pt x="8" y="44"/>
                    <a:pt x="8" y="89"/>
                  </a:cubicBezTo>
                  <a:cubicBezTo>
                    <a:pt x="8" y="134"/>
                    <a:pt x="45" y="171"/>
                    <a:pt x="90" y="171"/>
                  </a:cubicBezTo>
                  <a:cubicBezTo>
                    <a:pt x="126" y="171"/>
                    <a:pt x="157" y="148"/>
                    <a:pt x="168" y="114"/>
                  </a:cubicBezTo>
                  <a:cubicBezTo>
                    <a:pt x="168" y="112"/>
                    <a:pt x="170" y="111"/>
                    <a:pt x="172" y="112"/>
                  </a:cubicBezTo>
                  <a:cubicBezTo>
                    <a:pt x="174" y="112"/>
                    <a:pt x="175" y="114"/>
                    <a:pt x="175" y="116"/>
                  </a:cubicBezTo>
                  <a:cubicBezTo>
                    <a:pt x="163" y="154"/>
                    <a:pt x="129" y="179"/>
                    <a:pt x="90" y="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2" name="Freeform 196">
              <a:extLst>
                <a:ext uri="{FF2B5EF4-FFF2-40B4-BE49-F238E27FC236}">
                  <a16:creationId xmlns:a16="http://schemas.microsoft.com/office/drawing/2014/main" id="{3B85DD88-4008-9354-DCBD-ABDA0EFE16AE}"/>
                </a:ext>
              </a:extLst>
            </p:cNvPr>
            <p:cNvSpPr>
              <a:spLocks/>
            </p:cNvSpPr>
            <p:nvPr/>
          </p:nvSpPr>
          <p:spPr bwMode="auto">
            <a:xfrm>
              <a:off x="1178" y="3679"/>
              <a:ext cx="175" cy="112"/>
            </a:xfrm>
            <a:custGeom>
              <a:avLst/>
              <a:gdLst>
                <a:gd name="T0" fmla="*/ 34 w 59"/>
                <a:gd name="T1" fmla="*/ 38 h 38"/>
                <a:gd name="T2" fmla="*/ 31 w 59"/>
                <a:gd name="T3" fmla="*/ 37 h 38"/>
                <a:gd name="T4" fmla="*/ 1 w 59"/>
                <a:gd name="T5" fmla="*/ 7 h 38"/>
                <a:gd name="T6" fmla="*/ 1 w 59"/>
                <a:gd name="T7" fmla="*/ 1 h 38"/>
                <a:gd name="T8" fmla="*/ 6 w 59"/>
                <a:gd name="T9" fmla="*/ 1 h 38"/>
                <a:gd name="T10" fmla="*/ 33 w 59"/>
                <a:gd name="T11" fmla="*/ 28 h 38"/>
                <a:gd name="T12" fmla="*/ 51 w 59"/>
                <a:gd name="T13" fmla="*/ 2 h 38"/>
                <a:gd name="T14" fmla="*/ 56 w 59"/>
                <a:gd name="T15" fmla="*/ 1 h 38"/>
                <a:gd name="T16" fmla="*/ 57 w 59"/>
                <a:gd name="T17" fmla="*/ 6 h 38"/>
                <a:gd name="T18" fmla="*/ 37 w 59"/>
                <a:gd name="T19" fmla="*/ 36 h 38"/>
                <a:gd name="T20" fmla="*/ 34 w 59"/>
                <a:gd name="T21" fmla="*/ 38 h 38"/>
                <a:gd name="T22" fmla="*/ 34 w 59"/>
                <a:gd name="T2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38">
                  <a:moveTo>
                    <a:pt x="34" y="38"/>
                  </a:moveTo>
                  <a:cubicBezTo>
                    <a:pt x="33" y="38"/>
                    <a:pt x="32" y="37"/>
                    <a:pt x="31" y="37"/>
                  </a:cubicBezTo>
                  <a:cubicBezTo>
                    <a:pt x="1" y="7"/>
                    <a:pt x="1" y="7"/>
                    <a:pt x="1" y="7"/>
                  </a:cubicBezTo>
                  <a:cubicBezTo>
                    <a:pt x="0" y="5"/>
                    <a:pt x="0" y="3"/>
                    <a:pt x="1" y="1"/>
                  </a:cubicBezTo>
                  <a:cubicBezTo>
                    <a:pt x="3" y="0"/>
                    <a:pt x="5" y="0"/>
                    <a:pt x="6" y="1"/>
                  </a:cubicBezTo>
                  <a:cubicBezTo>
                    <a:pt x="33" y="28"/>
                    <a:pt x="33" y="28"/>
                    <a:pt x="33" y="28"/>
                  </a:cubicBezTo>
                  <a:cubicBezTo>
                    <a:pt x="51" y="2"/>
                    <a:pt x="51" y="2"/>
                    <a:pt x="51" y="2"/>
                  </a:cubicBezTo>
                  <a:cubicBezTo>
                    <a:pt x="52" y="0"/>
                    <a:pt x="55" y="0"/>
                    <a:pt x="56" y="1"/>
                  </a:cubicBezTo>
                  <a:cubicBezTo>
                    <a:pt x="58" y="2"/>
                    <a:pt x="59" y="5"/>
                    <a:pt x="57" y="6"/>
                  </a:cubicBezTo>
                  <a:cubicBezTo>
                    <a:pt x="37" y="36"/>
                    <a:pt x="37" y="36"/>
                    <a:pt x="37" y="36"/>
                  </a:cubicBezTo>
                  <a:cubicBezTo>
                    <a:pt x="36" y="37"/>
                    <a:pt x="35" y="38"/>
                    <a:pt x="34" y="38"/>
                  </a:cubicBezTo>
                  <a:cubicBezTo>
                    <a:pt x="34" y="38"/>
                    <a:pt x="34" y="38"/>
                    <a:pt x="3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3" name="Freeform 197">
              <a:extLst>
                <a:ext uri="{FF2B5EF4-FFF2-40B4-BE49-F238E27FC236}">
                  <a16:creationId xmlns:a16="http://schemas.microsoft.com/office/drawing/2014/main" id="{FCD7A907-3663-4404-1D01-E5B654346328}"/>
                </a:ext>
              </a:extLst>
            </p:cNvPr>
            <p:cNvSpPr>
              <a:spLocks noEditPoints="1"/>
            </p:cNvSpPr>
            <p:nvPr/>
          </p:nvSpPr>
          <p:spPr bwMode="auto">
            <a:xfrm>
              <a:off x="894" y="3670"/>
              <a:ext cx="267" cy="234"/>
            </a:xfrm>
            <a:custGeom>
              <a:avLst/>
              <a:gdLst>
                <a:gd name="T0" fmla="*/ 45 w 90"/>
                <a:gd name="T1" fmla="*/ 79 h 79"/>
                <a:gd name="T2" fmla="*/ 42 w 90"/>
                <a:gd name="T3" fmla="*/ 78 h 79"/>
                <a:gd name="T4" fmla="*/ 9 w 90"/>
                <a:gd name="T5" fmla="*/ 45 h 79"/>
                <a:gd name="T6" fmla="*/ 9 w 90"/>
                <a:gd name="T7" fmla="*/ 10 h 79"/>
                <a:gd name="T8" fmla="*/ 44 w 90"/>
                <a:gd name="T9" fmla="*/ 10 h 79"/>
                <a:gd name="T10" fmla="*/ 45 w 90"/>
                <a:gd name="T11" fmla="*/ 10 h 79"/>
                <a:gd name="T12" fmla="*/ 45 w 90"/>
                <a:gd name="T13" fmla="*/ 10 h 79"/>
                <a:gd name="T14" fmla="*/ 80 w 90"/>
                <a:gd name="T15" fmla="*/ 10 h 79"/>
                <a:gd name="T16" fmla="*/ 80 w 90"/>
                <a:gd name="T17" fmla="*/ 45 h 79"/>
                <a:gd name="T18" fmla="*/ 47 w 90"/>
                <a:gd name="T19" fmla="*/ 78 h 79"/>
                <a:gd name="T20" fmla="*/ 45 w 90"/>
                <a:gd name="T21" fmla="*/ 79 h 79"/>
                <a:gd name="T22" fmla="*/ 27 w 90"/>
                <a:gd name="T23" fmla="*/ 10 h 79"/>
                <a:gd name="T24" fmla="*/ 15 w 90"/>
                <a:gd name="T25" fmla="*/ 15 h 79"/>
                <a:gd name="T26" fmla="*/ 15 w 90"/>
                <a:gd name="T27" fmla="*/ 39 h 79"/>
                <a:gd name="T28" fmla="*/ 45 w 90"/>
                <a:gd name="T29" fmla="*/ 70 h 79"/>
                <a:gd name="T30" fmla="*/ 75 w 90"/>
                <a:gd name="T31" fmla="*/ 39 h 79"/>
                <a:gd name="T32" fmla="*/ 75 w 90"/>
                <a:gd name="T33" fmla="*/ 39 h 79"/>
                <a:gd name="T34" fmla="*/ 75 w 90"/>
                <a:gd name="T35" fmla="*/ 15 h 79"/>
                <a:gd name="T36" fmla="*/ 50 w 90"/>
                <a:gd name="T37" fmla="*/ 15 h 79"/>
                <a:gd name="T38" fmla="*/ 47 w 90"/>
                <a:gd name="T39" fmla="*/ 18 h 79"/>
                <a:gd name="T40" fmla="*/ 42 w 90"/>
                <a:gd name="T41" fmla="*/ 18 h 79"/>
                <a:gd name="T42" fmla="*/ 39 w 90"/>
                <a:gd name="T43" fmla="*/ 15 h 79"/>
                <a:gd name="T44" fmla="*/ 27 w 90"/>
                <a:gd name="T45" fmla="*/ 1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 h="79">
                  <a:moveTo>
                    <a:pt x="45" y="79"/>
                  </a:moveTo>
                  <a:cubicBezTo>
                    <a:pt x="44" y="79"/>
                    <a:pt x="43" y="78"/>
                    <a:pt x="42" y="78"/>
                  </a:cubicBezTo>
                  <a:cubicBezTo>
                    <a:pt x="9" y="45"/>
                    <a:pt x="9" y="45"/>
                    <a:pt x="9" y="45"/>
                  </a:cubicBezTo>
                  <a:cubicBezTo>
                    <a:pt x="0" y="35"/>
                    <a:pt x="0" y="19"/>
                    <a:pt x="9" y="10"/>
                  </a:cubicBezTo>
                  <a:cubicBezTo>
                    <a:pt x="19" y="0"/>
                    <a:pt x="35" y="0"/>
                    <a:pt x="44" y="10"/>
                  </a:cubicBezTo>
                  <a:cubicBezTo>
                    <a:pt x="45" y="10"/>
                    <a:pt x="45" y="10"/>
                    <a:pt x="45" y="10"/>
                  </a:cubicBezTo>
                  <a:cubicBezTo>
                    <a:pt x="45" y="10"/>
                    <a:pt x="45" y="10"/>
                    <a:pt x="45" y="10"/>
                  </a:cubicBezTo>
                  <a:cubicBezTo>
                    <a:pt x="55" y="0"/>
                    <a:pt x="70" y="0"/>
                    <a:pt x="80" y="10"/>
                  </a:cubicBezTo>
                  <a:cubicBezTo>
                    <a:pt x="90" y="19"/>
                    <a:pt x="90" y="35"/>
                    <a:pt x="80" y="45"/>
                  </a:cubicBezTo>
                  <a:cubicBezTo>
                    <a:pt x="47" y="78"/>
                    <a:pt x="47" y="78"/>
                    <a:pt x="47" y="78"/>
                  </a:cubicBezTo>
                  <a:cubicBezTo>
                    <a:pt x="47" y="78"/>
                    <a:pt x="46" y="79"/>
                    <a:pt x="45" y="79"/>
                  </a:cubicBezTo>
                  <a:close/>
                  <a:moveTo>
                    <a:pt x="27" y="10"/>
                  </a:moveTo>
                  <a:cubicBezTo>
                    <a:pt x="22" y="10"/>
                    <a:pt x="18" y="12"/>
                    <a:pt x="15" y="15"/>
                  </a:cubicBezTo>
                  <a:cubicBezTo>
                    <a:pt x="8" y="22"/>
                    <a:pt x="8" y="33"/>
                    <a:pt x="15" y="39"/>
                  </a:cubicBezTo>
                  <a:cubicBezTo>
                    <a:pt x="45" y="70"/>
                    <a:pt x="45" y="70"/>
                    <a:pt x="45" y="70"/>
                  </a:cubicBezTo>
                  <a:cubicBezTo>
                    <a:pt x="75" y="39"/>
                    <a:pt x="75" y="39"/>
                    <a:pt x="75" y="39"/>
                  </a:cubicBezTo>
                  <a:cubicBezTo>
                    <a:pt x="75" y="39"/>
                    <a:pt x="75" y="39"/>
                    <a:pt x="75" y="39"/>
                  </a:cubicBezTo>
                  <a:cubicBezTo>
                    <a:pt x="81" y="33"/>
                    <a:pt x="81" y="22"/>
                    <a:pt x="75" y="15"/>
                  </a:cubicBezTo>
                  <a:cubicBezTo>
                    <a:pt x="68" y="8"/>
                    <a:pt x="57" y="8"/>
                    <a:pt x="50" y="15"/>
                  </a:cubicBezTo>
                  <a:cubicBezTo>
                    <a:pt x="47" y="18"/>
                    <a:pt x="47" y="18"/>
                    <a:pt x="47" y="18"/>
                  </a:cubicBezTo>
                  <a:cubicBezTo>
                    <a:pt x="46" y="19"/>
                    <a:pt x="44" y="19"/>
                    <a:pt x="42" y="18"/>
                  </a:cubicBezTo>
                  <a:cubicBezTo>
                    <a:pt x="39" y="15"/>
                    <a:pt x="39" y="15"/>
                    <a:pt x="39" y="15"/>
                  </a:cubicBezTo>
                  <a:cubicBezTo>
                    <a:pt x="36" y="12"/>
                    <a:pt x="31" y="10"/>
                    <a:pt x="2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65" name="TextBox 64">
            <a:extLst>
              <a:ext uri="{FF2B5EF4-FFF2-40B4-BE49-F238E27FC236}">
                <a16:creationId xmlns:a16="http://schemas.microsoft.com/office/drawing/2014/main" id="{595117F0-7216-9B8A-E008-C84DF1E0379D}"/>
              </a:ext>
            </a:extLst>
          </p:cNvPr>
          <p:cNvSpPr txBox="1"/>
          <p:nvPr/>
        </p:nvSpPr>
        <p:spPr>
          <a:xfrm>
            <a:off x="5272670" y="3192511"/>
            <a:ext cx="1951457" cy="430887"/>
          </a:xfrm>
          <a:prstGeom prst="rect">
            <a:avLst/>
          </a:prstGeom>
          <a:noFill/>
        </p:spPr>
        <p:txBody>
          <a:bodyPr wrap="square">
            <a:spAutoFit/>
          </a:bodyPr>
          <a:lstStyle/>
          <a:p>
            <a:pPr algn="ctr"/>
            <a:r>
              <a:rPr lang="en-US" sz="2200" b="1">
                <a:solidFill>
                  <a:schemeClr val="tx2"/>
                </a:solidFill>
              </a:rPr>
              <a:t>Whole Health</a:t>
            </a:r>
          </a:p>
        </p:txBody>
      </p:sp>
    </p:spTree>
    <p:extLst>
      <p:ext uri="{BB962C8B-B14F-4D97-AF65-F5344CB8AC3E}">
        <p14:creationId xmlns:p14="http://schemas.microsoft.com/office/powerpoint/2010/main" val="10773065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E24224FD-6924-6BB3-A34D-F7E91EB8509D}"/>
              </a:ext>
            </a:extLst>
          </p:cNvPr>
          <p:cNvSpPr>
            <a:spLocks noGrp="1"/>
          </p:cNvSpPr>
          <p:nvPr>
            <p:ph type="title"/>
          </p:nvPr>
        </p:nvSpPr>
        <p:spPr>
          <a:prstGeom prst="rect">
            <a:avLst/>
          </a:prstGeom>
        </p:spPr>
        <p:txBody>
          <a:bodyPr/>
          <a:lstStyle/>
          <a:p>
            <a:r>
              <a:rPr lang="en-US" sz="3000">
                <a:solidFill>
                  <a:schemeClr val="accent2"/>
                </a:solidFill>
              </a:rPr>
              <a:t>Poll question</a:t>
            </a:r>
          </a:p>
        </p:txBody>
      </p:sp>
      <p:sp>
        <p:nvSpPr>
          <p:cNvPr id="3" name="Text Placeholder 2">
            <a:extLst>
              <a:ext uri="{FF2B5EF4-FFF2-40B4-BE49-F238E27FC236}">
                <a16:creationId xmlns:a16="http://schemas.microsoft.com/office/drawing/2014/main" id="{459B78A3-18BE-A743-A893-67A3D43708EB}"/>
              </a:ext>
            </a:extLst>
          </p:cNvPr>
          <p:cNvSpPr>
            <a:spLocks noGrp="1"/>
          </p:cNvSpPr>
          <p:nvPr>
            <p:ph type="body" sz="quarter" idx="16"/>
          </p:nvPr>
        </p:nvSpPr>
        <p:spPr>
          <a:xfrm>
            <a:off x="685800" y="1828800"/>
            <a:ext cx="5385816" cy="3429000"/>
          </a:xfrm>
        </p:spPr>
        <p:txBody>
          <a:bodyPr anchor="ctr" anchorCtr="0"/>
          <a:lstStyle/>
          <a:p>
            <a:r>
              <a:rPr lang="en-US" sz="4800">
                <a:solidFill>
                  <a:schemeClr val="accent2"/>
                </a:solidFill>
              </a:rPr>
              <a:t>How much can a basic teeth cleaning cost without dental insurance? </a:t>
            </a:r>
          </a:p>
        </p:txBody>
      </p:sp>
      <p:sp>
        <p:nvSpPr>
          <p:cNvPr id="33" name="Text Placeholder 32">
            <a:extLst>
              <a:ext uri="{FF2B5EF4-FFF2-40B4-BE49-F238E27FC236}">
                <a16:creationId xmlns:a16="http://schemas.microsoft.com/office/drawing/2014/main" id="{52D454A1-96C3-1782-0662-D0173ADEFFB8}"/>
              </a:ext>
            </a:extLst>
          </p:cNvPr>
          <p:cNvSpPr>
            <a:spLocks noGrp="1"/>
          </p:cNvSpPr>
          <p:nvPr>
            <p:ph type="body" sz="quarter" idx="17"/>
          </p:nvPr>
        </p:nvSpPr>
        <p:spPr>
          <a:xfrm>
            <a:off x="7571910" y="2275840"/>
            <a:ext cx="5386558" cy="4572000"/>
          </a:xfrm>
        </p:spPr>
        <p:txBody>
          <a:bodyPr vert="horz" lIns="0" tIns="0" rIns="0" bIns="0" rtlCol="0" anchor="t">
            <a:noAutofit/>
          </a:bodyPr>
          <a:lstStyle/>
          <a:p>
            <a:r>
              <a:rPr lang="en-US" sz="2400">
                <a:effectLst/>
                <a:latin typeface="Calibri" panose="020F0502020204030204" pitchFamily="34" charset="0"/>
                <a:ea typeface="Calibri" panose="020F0502020204030204" pitchFamily="34" charset="0"/>
                <a:cs typeface="Calibri" panose="020F0502020204030204" pitchFamily="34" charset="0"/>
              </a:rPr>
              <a:t>$25</a:t>
            </a:r>
            <a:r>
              <a:rPr lang="en-US" b="0" i="0">
                <a:solidFill>
                  <a:srgbClr val="222222"/>
                </a:solidFill>
                <a:effectLst/>
                <a:latin typeface="-apple-system"/>
              </a:rPr>
              <a:t>–</a:t>
            </a:r>
            <a:r>
              <a:rPr lang="en-US" sz="2400">
                <a:effectLst/>
                <a:latin typeface="Calibri" panose="020F0502020204030204" pitchFamily="34" charset="0"/>
                <a:ea typeface="Calibri" panose="020F0502020204030204" pitchFamily="34" charset="0"/>
                <a:cs typeface="Calibri" panose="020F0502020204030204" pitchFamily="34" charset="0"/>
              </a:rPr>
              <a:t>50</a:t>
            </a:r>
          </a:p>
          <a:p>
            <a:endParaRPr lang="en-US" sz="2400">
              <a:latin typeface="Calibri" panose="020F0502020204030204" pitchFamily="34" charset="0"/>
              <a:ea typeface="Calibri" panose="020F0502020204030204" pitchFamily="34" charset="0"/>
              <a:cs typeface="Arial" panose="020B0604020202020204" pitchFamily="34" charset="0"/>
            </a:endParaRPr>
          </a:p>
          <a:p>
            <a:r>
              <a:rPr lang="en-US" sz="2400">
                <a:effectLst/>
                <a:latin typeface="Calibri" panose="020F0502020204030204" pitchFamily="34" charset="0"/>
                <a:ea typeface="Calibri" panose="020F0502020204030204" pitchFamily="34" charset="0"/>
                <a:cs typeface="Calibri" panose="020F0502020204030204" pitchFamily="34" charset="0"/>
              </a:rPr>
              <a:t>$125</a:t>
            </a:r>
            <a:r>
              <a:rPr lang="en-US" b="0" i="0">
                <a:solidFill>
                  <a:srgbClr val="222222"/>
                </a:solidFill>
                <a:effectLst/>
                <a:latin typeface="-apple-system"/>
              </a:rPr>
              <a:t>–</a:t>
            </a:r>
            <a:r>
              <a:rPr lang="en-US" sz="2400">
                <a:effectLst/>
                <a:latin typeface="Calibri" panose="020F0502020204030204" pitchFamily="34" charset="0"/>
                <a:ea typeface="Calibri" panose="020F0502020204030204" pitchFamily="34" charset="0"/>
                <a:cs typeface="Calibri" panose="020F0502020204030204" pitchFamily="34" charset="0"/>
              </a:rPr>
              <a:t>200</a:t>
            </a:r>
          </a:p>
          <a:p>
            <a:endParaRPr lang="en-US" sz="2400">
              <a:latin typeface="Calibri" panose="020F0502020204030204" pitchFamily="34" charset="0"/>
              <a:ea typeface="Calibri" panose="020F0502020204030204" pitchFamily="34" charset="0"/>
              <a:cs typeface="Arial" panose="020B0604020202020204" pitchFamily="34" charset="0"/>
            </a:endParaRPr>
          </a:p>
          <a:p>
            <a:r>
              <a:rPr lang="en-US" sz="2400">
                <a:effectLst/>
                <a:latin typeface="Calibri" panose="020F0502020204030204" pitchFamily="34" charset="0"/>
                <a:ea typeface="Calibri" panose="020F0502020204030204" pitchFamily="34" charset="0"/>
                <a:cs typeface="Calibri" panose="020F0502020204030204" pitchFamily="34" charset="0"/>
              </a:rPr>
              <a:t>$75</a:t>
            </a:r>
            <a:r>
              <a:rPr lang="en-US" b="0" i="0">
                <a:solidFill>
                  <a:srgbClr val="222222"/>
                </a:solidFill>
                <a:effectLst/>
                <a:latin typeface="-apple-system"/>
              </a:rPr>
              <a:t>–</a:t>
            </a:r>
            <a:r>
              <a:rPr lang="en-US" sz="2400">
                <a:effectLst/>
                <a:latin typeface="Calibri" panose="020F0502020204030204" pitchFamily="34" charset="0"/>
                <a:ea typeface="Calibri" panose="020F0502020204030204" pitchFamily="34" charset="0"/>
                <a:cs typeface="Calibri" panose="020F0502020204030204" pitchFamily="34" charset="0"/>
              </a:rPr>
              <a:t>200</a:t>
            </a:r>
          </a:p>
          <a:p>
            <a:endParaRPr lang="en-US" sz="2400">
              <a:latin typeface="Calibri" panose="020F0502020204030204" pitchFamily="34" charset="0"/>
              <a:ea typeface="Calibri" panose="020F0502020204030204" pitchFamily="34" charset="0"/>
              <a:cs typeface="Arial" panose="020B0604020202020204" pitchFamily="34" charset="0"/>
            </a:endParaRPr>
          </a:p>
          <a:p>
            <a:r>
              <a:rPr lang="en-US" sz="2400">
                <a:effectLst/>
                <a:latin typeface="Calibri" panose="020F0502020204030204" pitchFamily="34" charset="0"/>
                <a:ea typeface="Calibri" panose="020F0502020204030204" pitchFamily="34" charset="0"/>
                <a:cs typeface="Calibri" panose="020F0502020204030204" pitchFamily="34" charset="0"/>
              </a:rPr>
              <a:t>$500</a:t>
            </a:r>
            <a:r>
              <a:rPr lang="en-US" b="0" i="0">
                <a:solidFill>
                  <a:srgbClr val="222222"/>
                </a:solidFill>
                <a:effectLst/>
                <a:latin typeface="-apple-system"/>
              </a:rPr>
              <a:t>–</a:t>
            </a:r>
            <a:r>
              <a:rPr lang="en-US" sz="2400">
                <a:effectLst/>
                <a:latin typeface="Calibri" panose="020F0502020204030204" pitchFamily="34" charset="0"/>
                <a:ea typeface="Calibri" panose="020F0502020204030204" pitchFamily="34" charset="0"/>
                <a:cs typeface="Calibri" panose="020F0502020204030204" pitchFamily="34" charset="0"/>
              </a:rPr>
              <a:t>750</a:t>
            </a:r>
            <a:endParaRPr lang="en-US" sz="2400">
              <a:effectLst/>
              <a:latin typeface="Calibri" panose="020F0502020204030204" pitchFamily="34" charset="0"/>
              <a:ea typeface="Calibri" panose="020F0502020204030204" pitchFamily="34" charset="0"/>
              <a:cs typeface="Arial" panose="020B0604020202020204" pitchFamily="34" charset="0"/>
            </a:endParaRPr>
          </a:p>
          <a:p>
            <a:endParaRPr lang="en-US"/>
          </a:p>
        </p:txBody>
      </p:sp>
      <p:sp>
        <p:nvSpPr>
          <p:cNvPr id="4" name="Footer Placeholder 3">
            <a:extLst>
              <a:ext uri="{FF2B5EF4-FFF2-40B4-BE49-F238E27FC236}">
                <a16:creationId xmlns:a16="http://schemas.microsoft.com/office/drawing/2014/main" id="{7F7C980C-62EF-F4E8-0B27-FBBD12A04B7B}"/>
              </a:ext>
            </a:extLst>
          </p:cNvPr>
          <p:cNvSpPr>
            <a:spLocks noGrp="1"/>
          </p:cNvSpPr>
          <p:nvPr>
            <p:ph type="ftr" sz="quarter" idx="18"/>
          </p:nvPr>
        </p:nvSpPr>
        <p:spPr>
          <a:prstGeom prst="rect">
            <a:avLst/>
          </a:prstGeom>
        </p:spPr>
        <p:txBody>
          <a:bodyPr lIns="0"/>
          <a:lstStyle/>
          <a:p>
            <a:r>
              <a:rPr lang="en-US" sz="1200"/>
              <a:t>For agent use only. Confidential and proprietary. Do not distribute.</a:t>
            </a:r>
          </a:p>
        </p:txBody>
      </p:sp>
      <p:sp>
        <p:nvSpPr>
          <p:cNvPr id="5" name="Slide Number Placeholder 4">
            <a:extLst>
              <a:ext uri="{FF2B5EF4-FFF2-40B4-BE49-F238E27FC236}">
                <a16:creationId xmlns:a16="http://schemas.microsoft.com/office/drawing/2014/main" id="{4A1E483A-57C2-5361-ED84-A6C29642C8BD}"/>
              </a:ext>
            </a:extLst>
          </p:cNvPr>
          <p:cNvSpPr>
            <a:spLocks noGrp="1"/>
          </p:cNvSpPr>
          <p:nvPr>
            <p:ph type="sldNum" sz="quarter" idx="14"/>
          </p:nvPr>
        </p:nvSpPr>
        <p:spPr>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7</a:t>
            </a:fld>
            <a:endParaRPr lang="en-US">
              <a:solidFill>
                <a:schemeClr val="tx1"/>
              </a:solidFill>
            </a:endParaRPr>
          </a:p>
        </p:txBody>
      </p:sp>
      <p:sp>
        <p:nvSpPr>
          <p:cNvPr id="34" name="Oval 33">
            <a:extLst>
              <a:ext uri="{FF2B5EF4-FFF2-40B4-BE49-F238E27FC236}">
                <a16:creationId xmlns:a16="http://schemas.microsoft.com/office/drawing/2014/main" id="{62EC6444-DFE5-5C2C-4350-D57598FD26D8}"/>
              </a:ext>
            </a:extLst>
          </p:cNvPr>
          <p:cNvSpPr/>
          <p:nvPr/>
        </p:nvSpPr>
        <p:spPr>
          <a:xfrm>
            <a:off x="6853329" y="2145284"/>
            <a:ext cx="558800" cy="558800"/>
          </a:xfrm>
          <a:prstGeom prst="ellipse">
            <a:avLst/>
          </a:prstGeom>
          <a:noFill/>
          <a:ln w="28575">
            <a:solidFill>
              <a:srgbClr val="78BE2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1</a:t>
            </a:r>
          </a:p>
        </p:txBody>
      </p:sp>
      <p:sp>
        <p:nvSpPr>
          <p:cNvPr id="35" name="Oval 34">
            <a:extLst>
              <a:ext uri="{FF2B5EF4-FFF2-40B4-BE49-F238E27FC236}">
                <a16:creationId xmlns:a16="http://schemas.microsoft.com/office/drawing/2014/main" id="{822A1CCE-AB1F-7BFB-F99A-E9C94551E648}"/>
              </a:ext>
            </a:extLst>
          </p:cNvPr>
          <p:cNvSpPr/>
          <p:nvPr/>
        </p:nvSpPr>
        <p:spPr>
          <a:xfrm>
            <a:off x="6853329" y="2890351"/>
            <a:ext cx="558800" cy="558800"/>
          </a:xfrm>
          <a:prstGeom prst="ellipse">
            <a:avLst/>
          </a:prstGeom>
          <a:noFill/>
          <a:ln w="28575">
            <a:solidFill>
              <a:srgbClr val="78BE2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2</a:t>
            </a:r>
          </a:p>
        </p:txBody>
      </p:sp>
      <p:sp>
        <p:nvSpPr>
          <p:cNvPr id="36" name="Oval 35">
            <a:extLst>
              <a:ext uri="{FF2B5EF4-FFF2-40B4-BE49-F238E27FC236}">
                <a16:creationId xmlns:a16="http://schemas.microsoft.com/office/drawing/2014/main" id="{90C29B43-A193-3C43-D023-7D1D18BFDE5A}"/>
              </a:ext>
            </a:extLst>
          </p:cNvPr>
          <p:cNvSpPr/>
          <p:nvPr/>
        </p:nvSpPr>
        <p:spPr>
          <a:xfrm>
            <a:off x="6853329" y="3635418"/>
            <a:ext cx="558800" cy="558800"/>
          </a:xfrm>
          <a:prstGeom prst="ellipse">
            <a:avLst/>
          </a:prstGeom>
          <a:noFill/>
          <a:ln w="28575">
            <a:solidFill>
              <a:srgbClr val="78BE2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3</a:t>
            </a:r>
          </a:p>
        </p:txBody>
      </p:sp>
      <p:sp>
        <p:nvSpPr>
          <p:cNvPr id="37" name="Oval 36">
            <a:extLst>
              <a:ext uri="{FF2B5EF4-FFF2-40B4-BE49-F238E27FC236}">
                <a16:creationId xmlns:a16="http://schemas.microsoft.com/office/drawing/2014/main" id="{0D28C9D9-6701-417A-D821-2049117763AB}"/>
              </a:ext>
            </a:extLst>
          </p:cNvPr>
          <p:cNvSpPr/>
          <p:nvPr/>
        </p:nvSpPr>
        <p:spPr>
          <a:xfrm>
            <a:off x="6853329" y="4380484"/>
            <a:ext cx="558800" cy="558800"/>
          </a:xfrm>
          <a:prstGeom prst="ellipse">
            <a:avLst/>
          </a:prstGeom>
          <a:noFill/>
          <a:ln w="28575">
            <a:solidFill>
              <a:srgbClr val="78BE2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4</a:t>
            </a:r>
          </a:p>
        </p:txBody>
      </p:sp>
      <p:cxnSp>
        <p:nvCxnSpPr>
          <p:cNvPr id="39" name="Straight Connector 38">
            <a:extLst>
              <a:ext uri="{FF2B5EF4-FFF2-40B4-BE49-F238E27FC236}">
                <a16:creationId xmlns:a16="http://schemas.microsoft.com/office/drawing/2014/main" id="{642E535A-F54F-D45D-0A34-AC4813AE5F7B}"/>
              </a:ext>
            </a:extLst>
          </p:cNvPr>
          <p:cNvCxnSpPr>
            <a:cxnSpLocks/>
          </p:cNvCxnSpPr>
          <p:nvPr/>
        </p:nvCxnSpPr>
        <p:spPr>
          <a:xfrm>
            <a:off x="6254496"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pic>
        <p:nvPicPr>
          <p:cNvPr id="54" name="Picture 53" descr="Icon&#10;&#10;Description automatically generated">
            <a:extLst>
              <a:ext uri="{FF2B5EF4-FFF2-40B4-BE49-F238E27FC236}">
                <a16:creationId xmlns:a16="http://schemas.microsoft.com/office/drawing/2014/main" id="{8FE46A70-3DB2-33A4-B857-F35D8771F7C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911314" y="454894"/>
            <a:ext cx="1733570" cy="1733570"/>
          </a:xfrm>
          <a:prstGeom prst="rect">
            <a:avLst/>
          </a:prstGeom>
        </p:spPr>
      </p:pic>
    </p:spTree>
    <p:extLst>
      <p:ext uri="{BB962C8B-B14F-4D97-AF65-F5344CB8AC3E}">
        <p14:creationId xmlns:p14="http://schemas.microsoft.com/office/powerpoint/2010/main" val="20353092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758EB85A-5D12-1199-9EE8-F02A431927CE}"/>
              </a:ext>
            </a:extLst>
          </p:cNvPr>
          <p:cNvSpPr>
            <a:spLocks noGrp="1"/>
          </p:cNvSpPr>
          <p:nvPr>
            <p:ph type="title"/>
          </p:nvPr>
        </p:nvSpPr>
        <p:spPr/>
        <p:txBody>
          <a:bodyPr/>
          <a:lstStyle/>
          <a:p>
            <a:r>
              <a:rPr lang="en-US"/>
              <a:t>Dental, vision and hearing costs without insurance</a:t>
            </a:r>
          </a:p>
        </p:txBody>
      </p:sp>
      <p:sp>
        <p:nvSpPr>
          <p:cNvPr id="12" name="Text Placeholder 11">
            <a:extLst>
              <a:ext uri="{FF2B5EF4-FFF2-40B4-BE49-F238E27FC236}">
                <a16:creationId xmlns:a16="http://schemas.microsoft.com/office/drawing/2014/main" id="{D8A86D98-F816-795F-7148-DF741F062B41}"/>
              </a:ext>
            </a:extLst>
          </p:cNvPr>
          <p:cNvSpPr>
            <a:spLocks noGrp="1"/>
          </p:cNvSpPr>
          <p:nvPr>
            <p:ph type="body" sz="quarter" idx="17"/>
          </p:nvPr>
        </p:nvSpPr>
        <p:spPr>
          <a:prstGeom prst="roundRect">
            <a:avLst/>
          </a:prstGeom>
          <a:solidFill>
            <a:schemeClr val="bg2">
              <a:lumMod val="95000"/>
            </a:schemeClr>
          </a:solidFill>
          <a:ln w="12700">
            <a:noFill/>
          </a:ln>
        </p:spPr>
        <p:txBody>
          <a:bodyPr vert="horz" lIns="0" tIns="0" rIns="0" bIns="0" rtlCol="0" anchor="t">
            <a:normAutofit/>
          </a:bodyPr>
          <a:lstStyle/>
          <a:p>
            <a:pPr marL="182880" marR="0" lvl="2" indent="0" algn="ctr">
              <a:lnSpc>
                <a:spcPct val="107000"/>
              </a:lnSpc>
              <a:spcBef>
                <a:spcPts val="0"/>
              </a:spcBef>
              <a:spcAft>
                <a:spcPts val="0"/>
              </a:spcAft>
              <a:buNone/>
            </a:pPr>
            <a:endParaRPr lang="en-US" sz="2400">
              <a:solidFill>
                <a:schemeClr val="accent2"/>
              </a:solidFill>
              <a:cs typeface="Calibri" panose="020F0502020204030204"/>
            </a:endParaRPr>
          </a:p>
          <a:p>
            <a:pPr marL="182880" marR="0" lvl="2" indent="0" algn="ctr">
              <a:lnSpc>
                <a:spcPct val="107000"/>
              </a:lnSpc>
              <a:spcBef>
                <a:spcPts val="0"/>
              </a:spcBef>
              <a:spcAft>
                <a:spcPts val="0"/>
              </a:spcAft>
              <a:buNone/>
            </a:pPr>
            <a:endParaRPr lang="en-US" sz="2400">
              <a:solidFill>
                <a:schemeClr val="accent2"/>
              </a:solidFill>
              <a:cs typeface="Calibri" panose="020F0502020204030204"/>
            </a:endParaRPr>
          </a:p>
          <a:p>
            <a:pPr marL="182880" marR="0" lvl="2" indent="0">
              <a:lnSpc>
                <a:spcPct val="107000"/>
              </a:lnSpc>
              <a:spcBef>
                <a:spcPts val="0"/>
              </a:spcBef>
              <a:spcAft>
                <a:spcPts val="0"/>
              </a:spcAft>
              <a:buNone/>
            </a:pPr>
            <a:endParaRPr lang="en-US">
              <a:effectLst/>
              <a:latin typeface="Calibri" panose="020F0502020204030204" pitchFamily="34" charset="0"/>
              <a:ea typeface="Calibri" panose="020F0502020204030204" pitchFamily="34" charset="0"/>
              <a:cs typeface="Calibri" panose="020F0502020204030204" pitchFamily="34" charset="0"/>
            </a:endParaRPr>
          </a:p>
          <a:p>
            <a:pPr marL="182880" marR="0" lvl="2" indent="0">
              <a:lnSpc>
                <a:spcPct val="107000"/>
              </a:lnSpc>
              <a:spcBef>
                <a:spcPts val="0"/>
              </a:spcBef>
              <a:spcAft>
                <a:spcPts val="0"/>
              </a:spcAft>
              <a:buNone/>
            </a:pPr>
            <a:endParaRPr lang="en-US">
              <a:effectLst/>
              <a:latin typeface="Calibri" panose="020F0502020204030204" pitchFamily="34" charset="0"/>
              <a:ea typeface="Calibri" panose="020F0502020204030204" pitchFamily="34" charset="0"/>
              <a:cs typeface="Calibri" panose="020F0502020204030204" pitchFamily="34" charset="0"/>
            </a:endParaRPr>
          </a:p>
          <a:p>
            <a:pPr marL="182880" lvl="2" indent="0">
              <a:lnSpc>
                <a:spcPct val="107000"/>
              </a:lnSpc>
              <a:spcBef>
                <a:spcPts val="0"/>
              </a:spcBef>
              <a:spcAft>
                <a:spcPts val="0"/>
              </a:spcAft>
              <a:buNone/>
            </a:pPr>
            <a:r>
              <a:rPr lang="en-US">
                <a:effectLst/>
                <a:latin typeface="Calibri"/>
                <a:ea typeface="Calibri" panose="020F0502020204030204" pitchFamily="34" charset="0"/>
                <a:cs typeface="Calibri"/>
              </a:rPr>
              <a:t>Basic cleaning</a:t>
            </a:r>
            <a:r>
              <a:rPr lang="en-US">
                <a:solidFill>
                  <a:schemeClr val="accent2"/>
                </a:solidFill>
                <a:effectLst/>
                <a:latin typeface="Calibri"/>
                <a:ea typeface="Calibri" panose="020F0502020204030204" pitchFamily="34" charset="0"/>
                <a:cs typeface="Calibri"/>
              </a:rPr>
              <a:t>…….…	</a:t>
            </a:r>
            <a:r>
              <a:rPr lang="en-US">
                <a:effectLst/>
                <a:latin typeface="Calibri"/>
                <a:ea typeface="Calibri" panose="020F0502020204030204" pitchFamily="34" charset="0"/>
                <a:cs typeface="Calibri"/>
              </a:rPr>
              <a:t>$75–200</a:t>
            </a:r>
          </a:p>
          <a:p>
            <a:pPr marL="182880" lvl="2" indent="0">
              <a:lnSpc>
                <a:spcPct val="107000"/>
              </a:lnSpc>
              <a:spcBef>
                <a:spcPts val="0"/>
              </a:spcBef>
              <a:spcAft>
                <a:spcPts val="0"/>
              </a:spcAft>
              <a:buNone/>
            </a:pPr>
            <a:r>
              <a:rPr lang="en-US">
                <a:effectLst/>
                <a:latin typeface="Calibri"/>
                <a:ea typeface="Calibri" panose="020F0502020204030204" pitchFamily="34" charset="0"/>
                <a:cs typeface="Calibri"/>
              </a:rPr>
              <a:t>X-ray</a:t>
            </a:r>
            <a:r>
              <a:rPr lang="en-US">
                <a:solidFill>
                  <a:schemeClr val="accent2"/>
                </a:solidFill>
                <a:effectLst/>
                <a:latin typeface="Calibri"/>
                <a:ea typeface="Calibri" panose="020F0502020204030204" pitchFamily="34" charset="0"/>
                <a:cs typeface="Calibri"/>
              </a:rPr>
              <a:t>……………………..</a:t>
            </a:r>
            <a:r>
              <a:rPr lang="en-US">
                <a:effectLst/>
                <a:latin typeface="Calibri"/>
                <a:ea typeface="Calibri" panose="020F0502020204030204" pitchFamily="34" charset="0"/>
                <a:cs typeface="Calibri"/>
              </a:rPr>
              <a:t>	$100</a:t>
            </a:r>
            <a:r>
              <a:rPr lang="en-US" b="0" i="0">
                <a:solidFill>
                  <a:srgbClr val="222222"/>
                </a:solidFill>
                <a:effectLst/>
                <a:latin typeface="-apple-system"/>
              </a:rPr>
              <a:t>–</a:t>
            </a:r>
            <a:r>
              <a:rPr lang="en-US">
                <a:effectLst/>
                <a:latin typeface="Calibri"/>
                <a:ea typeface="Calibri" panose="020F0502020204030204" pitchFamily="34" charset="0"/>
                <a:cs typeface="Calibri"/>
              </a:rPr>
              <a:t>200</a:t>
            </a:r>
          </a:p>
          <a:p>
            <a:pPr marL="182880" lvl="2" indent="0">
              <a:lnSpc>
                <a:spcPct val="107000"/>
              </a:lnSpc>
              <a:spcBef>
                <a:spcPts val="0"/>
              </a:spcBef>
              <a:spcAft>
                <a:spcPts val="0"/>
              </a:spcAft>
              <a:buNone/>
            </a:pPr>
            <a:r>
              <a:rPr lang="en-US">
                <a:effectLst/>
                <a:latin typeface="Calibri"/>
                <a:ea typeface="Calibri" panose="020F0502020204030204" pitchFamily="34" charset="0"/>
                <a:cs typeface="Calibri"/>
              </a:rPr>
              <a:t>Tooth extraction</a:t>
            </a:r>
            <a:r>
              <a:rPr lang="en-US">
                <a:latin typeface="Calibri"/>
                <a:ea typeface="Calibri" panose="020F0502020204030204" pitchFamily="34" charset="0"/>
                <a:cs typeface="Calibri"/>
              </a:rPr>
              <a:t> </a:t>
            </a:r>
            <a:endParaRPr lang="en-US">
              <a:latin typeface="Calibri" panose="020F0502020204030204" pitchFamily="34" charset="0"/>
              <a:ea typeface="Calibri" panose="020F0502020204030204" pitchFamily="34" charset="0"/>
              <a:cs typeface="Arial" panose="020B0604020202020204" pitchFamily="34" charset="0"/>
            </a:endParaRPr>
          </a:p>
          <a:p>
            <a:pPr marL="182889" lvl="2" indent="0">
              <a:lnSpc>
                <a:spcPct val="107000"/>
              </a:lnSpc>
              <a:spcBef>
                <a:spcPts val="0"/>
              </a:spcBef>
              <a:spcAft>
                <a:spcPts val="0"/>
              </a:spcAft>
              <a:buNone/>
            </a:pPr>
            <a:r>
              <a:rPr lang="en-US" sz="1300">
                <a:effectLst/>
                <a:latin typeface="Calibri"/>
                <a:ea typeface="Calibri" panose="020F0502020204030204" pitchFamily="34" charset="0"/>
                <a:cs typeface="Calibri"/>
              </a:rPr>
              <a:t>    Simple</a:t>
            </a:r>
            <a:r>
              <a:rPr lang="en-US" sz="1300">
                <a:solidFill>
                  <a:schemeClr val="accent2"/>
                </a:solidFill>
                <a:effectLst/>
                <a:latin typeface="Calibri"/>
                <a:ea typeface="Calibri" panose="020F0502020204030204" pitchFamily="34" charset="0"/>
                <a:cs typeface="Calibri"/>
              </a:rPr>
              <a:t>.....................    </a:t>
            </a:r>
            <a:r>
              <a:rPr lang="en-US" sz="1300">
                <a:effectLst/>
                <a:latin typeface="Calibri"/>
                <a:ea typeface="Calibri" panose="020F0502020204030204" pitchFamily="34" charset="0"/>
                <a:cs typeface="Calibri"/>
              </a:rPr>
              <a:t>$75</a:t>
            </a:r>
            <a:r>
              <a:rPr lang="en-US" sz="1300" b="0" i="0">
                <a:solidFill>
                  <a:srgbClr val="222222"/>
                </a:solidFill>
                <a:effectLst/>
                <a:latin typeface="-apple-system"/>
              </a:rPr>
              <a:t>–</a:t>
            </a:r>
            <a:r>
              <a:rPr lang="en-US" sz="1300">
                <a:effectLst/>
                <a:latin typeface="Calibri"/>
                <a:ea typeface="Calibri" panose="020F0502020204030204" pitchFamily="34" charset="0"/>
                <a:cs typeface="Calibri"/>
              </a:rPr>
              <a:t>250</a:t>
            </a:r>
          </a:p>
          <a:p>
            <a:pPr marL="365760" marR="0" lvl="3" indent="0">
              <a:lnSpc>
                <a:spcPct val="107000"/>
              </a:lnSpc>
              <a:spcBef>
                <a:spcPts val="0"/>
              </a:spcBef>
              <a:spcAft>
                <a:spcPts val="0"/>
              </a:spcAft>
              <a:buNone/>
            </a:pPr>
            <a:r>
              <a:rPr lang="en-US">
                <a:effectLst/>
                <a:latin typeface="Calibri"/>
                <a:ea typeface="Calibri" panose="020F0502020204030204" pitchFamily="34" charset="0"/>
                <a:cs typeface="Calibri"/>
              </a:rPr>
              <a:t>Surgical</a:t>
            </a:r>
            <a:r>
              <a:rPr lang="en-US">
                <a:solidFill>
                  <a:schemeClr val="accent2"/>
                </a:solidFill>
                <a:latin typeface="Inter"/>
                <a:ea typeface="Calibri" panose="020F0502020204030204" pitchFamily="34" charset="0"/>
                <a:cs typeface="Calibri"/>
              </a:rPr>
              <a:t>……………………</a:t>
            </a:r>
            <a:r>
              <a:rPr lang="en-US" b="0" i="0">
                <a:solidFill>
                  <a:schemeClr val="accent2"/>
                </a:solidFill>
                <a:effectLst/>
                <a:latin typeface="Inter"/>
              </a:rPr>
              <a:t>	</a:t>
            </a:r>
            <a:r>
              <a:rPr lang="en-US">
                <a:effectLst/>
                <a:latin typeface="Calibri"/>
                <a:ea typeface="Calibri" panose="020F0502020204030204" pitchFamily="34" charset="0"/>
                <a:cs typeface="Calibri"/>
              </a:rPr>
              <a:t>$180</a:t>
            </a:r>
            <a:r>
              <a:rPr lang="en-US" b="0" i="0">
                <a:solidFill>
                  <a:srgbClr val="222222"/>
                </a:solidFill>
                <a:effectLst/>
                <a:latin typeface="-apple-system"/>
              </a:rPr>
              <a:t>–</a:t>
            </a:r>
            <a:r>
              <a:rPr lang="en-US">
                <a:effectLst/>
                <a:latin typeface="Calibri"/>
                <a:ea typeface="Calibri" panose="020F0502020204030204" pitchFamily="34" charset="0"/>
                <a:cs typeface="Calibri"/>
              </a:rPr>
              <a:t>550</a:t>
            </a:r>
          </a:p>
          <a:p>
            <a:pPr marL="182880" lvl="2" indent="0">
              <a:lnSpc>
                <a:spcPct val="107000"/>
              </a:lnSpc>
              <a:spcBef>
                <a:spcPts val="0"/>
              </a:spcBef>
              <a:spcAft>
                <a:spcPts val="0"/>
              </a:spcAft>
              <a:buNone/>
            </a:pPr>
            <a:r>
              <a:rPr lang="en-US">
                <a:effectLst/>
                <a:latin typeface="Calibri"/>
                <a:ea typeface="Calibri" panose="020F0502020204030204" pitchFamily="34" charset="0"/>
                <a:cs typeface="Calibri"/>
              </a:rPr>
              <a:t>Cavity filling</a:t>
            </a:r>
            <a:r>
              <a:rPr lang="en-US">
                <a:solidFill>
                  <a:schemeClr val="accent2"/>
                </a:solidFill>
                <a:effectLst/>
                <a:latin typeface="Calibri"/>
                <a:ea typeface="Calibri" panose="020F0502020204030204" pitchFamily="34" charset="0"/>
                <a:cs typeface="Calibri"/>
              </a:rPr>
              <a:t>……....…</a:t>
            </a:r>
            <a:r>
              <a:rPr lang="en-US" b="0" i="0">
                <a:solidFill>
                  <a:schemeClr val="accent2"/>
                </a:solidFill>
                <a:effectLst/>
                <a:latin typeface="Inter"/>
              </a:rPr>
              <a:t>	</a:t>
            </a:r>
            <a:r>
              <a:rPr lang="en-US">
                <a:effectLst/>
                <a:latin typeface="Calibri"/>
                <a:ea typeface="Calibri" panose="020F0502020204030204" pitchFamily="34" charset="0"/>
                <a:cs typeface="Calibri"/>
              </a:rPr>
              <a:t>$50</a:t>
            </a:r>
            <a:r>
              <a:rPr lang="en-US" b="0" i="0">
                <a:solidFill>
                  <a:srgbClr val="222222"/>
                </a:solidFill>
                <a:effectLst/>
                <a:latin typeface="-apple-system"/>
              </a:rPr>
              <a:t>–</a:t>
            </a:r>
            <a:r>
              <a:rPr lang="en-US">
                <a:effectLst/>
                <a:latin typeface="Calibri"/>
                <a:ea typeface="Calibri" panose="020F0502020204030204" pitchFamily="34" charset="0"/>
                <a:cs typeface="Calibri"/>
              </a:rPr>
              <a:t>250</a:t>
            </a:r>
            <a:r>
              <a:rPr lang="en-US">
                <a:latin typeface="Calibri"/>
                <a:ea typeface="Calibri" panose="020F0502020204030204" pitchFamily="34" charset="0"/>
                <a:cs typeface="Calibri"/>
              </a:rPr>
              <a:t> </a:t>
            </a:r>
            <a:endParaRPr lang="en-US">
              <a:effectLst/>
              <a:latin typeface="Calibri" panose="020F0502020204030204" pitchFamily="34" charset="0"/>
              <a:ea typeface="Calibri" panose="020F0502020204030204" pitchFamily="34" charset="0"/>
              <a:cs typeface="Arial" panose="020B0604020202020204" pitchFamily="34" charset="0"/>
            </a:endParaRPr>
          </a:p>
          <a:p>
            <a:pPr marL="182880" lvl="2" indent="0">
              <a:lnSpc>
                <a:spcPct val="107000"/>
              </a:lnSpc>
              <a:spcBef>
                <a:spcPts val="0"/>
              </a:spcBef>
              <a:spcAft>
                <a:spcPts val="0"/>
              </a:spcAft>
              <a:buNone/>
            </a:pPr>
            <a:r>
              <a:rPr lang="en-US">
                <a:effectLst/>
                <a:latin typeface="Calibri"/>
                <a:ea typeface="Calibri" panose="020F0502020204030204" pitchFamily="34" charset="0"/>
                <a:cs typeface="Calibri"/>
              </a:rPr>
              <a:t>Root canal</a:t>
            </a:r>
            <a:r>
              <a:rPr lang="en-US">
                <a:latin typeface="Calibri"/>
                <a:ea typeface="Calibri" panose="020F0502020204030204" pitchFamily="34" charset="0"/>
                <a:cs typeface="Calibri"/>
              </a:rPr>
              <a:t> </a:t>
            </a:r>
            <a:endParaRPr lang="en-US">
              <a:effectLst/>
              <a:latin typeface="Calibri" panose="020F0502020204030204" pitchFamily="34" charset="0"/>
              <a:ea typeface="Calibri" panose="020F0502020204030204" pitchFamily="34" charset="0"/>
              <a:cs typeface="Calibri" panose="020F0502020204030204" pitchFamily="34" charset="0"/>
            </a:endParaRPr>
          </a:p>
          <a:p>
            <a:pPr marL="365760" lvl="3" indent="0">
              <a:lnSpc>
                <a:spcPct val="107000"/>
              </a:lnSpc>
              <a:spcBef>
                <a:spcPts val="0"/>
              </a:spcBef>
              <a:spcAft>
                <a:spcPts val="0"/>
              </a:spcAft>
              <a:buNone/>
            </a:pPr>
            <a:r>
              <a:rPr lang="en-US">
                <a:effectLst/>
                <a:latin typeface="Calibri"/>
                <a:ea typeface="Calibri" panose="020F0502020204030204" pitchFamily="34" charset="0"/>
                <a:cs typeface="Calibri"/>
              </a:rPr>
              <a:t>Incisor</a:t>
            </a:r>
            <a:r>
              <a:rPr lang="en-US">
                <a:solidFill>
                  <a:schemeClr val="accent2"/>
                </a:solidFill>
                <a:effectLst/>
                <a:latin typeface="Calibri"/>
                <a:ea typeface="Calibri" panose="020F0502020204030204" pitchFamily="34" charset="0"/>
                <a:cs typeface="Calibri"/>
              </a:rPr>
              <a:t>……………………..</a:t>
            </a:r>
            <a:r>
              <a:rPr lang="en-US" b="0" i="0">
                <a:solidFill>
                  <a:schemeClr val="accent2"/>
                </a:solidFill>
                <a:effectLst/>
                <a:latin typeface="Inter"/>
              </a:rPr>
              <a:t>	</a:t>
            </a:r>
            <a:r>
              <a:rPr lang="en-US">
                <a:effectLst/>
                <a:latin typeface="Calibri"/>
                <a:ea typeface="Calibri" panose="020F0502020204030204" pitchFamily="34" charset="0"/>
                <a:cs typeface="Calibri"/>
              </a:rPr>
              <a:t>$500</a:t>
            </a:r>
            <a:r>
              <a:rPr lang="en-US" b="0" i="0">
                <a:solidFill>
                  <a:srgbClr val="222222"/>
                </a:solidFill>
                <a:effectLst/>
                <a:latin typeface="-apple-system"/>
              </a:rPr>
              <a:t>–</a:t>
            </a:r>
            <a:r>
              <a:rPr lang="en-US">
                <a:effectLst/>
                <a:latin typeface="Calibri"/>
                <a:ea typeface="Calibri" panose="020F0502020204030204" pitchFamily="34" charset="0"/>
                <a:cs typeface="Calibri"/>
              </a:rPr>
              <a:t>1,000</a:t>
            </a:r>
            <a:endParaRPr lang="en-US">
              <a:latin typeface="Calibri"/>
              <a:ea typeface="Calibri" panose="020F0502020204030204" pitchFamily="34" charset="0"/>
              <a:cs typeface="Calibri"/>
            </a:endParaRPr>
          </a:p>
          <a:p>
            <a:pPr marL="365760" lvl="3" indent="0">
              <a:lnSpc>
                <a:spcPct val="107000"/>
              </a:lnSpc>
              <a:spcBef>
                <a:spcPts val="0"/>
              </a:spcBef>
              <a:spcAft>
                <a:spcPts val="0"/>
              </a:spcAft>
              <a:buNone/>
            </a:pPr>
            <a:r>
              <a:rPr lang="en-US">
                <a:effectLst/>
                <a:latin typeface="Calibri"/>
                <a:ea typeface="Calibri" panose="020F0502020204030204" pitchFamily="34" charset="0"/>
                <a:cs typeface="Calibri"/>
              </a:rPr>
              <a:t>Molar</a:t>
            </a:r>
            <a:r>
              <a:rPr lang="en-US">
                <a:solidFill>
                  <a:schemeClr val="accent2"/>
                </a:solidFill>
                <a:effectLst/>
                <a:latin typeface="Calibri"/>
                <a:ea typeface="Calibri" panose="020F0502020204030204" pitchFamily="34" charset="0"/>
                <a:cs typeface="Calibri"/>
              </a:rPr>
              <a:t>…......................</a:t>
            </a:r>
            <a:r>
              <a:rPr lang="en-US" b="0" i="0">
                <a:solidFill>
                  <a:srgbClr val="333333"/>
                </a:solidFill>
                <a:effectLst/>
                <a:latin typeface="Inter"/>
              </a:rPr>
              <a:t>	</a:t>
            </a:r>
            <a:r>
              <a:rPr lang="en-US">
                <a:effectLst/>
                <a:latin typeface="Calibri"/>
                <a:ea typeface="Calibri" panose="020F0502020204030204" pitchFamily="34" charset="0"/>
                <a:cs typeface="Calibri"/>
              </a:rPr>
              <a:t>$800</a:t>
            </a:r>
            <a:r>
              <a:rPr lang="en-US" b="0" i="0">
                <a:solidFill>
                  <a:srgbClr val="222222"/>
                </a:solidFill>
                <a:effectLst/>
                <a:latin typeface="-apple-system"/>
              </a:rPr>
              <a:t>–</a:t>
            </a:r>
            <a:r>
              <a:rPr lang="en-US">
                <a:effectLst/>
                <a:latin typeface="Calibri"/>
                <a:ea typeface="Calibri" panose="020F0502020204030204" pitchFamily="34" charset="0"/>
                <a:cs typeface="Calibri"/>
              </a:rPr>
              <a:t>1,500</a:t>
            </a:r>
          </a:p>
          <a:p>
            <a:pPr marL="182880" lvl="2" indent="0">
              <a:lnSpc>
                <a:spcPct val="107000"/>
              </a:lnSpc>
              <a:spcBef>
                <a:spcPts val="0"/>
              </a:spcBef>
              <a:spcAft>
                <a:spcPts val="0"/>
              </a:spcAft>
              <a:buNone/>
            </a:pPr>
            <a:r>
              <a:rPr lang="en-US">
                <a:effectLst/>
                <a:latin typeface="Calibri"/>
                <a:ea typeface="Calibri" panose="020F0502020204030204" pitchFamily="34" charset="0"/>
                <a:cs typeface="Calibri"/>
              </a:rPr>
              <a:t>Dental </a:t>
            </a:r>
            <a:r>
              <a:rPr lang="en-US">
                <a:latin typeface="Calibri"/>
                <a:ea typeface="Calibri" panose="020F0502020204030204" pitchFamily="34" charset="0"/>
                <a:cs typeface="Calibri"/>
              </a:rPr>
              <a:t>implants</a:t>
            </a:r>
            <a:r>
              <a:rPr lang="en-US" baseline="30000">
                <a:latin typeface="Calibri"/>
                <a:ea typeface="Calibri" panose="020F0502020204030204" pitchFamily="34" charset="0"/>
                <a:cs typeface="Calibri"/>
              </a:rPr>
              <a:t>10</a:t>
            </a:r>
            <a:endParaRPr lang="en-US" baseline="30000">
              <a:effectLst/>
              <a:latin typeface="Calibri"/>
              <a:ea typeface="Calibri" panose="020F0502020204030204" pitchFamily="34" charset="0"/>
              <a:cs typeface="Calibri" panose="020F0502020204030204" pitchFamily="34" charset="0"/>
            </a:endParaRPr>
          </a:p>
          <a:p>
            <a:pPr marL="365760" lvl="3" indent="0">
              <a:lnSpc>
                <a:spcPct val="107000"/>
              </a:lnSpc>
              <a:spcBef>
                <a:spcPts val="0"/>
              </a:spcBef>
              <a:spcAft>
                <a:spcPts val="0"/>
              </a:spcAft>
              <a:buNone/>
            </a:pPr>
            <a:r>
              <a:rPr lang="en-US">
                <a:effectLst/>
                <a:latin typeface="Calibri"/>
                <a:ea typeface="Calibri" panose="020F0502020204030204" pitchFamily="34" charset="0"/>
                <a:cs typeface="Calibri"/>
              </a:rPr>
              <a:t>Single tooth</a:t>
            </a:r>
            <a:r>
              <a:rPr lang="en-US">
                <a:solidFill>
                  <a:schemeClr val="accent2"/>
                </a:solidFill>
                <a:effectLst/>
                <a:latin typeface="Calibri"/>
                <a:ea typeface="Calibri" panose="020F0502020204030204" pitchFamily="34" charset="0"/>
                <a:cs typeface="Calibri"/>
              </a:rPr>
              <a:t>…………....	</a:t>
            </a:r>
            <a:r>
              <a:rPr lang="en-US">
                <a:latin typeface="Calibri"/>
                <a:ea typeface="Calibri" panose="020F0502020204030204" pitchFamily="34" charset="0"/>
                <a:cs typeface="Calibri"/>
              </a:rPr>
              <a:t>$</a:t>
            </a:r>
            <a:r>
              <a:rPr lang="en-US">
                <a:effectLst/>
                <a:latin typeface="Calibri"/>
                <a:ea typeface="Calibri" panose="020F0502020204030204" pitchFamily="34" charset="0"/>
                <a:cs typeface="Calibri"/>
              </a:rPr>
              <a:t>3,100</a:t>
            </a:r>
            <a:r>
              <a:rPr lang="en-US" b="0" i="0">
                <a:solidFill>
                  <a:srgbClr val="222222"/>
                </a:solidFill>
                <a:effectLst/>
                <a:latin typeface="-apple-system"/>
              </a:rPr>
              <a:t>–</a:t>
            </a:r>
            <a:r>
              <a:rPr lang="en-US">
                <a:effectLst/>
                <a:latin typeface="Calibri"/>
                <a:ea typeface="Calibri" panose="020F0502020204030204" pitchFamily="34" charset="0"/>
                <a:cs typeface="Calibri"/>
              </a:rPr>
              <a:t>5,800</a:t>
            </a:r>
          </a:p>
          <a:p>
            <a:pPr marL="365760" lvl="3" indent="0">
              <a:lnSpc>
                <a:spcPct val="107000"/>
              </a:lnSpc>
              <a:spcBef>
                <a:spcPts val="0"/>
              </a:spcBef>
              <a:spcAft>
                <a:spcPts val="0"/>
              </a:spcAft>
              <a:buNone/>
            </a:pPr>
            <a:r>
              <a:rPr lang="en-US">
                <a:effectLst/>
                <a:latin typeface="Calibri"/>
                <a:ea typeface="Calibri" panose="020F0502020204030204" pitchFamily="34" charset="0"/>
                <a:cs typeface="Calibri"/>
              </a:rPr>
              <a:t>Multiple teeth</a:t>
            </a:r>
            <a:r>
              <a:rPr lang="en-US">
                <a:solidFill>
                  <a:schemeClr val="accent2"/>
                </a:solidFill>
                <a:effectLst/>
                <a:latin typeface="Calibri"/>
                <a:ea typeface="Calibri" panose="020F0502020204030204" pitchFamily="34" charset="0"/>
                <a:cs typeface="Calibri"/>
              </a:rPr>
              <a:t>…………	</a:t>
            </a:r>
            <a:r>
              <a:rPr lang="en-US">
                <a:effectLst/>
                <a:latin typeface="Calibri"/>
                <a:ea typeface="Calibri" panose="020F0502020204030204" pitchFamily="34" charset="0"/>
                <a:cs typeface="Calibri"/>
              </a:rPr>
              <a:t>$6,000</a:t>
            </a:r>
            <a:r>
              <a:rPr lang="en-US" b="0" i="0">
                <a:solidFill>
                  <a:srgbClr val="222222"/>
                </a:solidFill>
                <a:effectLst/>
                <a:latin typeface="-apple-system"/>
              </a:rPr>
              <a:t>–</a:t>
            </a:r>
            <a:r>
              <a:rPr lang="en-US">
                <a:effectLst/>
                <a:latin typeface="Calibri"/>
                <a:ea typeface="Calibri" panose="020F0502020204030204" pitchFamily="34" charset="0"/>
                <a:cs typeface="Calibri"/>
              </a:rPr>
              <a:t>10,000</a:t>
            </a:r>
          </a:p>
        </p:txBody>
      </p:sp>
      <p:sp>
        <p:nvSpPr>
          <p:cNvPr id="14" name="Text Placeholder 13">
            <a:extLst>
              <a:ext uri="{FF2B5EF4-FFF2-40B4-BE49-F238E27FC236}">
                <a16:creationId xmlns:a16="http://schemas.microsoft.com/office/drawing/2014/main" id="{C770C487-7AE5-72BB-8586-C2EB9923AA12}"/>
              </a:ext>
            </a:extLst>
          </p:cNvPr>
          <p:cNvSpPr>
            <a:spLocks noGrp="1"/>
          </p:cNvSpPr>
          <p:nvPr>
            <p:ph type="body" sz="quarter" idx="19"/>
          </p:nvPr>
        </p:nvSpPr>
        <p:spPr>
          <a:prstGeom prst="roundRect">
            <a:avLst/>
          </a:prstGeom>
          <a:solidFill>
            <a:schemeClr val="bg2">
              <a:lumMod val="95000"/>
            </a:schemeClr>
          </a:solidFill>
          <a:ln w="12700">
            <a:noFill/>
          </a:ln>
        </p:spPr>
        <p:txBody>
          <a:bodyPr rIns="0"/>
          <a:lstStyle/>
          <a:p>
            <a:pPr marL="182889" lvl="2" indent="0">
              <a:lnSpc>
                <a:spcPct val="107000"/>
              </a:lnSpc>
              <a:spcBef>
                <a:spcPts val="0"/>
              </a:spcBef>
              <a:spcAft>
                <a:spcPts val="0"/>
              </a:spcAft>
              <a:buNone/>
            </a:pPr>
            <a:r>
              <a:rPr lang="en-US" sz="1600">
                <a:effectLst/>
                <a:latin typeface="Calibri" panose="020F0502020204030204" pitchFamily="34" charset="0"/>
                <a:ea typeface="Calibri" panose="020F0502020204030204" pitchFamily="34" charset="0"/>
                <a:cs typeface="Calibri" panose="020F0502020204030204" pitchFamily="34" charset="0"/>
              </a:rPr>
              <a:t>Eye exams</a:t>
            </a:r>
            <a:r>
              <a:rPr lang="en-US" sz="1600">
                <a:solidFill>
                  <a:schemeClr val="accent2"/>
                </a:solidFill>
                <a:effectLst/>
                <a:latin typeface="Calibri" panose="020F0502020204030204" pitchFamily="34" charset="0"/>
                <a:ea typeface="Calibri" panose="020F0502020204030204" pitchFamily="34" charset="0"/>
                <a:cs typeface="Calibri" panose="020F0502020204030204" pitchFamily="34" charset="0"/>
              </a:rPr>
              <a:t>…………….</a:t>
            </a:r>
            <a:r>
              <a:rPr lang="en-US" b="0" i="0">
                <a:solidFill>
                  <a:srgbClr val="333333"/>
                </a:solidFill>
                <a:effectLst/>
                <a:latin typeface="Inter"/>
              </a:rPr>
              <a:t>	</a:t>
            </a:r>
            <a:r>
              <a:rPr lang="en-US" sz="1600">
                <a:effectLst/>
                <a:latin typeface="Calibri" panose="020F0502020204030204" pitchFamily="34" charset="0"/>
                <a:ea typeface="Calibri" panose="020F0502020204030204" pitchFamily="34" charset="0"/>
                <a:cs typeface="Calibri" panose="020F0502020204030204" pitchFamily="34" charset="0"/>
              </a:rPr>
              <a:t>$50</a:t>
            </a:r>
            <a:r>
              <a:rPr lang="en-US" sz="1600">
                <a:solidFill>
                  <a:srgbClr val="333333"/>
                </a:solidFill>
                <a:latin typeface="Inter"/>
                <a:ea typeface="Calibri" panose="020F0502020204030204" pitchFamily="34" charset="0"/>
                <a:cs typeface="Calibri" panose="020F0502020204030204" pitchFamily="34" charset="0"/>
              </a:rPr>
              <a:t>-</a:t>
            </a:r>
            <a:r>
              <a:rPr lang="en-US" sz="1600">
                <a:effectLst/>
                <a:latin typeface="Calibri" panose="020F0502020204030204" pitchFamily="34" charset="0"/>
                <a:ea typeface="Calibri" panose="020F0502020204030204" pitchFamily="34" charset="0"/>
                <a:cs typeface="Calibri" panose="020F0502020204030204" pitchFamily="34" charset="0"/>
              </a:rPr>
              <a:t>250</a:t>
            </a:r>
            <a:r>
              <a:rPr lang="en-US" sz="1600" baseline="30000">
                <a:effectLst/>
                <a:latin typeface="Calibri" panose="020F0502020204030204" pitchFamily="34" charset="0"/>
                <a:ea typeface="Calibri" panose="020F0502020204030204" pitchFamily="34" charset="0"/>
                <a:cs typeface="Calibri" panose="020F0502020204030204" pitchFamily="34" charset="0"/>
              </a:rPr>
              <a:t>11</a:t>
            </a:r>
            <a:endParaRPr lang="en-US" baseline="30000">
              <a:latin typeface="Calibri" panose="020F0502020204030204" pitchFamily="34" charset="0"/>
              <a:ea typeface="Calibri" panose="020F0502020204030204" pitchFamily="34" charset="0"/>
              <a:cs typeface="Arial" panose="020B0604020202020204" pitchFamily="34" charset="0"/>
            </a:endParaRPr>
          </a:p>
          <a:p>
            <a:pPr marL="182889" lvl="2" indent="0">
              <a:lnSpc>
                <a:spcPct val="107000"/>
              </a:lnSpc>
              <a:spcBef>
                <a:spcPts val="0"/>
              </a:spcBef>
              <a:spcAft>
                <a:spcPts val="0"/>
              </a:spcAft>
              <a:buNone/>
            </a:pPr>
            <a:endParaRPr lang="en-US" sz="1600" baseline="30000">
              <a:effectLst/>
              <a:latin typeface="Calibri" panose="020F0502020204030204" pitchFamily="34" charset="0"/>
              <a:ea typeface="Calibri" panose="020F0502020204030204" pitchFamily="34" charset="0"/>
              <a:cs typeface="Arial" panose="020B0604020202020204" pitchFamily="34" charset="0"/>
            </a:endParaRPr>
          </a:p>
          <a:p>
            <a:pPr marL="182889" lvl="2" indent="0">
              <a:lnSpc>
                <a:spcPct val="107000"/>
              </a:lnSpc>
              <a:spcBef>
                <a:spcPts val="0"/>
              </a:spcBef>
              <a:spcAft>
                <a:spcPts val="0"/>
              </a:spcAft>
              <a:buNone/>
            </a:pPr>
            <a:endParaRPr lang="en-US" baseline="30000">
              <a:latin typeface="Calibri" panose="020F0502020204030204" pitchFamily="34" charset="0"/>
              <a:ea typeface="Calibri" panose="020F0502020204030204" pitchFamily="34" charset="0"/>
              <a:cs typeface="Arial" panose="020B0604020202020204" pitchFamily="34" charset="0"/>
            </a:endParaRPr>
          </a:p>
          <a:p>
            <a:pPr marL="182889" lvl="2" indent="0">
              <a:lnSpc>
                <a:spcPct val="107000"/>
              </a:lnSpc>
              <a:spcBef>
                <a:spcPts val="0"/>
              </a:spcBef>
              <a:spcAft>
                <a:spcPts val="0"/>
              </a:spcAft>
              <a:buNone/>
            </a:pPr>
            <a:endParaRPr lang="en-US" sz="1600" baseline="30000">
              <a:effectLst/>
              <a:latin typeface="Calibri" panose="020F0502020204030204" pitchFamily="34" charset="0"/>
              <a:ea typeface="Calibri" panose="020F0502020204030204" pitchFamily="34" charset="0"/>
              <a:cs typeface="Arial" panose="020B0604020202020204" pitchFamily="34" charset="0"/>
            </a:endParaRPr>
          </a:p>
          <a:p>
            <a:pPr marL="182889" lvl="2" indent="0">
              <a:lnSpc>
                <a:spcPct val="107000"/>
              </a:lnSpc>
              <a:spcBef>
                <a:spcPts val="0"/>
              </a:spcBef>
              <a:spcAft>
                <a:spcPts val="0"/>
              </a:spcAft>
              <a:buNone/>
            </a:pPr>
            <a:endParaRPr lang="en-US" baseline="30000">
              <a:latin typeface="Calibri" panose="020F0502020204030204" pitchFamily="34" charset="0"/>
              <a:ea typeface="Calibri" panose="020F0502020204030204" pitchFamily="34" charset="0"/>
              <a:cs typeface="Arial" panose="020B0604020202020204" pitchFamily="34" charset="0"/>
            </a:endParaRPr>
          </a:p>
          <a:p>
            <a:pPr marL="182889" lvl="2" indent="0">
              <a:lnSpc>
                <a:spcPct val="107000"/>
              </a:lnSpc>
              <a:spcBef>
                <a:spcPts val="0"/>
              </a:spcBef>
              <a:spcAft>
                <a:spcPts val="0"/>
              </a:spcAft>
              <a:buNone/>
            </a:pPr>
            <a:endParaRPr lang="en-US" sz="1600" baseline="30000">
              <a:effectLst/>
              <a:latin typeface="Calibri" panose="020F0502020204030204" pitchFamily="34" charset="0"/>
              <a:ea typeface="Calibri" panose="020F0502020204030204" pitchFamily="34" charset="0"/>
              <a:cs typeface="Arial" panose="020B0604020202020204" pitchFamily="34" charset="0"/>
            </a:endParaRPr>
          </a:p>
          <a:p>
            <a:pPr marL="182889" lvl="2" indent="0">
              <a:lnSpc>
                <a:spcPct val="107000"/>
              </a:lnSpc>
              <a:spcBef>
                <a:spcPts val="0"/>
              </a:spcBef>
              <a:spcAft>
                <a:spcPts val="0"/>
              </a:spcAft>
              <a:buNone/>
            </a:pPr>
            <a:endParaRPr lang="en-US" baseline="30000">
              <a:latin typeface="Calibri" panose="020F0502020204030204" pitchFamily="34" charset="0"/>
              <a:ea typeface="Calibri" panose="020F0502020204030204" pitchFamily="34" charset="0"/>
              <a:cs typeface="Arial" panose="020B0604020202020204" pitchFamily="34" charset="0"/>
            </a:endParaRPr>
          </a:p>
          <a:p>
            <a:pPr marL="182889" lvl="2" indent="0">
              <a:lnSpc>
                <a:spcPct val="107000"/>
              </a:lnSpc>
              <a:spcBef>
                <a:spcPts val="0"/>
              </a:spcBef>
              <a:spcAft>
                <a:spcPts val="0"/>
              </a:spcAft>
              <a:buNone/>
            </a:pPr>
            <a:r>
              <a:rPr lang="en-US" sz="1600">
                <a:effectLst/>
                <a:latin typeface="Calibri" panose="020F0502020204030204" pitchFamily="34" charset="0"/>
                <a:ea typeface="Calibri" panose="020F0502020204030204" pitchFamily="34" charset="0"/>
                <a:cs typeface="Calibri" panose="020F0502020204030204" pitchFamily="34" charset="0"/>
              </a:rPr>
              <a:t>Contact lenses</a:t>
            </a:r>
            <a:r>
              <a:rPr lang="en-US" sz="1600">
                <a:solidFill>
                  <a:schemeClr val="accent2"/>
                </a:solidFill>
                <a:effectLst/>
                <a:latin typeface="Calibri" panose="020F0502020204030204" pitchFamily="34" charset="0"/>
                <a:ea typeface="Calibri" panose="020F0502020204030204" pitchFamily="34" charset="0"/>
                <a:cs typeface="Calibri" panose="020F0502020204030204" pitchFamily="34" charset="0"/>
              </a:rPr>
              <a:t>………</a:t>
            </a:r>
            <a:r>
              <a:rPr lang="en-US" b="0" i="0">
                <a:solidFill>
                  <a:srgbClr val="333333"/>
                </a:solidFill>
                <a:effectLst/>
                <a:latin typeface="Inter"/>
              </a:rPr>
              <a:t>	</a:t>
            </a:r>
            <a:r>
              <a:rPr lang="en-US" sz="1600">
                <a:effectLst/>
                <a:latin typeface="Calibri" panose="020F0502020204030204" pitchFamily="34" charset="0"/>
                <a:ea typeface="Calibri" panose="020F0502020204030204" pitchFamily="34" charset="0"/>
                <a:cs typeface="Calibri" panose="020F0502020204030204" pitchFamily="34" charset="0"/>
              </a:rPr>
              <a:t>$200</a:t>
            </a:r>
            <a:r>
              <a:rPr lang="en-US" b="0" i="0">
                <a:solidFill>
                  <a:srgbClr val="222222"/>
                </a:solidFill>
                <a:effectLst/>
                <a:latin typeface="-apple-system"/>
              </a:rPr>
              <a:t>–</a:t>
            </a:r>
            <a:r>
              <a:rPr lang="en-US" sz="1600">
                <a:effectLst/>
                <a:latin typeface="Calibri" panose="020F0502020204030204" pitchFamily="34" charset="0"/>
                <a:ea typeface="Calibri" panose="020F0502020204030204" pitchFamily="34" charset="0"/>
                <a:cs typeface="Calibri" panose="020F0502020204030204" pitchFamily="34" charset="0"/>
              </a:rPr>
              <a:t>700 </a:t>
            </a:r>
            <a:br>
              <a:rPr lang="en-US" sz="1600">
                <a:effectLst/>
                <a:latin typeface="Calibri" panose="020F0502020204030204" pitchFamily="34" charset="0"/>
                <a:ea typeface="Calibri" panose="020F0502020204030204" pitchFamily="34" charset="0"/>
                <a:cs typeface="Calibri" panose="020F0502020204030204" pitchFamily="34" charset="0"/>
              </a:rPr>
            </a:br>
            <a:r>
              <a:rPr lang="en-US" sz="1600">
                <a:effectLst/>
                <a:latin typeface="Calibri" panose="020F0502020204030204" pitchFamily="34" charset="0"/>
                <a:ea typeface="Calibri" panose="020F0502020204030204" pitchFamily="34" charset="0"/>
                <a:cs typeface="Calibri" panose="020F0502020204030204" pitchFamily="34" charset="0"/>
              </a:rPr>
              <a:t>		a year</a:t>
            </a:r>
            <a:r>
              <a:rPr lang="en-US" sz="1600" baseline="30000">
                <a:effectLst/>
                <a:latin typeface="Calibri" panose="020F0502020204030204" pitchFamily="34" charset="0"/>
                <a:ea typeface="Calibri" panose="020F0502020204030204" pitchFamily="34" charset="0"/>
                <a:cs typeface="Calibri" panose="020F0502020204030204" pitchFamily="34" charset="0"/>
              </a:rPr>
              <a:t>12</a:t>
            </a:r>
            <a:endParaRPr lang="en-US" sz="1600">
              <a:effectLst/>
              <a:latin typeface="Calibri" panose="020F0502020204030204" pitchFamily="34" charset="0"/>
              <a:ea typeface="Calibri" panose="020F0502020204030204" pitchFamily="34" charset="0"/>
              <a:cs typeface="Calibri" panose="020F0502020204030204" pitchFamily="34" charset="0"/>
            </a:endParaRPr>
          </a:p>
          <a:p>
            <a:pPr marL="182889" lvl="2" indent="0">
              <a:lnSpc>
                <a:spcPct val="107000"/>
              </a:lnSpc>
              <a:spcBef>
                <a:spcPts val="0"/>
              </a:spcBef>
              <a:spcAft>
                <a:spcPts val="800"/>
              </a:spcAft>
              <a:buNone/>
            </a:pPr>
            <a:r>
              <a:rPr lang="en-US">
                <a:latin typeface="Calibri" panose="020F0502020204030204" pitchFamily="34" charset="0"/>
                <a:ea typeface="Calibri" panose="020F0502020204030204" pitchFamily="34" charset="0"/>
                <a:cs typeface="Calibri" panose="020F0502020204030204" pitchFamily="34" charset="0"/>
              </a:rPr>
              <a:t>Glasses</a:t>
            </a:r>
            <a:r>
              <a:rPr lang="en-US">
                <a:solidFill>
                  <a:schemeClr val="accent2"/>
                </a:solidFill>
                <a:latin typeface="Calibri" panose="020F0502020204030204" pitchFamily="34" charset="0"/>
                <a:ea typeface="Calibri" panose="020F0502020204030204" pitchFamily="34" charset="0"/>
                <a:cs typeface="Calibri" panose="020F0502020204030204" pitchFamily="34" charset="0"/>
              </a:rPr>
              <a:t>………………...</a:t>
            </a:r>
            <a:r>
              <a:rPr lang="en-US" b="0" i="0">
                <a:solidFill>
                  <a:srgbClr val="333333"/>
                </a:solidFill>
                <a:effectLst/>
                <a:latin typeface="Inter"/>
              </a:rPr>
              <a:t>	</a:t>
            </a:r>
            <a:r>
              <a:rPr lang="en-US">
                <a:latin typeface="Calibri" panose="020F0502020204030204" pitchFamily="34" charset="0"/>
                <a:ea typeface="Calibri" panose="020F0502020204030204" pitchFamily="34" charset="0"/>
                <a:cs typeface="Calibri" panose="020F0502020204030204" pitchFamily="34" charset="0"/>
              </a:rPr>
              <a:t>$200</a:t>
            </a:r>
            <a:r>
              <a:rPr lang="en-US" b="0" i="0">
                <a:solidFill>
                  <a:srgbClr val="222222"/>
                </a:solidFill>
                <a:effectLst/>
                <a:latin typeface="-apple-system"/>
              </a:rPr>
              <a:t>–</a:t>
            </a:r>
            <a:r>
              <a:rPr lang="en-US">
                <a:latin typeface="Calibri" panose="020F0502020204030204" pitchFamily="34" charset="0"/>
                <a:ea typeface="Calibri" panose="020F0502020204030204" pitchFamily="34" charset="0"/>
                <a:cs typeface="Calibri" panose="020F0502020204030204" pitchFamily="34" charset="0"/>
              </a:rPr>
              <a:t>300 </a:t>
            </a:r>
            <a:br>
              <a:rPr lang="en-US">
                <a:latin typeface="Calibri" panose="020F0502020204030204" pitchFamily="34" charset="0"/>
                <a:ea typeface="Calibri" panose="020F0502020204030204" pitchFamily="34" charset="0"/>
                <a:cs typeface="Calibri" panose="020F0502020204030204" pitchFamily="34" charset="0"/>
              </a:rPr>
            </a:br>
            <a:r>
              <a:rPr lang="en-US">
                <a:latin typeface="Calibri" panose="020F0502020204030204" pitchFamily="34" charset="0"/>
                <a:ea typeface="Calibri" panose="020F0502020204030204" pitchFamily="34" charset="0"/>
                <a:cs typeface="Calibri" panose="020F0502020204030204" pitchFamily="34" charset="0"/>
              </a:rPr>
              <a:t>		a pair</a:t>
            </a:r>
            <a:r>
              <a:rPr lang="en-US" baseline="30000">
                <a:latin typeface="Calibri" panose="020F0502020204030204" pitchFamily="34" charset="0"/>
                <a:ea typeface="Calibri" panose="020F0502020204030204" pitchFamily="34" charset="0"/>
                <a:cs typeface="Calibri" panose="020F0502020204030204" pitchFamily="34" charset="0"/>
              </a:rPr>
              <a:t>13</a:t>
            </a:r>
            <a:endParaRPr lang="en-US" sz="1600">
              <a:effectLst/>
              <a:latin typeface="Calibri" panose="020F0502020204030204" pitchFamily="34" charset="0"/>
              <a:ea typeface="Calibri" panose="020F0502020204030204" pitchFamily="34" charset="0"/>
              <a:cs typeface="Arial" panose="020B0604020202020204" pitchFamily="34" charset="0"/>
            </a:endParaRPr>
          </a:p>
          <a:p>
            <a:pPr marR="0" lvl="3">
              <a:lnSpc>
                <a:spcPct val="107000"/>
              </a:lnSpc>
              <a:spcBef>
                <a:spcPts val="0"/>
              </a:spcBef>
              <a:spcAft>
                <a:spcPts val="0"/>
              </a:spcAft>
            </a:pPr>
            <a:endParaRPr lang="en-US">
              <a:effectLst/>
              <a:latin typeface="Calibri" panose="020F0502020204030204" pitchFamily="34" charset="0"/>
              <a:ea typeface="Calibri" panose="020F0502020204030204" pitchFamily="34" charset="0"/>
              <a:cs typeface="Arial" panose="020B0604020202020204" pitchFamily="34" charset="0"/>
            </a:endParaRPr>
          </a:p>
          <a:p>
            <a:endParaRPr lang="en-US"/>
          </a:p>
          <a:p>
            <a:endParaRPr lang="en-US"/>
          </a:p>
        </p:txBody>
      </p:sp>
      <p:sp>
        <p:nvSpPr>
          <p:cNvPr id="13" name="Text Placeholder 12">
            <a:extLst>
              <a:ext uri="{FF2B5EF4-FFF2-40B4-BE49-F238E27FC236}">
                <a16:creationId xmlns:a16="http://schemas.microsoft.com/office/drawing/2014/main" id="{D8BBD363-0894-80F9-319E-4C529FDC52A3}"/>
              </a:ext>
            </a:extLst>
          </p:cNvPr>
          <p:cNvSpPr>
            <a:spLocks noGrp="1"/>
          </p:cNvSpPr>
          <p:nvPr>
            <p:ph type="body" sz="quarter" idx="18"/>
          </p:nvPr>
        </p:nvSpPr>
        <p:spPr>
          <a:prstGeom prst="roundRect">
            <a:avLst/>
          </a:prstGeom>
          <a:solidFill>
            <a:schemeClr val="bg2">
              <a:lumMod val="95000"/>
            </a:schemeClr>
          </a:solidFill>
          <a:ln w="12700">
            <a:noFill/>
          </a:ln>
        </p:spPr>
        <p:txBody>
          <a:bodyPr rIns="0"/>
          <a:lstStyle/>
          <a:p>
            <a:pPr marL="182889" marR="0" lvl="2" indent="0">
              <a:lnSpc>
                <a:spcPct val="107000"/>
              </a:lnSpc>
              <a:spcBef>
                <a:spcPts val="0"/>
              </a:spcBef>
              <a:spcAft>
                <a:spcPts val="0"/>
              </a:spcAft>
              <a:buNone/>
            </a:pPr>
            <a:endParaRPr lang="en-US" sz="1600">
              <a:effectLst/>
              <a:latin typeface="Calibri" panose="020F0502020204030204" pitchFamily="34" charset="0"/>
              <a:ea typeface="Calibri" panose="020F0502020204030204" pitchFamily="34" charset="0"/>
              <a:cs typeface="Calibri" panose="020F0502020204030204" pitchFamily="34" charset="0"/>
            </a:endParaRPr>
          </a:p>
          <a:p>
            <a:pPr marL="182889" marR="0" lvl="2" indent="0">
              <a:lnSpc>
                <a:spcPct val="107000"/>
              </a:lnSpc>
              <a:spcBef>
                <a:spcPts val="0"/>
              </a:spcBef>
              <a:spcAft>
                <a:spcPts val="0"/>
              </a:spcAft>
              <a:buNone/>
            </a:pPr>
            <a:endParaRPr lang="en-US">
              <a:latin typeface="Calibri" panose="020F0502020204030204" pitchFamily="34" charset="0"/>
              <a:ea typeface="Calibri" panose="020F0502020204030204" pitchFamily="34" charset="0"/>
              <a:cs typeface="Calibri" panose="020F0502020204030204" pitchFamily="34" charset="0"/>
            </a:endParaRPr>
          </a:p>
          <a:p>
            <a:pPr marL="182889" marR="0" lvl="2" indent="0">
              <a:lnSpc>
                <a:spcPct val="107000"/>
              </a:lnSpc>
              <a:spcBef>
                <a:spcPts val="0"/>
              </a:spcBef>
              <a:spcAft>
                <a:spcPts val="0"/>
              </a:spcAft>
              <a:buNone/>
            </a:pPr>
            <a:endParaRPr lang="en-US" sz="1600">
              <a:effectLst/>
              <a:latin typeface="Calibri" panose="020F0502020204030204" pitchFamily="34" charset="0"/>
              <a:ea typeface="Calibri" panose="020F0502020204030204" pitchFamily="34" charset="0"/>
              <a:cs typeface="Calibri" panose="020F0502020204030204" pitchFamily="34" charset="0"/>
            </a:endParaRPr>
          </a:p>
          <a:p>
            <a:pPr marL="182889" marR="0" lvl="2" indent="0">
              <a:lnSpc>
                <a:spcPct val="107000"/>
              </a:lnSpc>
              <a:spcBef>
                <a:spcPts val="0"/>
              </a:spcBef>
              <a:spcAft>
                <a:spcPts val="0"/>
              </a:spcAft>
              <a:buNone/>
            </a:pPr>
            <a:endParaRPr lang="en-US">
              <a:latin typeface="Calibri" panose="020F0502020204030204" pitchFamily="34" charset="0"/>
              <a:ea typeface="Calibri" panose="020F0502020204030204" pitchFamily="34" charset="0"/>
              <a:cs typeface="Calibri" panose="020F0502020204030204" pitchFamily="34" charset="0"/>
            </a:endParaRPr>
          </a:p>
          <a:p>
            <a:pPr marL="182889" marR="0" lvl="2" indent="0">
              <a:lnSpc>
                <a:spcPct val="107000"/>
              </a:lnSpc>
              <a:spcBef>
                <a:spcPts val="0"/>
              </a:spcBef>
              <a:spcAft>
                <a:spcPts val="0"/>
              </a:spcAft>
              <a:buNone/>
            </a:pPr>
            <a:endParaRPr lang="en-US" sz="1600">
              <a:effectLst/>
              <a:latin typeface="Calibri" panose="020F0502020204030204" pitchFamily="34" charset="0"/>
              <a:ea typeface="Calibri" panose="020F0502020204030204" pitchFamily="34" charset="0"/>
              <a:cs typeface="Calibri" panose="020F0502020204030204" pitchFamily="34" charset="0"/>
            </a:endParaRPr>
          </a:p>
          <a:p>
            <a:pPr marL="182889" marR="0" lvl="2" indent="0">
              <a:lnSpc>
                <a:spcPct val="107000"/>
              </a:lnSpc>
              <a:spcBef>
                <a:spcPts val="0"/>
              </a:spcBef>
              <a:spcAft>
                <a:spcPts val="0"/>
              </a:spcAft>
              <a:buNone/>
            </a:pPr>
            <a:r>
              <a:rPr lang="en-US" sz="1600">
                <a:effectLst/>
                <a:latin typeface="Calibri" panose="020F0502020204030204" pitchFamily="34" charset="0"/>
                <a:ea typeface="Calibri" panose="020F0502020204030204" pitchFamily="34" charset="0"/>
                <a:cs typeface="Calibri" panose="020F0502020204030204" pitchFamily="34" charset="0"/>
              </a:rPr>
              <a:t>Hearing exam</a:t>
            </a:r>
            <a:r>
              <a:rPr lang="en-US" sz="1600">
                <a:solidFill>
                  <a:schemeClr val="accent2"/>
                </a:solidFill>
                <a:effectLst/>
                <a:latin typeface="Calibri" panose="020F0502020204030204" pitchFamily="34" charset="0"/>
                <a:ea typeface="Calibri" panose="020F0502020204030204" pitchFamily="34" charset="0"/>
                <a:cs typeface="Calibri" panose="020F0502020204030204" pitchFamily="34" charset="0"/>
              </a:rPr>
              <a:t>……….</a:t>
            </a:r>
            <a:r>
              <a:rPr lang="en-US" b="0" i="0">
                <a:solidFill>
                  <a:srgbClr val="333333"/>
                </a:solidFill>
                <a:effectLst/>
                <a:latin typeface="Inter"/>
              </a:rPr>
              <a:t>	</a:t>
            </a:r>
            <a:r>
              <a:rPr lang="en-US" sz="1600">
                <a:effectLst/>
                <a:latin typeface="Calibri" panose="020F0502020204030204" pitchFamily="34" charset="0"/>
                <a:ea typeface="Calibri" panose="020F0502020204030204" pitchFamily="34" charset="0"/>
                <a:cs typeface="Calibri" panose="020F0502020204030204" pitchFamily="34" charset="0"/>
              </a:rPr>
              <a:t>$70</a:t>
            </a:r>
            <a:r>
              <a:rPr lang="en-US" b="0" i="0">
                <a:solidFill>
                  <a:srgbClr val="222222"/>
                </a:solidFill>
                <a:effectLst/>
                <a:latin typeface="-apple-system"/>
              </a:rPr>
              <a:t>–</a:t>
            </a:r>
            <a:r>
              <a:rPr lang="en-US" sz="1600">
                <a:effectLst/>
                <a:latin typeface="Calibri" panose="020F0502020204030204" pitchFamily="34" charset="0"/>
                <a:ea typeface="Calibri" panose="020F0502020204030204" pitchFamily="34" charset="0"/>
                <a:cs typeface="Calibri" panose="020F0502020204030204" pitchFamily="34" charset="0"/>
              </a:rPr>
              <a:t>150</a:t>
            </a:r>
            <a:r>
              <a:rPr lang="en-US" sz="1600" baseline="30000">
                <a:effectLst/>
                <a:latin typeface="Calibri" panose="020F0502020204030204" pitchFamily="34" charset="0"/>
                <a:ea typeface="Calibri" panose="020F0502020204030204" pitchFamily="34" charset="0"/>
                <a:cs typeface="Calibri" panose="020F0502020204030204" pitchFamily="34" charset="0"/>
              </a:rPr>
              <a:t>14</a:t>
            </a:r>
            <a:endParaRPr lang="en-US" sz="1600">
              <a:effectLst/>
              <a:latin typeface="Calibri" panose="020F0502020204030204" pitchFamily="34" charset="0"/>
              <a:ea typeface="Calibri" panose="020F0502020204030204" pitchFamily="34" charset="0"/>
              <a:cs typeface="Arial" panose="020B0604020202020204" pitchFamily="34" charset="0"/>
            </a:endParaRPr>
          </a:p>
          <a:p>
            <a:pPr marL="182889" marR="0" lvl="2" indent="0">
              <a:lnSpc>
                <a:spcPct val="107000"/>
              </a:lnSpc>
              <a:spcBef>
                <a:spcPts val="0"/>
              </a:spcBef>
              <a:spcAft>
                <a:spcPts val="800"/>
              </a:spcAft>
              <a:buNone/>
            </a:pPr>
            <a:r>
              <a:rPr lang="en-US" sz="1600">
                <a:effectLst/>
                <a:latin typeface="Calibri" panose="020F0502020204030204" pitchFamily="34" charset="0"/>
                <a:ea typeface="Calibri" panose="020F0502020204030204" pitchFamily="34" charset="0"/>
                <a:cs typeface="Calibri" panose="020F0502020204030204" pitchFamily="34" charset="0"/>
              </a:rPr>
              <a:t>Hearing aids</a:t>
            </a:r>
            <a:r>
              <a:rPr lang="en-US" sz="1600">
                <a:solidFill>
                  <a:schemeClr val="accent2"/>
                </a:solidFill>
                <a:effectLst/>
                <a:latin typeface="Calibri" panose="020F0502020204030204" pitchFamily="34" charset="0"/>
                <a:ea typeface="Calibri" panose="020F0502020204030204" pitchFamily="34" charset="0"/>
                <a:cs typeface="Calibri" panose="020F0502020204030204" pitchFamily="34" charset="0"/>
              </a:rPr>
              <a:t>………….</a:t>
            </a:r>
            <a:r>
              <a:rPr lang="en-US" b="0" i="0">
                <a:solidFill>
                  <a:schemeClr val="accent2"/>
                </a:solidFill>
                <a:effectLst/>
                <a:latin typeface="Inter"/>
              </a:rPr>
              <a:t>	</a:t>
            </a:r>
            <a:r>
              <a:rPr lang="en-US" sz="1600">
                <a:effectLst/>
                <a:latin typeface="Calibri" panose="020F0502020204030204" pitchFamily="34" charset="0"/>
                <a:ea typeface="Calibri" panose="020F0502020204030204" pitchFamily="34" charset="0"/>
                <a:cs typeface="Calibri" panose="020F0502020204030204" pitchFamily="34" charset="0"/>
              </a:rPr>
              <a:t>$4,000</a:t>
            </a:r>
            <a:r>
              <a:rPr lang="en-US" b="0" i="0">
                <a:solidFill>
                  <a:srgbClr val="222222"/>
                </a:solidFill>
                <a:effectLst/>
                <a:latin typeface="-apple-system"/>
              </a:rPr>
              <a:t>–</a:t>
            </a:r>
            <a:r>
              <a:rPr lang="en-US" sz="1600">
                <a:effectLst/>
                <a:latin typeface="Calibri" panose="020F0502020204030204" pitchFamily="34" charset="0"/>
                <a:ea typeface="Calibri" panose="020F0502020204030204" pitchFamily="34" charset="0"/>
                <a:cs typeface="Calibri" panose="020F0502020204030204" pitchFamily="34" charset="0"/>
              </a:rPr>
              <a:t>			8,000 </a:t>
            </a:r>
            <a:br>
              <a:rPr lang="en-US" sz="1600">
                <a:effectLst/>
                <a:latin typeface="Calibri" panose="020F0502020204030204" pitchFamily="34" charset="0"/>
                <a:ea typeface="Calibri" panose="020F0502020204030204" pitchFamily="34" charset="0"/>
                <a:cs typeface="Calibri" panose="020F0502020204030204" pitchFamily="34" charset="0"/>
              </a:rPr>
            </a:br>
            <a:r>
              <a:rPr lang="en-US" sz="1600">
                <a:effectLst/>
                <a:latin typeface="Calibri" panose="020F0502020204030204" pitchFamily="34" charset="0"/>
                <a:ea typeface="Calibri" panose="020F0502020204030204" pitchFamily="34" charset="0"/>
                <a:cs typeface="Calibri" panose="020F0502020204030204" pitchFamily="34" charset="0"/>
              </a:rPr>
              <a:t>		for both</a:t>
            </a:r>
            <a:br>
              <a:rPr lang="en-US" sz="1600">
                <a:effectLst/>
                <a:latin typeface="Calibri" panose="020F0502020204030204" pitchFamily="34" charset="0"/>
                <a:ea typeface="Calibri" panose="020F0502020204030204" pitchFamily="34" charset="0"/>
                <a:cs typeface="Calibri" panose="020F0502020204030204" pitchFamily="34" charset="0"/>
              </a:rPr>
            </a:br>
            <a:r>
              <a:rPr lang="en-US" sz="1600">
                <a:effectLst/>
                <a:latin typeface="Calibri" panose="020F0502020204030204" pitchFamily="34" charset="0"/>
                <a:ea typeface="Calibri" panose="020F0502020204030204" pitchFamily="34" charset="0"/>
                <a:cs typeface="Calibri" panose="020F0502020204030204" pitchFamily="34" charset="0"/>
              </a:rPr>
              <a:t>		ears</a:t>
            </a:r>
            <a:r>
              <a:rPr lang="en-US" sz="1600" baseline="30000">
                <a:effectLst/>
                <a:latin typeface="Calibri" panose="020F0502020204030204" pitchFamily="34" charset="0"/>
                <a:ea typeface="Calibri" panose="020F0502020204030204" pitchFamily="34" charset="0"/>
                <a:cs typeface="Calibri" panose="020F0502020204030204" pitchFamily="34" charset="0"/>
              </a:rPr>
              <a:t>15</a:t>
            </a:r>
            <a:endParaRPr lang="en-US" sz="1600">
              <a:effectLst/>
              <a:latin typeface="Calibri" panose="020F0502020204030204" pitchFamily="34" charset="0"/>
              <a:ea typeface="Calibri" panose="020F0502020204030204" pitchFamily="34" charset="0"/>
              <a:cs typeface="Arial" panose="020B0604020202020204" pitchFamily="34" charset="0"/>
            </a:endParaRPr>
          </a:p>
          <a:p>
            <a:endParaRPr lang="en-US"/>
          </a:p>
        </p:txBody>
      </p:sp>
      <p:sp>
        <p:nvSpPr>
          <p:cNvPr id="10" name="Footer Placeholder 9">
            <a:extLst>
              <a:ext uri="{FF2B5EF4-FFF2-40B4-BE49-F238E27FC236}">
                <a16:creationId xmlns:a16="http://schemas.microsoft.com/office/drawing/2014/main" id="{740E0C06-4DDF-D7D5-F835-AFDA9EDF3A84}"/>
              </a:ext>
            </a:extLst>
          </p:cNvPr>
          <p:cNvSpPr>
            <a:spLocks noGrp="1"/>
          </p:cNvSpPr>
          <p:nvPr>
            <p:ph type="ftr" sz="quarter" idx="20"/>
          </p:nvPr>
        </p:nvSpPr>
        <p:spPr/>
        <p:txBody>
          <a:bodyPr/>
          <a:lstStyle/>
          <a:p>
            <a:r>
              <a:rPr lang="en-US"/>
              <a:t>For agent use only. Confidential and proprietary. Do not distribute.</a:t>
            </a:r>
          </a:p>
        </p:txBody>
      </p:sp>
      <p:sp>
        <p:nvSpPr>
          <p:cNvPr id="8" name="Slide Number Placeholder 7">
            <a:extLst>
              <a:ext uri="{FF2B5EF4-FFF2-40B4-BE49-F238E27FC236}">
                <a16:creationId xmlns:a16="http://schemas.microsoft.com/office/drawing/2014/main" id="{F5E730EB-28D1-355E-CC7C-0EEDF00801EC}"/>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8</a:t>
            </a:fld>
            <a:endParaRPr lang="en-US">
              <a:solidFill>
                <a:schemeClr val="tx1"/>
              </a:solidFill>
            </a:endParaRPr>
          </a:p>
        </p:txBody>
      </p:sp>
      <p:sp>
        <p:nvSpPr>
          <p:cNvPr id="42" name="Round Same Side Corner Rectangle 41">
            <a:extLst>
              <a:ext uri="{FF2B5EF4-FFF2-40B4-BE49-F238E27FC236}">
                <a16:creationId xmlns:a16="http://schemas.microsoft.com/office/drawing/2014/main" id="{15AF0617-B74A-43F4-47AC-6316922D5AB2}"/>
              </a:ext>
            </a:extLst>
          </p:cNvPr>
          <p:cNvSpPr/>
          <p:nvPr/>
        </p:nvSpPr>
        <p:spPr>
          <a:xfrm>
            <a:off x="685800" y="1463040"/>
            <a:ext cx="3216148" cy="1280160"/>
          </a:xfrm>
          <a:prstGeom prst="round2SameRect">
            <a:avLst>
              <a:gd name="adj1" fmla="val 43978"/>
              <a:gd name="adj2" fmla="val 0"/>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43" name="Round Same Side Corner Rectangle 42">
            <a:extLst>
              <a:ext uri="{FF2B5EF4-FFF2-40B4-BE49-F238E27FC236}">
                <a16:creationId xmlns:a16="http://schemas.microsoft.com/office/drawing/2014/main" id="{CE1D27F9-579C-3D20-4395-F82360F20672}"/>
              </a:ext>
            </a:extLst>
          </p:cNvPr>
          <p:cNvSpPr/>
          <p:nvPr/>
        </p:nvSpPr>
        <p:spPr>
          <a:xfrm>
            <a:off x="4656582" y="1463040"/>
            <a:ext cx="3216148" cy="1280160"/>
          </a:xfrm>
          <a:prstGeom prst="round2SameRect">
            <a:avLst>
              <a:gd name="adj1" fmla="val 41877"/>
              <a:gd name="adj2" fmla="val 0"/>
            </a:avLst>
          </a:prstGeom>
          <a:solidFill>
            <a:schemeClr val="tx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44" name="Round Same Side Corner Rectangle 43">
            <a:extLst>
              <a:ext uri="{FF2B5EF4-FFF2-40B4-BE49-F238E27FC236}">
                <a16:creationId xmlns:a16="http://schemas.microsoft.com/office/drawing/2014/main" id="{17EA1DB3-6C52-5789-E899-917AA6DC9188}"/>
              </a:ext>
            </a:extLst>
          </p:cNvPr>
          <p:cNvSpPr/>
          <p:nvPr/>
        </p:nvSpPr>
        <p:spPr>
          <a:xfrm>
            <a:off x="8607044" y="1463040"/>
            <a:ext cx="3216148" cy="1280160"/>
          </a:xfrm>
          <a:prstGeom prst="round2SameRect">
            <a:avLst>
              <a:gd name="adj1" fmla="val 43978"/>
              <a:gd name="adj2" fmla="val 0"/>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9" name="Group 344" title="Ear icon">
            <a:extLst>
              <a:ext uri="{FF2B5EF4-FFF2-40B4-BE49-F238E27FC236}">
                <a16:creationId xmlns:a16="http://schemas.microsoft.com/office/drawing/2014/main" id="{87F1DD73-ECD6-181C-D783-63F8381CD0ED}"/>
              </a:ext>
            </a:extLst>
          </p:cNvPr>
          <p:cNvGrpSpPr>
            <a:grpSpLocks noChangeAspect="1"/>
          </p:cNvGrpSpPr>
          <p:nvPr/>
        </p:nvGrpSpPr>
        <p:grpSpPr bwMode="auto">
          <a:xfrm>
            <a:off x="10018464" y="1683953"/>
            <a:ext cx="404091" cy="553220"/>
            <a:chOff x="10348" y="4534"/>
            <a:chExt cx="420" cy="575"/>
          </a:xfrm>
          <a:solidFill>
            <a:schemeClr val="bg2"/>
          </a:solidFill>
        </p:grpSpPr>
        <p:sp>
          <p:nvSpPr>
            <p:cNvPr id="30" name="Freeform 345">
              <a:extLst>
                <a:ext uri="{FF2B5EF4-FFF2-40B4-BE49-F238E27FC236}">
                  <a16:creationId xmlns:a16="http://schemas.microsoft.com/office/drawing/2014/main" id="{6458AC83-276D-BCC8-ED3F-86E6BB54EB35}"/>
                </a:ext>
              </a:extLst>
            </p:cNvPr>
            <p:cNvSpPr>
              <a:spLocks/>
            </p:cNvSpPr>
            <p:nvPr/>
          </p:nvSpPr>
          <p:spPr bwMode="auto">
            <a:xfrm>
              <a:off x="10348" y="4534"/>
              <a:ext cx="420" cy="575"/>
            </a:xfrm>
            <a:custGeom>
              <a:avLst/>
              <a:gdLst>
                <a:gd name="T0" fmla="*/ 49 w 140"/>
                <a:gd name="T1" fmla="*/ 192 h 192"/>
                <a:gd name="T2" fmla="*/ 30 w 140"/>
                <a:gd name="T3" fmla="*/ 184 h 192"/>
                <a:gd name="T4" fmla="*/ 19 w 140"/>
                <a:gd name="T5" fmla="*/ 155 h 192"/>
                <a:gd name="T6" fmla="*/ 23 w 140"/>
                <a:gd name="T7" fmla="*/ 151 h 192"/>
                <a:gd name="T8" fmla="*/ 23 w 140"/>
                <a:gd name="T9" fmla="*/ 151 h 192"/>
                <a:gd name="T10" fmla="*/ 27 w 140"/>
                <a:gd name="T11" fmla="*/ 155 h 192"/>
                <a:gd name="T12" fmla="*/ 35 w 140"/>
                <a:gd name="T13" fmla="*/ 179 h 192"/>
                <a:gd name="T14" fmla="*/ 49 w 140"/>
                <a:gd name="T15" fmla="*/ 185 h 192"/>
                <a:gd name="T16" fmla="*/ 82 w 140"/>
                <a:gd name="T17" fmla="*/ 165 h 192"/>
                <a:gd name="T18" fmla="*/ 91 w 140"/>
                <a:gd name="T19" fmla="*/ 154 h 192"/>
                <a:gd name="T20" fmla="*/ 133 w 140"/>
                <a:gd name="T21" fmla="*/ 73 h 192"/>
                <a:gd name="T22" fmla="*/ 73 w 140"/>
                <a:gd name="T23" fmla="*/ 8 h 192"/>
                <a:gd name="T24" fmla="*/ 27 w 140"/>
                <a:gd name="T25" fmla="*/ 26 h 192"/>
                <a:gd name="T26" fmla="*/ 13 w 140"/>
                <a:gd name="T27" fmla="*/ 86 h 192"/>
                <a:gd name="T28" fmla="*/ 10 w 140"/>
                <a:gd name="T29" fmla="*/ 91 h 192"/>
                <a:gd name="T30" fmla="*/ 6 w 140"/>
                <a:gd name="T31" fmla="*/ 88 h 192"/>
                <a:gd name="T32" fmla="*/ 22 w 140"/>
                <a:gd name="T33" fmla="*/ 21 h 192"/>
                <a:gd name="T34" fmla="*/ 73 w 140"/>
                <a:gd name="T35" fmla="*/ 0 h 192"/>
                <a:gd name="T36" fmla="*/ 125 w 140"/>
                <a:gd name="T37" fmla="*/ 27 h 192"/>
                <a:gd name="T38" fmla="*/ 140 w 140"/>
                <a:gd name="T39" fmla="*/ 73 h 192"/>
                <a:gd name="T40" fmla="*/ 96 w 140"/>
                <a:gd name="T41" fmla="*/ 159 h 192"/>
                <a:gd name="T42" fmla="*/ 87 w 140"/>
                <a:gd name="T43" fmla="*/ 169 h 192"/>
                <a:gd name="T44" fmla="*/ 49 w 140"/>
                <a:gd name="T45"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 h="192">
                  <a:moveTo>
                    <a:pt x="49" y="192"/>
                  </a:moveTo>
                  <a:cubicBezTo>
                    <a:pt x="42" y="192"/>
                    <a:pt x="35" y="189"/>
                    <a:pt x="30" y="184"/>
                  </a:cubicBezTo>
                  <a:cubicBezTo>
                    <a:pt x="19" y="174"/>
                    <a:pt x="19" y="156"/>
                    <a:pt x="19" y="155"/>
                  </a:cubicBezTo>
                  <a:cubicBezTo>
                    <a:pt x="19" y="153"/>
                    <a:pt x="21" y="151"/>
                    <a:pt x="23" y="151"/>
                  </a:cubicBezTo>
                  <a:cubicBezTo>
                    <a:pt x="23" y="151"/>
                    <a:pt x="23" y="151"/>
                    <a:pt x="23" y="151"/>
                  </a:cubicBezTo>
                  <a:cubicBezTo>
                    <a:pt x="25" y="151"/>
                    <a:pt x="27" y="153"/>
                    <a:pt x="27" y="155"/>
                  </a:cubicBezTo>
                  <a:cubicBezTo>
                    <a:pt x="27" y="155"/>
                    <a:pt x="27" y="171"/>
                    <a:pt x="35" y="179"/>
                  </a:cubicBezTo>
                  <a:cubicBezTo>
                    <a:pt x="39" y="183"/>
                    <a:pt x="43" y="185"/>
                    <a:pt x="49" y="185"/>
                  </a:cubicBezTo>
                  <a:cubicBezTo>
                    <a:pt x="67" y="185"/>
                    <a:pt x="74" y="175"/>
                    <a:pt x="82" y="165"/>
                  </a:cubicBezTo>
                  <a:cubicBezTo>
                    <a:pt x="84" y="161"/>
                    <a:pt x="87" y="157"/>
                    <a:pt x="91" y="154"/>
                  </a:cubicBezTo>
                  <a:cubicBezTo>
                    <a:pt x="116" y="129"/>
                    <a:pt x="133" y="97"/>
                    <a:pt x="133" y="73"/>
                  </a:cubicBezTo>
                  <a:cubicBezTo>
                    <a:pt x="133" y="47"/>
                    <a:pt x="116" y="8"/>
                    <a:pt x="73" y="8"/>
                  </a:cubicBezTo>
                  <a:cubicBezTo>
                    <a:pt x="53" y="8"/>
                    <a:pt x="37" y="14"/>
                    <a:pt x="27" y="26"/>
                  </a:cubicBezTo>
                  <a:cubicBezTo>
                    <a:pt x="7" y="49"/>
                    <a:pt x="13" y="86"/>
                    <a:pt x="13" y="86"/>
                  </a:cubicBezTo>
                  <a:cubicBezTo>
                    <a:pt x="13" y="88"/>
                    <a:pt x="12" y="90"/>
                    <a:pt x="10" y="91"/>
                  </a:cubicBezTo>
                  <a:cubicBezTo>
                    <a:pt x="8" y="91"/>
                    <a:pt x="6" y="90"/>
                    <a:pt x="6" y="88"/>
                  </a:cubicBezTo>
                  <a:cubicBezTo>
                    <a:pt x="5" y="86"/>
                    <a:pt x="0" y="46"/>
                    <a:pt x="22" y="21"/>
                  </a:cubicBezTo>
                  <a:cubicBezTo>
                    <a:pt x="33" y="7"/>
                    <a:pt x="50" y="0"/>
                    <a:pt x="73" y="0"/>
                  </a:cubicBezTo>
                  <a:cubicBezTo>
                    <a:pt x="100" y="0"/>
                    <a:pt x="116" y="15"/>
                    <a:pt x="125" y="27"/>
                  </a:cubicBezTo>
                  <a:cubicBezTo>
                    <a:pt x="134" y="40"/>
                    <a:pt x="140" y="57"/>
                    <a:pt x="140" y="73"/>
                  </a:cubicBezTo>
                  <a:cubicBezTo>
                    <a:pt x="140" y="100"/>
                    <a:pt x="123" y="133"/>
                    <a:pt x="96" y="159"/>
                  </a:cubicBezTo>
                  <a:cubicBezTo>
                    <a:pt x="93" y="162"/>
                    <a:pt x="90" y="166"/>
                    <a:pt x="87" y="169"/>
                  </a:cubicBezTo>
                  <a:cubicBezTo>
                    <a:pt x="80" y="180"/>
                    <a:pt x="71" y="192"/>
                    <a:pt x="49"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1" name="Freeform 346">
              <a:extLst>
                <a:ext uri="{FF2B5EF4-FFF2-40B4-BE49-F238E27FC236}">
                  <a16:creationId xmlns:a16="http://schemas.microsoft.com/office/drawing/2014/main" id="{AF53961B-41C5-712B-5965-3B2C420BC848}"/>
                </a:ext>
              </a:extLst>
            </p:cNvPr>
            <p:cNvSpPr>
              <a:spLocks/>
            </p:cNvSpPr>
            <p:nvPr/>
          </p:nvSpPr>
          <p:spPr bwMode="auto">
            <a:xfrm>
              <a:off x="10450" y="4624"/>
              <a:ext cx="237" cy="341"/>
            </a:xfrm>
            <a:custGeom>
              <a:avLst/>
              <a:gdLst>
                <a:gd name="T0" fmla="*/ 20 w 79"/>
                <a:gd name="T1" fmla="*/ 114 h 114"/>
                <a:gd name="T2" fmla="*/ 17 w 79"/>
                <a:gd name="T3" fmla="*/ 114 h 114"/>
                <a:gd name="T4" fmla="*/ 5 w 79"/>
                <a:gd name="T5" fmla="*/ 98 h 114"/>
                <a:gd name="T6" fmla="*/ 8 w 79"/>
                <a:gd name="T7" fmla="*/ 85 h 114"/>
                <a:gd name="T8" fmla="*/ 12 w 79"/>
                <a:gd name="T9" fmla="*/ 73 h 114"/>
                <a:gd name="T10" fmla="*/ 5 w 79"/>
                <a:gd name="T11" fmla="*/ 59 h 114"/>
                <a:gd name="T12" fmla="*/ 0 w 79"/>
                <a:gd name="T13" fmla="*/ 46 h 114"/>
                <a:gd name="T14" fmla="*/ 38 w 79"/>
                <a:gd name="T15" fmla="*/ 0 h 114"/>
                <a:gd name="T16" fmla="*/ 79 w 79"/>
                <a:gd name="T17" fmla="*/ 46 h 114"/>
                <a:gd name="T18" fmla="*/ 72 w 79"/>
                <a:gd name="T19" fmla="*/ 66 h 114"/>
                <a:gd name="T20" fmla="*/ 67 w 79"/>
                <a:gd name="T21" fmla="*/ 67 h 114"/>
                <a:gd name="T22" fmla="*/ 66 w 79"/>
                <a:gd name="T23" fmla="*/ 62 h 114"/>
                <a:gd name="T24" fmla="*/ 71 w 79"/>
                <a:gd name="T25" fmla="*/ 46 h 114"/>
                <a:gd name="T26" fmla="*/ 38 w 79"/>
                <a:gd name="T27" fmla="*/ 7 h 114"/>
                <a:gd name="T28" fmla="*/ 7 w 79"/>
                <a:gd name="T29" fmla="*/ 46 h 114"/>
                <a:gd name="T30" fmla="*/ 11 w 79"/>
                <a:gd name="T31" fmla="*/ 54 h 114"/>
                <a:gd name="T32" fmla="*/ 19 w 79"/>
                <a:gd name="T33" fmla="*/ 73 h 114"/>
                <a:gd name="T34" fmla="*/ 15 w 79"/>
                <a:gd name="T35" fmla="*/ 89 h 114"/>
                <a:gd name="T36" fmla="*/ 12 w 79"/>
                <a:gd name="T37" fmla="*/ 98 h 114"/>
                <a:gd name="T38" fmla="*/ 19 w 79"/>
                <a:gd name="T39" fmla="*/ 107 h 114"/>
                <a:gd name="T40" fmla="*/ 29 w 79"/>
                <a:gd name="T41" fmla="*/ 100 h 114"/>
                <a:gd name="T42" fmla="*/ 34 w 79"/>
                <a:gd name="T43" fmla="*/ 99 h 114"/>
                <a:gd name="T44" fmla="*/ 35 w 79"/>
                <a:gd name="T45" fmla="*/ 104 h 114"/>
                <a:gd name="T46" fmla="*/ 20 w 79"/>
                <a:gd name="T47"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9" h="114">
                  <a:moveTo>
                    <a:pt x="20" y="114"/>
                  </a:moveTo>
                  <a:cubicBezTo>
                    <a:pt x="19" y="114"/>
                    <a:pt x="18" y="114"/>
                    <a:pt x="17" y="114"/>
                  </a:cubicBezTo>
                  <a:cubicBezTo>
                    <a:pt x="10" y="112"/>
                    <a:pt x="5" y="105"/>
                    <a:pt x="5" y="98"/>
                  </a:cubicBezTo>
                  <a:cubicBezTo>
                    <a:pt x="5" y="92"/>
                    <a:pt x="7" y="88"/>
                    <a:pt x="8" y="85"/>
                  </a:cubicBezTo>
                  <a:cubicBezTo>
                    <a:pt x="10" y="82"/>
                    <a:pt x="12" y="80"/>
                    <a:pt x="12" y="73"/>
                  </a:cubicBezTo>
                  <a:cubicBezTo>
                    <a:pt x="12" y="67"/>
                    <a:pt x="9" y="63"/>
                    <a:pt x="5" y="59"/>
                  </a:cubicBezTo>
                  <a:cubicBezTo>
                    <a:pt x="3" y="55"/>
                    <a:pt x="0" y="51"/>
                    <a:pt x="0" y="46"/>
                  </a:cubicBezTo>
                  <a:cubicBezTo>
                    <a:pt x="0" y="18"/>
                    <a:pt x="15" y="0"/>
                    <a:pt x="38" y="0"/>
                  </a:cubicBezTo>
                  <a:cubicBezTo>
                    <a:pt x="52" y="0"/>
                    <a:pt x="79" y="9"/>
                    <a:pt x="79" y="46"/>
                  </a:cubicBezTo>
                  <a:cubicBezTo>
                    <a:pt x="79" y="56"/>
                    <a:pt x="72" y="66"/>
                    <a:pt x="72" y="66"/>
                  </a:cubicBezTo>
                  <a:cubicBezTo>
                    <a:pt x="71" y="68"/>
                    <a:pt x="69" y="68"/>
                    <a:pt x="67" y="67"/>
                  </a:cubicBezTo>
                  <a:cubicBezTo>
                    <a:pt x="65" y="66"/>
                    <a:pt x="65" y="64"/>
                    <a:pt x="66" y="62"/>
                  </a:cubicBezTo>
                  <a:cubicBezTo>
                    <a:pt x="66" y="62"/>
                    <a:pt x="71" y="54"/>
                    <a:pt x="71" y="46"/>
                  </a:cubicBezTo>
                  <a:cubicBezTo>
                    <a:pt x="71" y="15"/>
                    <a:pt x="51" y="7"/>
                    <a:pt x="38" y="7"/>
                  </a:cubicBezTo>
                  <a:cubicBezTo>
                    <a:pt x="19" y="7"/>
                    <a:pt x="7" y="22"/>
                    <a:pt x="7" y="46"/>
                  </a:cubicBezTo>
                  <a:cubicBezTo>
                    <a:pt x="7" y="49"/>
                    <a:pt x="9" y="51"/>
                    <a:pt x="11" y="54"/>
                  </a:cubicBezTo>
                  <a:cubicBezTo>
                    <a:pt x="15" y="59"/>
                    <a:pt x="19" y="64"/>
                    <a:pt x="19" y="73"/>
                  </a:cubicBezTo>
                  <a:cubicBezTo>
                    <a:pt x="19" y="82"/>
                    <a:pt x="17" y="86"/>
                    <a:pt x="15" y="89"/>
                  </a:cubicBezTo>
                  <a:cubicBezTo>
                    <a:pt x="13" y="92"/>
                    <a:pt x="12" y="94"/>
                    <a:pt x="12" y="98"/>
                  </a:cubicBezTo>
                  <a:cubicBezTo>
                    <a:pt x="12" y="102"/>
                    <a:pt x="15" y="106"/>
                    <a:pt x="19" y="107"/>
                  </a:cubicBezTo>
                  <a:cubicBezTo>
                    <a:pt x="22" y="108"/>
                    <a:pt x="26" y="106"/>
                    <a:pt x="29" y="100"/>
                  </a:cubicBezTo>
                  <a:cubicBezTo>
                    <a:pt x="30" y="99"/>
                    <a:pt x="32" y="98"/>
                    <a:pt x="34" y="99"/>
                  </a:cubicBezTo>
                  <a:cubicBezTo>
                    <a:pt x="36" y="100"/>
                    <a:pt x="36" y="102"/>
                    <a:pt x="35" y="104"/>
                  </a:cubicBezTo>
                  <a:cubicBezTo>
                    <a:pt x="32" y="111"/>
                    <a:pt x="26" y="114"/>
                    <a:pt x="2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2" name="Freeform 347">
              <a:extLst>
                <a:ext uri="{FF2B5EF4-FFF2-40B4-BE49-F238E27FC236}">
                  <a16:creationId xmlns:a16="http://schemas.microsoft.com/office/drawing/2014/main" id="{A7F15E8A-E095-DAA5-DB78-C44163C30D92}"/>
                </a:ext>
              </a:extLst>
            </p:cNvPr>
            <p:cNvSpPr>
              <a:spLocks/>
            </p:cNvSpPr>
            <p:nvPr/>
          </p:nvSpPr>
          <p:spPr bwMode="auto">
            <a:xfrm>
              <a:off x="10459" y="4675"/>
              <a:ext cx="129" cy="87"/>
            </a:xfrm>
            <a:custGeom>
              <a:avLst/>
              <a:gdLst>
                <a:gd name="T0" fmla="*/ 40 w 43"/>
                <a:gd name="T1" fmla="*/ 29 h 29"/>
                <a:gd name="T2" fmla="*/ 36 w 43"/>
                <a:gd name="T3" fmla="*/ 26 h 29"/>
                <a:gd name="T4" fmla="*/ 28 w 43"/>
                <a:gd name="T5" fmla="*/ 11 h 29"/>
                <a:gd name="T6" fmla="*/ 5 w 43"/>
                <a:gd name="T7" fmla="*/ 12 h 29"/>
                <a:gd name="T8" fmla="*/ 1 w 43"/>
                <a:gd name="T9" fmla="*/ 10 h 29"/>
                <a:gd name="T10" fmla="*/ 2 w 43"/>
                <a:gd name="T11" fmla="*/ 5 h 29"/>
                <a:gd name="T12" fmla="*/ 32 w 43"/>
                <a:gd name="T13" fmla="*/ 4 h 29"/>
                <a:gd name="T14" fmla="*/ 43 w 43"/>
                <a:gd name="T15" fmla="*/ 25 h 29"/>
                <a:gd name="T16" fmla="*/ 40 w 43"/>
                <a:gd name="T17" fmla="*/ 29 h 29"/>
                <a:gd name="T18" fmla="*/ 40 w 4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29">
                  <a:moveTo>
                    <a:pt x="40" y="29"/>
                  </a:moveTo>
                  <a:cubicBezTo>
                    <a:pt x="38" y="29"/>
                    <a:pt x="36" y="28"/>
                    <a:pt x="36" y="26"/>
                  </a:cubicBezTo>
                  <a:cubicBezTo>
                    <a:pt x="36" y="26"/>
                    <a:pt x="35" y="15"/>
                    <a:pt x="28" y="11"/>
                  </a:cubicBezTo>
                  <a:cubicBezTo>
                    <a:pt x="22" y="7"/>
                    <a:pt x="15" y="8"/>
                    <a:pt x="5" y="12"/>
                  </a:cubicBezTo>
                  <a:cubicBezTo>
                    <a:pt x="3" y="13"/>
                    <a:pt x="1" y="12"/>
                    <a:pt x="1" y="10"/>
                  </a:cubicBezTo>
                  <a:cubicBezTo>
                    <a:pt x="0" y="8"/>
                    <a:pt x="1" y="6"/>
                    <a:pt x="2" y="5"/>
                  </a:cubicBezTo>
                  <a:cubicBezTo>
                    <a:pt x="14" y="0"/>
                    <a:pt x="24" y="0"/>
                    <a:pt x="32" y="4"/>
                  </a:cubicBezTo>
                  <a:cubicBezTo>
                    <a:pt x="42" y="11"/>
                    <a:pt x="43" y="25"/>
                    <a:pt x="43" y="25"/>
                  </a:cubicBezTo>
                  <a:cubicBezTo>
                    <a:pt x="43" y="27"/>
                    <a:pt x="42" y="29"/>
                    <a:pt x="40" y="29"/>
                  </a:cubicBezTo>
                  <a:cubicBezTo>
                    <a:pt x="40" y="29"/>
                    <a:pt x="40" y="29"/>
                    <a:pt x="40"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3" name="Group 350" title="Eye icon">
            <a:extLst>
              <a:ext uri="{FF2B5EF4-FFF2-40B4-BE49-F238E27FC236}">
                <a16:creationId xmlns:a16="http://schemas.microsoft.com/office/drawing/2014/main" id="{DD524B0E-CB61-DA0E-394B-87BB0DBD8409}"/>
              </a:ext>
            </a:extLst>
          </p:cNvPr>
          <p:cNvGrpSpPr>
            <a:grpSpLocks noChangeAspect="1"/>
          </p:cNvGrpSpPr>
          <p:nvPr/>
        </p:nvGrpSpPr>
        <p:grpSpPr bwMode="auto">
          <a:xfrm>
            <a:off x="5960903" y="1770545"/>
            <a:ext cx="590743" cy="380037"/>
            <a:chOff x="731" y="5671"/>
            <a:chExt cx="614" cy="395"/>
          </a:xfrm>
          <a:solidFill>
            <a:schemeClr val="bg2"/>
          </a:solidFill>
        </p:grpSpPr>
        <p:sp>
          <p:nvSpPr>
            <p:cNvPr id="34" name="Freeform 351">
              <a:extLst>
                <a:ext uri="{FF2B5EF4-FFF2-40B4-BE49-F238E27FC236}">
                  <a16:creationId xmlns:a16="http://schemas.microsoft.com/office/drawing/2014/main" id="{A29375F0-109A-5785-D998-BA7D99E136C8}"/>
                </a:ext>
              </a:extLst>
            </p:cNvPr>
            <p:cNvSpPr>
              <a:spLocks noEditPoints="1"/>
            </p:cNvSpPr>
            <p:nvPr/>
          </p:nvSpPr>
          <p:spPr bwMode="auto">
            <a:xfrm>
              <a:off x="731" y="5671"/>
              <a:ext cx="614" cy="395"/>
            </a:xfrm>
            <a:custGeom>
              <a:avLst/>
              <a:gdLst>
                <a:gd name="T0" fmla="*/ 106 w 212"/>
                <a:gd name="T1" fmla="*/ 136 h 136"/>
                <a:gd name="T2" fmla="*/ 25 w 212"/>
                <a:gd name="T3" fmla="*/ 101 h 136"/>
                <a:gd name="T4" fmla="*/ 0 w 212"/>
                <a:gd name="T5" fmla="*/ 65 h 136"/>
                <a:gd name="T6" fmla="*/ 0 w 212"/>
                <a:gd name="T7" fmla="*/ 62 h 136"/>
                <a:gd name="T8" fmla="*/ 24 w 212"/>
                <a:gd name="T9" fmla="*/ 31 h 136"/>
                <a:gd name="T10" fmla="*/ 106 w 212"/>
                <a:gd name="T11" fmla="*/ 0 h 136"/>
                <a:gd name="T12" fmla="*/ 188 w 212"/>
                <a:gd name="T13" fmla="*/ 31 h 136"/>
                <a:gd name="T14" fmla="*/ 211 w 212"/>
                <a:gd name="T15" fmla="*/ 62 h 136"/>
                <a:gd name="T16" fmla="*/ 211 w 212"/>
                <a:gd name="T17" fmla="*/ 65 h 136"/>
                <a:gd name="T18" fmla="*/ 187 w 212"/>
                <a:gd name="T19" fmla="*/ 101 h 136"/>
                <a:gd name="T20" fmla="*/ 106 w 212"/>
                <a:gd name="T21" fmla="*/ 136 h 136"/>
                <a:gd name="T22" fmla="*/ 8 w 212"/>
                <a:gd name="T23" fmla="*/ 63 h 136"/>
                <a:gd name="T24" fmla="*/ 106 w 212"/>
                <a:gd name="T25" fmla="*/ 129 h 136"/>
                <a:gd name="T26" fmla="*/ 204 w 212"/>
                <a:gd name="T27" fmla="*/ 63 h 136"/>
                <a:gd name="T28" fmla="*/ 182 w 212"/>
                <a:gd name="T29" fmla="*/ 36 h 136"/>
                <a:gd name="T30" fmla="*/ 106 w 212"/>
                <a:gd name="T31" fmla="*/ 8 h 136"/>
                <a:gd name="T32" fmla="*/ 8 w 212"/>
                <a:gd name="T33" fmla="*/ 6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 h="136">
                  <a:moveTo>
                    <a:pt x="106" y="136"/>
                  </a:moveTo>
                  <a:cubicBezTo>
                    <a:pt x="67" y="136"/>
                    <a:pt x="40" y="117"/>
                    <a:pt x="25" y="101"/>
                  </a:cubicBezTo>
                  <a:cubicBezTo>
                    <a:pt x="8" y="83"/>
                    <a:pt x="1" y="66"/>
                    <a:pt x="0" y="65"/>
                  </a:cubicBezTo>
                  <a:cubicBezTo>
                    <a:pt x="0" y="64"/>
                    <a:pt x="0" y="63"/>
                    <a:pt x="0" y="62"/>
                  </a:cubicBezTo>
                  <a:cubicBezTo>
                    <a:pt x="1" y="61"/>
                    <a:pt x="8" y="46"/>
                    <a:pt x="24" y="31"/>
                  </a:cubicBezTo>
                  <a:cubicBezTo>
                    <a:pt x="40" y="17"/>
                    <a:pt x="67" y="0"/>
                    <a:pt x="106" y="0"/>
                  </a:cubicBezTo>
                  <a:cubicBezTo>
                    <a:pt x="146" y="0"/>
                    <a:pt x="173" y="17"/>
                    <a:pt x="188" y="31"/>
                  </a:cubicBezTo>
                  <a:cubicBezTo>
                    <a:pt x="204" y="46"/>
                    <a:pt x="211" y="61"/>
                    <a:pt x="211" y="62"/>
                  </a:cubicBezTo>
                  <a:cubicBezTo>
                    <a:pt x="212" y="63"/>
                    <a:pt x="212" y="64"/>
                    <a:pt x="211" y="65"/>
                  </a:cubicBezTo>
                  <a:cubicBezTo>
                    <a:pt x="211" y="66"/>
                    <a:pt x="203" y="83"/>
                    <a:pt x="187" y="101"/>
                  </a:cubicBezTo>
                  <a:cubicBezTo>
                    <a:pt x="171" y="117"/>
                    <a:pt x="145" y="136"/>
                    <a:pt x="106" y="136"/>
                  </a:cubicBezTo>
                  <a:close/>
                  <a:moveTo>
                    <a:pt x="8" y="63"/>
                  </a:moveTo>
                  <a:cubicBezTo>
                    <a:pt x="13" y="74"/>
                    <a:pt x="43" y="129"/>
                    <a:pt x="106" y="129"/>
                  </a:cubicBezTo>
                  <a:cubicBezTo>
                    <a:pt x="169" y="129"/>
                    <a:pt x="199" y="73"/>
                    <a:pt x="204" y="63"/>
                  </a:cubicBezTo>
                  <a:cubicBezTo>
                    <a:pt x="201" y="59"/>
                    <a:pt x="195" y="48"/>
                    <a:pt x="182" y="36"/>
                  </a:cubicBezTo>
                  <a:cubicBezTo>
                    <a:pt x="162" y="17"/>
                    <a:pt x="136" y="8"/>
                    <a:pt x="106" y="8"/>
                  </a:cubicBezTo>
                  <a:cubicBezTo>
                    <a:pt x="41" y="8"/>
                    <a:pt x="13" y="54"/>
                    <a:pt x="8"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5" name="Freeform 352">
              <a:extLst>
                <a:ext uri="{FF2B5EF4-FFF2-40B4-BE49-F238E27FC236}">
                  <a16:creationId xmlns:a16="http://schemas.microsoft.com/office/drawing/2014/main" id="{B0DBE1A7-170F-3134-1EF3-85FD32348D6B}"/>
                </a:ext>
              </a:extLst>
            </p:cNvPr>
            <p:cNvSpPr>
              <a:spLocks noEditPoints="1"/>
            </p:cNvSpPr>
            <p:nvPr/>
          </p:nvSpPr>
          <p:spPr bwMode="auto">
            <a:xfrm>
              <a:off x="864" y="5680"/>
              <a:ext cx="345" cy="348"/>
            </a:xfrm>
            <a:custGeom>
              <a:avLst/>
              <a:gdLst>
                <a:gd name="T0" fmla="*/ 60 w 119"/>
                <a:gd name="T1" fmla="*/ 120 h 120"/>
                <a:gd name="T2" fmla="*/ 0 w 119"/>
                <a:gd name="T3" fmla="*/ 60 h 120"/>
                <a:gd name="T4" fmla="*/ 60 w 119"/>
                <a:gd name="T5" fmla="*/ 0 h 120"/>
                <a:gd name="T6" fmla="*/ 119 w 119"/>
                <a:gd name="T7" fmla="*/ 60 h 120"/>
                <a:gd name="T8" fmla="*/ 60 w 119"/>
                <a:gd name="T9" fmla="*/ 120 h 120"/>
                <a:gd name="T10" fmla="*/ 60 w 119"/>
                <a:gd name="T11" fmla="*/ 8 h 120"/>
                <a:gd name="T12" fmla="*/ 8 w 119"/>
                <a:gd name="T13" fmla="*/ 60 h 120"/>
                <a:gd name="T14" fmla="*/ 60 w 119"/>
                <a:gd name="T15" fmla="*/ 112 h 120"/>
                <a:gd name="T16" fmla="*/ 112 w 119"/>
                <a:gd name="T17" fmla="*/ 60 h 120"/>
                <a:gd name="T18" fmla="*/ 60 w 119"/>
                <a:gd name="T19" fmla="*/ 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0">
                  <a:moveTo>
                    <a:pt x="60" y="120"/>
                  </a:moveTo>
                  <a:cubicBezTo>
                    <a:pt x="27" y="120"/>
                    <a:pt x="0" y="93"/>
                    <a:pt x="0" y="60"/>
                  </a:cubicBezTo>
                  <a:cubicBezTo>
                    <a:pt x="0" y="27"/>
                    <a:pt x="27" y="0"/>
                    <a:pt x="60" y="0"/>
                  </a:cubicBezTo>
                  <a:cubicBezTo>
                    <a:pt x="93" y="0"/>
                    <a:pt x="119" y="27"/>
                    <a:pt x="119" y="60"/>
                  </a:cubicBezTo>
                  <a:cubicBezTo>
                    <a:pt x="119" y="93"/>
                    <a:pt x="93" y="120"/>
                    <a:pt x="60" y="120"/>
                  </a:cubicBezTo>
                  <a:close/>
                  <a:moveTo>
                    <a:pt x="60" y="8"/>
                  </a:moveTo>
                  <a:cubicBezTo>
                    <a:pt x="31" y="8"/>
                    <a:pt x="8" y="31"/>
                    <a:pt x="8" y="60"/>
                  </a:cubicBezTo>
                  <a:cubicBezTo>
                    <a:pt x="8" y="89"/>
                    <a:pt x="31" y="112"/>
                    <a:pt x="60" y="112"/>
                  </a:cubicBezTo>
                  <a:cubicBezTo>
                    <a:pt x="88" y="112"/>
                    <a:pt x="112" y="89"/>
                    <a:pt x="112" y="60"/>
                  </a:cubicBezTo>
                  <a:cubicBezTo>
                    <a:pt x="112" y="31"/>
                    <a:pt x="88" y="8"/>
                    <a:pt x="6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6" name="Freeform 353">
              <a:extLst>
                <a:ext uri="{FF2B5EF4-FFF2-40B4-BE49-F238E27FC236}">
                  <a16:creationId xmlns:a16="http://schemas.microsoft.com/office/drawing/2014/main" id="{0D164EAC-22CE-0203-6790-7714E3B24EC1}"/>
                </a:ext>
              </a:extLst>
            </p:cNvPr>
            <p:cNvSpPr>
              <a:spLocks noEditPoints="1"/>
            </p:cNvSpPr>
            <p:nvPr/>
          </p:nvSpPr>
          <p:spPr bwMode="auto">
            <a:xfrm>
              <a:off x="966" y="5781"/>
              <a:ext cx="141" cy="143"/>
            </a:xfrm>
            <a:custGeom>
              <a:avLst/>
              <a:gdLst>
                <a:gd name="T0" fmla="*/ 25 w 49"/>
                <a:gd name="T1" fmla="*/ 49 h 49"/>
                <a:gd name="T2" fmla="*/ 0 w 49"/>
                <a:gd name="T3" fmla="*/ 25 h 49"/>
                <a:gd name="T4" fmla="*/ 25 w 49"/>
                <a:gd name="T5" fmla="*/ 0 h 49"/>
                <a:gd name="T6" fmla="*/ 49 w 49"/>
                <a:gd name="T7" fmla="*/ 25 h 49"/>
                <a:gd name="T8" fmla="*/ 25 w 49"/>
                <a:gd name="T9" fmla="*/ 49 h 49"/>
                <a:gd name="T10" fmla="*/ 25 w 49"/>
                <a:gd name="T11" fmla="*/ 8 h 49"/>
                <a:gd name="T12" fmla="*/ 8 w 49"/>
                <a:gd name="T13" fmla="*/ 25 h 49"/>
                <a:gd name="T14" fmla="*/ 25 w 49"/>
                <a:gd name="T15" fmla="*/ 42 h 49"/>
                <a:gd name="T16" fmla="*/ 42 w 49"/>
                <a:gd name="T17" fmla="*/ 25 h 49"/>
                <a:gd name="T18" fmla="*/ 25 w 49"/>
                <a:gd name="T19"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49">
                  <a:moveTo>
                    <a:pt x="25" y="49"/>
                  </a:moveTo>
                  <a:cubicBezTo>
                    <a:pt x="11" y="49"/>
                    <a:pt x="0" y="38"/>
                    <a:pt x="0" y="25"/>
                  </a:cubicBezTo>
                  <a:cubicBezTo>
                    <a:pt x="0" y="11"/>
                    <a:pt x="11" y="0"/>
                    <a:pt x="25" y="0"/>
                  </a:cubicBezTo>
                  <a:cubicBezTo>
                    <a:pt x="38" y="0"/>
                    <a:pt x="49" y="11"/>
                    <a:pt x="49" y="25"/>
                  </a:cubicBezTo>
                  <a:cubicBezTo>
                    <a:pt x="49" y="38"/>
                    <a:pt x="38" y="49"/>
                    <a:pt x="25" y="49"/>
                  </a:cubicBezTo>
                  <a:close/>
                  <a:moveTo>
                    <a:pt x="25" y="8"/>
                  </a:moveTo>
                  <a:cubicBezTo>
                    <a:pt x="15" y="8"/>
                    <a:pt x="8" y="16"/>
                    <a:pt x="8" y="25"/>
                  </a:cubicBezTo>
                  <a:cubicBezTo>
                    <a:pt x="8" y="34"/>
                    <a:pt x="15" y="42"/>
                    <a:pt x="25" y="42"/>
                  </a:cubicBezTo>
                  <a:cubicBezTo>
                    <a:pt x="34" y="42"/>
                    <a:pt x="42" y="34"/>
                    <a:pt x="42" y="25"/>
                  </a:cubicBezTo>
                  <a:cubicBezTo>
                    <a:pt x="42" y="16"/>
                    <a:pt x="34" y="8"/>
                    <a:pt x="2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7" name="Group 356" title="Tooth icon">
            <a:extLst>
              <a:ext uri="{FF2B5EF4-FFF2-40B4-BE49-F238E27FC236}">
                <a16:creationId xmlns:a16="http://schemas.microsoft.com/office/drawing/2014/main" id="{8FCAA0D1-A947-DDC4-31A5-C3053611A480}"/>
              </a:ext>
            </a:extLst>
          </p:cNvPr>
          <p:cNvGrpSpPr>
            <a:grpSpLocks noChangeAspect="1"/>
          </p:cNvGrpSpPr>
          <p:nvPr/>
        </p:nvGrpSpPr>
        <p:grpSpPr bwMode="auto">
          <a:xfrm>
            <a:off x="2077462" y="1694056"/>
            <a:ext cx="426219" cy="533015"/>
            <a:chOff x="1774" y="5585"/>
            <a:chExt cx="443" cy="554"/>
          </a:xfrm>
          <a:solidFill>
            <a:schemeClr val="bg2"/>
          </a:solidFill>
        </p:grpSpPr>
        <p:sp>
          <p:nvSpPr>
            <p:cNvPr id="38" name="Freeform 357">
              <a:extLst>
                <a:ext uri="{FF2B5EF4-FFF2-40B4-BE49-F238E27FC236}">
                  <a16:creationId xmlns:a16="http://schemas.microsoft.com/office/drawing/2014/main" id="{806BF4B9-734A-4E80-451A-15EE0D3A1A69}"/>
                </a:ext>
              </a:extLst>
            </p:cNvPr>
            <p:cNvSpPr>
              <a:spLocks noEditPoints="1"/>
            </p:cNvSpPr>
            <p:nvPr/>
          </p:nvSpPr>
          <p:spPr bwMode="auto">
            <a:xfrm>
              <a:off x="1774" y="5585"/>
              <a:ext cx="443" cy="554"/>
            </a:xfrm>
            <a:custGeom>
              <a:avLst/>
              <a:gdLst>
                <a:gd name="T0" fmla="*/ 54 w 146"/>
                <a:gd name="T1" fmla="*/ 181 h 183"/>
                <a:gd name="T2" fmla="*/ 34 w 146"/>
                <a:gd name="T3" fmla="*/ 167 h 183"/>
                <a:gd name="T4" fmla="*/ 27 w 146"/>
                <a:gd name="T5" fmla="*/ 134 h 183"/>
                <a:gd name="T6" fmla="*/ 20 w 146"/>
                <a:gd name="T7" fmla="*/ 98 h 183"/>
                <a:gd name="T8" fmla="*/ 1 w 146"/>
                <a:gd name="T9" fmla="*/ 48 h 183"/>
                <a:gd name="T10" fmla="*/ 20 w 146"/>
                <a:gd name="T11" fmla="*/ 10 h 183"/>
                <a:gd name="T12" fmla="*/ 59 w 146"/>
                <a:gd name="T13" fmla="*/ 12 h 183"/>
                <a:gd name="T14" fmla="*/ 62 w 146"/>
                <a:gd name="T15" fmla="*/ 13 h 183"/>
                <a:gd name="T16" fmla="*/ 73 w 146"/>
                <a:gd name="T17" fmla="*/ 16 h 183"/>
                <a:gd name="T18" fmla="*/ 86 w 146"/>
                <a:gd name="T19" fmla="*/ 13 h 183"/>
                <a:gd name="T20" fmla="*/ 87 w 146"/>
                <a:gd name="T21" fmla="*/ 12 h 183"/>
                <a:gd name="T22" fmla="*/ 126 w 146"/>
                <a:gd name="T23" fmla="*/ 10 h 183"/>
                <a:gd name="T24" fmla="*/ 145 w 146"/>
                <a:gd name="T25" fmla="*/ 47 h 183"/>
                <a:gd name="T26" fmla="*/ 145 w 146"/>
                <a:gd name="T27" fmla="*/ 48 h 183"/>
                <a:gd name="T28" fmla="*/ 126 w 146"/>
                <a:gd name="T29" fmla="*/ 98 h 183"/>
                <a:gd name="T30" fmla="*/ 119 w 146"/>
                <a:gd name="T31" fmla="*/ 134 h 183"/>
                <a:gd name="T32" fmla="*/ 112 w 146"/>
                <a:gd name="T33" fmla="*/ 167 h 183"/>
                <a:gd name="T34" fmla="*/ 89 w 146"/>
                <a:gd name="T35" fmla="*/ 181 h 183"/>
                <a:gd name="T36" fmla="*/ 84 w 146"/>
                <a:gd name="T37" fmla="*/ 144 h 183"/>
                <a:gd name="T38" fmla="*/ 75 w 146"/>
                <a:gd name="T39" fmla="*/ 94 h 183"/>
                <a:gd name="T40" fmla="*/ 73 w 146"/>
                <a:gd name="T41" fmla="*/ 93 h 183"/>
                <a:gd name="T42" fmla="*/ 72 w 146"/>
                <a:gd name="T43" fmla="*/ 94 h 183"/>
                <a:gd name="T44" fmla="*/ 63 w 146"/>
                <a:gd name="T45" fmla="*/ 144 h 183"/>
                <a:gd name="T46" fmla="*/ 57 w 146"/>
                <a:gd name="T47" fmla="*/ 181 h 183"/>
                <a:gd name="T48" fmla="*/ 54 w 146"/>
                <a:gd name="T49" fmla="*/ 181 h 183"/>
                <a:gd name="T50" fmla="*/ 36 w 146"/>
                <a:gd name="T51" fmla="*/ 13 h 183"/>
                <a:gd name="T52" fmla="*/ 24 w 146"/>
                <a:gd name="T53" fmla="*/ 16 h 183"/>
                <a:gd name="T54" fmla="*/ 9 w 146"/>
                <a:gd name="T55" fmla="*/ 48 h 183"/>
                <a:gd name="T56" fmla="*/ 26 w 146"/>
                <a:gd name="T57" fmla="*/ 93 h 183"/>
                <a:gd name="T58" fmla="*/ 35 w 146"/>
                <a:gd name="T59" fmla="*/ 134 h 183"/>
                <a:gd name="T60" fmla="*/ 39 w 146"/>
                <a:gd name="T61" fmla="*/ 162 h 183"/>
                <a:gd name="T62" fmla="*/ 54 w 146"/>
                <a:gd name="T63" fmla="*/ 174 h 183"/>
                <a:gd name="T64" fmla="*/ 56 w 146"/>
                <a:gd name="T65" fmla="*/ 145 h 183"/>
                <a:gd name="T66" fmla="*/ 66 w 146"/>
                <a:gd name="T67" fmla="*/ 89 h 183"/>
                <a:gd name="T68" fmla="*/ 73 w 146"/>
                <a:gd name="T69" fmla="*/ 86 h 183"/>
                <a:gd name="T70" fmla="*/ 80 w 146"/>
                <a:gd name="T71" fmla="*/ 89 h 183"/>
                <a:gd name="T72" fmla="*/ 91 w 146"/>
                <a:gd name="T73" fmla="*/ 145 h 183"/>
                <a:gd name="T74" fmla="*/ 92 w 146"/>
                <a:gd name="T75" fmla="*/ 174 h 183"/>
                <a:gd name="T76" fmla="*/ 107 w 146"/>
                <a:gd name="T77" fmla="*/ 162 h 183"/>
                <a:gd name="T78" fmla="*/ 112 w 146"/>
                <a:gd name="T79" fmla="*/ 134 h 183"/>
                <a:gd name="T80" fmla="*/ 121 w 146"/>
                <a:gd name="T81" fmla="*/ 93 h 183"/>
                <a:gd name="T82" fmla="*/ 138 w 146"/>
                <a:gd name="T83" fmla="*/ 48 h 183"/>
                <a:gd name="T84" fmla="*/ 123 w 146"/>
                <a:gd name="T85" fmla="*/ 16 h 183"/>
                <a:gd name="T86" fmla="*/ 90 w 146"/>
                <a:gd name="T87" fmla="*/ 18 h 183"/>
                <a:gd name="T88" fmla="*/ 89 w 146"/>
                <a:gd name="T89" fmla="*/ 19 h 183"/>
                <a:gd name="T90" fmla="*/ 73 w 146"/>
                <a:gd name="T91" fmla="*/ 23 h 183"/>
                <a:gd name="T92" fmla="*/ 59 w 146"/>
                <a:gd name="T93" fmla="*/ 20 h 183"/>
                <a:gd name="T94" fmla="*/ 56 w 146"/>
                <a:gd name="T95" fmla="*/ 19 h 183"/>
                <a:gd name="T96" fmla="*/ 56 w 146"/>
                <a:gd name="T97" fmla="*/ 18 h 183"/>
                <a:gd name="T98" fmla="*/ 36 w 146"/>
                <a:gd name="T99" fmla="*/ 1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6" h="183">
                  <a:moveTo>
                    <a:pt x="54" y="181"/>
                  </a:moveTo>
                  <a:cubicBezTo>
                    <a:pt x="50" y="181"/>
                    <a:pt x="44" y="177"/>
                    <a:pt x="34" y="167"/>
                  </a:cubicBezTo>
                  <a:cubicBezTo>
                    <a:pt x="27" y="160"/>
                    <a:pt x="27" y="147"/>
                    <a:pt x="27" y="134"/>
                  </a:cubicBezTo>
                  <a:cubicBezTo>
                    <a:pt x="28" y="120"/>
                    <a:pt x="28" y="106"/>
                    <a:pt x="20" y="98"/>
                  </a:cubicBezTo>
                  <a:cubicBezTo>
                    <a:pt x="8" y="84"/>
                    <a:pt x="0" y="63"/>
                    <a:pt x="1" y="48"/>
                  </a:cubicBezTo>
                  <a:cubicBezTo>
                    <a:pt x="3" y="28"/>
                    <a:pt x="9" y="16"/>
                    <a:pt x="20" y="10"/>
                  </a:cubicBezTo>
                  <a:cubicBezTo>
                    <a:pt x="37" y="1"/>
                    <a:pt x="57" y="11"/>
                    <a:pt x="59" y="12"/>
                  </a:cubicBezTo>
                  <a:cubicBezTo>
                    <a:pt x="60" y="12"/>
                    <a:pt x="61" y="13"/>
                    <a:pt x="62" y="13"/>
                  </a:cubicBezTo>
                  <a:cubicBezTo>
                    <a:pt x="65" y="15"/>
                    <a:pt x="68" y="16"/>
                    <a:pt x="73" y="16"/>
                  </a:cubicBezTo>
                  <a:cubicBezTo>
                    <a:pt x="80" y="16"/>
                    <a:pt x="82" y="14"/>
                    <a:pt x="86" y="13"/>
                  </a:cubicBezTo>
                  <a:cubicBezTo>
                    <a:pt x="87" y="12"/>
                    <a:pt x="87" y="12"/>
                    <a:pt x="87" y="12"/>
                  </a:cubicBezTo>
                  <a:cubicBezTo>
                    <a:pt x="88" y="12"/>
                    <a:pt x="109" y="0"/>
                    <a:pt x="126" y="10"/>
                  </a:cubicBezTo>
                  <a:cubicBezTo>
                    <a:pt x="137" y="16"/>
                    <a:pt x="144" y="28"/>
                    <a:pt x="145" y="47"/>
                  </a:cubicBezTo>
                  <a:cubicBezTo>
                    <a:pt x="145" y="48"/>
                    <a:pt x="145" y="48"/>
                    <a:pt x="145" y="48"/>
                  </a:cubicBezTo>
                  <a:cubicBezTo>
                    <a:pt x="146" y="63"/>
                    <a:pt x="139" y="84"/>
                    <a:pt x="126" y="98"/>
                  </a:cubicBezTo>
                  <a:cubicBezTo>
                    <a:pt x="119" y="106"/>
                    <a:pt x="119" y="120"/>
                    <a:pt x="119" y="134"/>
                  </a:cubicBezTo>
                  <a:cubicBezTo>
                    <a:pt x="119" y="147"/>
                    <a:pt x="120" y="160"/>
                    <a:pt x="112" y="167"/>
                  </a:cubicBezTo>
                  <a:cubicBezTo>
                    <a:pt x="100" y="178"/>
                    <a:pt x="95" y="183"/>
                    <a:pt x="89" y="181"/>
                  </a:cubicBezTo>
                  <a:cubicBezTo>
                    <a:pt x="83" y="178"/>
                    <a:pt x="83" y="168"/>
                    <a:pt x="84" y="144"/>
                  </a:cubicBezTo>
                  <a:cubicBezTo>
                    <a:pt x="84" y="116"/>
                    <a:pt x="79" y="98"/>
                    <a:pt x="75" y="94"/>
                  </a:cubicBezTo>
                  <a:cubicBezTo>
                    <a:pt x="74" y="93"/>
                    <a:pt x="74" y="93"/>
                    <a:pt x="73" y="93"/>
                  </a:cubicBezTo>
                  <a:cubicBezTo>
                    <a:pt x="73" y="93"/>
                    <a:pt x="72" y="93"/>
                    <a:pt x="72" y="94"/>
                  </a:cubicBezTo>
                  <a:cubicBezTo>
                    <a:pt x="67" y="98"/>
                    <a:pt x="62" y="116"/>
                    <a:pt x="63" y="144"/>
                  </a:cubicBezTo>
                  <a:cubicBezTo>
                    <a:pt x="63" y="168"/>
                    <a:pt x="63" y="178"/>
                    <a:pt x="57" y="181"/>
                  </a:cubicBezTo>
                  <a:cubicBezTo>
                    <a:pt x="56" y="181"/>
                    <a:pt x="55" y="181"/>
                    <a:pt x="54" y="181"/>
                  </a:cubicBezTo>
                  <a:close/>
                  <a:moveTo>
                    <a:pt x="36" y="13"/>
                  </a:moveTo>
                  <a:cubicBezTo>
                    <a:pt x="32" y="13"/>
                    <a:pt x="28" y="14"/>
                    <a:pt x="24" y="16"/>
                  </a:cubicBezTo>
                  <a:cubicBezTo>
                    <a:pt x="15" y="21"/>
                    <a:pt x="10" y="32"/>
                    <a:pt x="9" y="48"/>
                  </a:cubicBezTo>
                  <a:cubicBezTo>
                    <a:pt x="8" y="62"/>
                    <a:pt x="15" y="80"/>
                    <a:pt x="26" y="93"/>
                  </a:cubicBezTo>
                  <a:cubicBezTo>
                    <a:pt x="35" y="103"/>
                    <a:pt x="35" y="120"/>
                    <a:pt x="35" y="134"/>
                  </a:cubicBezTo>
                  <a:cubicBezTo>
                    <a:pt x="34" y="146"/>
                    <a:pt x="34" y="157"/>
                    <a:pt x="39" y="162"/>
                  </a:cubicBezTo>
                  <a:cubicBezTo>
                    <a:pt x="42" y="165"/>
                    <a:pt x="51" y="173"/>
                    <a:pt x="54" y="174"/>
                  </a:cubicBezTo>
                  <a:cubicBezTo>
                    <a:pt x="56" y="171"/>
                    <a:pt x="56" y="157"/>
                    <a:pt x="56" y="145"/>
                  </a:cubicBezTo>
                  <a:cubicBezTo>
                    <a:pt x="55" y="123"/>
                    <a:pt x="58" y="97"/>
                    <a:pt x="66" y="89"/>
                  </a:cubicBezTo>
                  <a:cubicBezTo>
                    <a:pt x="69" y="86"/>
                    <a:pt x="72" y="86"/>
                    <a:pt x="73" y="86"/>
                  </a:cubicBezTo>
                  <a:cubicBezTo>
                    <a:pt x="75" y="86"/>
                    <a:pt x="77" y="86"/>
                    <a:pt x="80" y="89"/>
                  </a:cubicBezTo>
                  <a:cubicBezTo>
                    <a:pt x="89" y="97"/>
                    <a:pt x="91" y="123"/>
                    <a:pt x="91" y="145"/>
                  </a:cubicBezTo>
                  <a:cubicBezTo>
                    <a:pt x="91" y="157"/>
                    <a:pt x="91" y="171"/>
                    <a:pt x="92" y="174"/>
                  </a:cubicBezTo>
                  <a:cubicBezTo>
                    <a:pt x="95" y="173"/>
                    <a:pt x="104" y="165"/>
                    <a:pt x="107" y="162"/>
                  </a:cubicBezTo>
                  <a:cubicBezTo>
                    <a:pt x="112" y="157"/>
                    <a:pt x="112" y="146"/>
                    <a:pt x="112" y="134"/>
                  </a:cubicBezTo>
                  <a:cubicBezTo>
                    <a:pt x="112" y="120"/>
                    <a:pt x="111" y="103"/>
                    <a:pt x="121" y="93"/>
                  </a:cubicBezTo>
                  <a:cubicBezTo>
                    <a:pt x="132" y="80"/>
                    <a:pt x="139" y="62"/>
                    <a:pt x="138" y="48"/>
                  </a:cubicBezTo>
                  <a:cubicBezTo>
                    <a:pt x="136" y="32"/>
                    <a:pt x="131" y="21"/>
                    <a:pt x="123" y="16"/>
                  </a:cubicBezTo>
                  <a:cubicBezTo>
                    <a:pt x="109" y="9"/>
                    <a:pt x="91" y="18"/>
                    <a:pt x="90" y="18"/>
                  </a:cubicBezTo>
                  <a:cubicBezTo>
                    <a:pt x="89" y="19"/>
                    <a:pt x="89" y="19"/>
                    <a:pt x="89" y="19"/>
                  </a:cubicBezTo>
                  <a:cubicBezTo>
                    <a:pt x="85" y="21"/>
                    <a:pt x="82" y="23"/>
                    <a:pt x="73" y="23"/>
                  </a:cubicBezTo>
                  <a:cubicBezTo>
                    <a:pt x="66" y="23"/>
                    <a:pt x="63" y="21"/>
                    <a:pt x="59" y="20"/>
                  </a:cubicBezTo>
                  <a:cubicBezTo>
                    <a:pt x="58" y="19"/>
                    <a:pt x="57" y="19"/>
                    <a:pt x="56" y="19"/>
                  </a:cubicBezTo>
                  <a:cubicBezTo>
                    <a:pt x="56" y="19"/>
                    <a:pt x="56" y="19"/>
                    <a:pt x="56" y="18"/>
                  </a:cubicBezTo>
                  <a:cubicBezTo>
                    <a:pt x="56" y="18"/>
                    <a:pt x="46" y="13"/>
                    <a:pt x="3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9" name="Freeform 358">
              <a:extLst>
                <a:ext uri="{FF2B5EF4-FFF2-40B4-BE49-F238E27FC236}">
                  <a16:creationId xmlns:a16="http://schemas.microsoft.com/office/drawing/2014/main" id="{7053AD4C-E13F-22B5-4E3C-5C5FAB0C31C4}"/>
                </a:ext>
              </a:extLst>
            </p:cNvPr>
            <p:cNvSpPr>
              <a:spLocks/>
            </p:cNvSpPr>
            <p:nvPr/>
          </p:nvSpPr>
          <p:spPr bwMode="auto">
            <a:xfrm>
              <a:off x="1908" y="5642"/>
              <a:ext cx="185" cy="64"/>
            </a:xfrm>
            <a:custGeom>
              <a:avLst/>
              <a:gdLst>
                <a:gd name="T0" fmla="*/ 32 w 61"/>
                <a:gd name="T1" fmla="*/ 21 h 21"/>
                <a:gd name="T2" fmla="*/ 24 w 61"/>
                <a:gd name="T3" fmla="*/ 18 h 21"/>
                <a:gd name="T4" fmla="*/ 6 w 61"/>
                <a:gd name="T5" fmla="*/ 13 h 21"/>
                <a:gd name="T6" fmla="*/ 1 w 61"/>
                <a:gd name="T7" fmla="*/ 11 h 21"/>
                <a:gd name="T8" fmla="*/ 3 w 61"/>
                <a:gd name="T9" fmla="*/ 6 h 21"/>
                <a:gd name="T10" fmla="*/ 29 w 61"/>
                <a:gd name="T11" fmla="*/ 12 h 21"/>
                <a:gd name="T12" fmla="*/ 33 w 61"/>
                <a:gd name="T13" fmla="*/ 13 h 21"/>
                <a:gd name="T14" fmla="*/ 58 w 61"/>
                <a:gd name="T15" fmla="*/ 10 h 21"/>
                <a:gd name="T16" fmla="*/ 60 w 61"/>
                <a:gd name="T17" fmla="*/ 15 h 21"/>
                <a:gd name="T18" fmla="*/ 55 w 61"/>
                <a:gd name="T19" fmla="*/ 16 h 21"/>
                <a:gd name="T20" fmla="*/ 36 w 61"/>
                <a:gd name="T21" fmla="*/ 20 h 21"/>
                <a:gd name="T22" fmla="*/ 32 w 61"/>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21">
                  <a:moveTo>
                    <a:pt x="32" y="21"/>
                  </a:moveTo>
                  <a:cubicBezTo>
                    <a:pt x="29" y="21"/>
                    <a:pt x="27" y="20"/>
                    <a:pt x="24" y="18"/>
                  </a:cubicBezTo>
                  <a:cubicBezTo>
                    <a:pt x="14" y="9"/>
                    <a:pt x="6" y="13"/>
                    <a:pt x="6" y="13"/>
                  </a:cubicBezTo>
                  <a:cubicBezTo>
                    <a:pt x="4" y="13"/>
                    <a:pt x="2" y="13"/>
                    <a:pt x="1" y="11"/>
                  </a:cubicBezTo>
                  <a:cubicBezTo>
                    <a:pt x="0" y="9"/>
                    <a:pt x="1" y="7"/>
                    <a:pt x="3" y="6"/>
                  </a:cubicBezTo>
                  <a:cubicBezTo>
                    <a:pt x="4" y="6"/>
                    <a:pt x="15" y="0"/>
                    <a:pt x="29" y="12"/>
                  </a:cubicBezTo>
                  <a:cubicBezTo>
                    <a:pt x="30" y="13"/>
                    <a:pt x="32" y="14"/>
                    <a:pt x="33" y="13"/>
                  </a:cubicBezTo>
                  <a:cubicBezTo>
                    <a:pt x="45" y="8"/>
                    <a:pt x="54" y="7"/>
                    <a:pt x="58" y="10"/>
                  </a:cubicBezTo>
                  <a:cubicBezTo>
                    <a:pt x="60" y="11"/>
                    <a:pt x="61" y="13"/>
                    <a:pt x="60" y="15"/>
                  </a:cubicBezTo>
                  <a:cubicBezTo>
                    <a:pt x="59" y="17"/>
                    <a:pt x="57" y="18"/>
                    <a:pt x="55" y="16"/>
                  </a:cubicBezTo>
                  <a:cubicBezTo>
                    <a:pt x="53" y="15"/>
                    <a:pt x="47" y="16"/>
                    <a:pt x="36" y="20"/>
                  </a:cubicBezTo>
                  <a:cubicBezTo>
                    <a:pt x="35" y="20"/>
                    <a:pt x="33" y="21"/>
                    <a:pt x="3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49" name="TextBox 48">
            <a:extLst>
              <a:ext uri="{FF2B5EF4-FFF2-40B4-BE49-F238E27FC236}">
                <a16:creationId xmlns:a16="http://schemas.microsoft.com/office/drawing/2014/main" id="{F15B6D9B-7C57-FEC9-FAF6-A91DC0361155}"/>
              </a:ext>
            </a:extLst>
          </p:cNvPr>
          <p:cNvSpPr txBox="1"/>
          <p:nvPr/>
        </p:nvSpPr>
        <p:spPr>
          <a:xfrm>
            <a:off x="9410884" y="2273444"/>
            <a:ext cx="1428749" cy="375552"/>
          </a:xfrm>
          <a:prstGeom prst="rect">
            <a:avLst/>
          </a:prstGeom>
          <a:noFill/>
        </p:spPr>
        <p:txBody>
          <a:bodyPr wrap="square" lIns="0" tIns="0" rIns="0" bIns="0">
            <a:noAutofit/>
          </a:bodyPr>
          <a:lstStyle/>
          <a:p>
            <a:pPr marL="182889" lvl="2" indent="0" algn="ctr">
              <a:lnSpc>
                <a:spcPct val="107000"/>
              </a:lnSpc>
              <a:spcBef>
                <a:spcPts val="0"/>
              </a:spcBef>
              <a:spcAft>
                <a:spcPts val="0"/>
              </a:spcAft>
              <a:buNone/>
            </a:pPr>
            <a:r>
              <a:rPr lang="en-US" sz="2400">
                <a:solidFill>
                  <a:schemeClr val="bg2"/>
                </a:solidFill>
              </a:rPr>
              <a:t>Hearing</a:t>
            </a:r>
            <a:endParaRPr lang="en-US" sz="2400">
              <a:solidFill>
                <a:schemeClr val="bg2"/>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54" name="TextBox 53">
            <a:extLst>
              <a:ext uri="{FF2B5EF4-FFF2-40B4-BE49-F238E27FC236}">
                <a16:creationId xmlns:a16="http://schemas.microsoft.com/office/drawing/2014/main" id="{6235C0D4-54CF-73A9-BCE1-447A30D8C2A2}"/>
              </a:ext>
            </a:extLst>
          </p:cNvPr>
          <p:cNvSpPr txBox="1"/>
          <p:nvPr/>
        </p:nvSpPr>
        <p:spPr>
          <a:xfrm>
            <a:off x="1187265" y="2269574"/>
            <a:ext cx="2053544" cy="375552"/>
          </a:xfrm>
          <a:prstGeom prst="rect">
            <a:avLst/>
          </a:prstGeom>
          <a:noFill/>
        </p:spPr>
        <p:txBody>
          <a:bodyPr wrap="square" lIns="0" tIns="0" rIns="0" bIns="0">
            <a:noAutofit/>
          </a:bodyPr>
          <a:lstStyle/>
          <a:p>
            <a:pPr marL="182889" marR="0" lvl="2" indent="0" algn="ctr">
              <a:lnSpc>
                <a:spcPct val="107000"/>
              </a:lnSpc>
              <a:spcBef>
                <a:spcPts val="0"/>
              </a:spcBef>
              <a:spcAft>
                <a:spcPts val="0"/>
              </a:spcAft>
              <a:buNone/>
            </a:pPr>
            <a:r>
              <a:rPr lang="en-US" sz="2400">
                <a:solidFill>
                  <a:schemeClr val="bg2"/>
                </a:solidFill>
              </a:rPr>
              <a:t>Dental</a:t>
            </a:r>
            <a:r>
              <a:rPr lang="en-US" sz="2400" baseline="30000">
                <a:solidFill>
                  <a:schemeClr val="bg2"/>
                </a:solidFill>
              </a:rPr>
              <a:t>9</a:t>
            </a:r>
            <a:endParaRPr lang="en-US" sz="2400">
              <a:solidFill>
                <a:schemeClr val="bg2"/>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57" name="TextBox 56">
            <a:extLst>
              <a:ext uri="{FF2B5EF4-FFF2-40B4-BE49-F238E27FC236}">
                <a16:creationId xmlns:a16="http://schemas.microsoft.com/office/drawing/2014/main" id="{FD4CA8EB-A8D7-828A-38D5-AEDDD884B3A3}"/>
              </a:ext>
            </a:extLst>
          </p:cNvPr>
          <p:cNvSpPr txBox="1"/>
          <p:nvPr/>
        </p:nvSpPr>
        <p:spPr>
          <a:xfrm>
            <a:off x="4649978" y="2291513"/>
            <a:ext cx="3212592" cy="470000"/>
          </a:xfrm>
          <a:prstGeom prst="rect">
            <a:avLst/>
          </a:prstGeom>
          <a:noFill/>
        </p:spPr>
        <p:txBody>
          <a:bodyPr wrap="square">
            <a:spAutoFit/>
          </a:bodyPr>
          <a:lstStyle/>
          <a:p>
            <a:pPr marL="182889" lvl="2" indent="0" algn="ctr">
              <a:lnSpc>
                <a:spcPct val="107000"/>
              </a:lnSpc>
              <a:spcBef>
                <a:spcPts val="0"/>
              </a:spcBef>
              <a:spcAft>
                <a:spcPts val="0"/>
              </a:spcAft>
              <a:buNone/>
            </a:pPr>
            <a:r>
              <a:rPr lang="en-US" sz="2400">
                <a:solidFill>
                  <a:schemeClr val="bg2"/>
                </a:solidFill>
              </a:rPr>
              <a:t>Vision</a:t>
            </a:r>
            <a:endParaRPr lang="en-US" sz="2400">
              <a:solidFill>
                <a:schemeClr val="bg2"/>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527011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lternate Process 11">
            <a:extLst>
              <a:ext uri="{FF2B5EF4-FFF2-40B4-BE49-F238E27FC236}">
                <a16:creationId xmlns:a16="http://schemas.microsoft.com/office/drawing/2014/main" id="{5A353831-6C96-71F7-A3B5-F74E796082C3}"/>
              </a:ext>
            </a:extLst>
          </p:cNvPr>
          <p:cNvSpPr/>
          <p:nvPr/>
        </p:nvSpPr>
        <p:spPr>
          <a:xfrm>
            <a:off x="685800" y="2662518"/>
            <a:ext cx="1828800" cy="1046594"/>
          </a:xfrm>
          <a:prstGeom prst="flowChartAlternateProcess">
            <a:avLst/>
          </a:prstGeom>
          <a:solidFill>
            <a:schemeClr val="bg1">
              <a:lumMod val="20000"/>
              <a:lumOff val="80000"/>
            </a:schemeClr>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err="1">
                <a:solidFill>
                  <a:schemeClr val="tx2"/>
                </a:solidFill>
                <a:latin typeface="Calibri" panose="020F0502020204030204"/>
              </a:rPr>
              <a:t>Benefeds</a:t>
            </a:r>
            <a:r>
              <a:rPr lang="en-US" sz="1400">
                <a:solidFill>
                  <a:schemeClr val="tx2"/>
                </a:solidFill>
                <a:latin typeface="Calibri" panose="020F0502020204030204"/>
              </a:rPr>
              <a:t> </a:t>
            </a:r>
            <a:br>
              <a:rPr lang="en-US" sz="1400">
                <a:latin typeface="Calibri" panose="020F0502020204030204"/>
              </a:rPr>
            </a:br>
            <a:r>
              <a:rPr lang="en-US" sz="1400">
                <a:solidFill>
                  <a:schemeClr val="tx2"/>
                </a:solidFill>
                <a:latin typeface="Calibri" panose="020F0502020204030204"/>
              </a:rPr>
              <a:t>dental/vision</a:t>
            </a:r>
            <a:endParaRPr kumimoji="0" lang="en-US" sz="1400" b="0" i="0" u="none" strike="noStrike" kern="1200" cap="none" spc="0" normalizeH="0" baseline="0" noProof="0">
              <a:ln>
                <a:noFill/>
              </a:ln>
              <a:solidFill>
                <a:schemeClr val="tx2"/>
              </a:solidFill>
              <a:effectLst/>
              <a:uLnTx/>
              <a:uFillTx/>
              <a:latin typeface="Calibri" panose="020F0502020204030204"/>
              <a:ea typeface="+mn-ea"/>
              <a:cs typeface="+mn-cs"/>
            </a:endParaRPr>
          </a:p>
        </p:txBody>
      </p:sp>
      <p:sp>
        <p:nvSpPr>
          <p:cNvPr id="14" name="Alternate Process 13">
            <a:extLst>
              <a:ext uri="{FF2B5EF4-FFF2-40B4-BE49-F238E27FC236}">
                <a16:creationId xmlns:a16="http://schemas.microsoft.com/office/drawing/2014/main" id="{4F12C8A6-6DE0-0567-7D9D-EE4FE48236F4}"/>
              </a:ext>
            </a:extLst>
          </p:cNvPr>
          <p:cNvSpPr/>
          <p:nvPr/>
        </p:nvSpPr>
        <p:spPr>
          <a:xfrm>
            <a:off x="2781907" y="2662519"/>
            <a:ext cx="1828800" cy="1046594"/>
          </a:xfrm>
          <a:prstGeom prst="flowChartAlternateProcess">
            <a:avLst/>
          </a:prstGeom>
          <a:solidFill>
            <a:schemeClr val="bg1">
              <a:lumMod val="20000"/>
              <a:lumOff val="8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2"/>
                </a:solidFill>
                <a:effectLst/>
                <a:uLnTx/>
                <a:uFillTx/>
                <a:latin typeface="Calibri" panose="020F0502020204030204"/>
                <a:ea typeface="+mn-ea"/>
                <a:cs typeface="+mn-cs"/>
              </a:rPr>
              <a:t>VA Dental Insurance Program (VADIP)</a:t>
            </a:r>
          </a:p>
        </p:txBody>
      </p:sp>
      <p:sp>
        <p:nvSpPr>
          <p:cNvPr id="19" name="Alternate Process 18">
            <a:extLst>
              <a:ext uri="{FF2B5EF4-FFF2-40B4-BE49-F238E27FC236}">
                <a16:creationId xmlns:a16="http://schemas.microsoft.com/office/drawing/2014/main" id="{A1EB3346-6004-CFE6-F3DF-DDFF2CA963DC}"/>
              </a:ext>
            </a:extLst>
          </p:cNvPr>
          <p:cNvSpPr/>
          <p:nvPr/>
        </p:nvSpPr>
        <p:spPr>
          <a:xfrm>
            <a:off x="4878014" y="2662519"/>
            <a:ext cx="1828800" cy="1046594"/>
          </a:xfrm>
          <a:prstGeom prst="flowChartAlternateProcess">
            <a:avLst/>
          </a:prstGeom>
          <a:solidFill>
            <a:schemeClr val="bg1">
              <a:lumMod val="20000"/>
              <a:lumOff val="80000"/>
            </a:schemeClr>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2"/>
                </a:solidFill>
                <a:effectLst/>
                <a:uLnTx/>
                <a:uFillTx/>
                <a:latin typeface="Calibri" panose="020F0502020204030204"/>
                <a:ea typeface="+mn-ea"/>
                <a:cs typeface="+mn-cs"/>
              </a:rPr>
              <a:t>VA Dental Insurance Program (VADIP)</a:t>
            </a:r>
          </a:p>
        </p:txBody>
      </p:sp>
      <p:sp>
        <p:nvSpPr>
          <p:cNvPr id="2" name="Title 1">
            <a:extLst>
              <a:ext uri="{FF2B5EF4-FFF2-40B4-BE49-F238E27FC236}">
                <a16:creationId xmlns:a16="http://schemas.microsoft.com/office/drawing/2014/main" id="{62ECE22E-E016-3FBB-50E8-702B45687E82}"/>
              </a:ext>
            </a:extLst>
          </p:cNvPr>
          <p:cNvSpPr>
            <a:spLocks noGrp="1"/>
          </p:cNvSpPr>
          <p:nvPr>
            <p:ph type="title"/>
          </p:nvPr>
        </p:nvSpPr>
        <p:spPr/>
        <p:txBody>
          <a:bodyPr/>
          <a:lstStyle/>
          <a:p>
            <a:r>
              <a:rPr lang="en-US"/>
              <a:t>Veteran plan coverage gaps for dental and vision </a:t>
            </a:r>
          </a:p>
        </p:txBody>
      </p:sp>
      <p:sp>
        <p:nvSpPr>
          <p:cNvPr id="4" name="Footer Placeholder 3">
            <a:extLst>
              <a:ext uri="{FF2B5EF4-FFF2-40B4-BE49-F238E27FC236}">
                <a16:creationId xmlns:a16="http://schemas.microsoft.com/office/drawing/2014/main" id="{39B677EE-B762-5B44-3BBC-C039C6052407}"/>
              </a:ext>
            </a:extLst>
          </p:cNvPr>
          <p:cNvSpPr>
            <a:spLocks noGrp="1"/>
          </p:cNvSpPr>
          <p:nvPr>
            <p:ph type="ftr" sz="quarter" idx="15"/>
          </p:nvPr>
        </p:nvSpPr>
        <p:spPr/>
        <p:txBody>
          <a:bodyPr/>
          <a:lstStyle/>
          <a:p>
            <a:r>
              <a:rPr lang="en-US"/>
              <a:t>For agent use only. Confidential and proprietary. Do not distribute.</a:t>
            </a:r>
          </a:p>
        </p:txBody>
      </p:sp>
      <p:sp>
        <p:nvSpPr>
          <p:cNvPr id="5" name="Slide Number Placeholder 4">
            <a:extLst>
              <a:ext uri="{FF2B5EF4-FFF2-40B4-BE49-F238E27FC236}">
                <a16:creationId xmlns:a16="http://schemas.microsoft.com/office/drawing/2014/main" id="{F02E44F0-CF85-B331-6DCB-BFB03D0DC5E7}"/>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9</a:t>
            </a:fld>
            <a:endParaRPr lang="en-US">
              <a:solidFill>
                <a:schemeClr val="tx1"/>
              </a:solidFill>
            </a:endParaRPr>
          </a:p>
        </p:txBody>
      </p:sp>
      <p:sp>
        <p:nvSpPr>
          <p:cNvPr id="6" name="Round Same Side Corner Rectangle 5">
            <a:extLst>
              <a:ext uri="{FF2B5EF4-FFF2-40B4-BE49-F238E27FC236}">
                <a16:creationId xmlns:a16="http://schemas.microsoft.com/office/drawing/2014/main" id="{B592B979-9957-27CE-2398-C9B9DD508266}"/>
              </a:ext>
            </a:extLst>
          </p:cNvPr>
          <p:cNvSpPr/>
          <p:nvPr/>
        </p:nvSpPr>
        <p:spPr>
          <a:xfrm>
            <a:off x="2781907" y="1653204"/>
            <a:ext cx="1828800" cy="1143000"/>
          </a:xfrm>
          <a:prstGeom prst="round2Same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chemeClr val="accent1"/>
                </a:solidFill>
                <a:effectLst/>
                <a:uLnTx/>
                <a:uFillTx/>
                <a:latin typeface="Calibri" panose="020F0502020204030204"/>
                <a:ea typeface="+mn-ea"/>
                <a:cs typeface="+mn-cs"/>
              </a:rPr>
              <a:t>CHAMPVA</a:t>
            </a:r>
          </a:p>
        </p:txBody>
      </p:sp>
      <p:sp>
        <p:nvSpPr>
          <p:cNvPr id="7" name="Rounded Rectangle 6">
            <a:extLst>
              <a:ext uri="{FF2B5EF4-FFF2-40B4-BE49-F238E27FC236}">
                <a16:creationId xmlns:a16="http://schemas.microsoft.com/office/drawing/2014/main" id="{B515FC61-CF5B-D3B7-F76F-0C21D7D4F0E0}"/>
              </a:ext>
            </a:extLst>
          </p:cNvPr>
          <p:cNvSpPr/>
          <p:nvPr/>
        </p:nvSpPr>
        <p:spPr>
          <a:xfrm>
            <a:off x="6974120" y="1653204"/>
            <a:ext cx="1828800" cy="1143000"/>
          </a:xfrm>
          <a:prstGeom prst="round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chemeClr val="accent1"/>
                </a:solidFill>
                <a:effectLst/>
                <a:uLnTx/>
                <a:uFillTx/>
                <a:latin typeface="Calibri" panose="020F0502020204030204"/>
                <a:ea typeface="+mn-ea"/>
                <a:cs typeface="+mn-cs"/>
              </a:rPr>
              <a:t>Original Medicare</a:t>
            </a:r>
          </a:p>
        </p:txBody>
      </p:sp>
      <p:cxnSp>
        <p:nvCxnSpPr>
          <p:cNvPr id="8" name="Straight Connector 7">
            <a:extLst>
              <a:ext uri="{FF2B5EF4-FFF2-40B4-BE49-F238E27FC236}">
                <a16:creationId xmlns:a16="http://schemas.microsoft.com/office/drawing/2014/main" id="{692C290C-D150-CB56-C839-CA23645819E8}"/>
              </a:ext>
            </a:extLst>
          </p:cNvPr>
          <p:cNvCxnSpPr>
            <a:cxnSpLocks/>
          </p:cNvCxnSpPr>
          <p:nvPr/>
        </p:nvCxnSpPr>
        <p:spPr>
          <a:xfrm flipH="1">
            <a:off x="4888040" y="2401599"/>
            <a:ext cx="589059" cy="872819"/>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8ECE8FE-38D4-5F92-B805-0CA141D69BB1}"/>
              </a:ext>
            </a:extLst>
          </p:cNvPr>
          <p:cNvCxnSpPr>
            <a:cxnSpLocks/>
          </p:cNvCxnSpPr>
          <p:nvPr/>
        </p:nvCxnSpPr>
        <p:spPr>
          <a:xfrm>
            <a:off x="3878658" y="2263432"/>
            <a:ext cx="644060" cy="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6090476-FCAB-FA9A-49A6-C116F25A40B2}"/>
              </a:ext>
            </a:extLst>
          </p:cNvPr>
          <p:cNvCxnSpPr>
            <a:cxnSpLocks/>
          </p:cNvCxnSpPr>
          <p:nvPr/>
        </p:nvCxnSpPr>
        <p:spPr>
          <a:xfrm flipV="1">
            <a:off x="5986343" y="2993661"/>
            <a:ext cx="2360437" cy="2123855"/>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11" name="Round Same Side Corner Rectangle 10">
            <a:extLst>
              <a:ext uri="{FF2B5EF4-FFF2-40B4-BE49-F238E27FC236}">
                <a16:creationId xmlns:a16="http://schemas.microsoft.com/office/drawing/2014/main" id="{8035E1F2-24F0-A9FA-5AE3-4E5A45AFE01A}"/>
              </a:ext>
            </a:extLst>
          </p:cNvPr>
          <p:cNvSpPr/>
          <p:nvPr/>
        </p:nvSpPr>
        <p:spPr>
          <a:xfrm>
            <a:off x="685800" y="1653204"/>
            <a:ext cx="1828800" cy="1143000"/>
          </a:xfrm>
          <a:prstGeom prst="round2Same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chemeClr val="accent1"/>
                </a:solidFill>
                <a:effectLst/>
                <a:uLnTx/>
                <a:uFillTx/>
                <a:latin typeface="Calibri" panose="020F0502020204030204"/>
                <a:ea typeface="+mn-ea"/>
                <a:cs typeface="+mn-cs"/>
              </a:rPr>
              <a:t>TRICARE For Life (TFL)</a:t>
            </a:r>
          </a:p>
        </p:txBody>
      </p:sp>
      <p:cxnSp>
        <p:nvCxnSpPr>
          <p:cNvPr id="13" name="Straight Arrow Connector 12">
            <a:extLst>
              <a:ext uri="{FF2B5EF4-FFF2-40B4-BE49-F238E27FC236}">
                <a16:creationId xmlns:a16="http://schemas.microsoft.com/office/drawing/2014/main" id="{F258EAEC-8A2F-0ACE-2B0D-8073F4DE70B5}"/>
              </a:ext>
            </a:extLst>
          </p:cNvPr>
          <p:cNvCxnSpPr/>
          <p:nvPr/>
        </p:nvCxnSpPr>
        <p:spPr>
          <a:xfrm flipH="1">
            <a:off x="1583363" y="2184150"/>
            <a:ext cx="168105" cy="217449"/>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15ABEB8-15FE-3EEB-F09E-1758ED4686F1}"/>
              </a:ext>
            </a:extLst>
          </p:cNvPr>
          <p:cNvCxnSpPr>
            <a:cxnSpLocks/>
          </p:cNvCxnSpPr>
          <p:nvPr/>
        </p:nvCxnSpPr>
        <p:spPr>
          <a:xfrm flipV="1">
            <a:off x="5406863" y="3254459"/>
            <a:ext cx="681340" cy="2259304"/>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17" name="Rounded Rectangle 16">
            <a:extLst>
              <a:ext uri="{FF2B5EF4-FFF2-40B4-BE49-F238E27FC236}">
                <a16:creationId xmlns:a16="http://schemas.microsoft.com/office/drawing/2014/main" id="{7584C4D2-0165-D3F6-D77F-110E2F380243}"/>
              </a:ext>
            </a:extLst>
          </p:cNvPr>
          <p:cNvSpPr/>
          <p:nvPr/>
        </p:nvSpPr>
        <p:spPr>
          <a:xfrm>
            <a:off x="662496" y="4846309"/>
            <a:ext cx="8140423" cy="833369"/>
          </a:xfrm>
          <a:prstGeom prst="roundRect">
            <a:avLst/>
          </a:prstGeom>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a:solidFill>
                  <a:schemeClr val="tx2"/>
                </a:solidFill>
                <a:latin typeface="Calibri" panose="020F0502020204030204"/>
              </a:rPr>
              <a:t>Private carrier like Humana dental and vision plans</a:t>
            </a:r>
            <a:endParaRPr kumimoji="0" lang="en-US" sz="2400" b="0" i="0" u="none" strike="noStrike" kern="1200" cap="none" spc="0" normalizeH="0" baseline="0" noProof="0">
              <a:ln>
                <a:noFill/>
              </a:ln>
              <a:solidFill>
                <a:schemeClr val="tx2"/>
              </a:solidFill>
              <a:effectLst/>
              <a:uLnTx/>
              <a:uFillTx/>
              <a:latin typeface="Calibri" panose="020F0502020204030204"/>
              <a:ea typeface="+mn-ea"/>
              <a:cs typeface="+mn-cs"/>
            </a:endParaRPr>
          </a:p>
        </p:txBody>
      </p:sp>
      <p:sp>
        <p:nvSpPr>
          <p:cNvPr id="18" name="Round Same Side Corner Rectangle 17">
            <a:extLst>
              <a:ext uri="{FF2B5EF4-FFF2-40B4-BE49-F238E27FC236}">
                <a16:creationId xmlns:a16="http://schemas.microsoft.com/office/drawing/2014/main" id="{3AF4B3A5-139F-CD6D-71D2-F4290B259580}"/>
              </a:ext>
            </a:extLst>
          </p:cNvPr>
          <p:cNvSpPr/>
          <p:nvPr/>
        </p:nvSpPr>
        <p:spPr>
          <a:xfrm>
            <a:off x="4878014" y="1653204"/>
            <a:ext cx="1828800" cy="1143000"/>
          </a:xfrm>
          <a:prstGeom prst="round2Same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chemeClr val="accent1"/>
                </a:solidFill>
                <a:effectLst/>
                <a:uLnTx/>
                <a:uFillTx/>
                <a:latin typeface="Calibri" panose="020F0502020204030204"/>
                <a:ea typeface="+mn-ea"/>
                <a:cs typeface="+mn-cs"/>
              </a:rPr>
              <a:t>Veteran Affairs (VA) healthcare</a:t>
            </a:r>
          </a:p>
        </p:txBody>
      </p:sp>
      <p:cxnSp>
        <p:nvCxnSpPr>
          <p:cNvPr id="20" name="Straight Connector 19">
            <a:extLst>
              <a:ext uri="{FF2B5EF4-FFF2-40B4-BE49-F238E27FC236}">
                <a16:creationId xmlns:a16="http://schemas.microsoft.com/office/drawing/2014/main" id="{660E585F-38DB-2FF0-24B1-7A5F4A57AEC2}"/>
              </a:ext>
            </a:extLst>
          </p:cNvPr>
          <p:cNvCxnSpPr>
            <a:cxnSpLocks/>
          </p:cNvCxnSpPr>
          <p:nvPr/>
        </p:nvCxnSpPr>
        <p:spPr>
          <a:xfrm flipH="1" flipV="1">
            <a:off x="4416887" y="2819764"/>
            <a:ext cx="1828800" cy="914400"/>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21" name="Rounded Rectangle 20">
            <a:extLst>
              <a:ext uri="{FF2B5EF4-FFF2-40B4-BE49-F238E27FC236}">
                <a16:creationId xmlns:a16="http://schemas.microsoft.com/office/drawing/2014/main" id="{2AAF754D-248C-AD9A-D597-CCBB8F2C3146}"/>
              </a:ext>
            </a:extLst>
          </p:cNvPr>
          <p:cNvSpPr/>
          <p:nvPr/>
        </p:nvSpPr>
        <p:spPr>
          <a:xfrm>
            <a:off x="9077538" y="1653204"/>
            <a:ext cx="2745654" cy="402647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bg2"/>
                </a:solidFill>
                <a:effectLst/>
                <a:uLnTx/>
                <a:uFillTx/>
                <a:latin typeface="Calibri" panose="020F0502020204030204"/>
                <a:ea typeface="+mn-ea"/>
                <a:cs typeface="+mn-cs"/>
              </a:rPr>
              <a:t>Just 15% of the </a:t>
            </a:r>
            <a:br>
              <a:rPr kumimoji="0" lang="en-US" sz="2400" b="0" i="0" u="none" strike="noStrike" kern="1200" cap="none" spc="0" normalizeH="0" baseline="0" noProof="0">
                <a:ln>
                  <a:noFill/>
                </a:ln>
                <a:solidFill>
                  <a:schemeClr val="bg2"/>
                </a:solidFill>
                <a:effectLst/>
                <a:uLnTx/>
                <a:uFillTx/>
                <a:latin typeface="Calibri" panose="020F0502020204030204"/>
                <a:ea typeface="+mn-ea"/>
                <a:cs typeface="+mn-cs"/>
              </a:rPr>
            </a:br>
            <a:r>
              <a:rPr kumimoji="0" lang="en-US" sz="2400" b="0" i="0" u="none" strike="noStrike" kern="1200" cap="none" spc="0" normalizeH="0" baseline="0" noProof="0">
                <a:ln>
                  <a:noFill/>
                </a:ln>
                <a:solidFill>
                  <a:schemeClr val="bg2"/>
                </a:solidFill>
                <a:effectLst/>
                <a:uLnTx/>
                <a:uFillTx/>
                <a:latin typeface="Calibri" panose="020F0502020204030204"/>
                <a:ea typeface="+mn-ea"/>
                <a:cs typeface="+mn-cs"/>
              </a:rPr>
              <a:t>9 million veterans enrolled in VA healthcare are eligible for </a:t>
            </a:r>
            <a:br>
              <a:rPr kumimoji="0" lang="en-US" sz="2400" b="0" i="0" u="none" strike="noStrike" kern="1200" cap="none" spc="0" normalizeH="0" baseline="0" noProof="0">
                <a:ln>
                  <a:noFill/>
                </a:ln>
                <a:solidFill>
                  <a:schemeClr val="bg2"/>
                </a:solidFill>
                <a:effectLst/>
                <a:uLnTx/>
                <a:uFillTx/>
                <a:latin typeface="Calibri" panose="020F0502020204030204"/>
                <a:ea typeface="+mn-ea"/>
                <a:cs typeface="+mn-cs"/>
              </a:rPr>
            </a:br>
            <a:r>
              <a:rPr kumimoji="0" lang="en-US" sz="2400" b="0" i="0" u="none" strike="noStrike" kern="1200" cap="none" spc="0" normalizeH="0" baseline="0" noProof="0">
                <a:ln>
                  <a:noFill/>
                </a:ln>
                <a:solidFill>
                  <a:schemeClr val="bg2"/>
                </a:solidFill>
                <a:effectLst/>
                <a:uLnTx/>
                <a:uFillTx/>
                <a:latin typeface="Calibri" panose="020F0502020204030204"/>
                <a:ea typeface="+mn-ea"/>
                <a:cs typeface="+mn-cs"/>
              </a:rPr>
              <a:t>dental benefits</a:t>
            </a:r>
            <a:r>
              <a:rPr kumimoji="0" lang="en-US" sz="2400" b="0" i="0" u="none" strike="noStrike" kern="1200" cap="none" spc="0" normalizeH="0" baseline="30000" noProof="0">
                <a:ln>
                  <a:noFill/>
                </a:ln>
                <a:solidFill>
                  <a:schemeClr val="bg2"/>
                </a:solidFill>
                <a:effectLst/>
                <a:uLnTx/>
                <a:uFillTx/>
                <a:latin typeface="Calibri" panose="020F0502020204030204"/>
                <a:ea typeface="+mn-ea"/>
                <a:cs typeface="+mn-cs"/>
              </a:rPr>
              <a:t>16</a:t>
            </a:r>
          </a:p>
        </p:txBody>
      </p:sp>
      <p:cxnSp>
        <p:nvCxnSpPr>
          <p:cNvPr id="30" name="Elbow Connector 29">
            <a:extLst>
              <a:ext uri="{FF2B5EF4-FFF2-40B4-BE49-F238E27FC236}">
                <a16:creationId xmlns:a16="http://schemas.microsoft.com/office/drawing/2014/main" id="{98899401-FB4E-DC70-BAE5-6E3D342FB391}"/>
              </a:ext>
            </a:extLst>
          </p:cNvPr>
          <p:cNvCxnSpPr>
            <a:cxnSpLocks/>
          </p:cNvCxnSpPr>
          <p:nvPr/>
        </p:nvCxnSpPr>
        <p:spPr>
          <a:xfrm rot="16200000" flipH="1">
            <a:off x="2379951" y="2929361"/>
            <a:ext cx="531280" cy="2090782"/>
          </a:xfrm>
          <a:prstGeom prst="bentConnector2">
            <a:avLst/>
          </a:prstGeom>
          <a:ln w="12700" cap="sq">
            <a:solidFill>
              <a:schemeClr val="accent3"/>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Elbow Connector 31">
            <a:extLst>
              <a:ext uri="{FF2B5EF4-FFF2-40B4-BE49-F238E27FC236}">
                <a16:creationId xmlns:a16="http://schemas.microsoft.com/office/drawing/2014/main" id="{F86D14CA-B37A-6999-3527-E56754EEA4B7}"/>
              </a:ext>
            </a:extLst>
          </p:cNvPr>
          <p:cNvCxnSpPr>
            <a:cxnSpLocks/>
          </p:cNvCxnSpPr>
          <p:nvPr/>
        </p:nvCxnSpPr>
        <p:spPr>
          <a:xfrm rot="16200000" flipH="1">
            <a:off x="3645909" y="3759510"/>
            <a:ext cx="1137196" cy="1036401"/>
          </a:xfrm>
          <a:prstGeom prst="bentConnector3">
            <a:avLst>
              <a:gd name="adj1" fmla="val 46751"/>
            </a:avLst>
          </a:prstGeom>
          <a:ln w="12700" cap="sq">
            <a:solidFill>
              <a:schemeClr val="accent3"/>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Elbow Connector 41">
            <a:extLst>
              <a:ext uri="{FF2B5EF4-FFF2-40B4-BE49-F238E27FC236}">
                <a16:creationId xmlns:a16="http://schemas.microsoft.com/office/drawing/2014/main" id="{9644DD71-C893-974B-8646-D328FE64FBA6}"/>
              </a:ext>
            </a:extLst>
          </p:cNvPr>
          <p:cNvCxnSpPr>
            <a:cxnSpLocks/>
          </p:cNvCxnSpPr>
          <p:nvPr/>
        </p:nvCxnSpPr>
        <p:spPr>
          <a:xfrm rot="5400000">
            <a:off x="4693963" y="3747858"/>
            <a:ext cx="1137196" cy="1059706"/>
          </a:xfrm>
          <a:prstGeom prst="bentConnector3">
            <a:avLst>
              <a:gd name="adj1" fmla="val 46834"/>
            </a:avLst>
          </a:prstGeom>
          <a:ln w="12700" cap="sq">
            <a:solidFill>
              <a:schemeClr val="accent3"/>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Elbow Connector 45">
            <a:extLst>
              <a:ext uri="{FF2B5EF4-FFF2-40B4-BE49-F238E27FC236}">
                <a16:creationId xmlns:a16="http://schemas.microsoft.com/office/drawing/2014/main" id="{D6BF6668-F0CC-79E6-AEAB-B7ECC44D01FF}"/>
              </a:ext>
            </a:extLst>
          </p:cNvPr>
          <p:cNvCxnSpPr>
            <a:cxnSpLocks/>
          </p:cNvCxnSpPr>
          <p:nvPr/>
        </p:nvCxnSpPr>
        <p:spPr>
          <a:xfrm rot="5400000">
            <a:off x="6123385" y="2475259"/>
            <a:ext cx="1444190" cy="2086080"/>
          </a:xfrm>
          <a:prstGeom prst="bentConnector2">
            <a:avLst/>
          </a:prstGeom>
          <a:ln w="12700" cap="sq">
            <a:solidFill>
              <a:schemeClr val="accent3"/>
            </a:solidFill>
            <a:beve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4465590"/>
      </p:ext>
    </p:extLst>
  </p:cSld>
  <p:clrMapOvr>
    <a:masterClrMapping/>
  </p:clrMapOvr>
</p:sld>
</file>

<file path=ppt/theme/theme1.xml><?xml version="1.0" encoding="utf-8"?>
<a:theme xmlns:a="http://schemas.openxmlformats.org/drawingml/2006/main" name="HUMANA - TITLE SLIDES - WHITE">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umana_MS-Enterprise-Template_4.2" id="{2F07707F-1532-A14B-8D48-ABA343F7831B}" vid="{27B4A98F-D3A2-FB49-ADF5-9BD18ADF4E33}"/>
    </a:ext>
  </a:extLst>
</a:theme>
</file>

<file path=ppt/theme/theme2.xml><?xml version="1.0" encoding="utf-8"?>
<a:theme xmlns:a="http://schemas.openxmlformats.org/drawingml/2006/main" name="2022_HUMANA MASTER SLIDE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MS-Enterprise-Template_4.2" id="{2F07707F-1532-A14B-8D48-ABA343F7831B}" vid="{6DF37E9B-7E4D-7140-929D-782DD037E621}"/>
    </a:ext>
  </a:extLst>
</a:theme>
</file>

<file path=ppt/theme/theme3.xml><?xml version="1.0" encoding="utf-8"?>
<a:theme xmlns:a="http://schemas.openxmlformats.org/drawingml/2006/main" name="2022_HUMANA - SECTION SLIDE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MS-Enterprise-Template_4.2" id="{2F07707F-1532-A14B-8D48-ABA343F7831B}" vid="{29D96844-1978-6F46-92D2-4CDC707572B6}"/>
    </a:ext>
  </a:extLst>
</a:theme>
</file>

<file path=ppt/theme/theme4.xml><?xml version="1.0" encoding="utf-8"?>
<a:theme xmlns:a="http://schemas.openxmlformats.org/drawingml/2006/main" name="2022_HUMANA - SOLID BACKGROUND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MS-Enterprise-Template_4.2" id="{2F07707F-1532-A14B-8D48-ABA343F7831B}" vid="{B73E4F20-8D8B-0949-B955-789D280E3A90}"/>
    </a:ext>
  </a:extLst>
</a:theme>
</file>

<file path=ppt/theme/theme5.xml><?xml version="1.0" encoding="utf-8"?>
<a:theme xmlns:a="http://schemas.openxmlformats.org/drawingml/2006/main" name="BLANK">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MS-Enterprise-Template_4.2" id="{2F07707F-1532-A14B-8D48-ABA343F7831B}" vid="{87808069-2D92-8646-A4A6-98B51728D7A5}"/>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09d0e43e-15cf-4af3-8a13-c3883c332804" xsi:nil="true"/>
    <lcf76f155ced4ddcb4097134ff3c332f xmlns="e4e07194-0b75-4e7a-9826-68e4c98ce647">
      <Terms xmlns="http://schemas.microsoft.com/office/infopath/2007/PartnerControls"/>
    </lcf76f155ced4ddcb4097134ff3c332f>
    <Notes xmlns="e4e07194-0b75-4e7a-9826-68e4c98ce64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4D5C4F7DAED8441AF5A2C8D5C0EE792" ma:contentTypeVersion="17" ma:contentTypeDescription="Create a new document." ma:contentTypeScope="" ma:versionID="94791c756e75198e53567be5e4aff05d">
  <xsd:schema xmlns:xsd="http://www.w3.org/2001/XMLSchema" xmlns:xs="http://www.w3.org/2001/XMLSchema" xmlns:p="http://schemas.microsoft.com/office/2006/metadata/properties" xmlns:ns2="e4e07194-0b75-4e7a-9826-68e4c98ce647" xmlns:ns3="09d0e43e-15cf-4af3-8a13-c3883c332804" targetNamespace="http://schemas.microsoft.com/office/2006/metadata/properties" ma:root="true" ma:fieldsID="cf6ae9b3d4e02ae26b106b1ea53d40df" ns2:_="" ns3:_="">
    <xsd:import namespace="e4e07194-0b75-4e7a-9826-68e4c98ce647"/>
    <xsd:import namespace="09d0e43e-15cf-4af3-8a13-c3883c33280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LengthInSeconds" minOccurs="0"/>
                <xsd:element ref="ns2:Note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e07194-0b75-4e7a-9826-68e4c98ce6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Notes" ma:index="21" nillable="true" ma:displayName="Notes" ma:format="Dropdown" ma:internalName="Notes">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c44bbcb2-350f-4b93-a4c0-28e88dbf276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9d0e43e-15cf-4af3-8a13-c3883c33280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5346fbb-b4f5-4711-ab6b-3e5a1c77a146}" ma:internalName="TaxCatchAll" ma:showField="CatchAllData" ma:web="09d0e43e-15cf-4af3-8a13-c3883c3328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6FA1033-42C8-4787-8F55-C7CF8030C557}">
  <ds:schemaRefs>
    <ds:schemaRef ds:uri="http://schemas.microsoft.com/sharepoint/v3/contenttype/forms"/>
  </ds:schemaRefs>
</ds:datastoreItem>
</file>

<file path=customXml/itemProps2.xml><?xml version="1.0" encoding="utf-8"?>
<ds:datastoreItem xmlns:ds="http://schemas.openxmlformats.org/officeDocument/2006/customXml" ds:itemID="{18769180-3E4C-4A84-8F23-964F36D41C44}">
  <ds:schemaRefs>
    <ds:schemaRef ds:uri="http://schemas.microsoft.com/office/2006/metadata/properties"/>
    <ds:schemaRef ds:uri="http://www.w3.org/XML/1998/namespace"/>
    <ds:schemaRef ds:uri="http://schemas.microsoft.com/office/infopath/2007/PartnerControls"/>
    <ds:schemaRef ds:uri="e4e07194-0b75-4e7a-9826-68e4c98ce647"/>
    <ds:schemaRef ds:uri="http://schemas.microsoft.com/office/2006/documentManagement/types"/>
    <ds:schemaRef ds:uri="http://purl.org/dc/terms/"/>
    <ds:schemaRef ds:uri="http://purl.org/dc/dcmitype/"/>
    <ds:schemaRef ds:uri="http://purl.org/dc/elements/1.1/"/>
    <ds:schemaRef ds:uri="http://schemas.openxmlformats.org/package/2006/metadata/core-properties"/>
    <ds:schemaRef ds:uri="09d0e43e-15cf-4af3-8a13-c3883c332804"/>
  </ds:schemaRefs>
</ds:datastoreItem>
</file>

<file path=customXml/itemProps3.xml><?xml version="1.0" encoding="utf-8"?>
<ds:datastoreItem xmlns:ds="http://schemas.openxmlformats.org/officeDocument/2006/customXml" ds:itemID="{93F1E996-C70E-40B5-92D8-3F0DF8BF9ECF}">
  <ds:schemaRefs>
    <ds:schemaRef ds:uri="09d0e43e-15cf-4af3-8a13-c3883c332804"/>
    <ds:schemaRef ds:uri="e4e07194-0b75-4e7a-9826-68e4c98ce64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21</TotalTime>
  <Words>7865</Words>
  <Application>Microsoft Macintosh PowerPoint</Application>
  <PresentationFormat>Widescreen</PresentationFormat>
  <Paragraphs>547</Paragraphs>
  <Slides>38</Slides>
  <Notes>38</Notes>
  <HiddenSlides>0</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38</vt:i4>
      </vt:variant>
    </vt:vector>
  </HeadingPairs>
  <TitlesOfParts>
    <vt:vector size="48" baseType="lpstr">
      <vt:lpstr>-apple-system</vt:lpstr>
      <vt:lpstr>Arial</vt:lpstr>
      <vt:lpstr>Calibri</vt:lpstr>
      <vt:lpstr>Calibri Light</vt:lpstr>
      <vt:lpstr>Inter</vt:lpstr>
      <vt:lpstr>HUMANA - TITLE SLIDES - WHITE</vt:lpstr>
      <vt:lpstr>2022_HUMANA MASTER SLIDES</vt:lpstr>
      <vt:lpstr>2022_HUMANA - SECTION SLIDES</vt:lpstr>
      <vt:lpstr>2022_HUMANA - SOLID BACKGROUNDS</vt:lpstr>
      <vt:lpstr>BLANK</vt:lpstr>
      <vt:lpstr>PowerPoint Presentation</vt:lpstr>
      <vt:lpstr>Agenda and speakers</vt:lpstr>
      <vt:lpstr>PowerPoint Presentation</vt:lpstr>
      <vt:lpstr>Dental needs among veterans1</vt:lpstr>
      <vt:lpstr>Veteran vision and hearing needs</vt:lpstr>
      <vt:lpstr>Dental, vision and hearing health is important to overall health </vt:lpstr>
      <vt:lpstr>Poll question</vt:lpstr>
      <vt:lpstr>Dental, vision and hearing costs without insurance</vt:lpstr>
      <vt:lpstr>Veteran plan coverage gaps for dental and vision </vt:lpstr>
      <vt:lpstr>PowerPoint Presentation</vt:lpstr>
      <vt:lpstr>Humana dental plans national overview​</vt:lpstr>
      <vt:lpstr>Humana vision plans </vt:lpstr>
      <vt:lpstr>Who do these dental and vision plans work for?</vt:lpstr>
      <vt:lpstr>Who may be interested in Humana Extend Plans?* </vt:lpstr>
      <vt:lpstr>Poll question</vt:lpstr>
      <vt:lpstr>PowerPoint Presentation</vt:lpstr>
      <vt:lpstr>Why it’s important to have a diverse product portfolio </vt:lpstr>
      <vt:lpstr>Poll Question</vt:lpstr>
      <vt:lpstr>PowerPoint Presentation</vt:lpstr>
      <vt:lpstr>Let’s look at the veteran community17 </vt:lpstr>
      <vt:lpstr>Don’t know how to get started? </vt:lpstr>
      <vt:lpstr>Know where to connect with veterans</vt:lpstr>
      <vt:lpstr>Connect and create relationships</vt:lpstr>
      <vt:lpstr>Create trust in the relationship </vt:lpstr>
      <vt:lpstr>PowerPoint Presentation</vt:lpstr>
      <vt:lpstr>Understand what veterans need </vt:lpstr>
      <vt:lpstr>Go above and beyond to help veterans get the care they need </vt:lpstr>
      <vt:lpstr>Great care leads to referrals </vt:lpstr>
      <vt:lpstr>Use the Marketing Resource Center (MRC) to access materials </vt:lpstr>
      <vt:lpstr>How to use social media* to connect with veterans</vt:lpstr>
      <vt:lpstr>Use sales tools for easy enrollment and service </vt:lpstr>
      <vt:lpstr>PowerPoint Presentation</vt:lpstr>
      <vt:lpstr>Explore our virtual event </vt:lpstr>
      <vt:lpstr>Find more resources </vt:lpstr>
      <vt:lpstr>Need help? Connect with your leadership team</vt:lpstr>
      <vt:lpstr>PowerPoint Presentation</vt:lpstr>
      <vt:lpstr>Sources </vt:lpstr>
      <vt:lpstr>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Dayna McTavish</dc:creator>
  <cp:lastModifiedBy>Dayna McTavish</cp:lastModifiedBy>
  <cp:revision>1</cp:revision>
  <cp:lastPrinted>2023-04-04T16:40:06Z</cp:lastPrinted>
  <dcterms:created xsi:type="dcterms:W3CDTF">2023-03-03T20:48:04Z</dcterms:created>
  <dcterms:modified xsi:type="dcterms:W3CDTF">2023-05-11T20:55:25Z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0x01010094D5C4F7DAED8441AF5A2C8D5C0EE792</vt:lpwstr>
  </property>
  <property fmtid="{D5CDD505-2E9C-101B-9397-08002B2CF9AE}" pid="3" name="MediaServiceImageTags">
    <vt:lpwstr/>
  </property>
</Properties>
</file>