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4.xml" ContentType="application/vnd.openxmlformats-officedocument.theme+xml"/>
  <Override PartName="/ppt/slideLayouts/slideLayout9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 id="2147483674" r:id="rId5"/>
    <p:sldMasterId id="2147483725" r:id="rId6"/>
    <p:sldMasterId id="2147483749" r:id="rId7"/>
    <p:sldMasterId id="2147483756" r:id="rId8"/>
  </p:sldMasterIdLst>
  <p:notesMasterIdLst>
    <p:notesMasterId r:id="rId39"/>
  </p:notesMasterIdLst>
  <p:sldIdLst>
    <p:sldId id="256" r:id="rId9"/>
    <p:sldId id="3028" r:id="rId10"/>
    <p:sldId id="259" r:id="rId11"/>
    <p:sldId id="260" r:id="rId12"/>
    <p:sldId id="262" r:id="rId13"/>
    <p:sldId id="3036" r:id="rId14"/>
    <p:sldId id="263" r:id="rId15"/>
    <p:sldId id="264" r:id="rId16"/>
    <p:sldId id="265" r:id="rId17"/>
    <p:sldId id="266" r:id="rId18"/>
    <p:sldId id="3038" r:id="rId19"/>
    <p:sldId id="3039" r:id="rId20"/>
    <p:sldId id="268" r:id="rId21"/>
    <p:sldId id="269" r:id="rId22"/>
    <p:sldId id="3041" r:id="rId23"/>
    <p:sldId id="3042" r:id="rId24"/>
    <p:sldId id="271" r:id="rId25"/>
    <p:sldId id="299" r:id="rId26"/>
    <p:sldId id="3052" r:id="rId27"/>
    <p:sldId id="273" r:id="rId28"/>
    <p:sldId id="274" r:id="rId29"/>
    <p:sldId id="275" r:id="rId30"/>
    <p:sldId id="276" r:id="rId31"/>
    <p:sldId id="277" r:id="rId32"/>
    <p:sldId id="278" r:id="rId33"/>
    <p:sldId id="294" r:id="rId34"/>
    <p:sldId id="3053" r:id="rId35"/>
    <p:sldId id="296" r:id="rId36"/>
    <p:sldId id="3051" r:id="rId37"/>
    <p:sldId id="261" r:id="rId38"/>
  </p:sldIdLst>
  <p:sldSz cx="12192000" cy="6858000"/>
  <p:notesSz cx="6858000" cy="9144000"/>
  <p:defaultTex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E3CFA00-A53E-B4DA-0B93-109281FD07D2}" name="Lizzy Byrd" initials="LB" userId="S::lbyrd@heinrich.com::f7962849-6d74-49c6-9e42-b2bb433b3168" providerId="AD"/>
  <p188:author id="{BC6C9A0A-AFC1-0CC9-E7D2-3D94C8726829}" name="Mande Mischler" initials="MM" userId="S::mmischler@heinrich.com::64e7ba86-5f7b-4f4d-a2c4-3175a5490750" providerId="AD"/>
  <p188:author id="{2B2C951F-7DF3-AAA1-2727-FA0DE4B1BF68}" name="Lucas Ledbetter" initials="LL" userId="S::lledbetter@heinrich.com::2f511856-7260-4684-94c1-e6cf4c6ab8d9" providerId="AD"/>
  <p188:author id="{7AF24681-415B-34E3-8104-B6DA412E0905}" name="Kristan Butler" initials="KB" userId="S::kbutler@heinrich.com::b6f795cb-18f0-4563-acd9-6da6d8ebf11b" providerId="AD"/>
  <p188:author id="{F628D684-892E-408F-AF97-02C6EA9197D9}" name="Nicole French" initials="NF" userId="S::nfrench@heinrich.com::5614fb44-b555-4441-8f39-1fa28f2069e3" providerId="AD"/>
  <p188:author id="{9F733D86-6F8B-B158-4520-2D87DB18A74F}" name="Deanne Gertner" initials="DG" userId="S::dgertner@heinrich.com::2f2da0be-a903-4ed0-b5a2-794436d01533" providerId="AD"/>
  <p188:author id="{5346AFE5-3ECA-E70B-6CFF-D80D2431AF26}" name="Alex Becker" initials="AB" userId="S::abecker@heinrich.com::4ddfac86-0f0a-4e95-be17-43f166ade5fa" providerId="AD"/>
  <p188:author id="{B0E18FF6-F6C6-8758-EAA5-7D2A43E45D5F}" name="Brandon Munson" initials="BM" userId="S::bmunson@heinrich.com::5160aac1-d567-4add-a5d1-0d9df6a0eadc" providerId="AD"/>
  <p188:author id="{9B3A4FF9-2DFA-628E-14DB-3E91BB39B939}" name="Kristen Barnhill" initials="KB" userId="S::kbarnhill@heinrich.com::c1da1268-a3cb-43b7-bee4-d3a51f09a002" providerId="AD"/>
  <p188:author id="{057188FD-D958-0CDC-27B7-3E485E257BBB}" name="Jenifer Cabarcas" initials="JC" userId="S::jcabarcas@heinrich.com::9716cd15-3428-461f-a614-2f2f01fcc2a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707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78331F-F581-351D-F48B-B87AAF38D5E5}" v="1" dt="2023-05-11T21:45:41.218"/>
    <p1510:client id="{1B7B78C9-30A9-2B3F-EBCC-7831E83AF9F2}" v="2" dt="2023-05-11T21:33:04.269"/>
    <p1510:client id="{399070CE-8B0C-1B46-AD4F-9B066C216AE0}" v="2" dt="2023-05-12T15:23:55.796"/>
    <p1510:client id="{3C1D8915-42C7-D64C-A54F-559354C7A98D}" v="123" dt="2023-05-12T17:24:49.547"/>
    <p1510:client id="{3D87825B-ADB5-FE28-3027-CD0D29286BFC}" v="16" dt="2023-05-12T18:55:15.307"/>
    <p1510:client id="{67225378-DDBC-963C-D053-89710813B2C5}" v="1" dt="2023-05-12T17:34:26.239"/>
    <p1510:client id="{6B003AFA-282F-D858-4C97-C09AEED1F3B7}" v="2" dt="2023-05-11T21:55:36.794"/>
    <p1510:client id="{6D35AE3E-6EEA-9712-9687-88C150C8F963}" v="4" dt="2023-05-23T17:24:07.253"/>
    <p1510:client id="{7D875387-8B54-5555-EF24-1936D78D1C4F}" v="2" dt="2023-05-12T17:20:33.035"/>
    <p1510:client id="{D2C6D44B-2E42-DC4D-9551-CAA544320C39}" v="16" dt="2023-05-11T21:00:36.513"/>
    <p1510:client id="{D42E6808-BC79-B1AC-CF23-0F6EF195E75E}" v="1" dt="2023-05-12T13:53:51.8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notesMaster" Target="notesMasters/notesMaster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presProps" Target="presProps.xml"/><Relationship Id="rId45"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20" Type="http://schemas.openxmlformats.org/officeDocument/2006/relationships/slide" Target="slides/slide12.xml"/><Relationship Id="rId4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5B7C35-4B4D-9347-91D2-2077B5D00E51}" type="doc">
      <dgm:prSet loTypeId="urn:microsoft.com/office/officeart/2005/8/layout/cycle6" loCatId="" qsTypeId="urn:microsoft.com/office/officeart/2005/8/quickstyle/simple1" qsCatId="simple" csTypeId="urn:microsoft.com/office/officeart/2005/8/colors/accent1_2" csCatId="accent1" phldr="1"/>
      <dgm:spPr/>
      <dgm:t>
        <a:bodyPr/>
        <a:lstStyle/>
        <a:p>
          <a:endParaRPr lang="en-US"/>
        </a:p>
      </dgm:t>
    </dgm:pt>
    <dgm:pt modelId="{AE18C838-305F-934D-A44B-2971CE235F68}">
      <dgm:prSet phldrT="[Text]" custT="1"/>
      <dgm:spPr>
        <a:ln>
          <a:noFill/>
        </a:ln>
      </dgm:spPr>
      <dgm:t>
        <a:bodyPr/>
        <a:lstStyle/>
        <a:p>
          <a:r>
            <a:rPr lang="en-US" sz="1600">
              <a:solidFill>
                <a:schemeClr val="tx2"/>
              </a:solidFill>
            </a:rPr>
            <a:t>Show your </a:t>
          </a:r>
          <a:br>
            <a:rPr lang="en-US" sz="1600">
              <a:solidFill>
                <a:schemeClr val="tx2"/>
              </a:solidFill>
            </a:rPr>
          </a:br>
          <a:r>
            <a:rPr lang="en-US" sz="1600">
              <a:solidFill>
                <a:schemeClr val="tx2"/>
              </a:solidFill>
            </a:rPr>
            <a:t>genuine interest</a:t>
          </a:r>
          <a:endParaRPr lang="en-US" sz="1600"/>
        </a:p>
      </dgm:t>
    </dgm:pt>
    <dgm:pt modelId="{CA5C45DF-CF5D-D842-BD78-00B9D2E7C482}" type="parTrans" cxnId="{DCC09E62-B00A-CA44-92E3-FF67C608BF46}">
      <dgm:prSet/>
      <dgm:spPr/>
      <dgm:t>
        <a:bodyPr/>
        <a:lstStyle/>
        <a:p>
          <a:endParaRPr lang="en-US"/>
        </a:p>
      </dgm:t>
    </dgm:pt>
    <dgm:pt modelId="{A4EC0D09-2355-0643-B30D-71F817E938F7}" type="sibTrans" cxnId="{DCC09E62-B00A-CA44-92E3-FF67C608BF46}">
      <dgm:prSet/>
      <dgm:spPr/>
      <dgm:t>
        <a:bodyPr/>
        <a:lstStyle/>
        <a:p>
          <a:endParaRPr lang="en-US"/>
        </a:p>
      </dgm:t>
    </dgm:pt>
    <dgm:pt modelId="{6CB11000-3120-9B4E-8D16-0551A2F7F496}">
      <dgm:prSet phldrT="[Text]" custT="1"/>
      <dgm:spPr>
        <a:solidFill>
          <a:schemeClr val="tx2"/>
        </a:solidFill>
        <a:ln>
          <a:noFill/>
        </a:ln>
      </dgm:spPr>
      <dgm:t>
        <a:bodyPr/>
        <a:lstStyle/>
        <a:p>
          <a:r>
            <a:rPr lang="en-US" sz="1600">
              <a:solidFill>
                <a:schemeClr val="bg2"/>
              </a:solidFill>
            </a:rPr>
            <a:t>Allow your vulnerability </a:t>
          </a:r>
          <a:br>
            <a:rPr lang="en-US" sz="1600">
              <a:solidFill>
                <a:schemeClr val="bg2"/>
              </a:solidFill>
            </a:rPr>
          </a:br>
          <a:r>
            <a:rPr lang="en-US" sz="1600">
              <a:solidFill>
                <a:schemeClr val="bg2"/>
              </a:solidFill>
            </a:rPr>
            <a:t>to show</a:t>
          </a:r>
        </a:p>
      </dgm:t>
    </dgm:pt>
    <dgm:pt modelId="{A2EFD2BC-023B-364B-BBDF-FDCB48CC754F}" type="parTrans" cxnId="{24796F90-C47F-EE4D-8150-1C095BD6125A}">
      <dgm:prSet/>
      <dgm:spPr/>
      <dgm:t>
        <a:bodyPr/>
        <a:lstStyle/>
        <a:p>
          <a:endParaRPr lang="en-US"/>
        </a:p>
      </dgm:t>
    </dgm:pt>
    <dgm:pt modelId="{D6D3E44F-67E4-0F44-8948-BAAB5E6BEBBB}" type="sibTrans" cxnId="{24796F90-C47F-EE4D-8150-1C095BD6125A}">
      <dgm:prSet/>
      <dgm:spPr/>
      <dgm:t>
        <a:bodyPr/>
        <a:lstStyle/>
        <a:p>
          <a:endParaRPr lang="en-US"/>
        </a:p>
      </dgm:t>
    </dgm:pt>
    <dgm:pt modelId="{81F4E2A5-6E26-894E-B30F-C5D8B9C39DDE}">
      <dgm:prSet phldrT="[Text]" custT="1"/>
      <dgm:spPr>
        <a:solidFill>
          <a:schemeClr val="accent4"/>
        </a:solidFill>
        <a:ln>
          <a:noFill/>
        </a:ln>
      </dgm:spPr>
      <dgm:t>
        <a:bodyPr/>
        <a:lstStyle/>
        <a:p>
          <a:r>
            <a:rPr lang="en-US" sz="1600">
              <a:solidFill>
                <a:schemeClr val="bg2"/>
              </a:solidFill>
            </a:rPr>
            <a:t>Be someone </a:t>
          </a:r>
          <a:br>
            <a:rPr lang="en-US" sz="1600">
              <a:solidFill>
                <a:schemeClr val="bg2"/>
              </a:solidFill>
            </a:rPr>
          </a:br>
          <a:r>
            <a:rPr lang="en-US" sz="1600">
              <a:solidFill>
                <a:schemeClr val="bg2"/>
              </a:solidFill>
            </a:rPr>
            <a:t>they miss</a:t>
          </a:r>
        </a:p>
      </dgm:t>
    </dgm:pt>
    <dgm:pt modelId="{42BB897A-E970-3D40-AE94-A0C83B157FDA}" type="parTrans" cxnId="{6AE8CE08-50F2-D446-B8B9-B46EFD4E9138}">
      <dgm:prSet/>
      <dgm:spPr/>
      <dgm:t>
        <a:bodyPr/>
        <a:lstStyle/>
        <a:p>
          <a:endParaRPr lang="en-US"/>
        </a:p>
      </dgm:t>
    </dgm:pt>
    <dgm:pt modelId="{DE3BA738-E648-BF46-8875-211EEBA274A6}" type="sibTrans" cxnId="{6AE8CE08-50F2-D446-B8B9-B46EFD4E9138}">
      <dgm:prSet/>
      <dgm:spPr/>
      <dgm:t>
        <a:bodyPr/>
        <a:lstStyle/>
        <a:p>
          <a:endParaRPr lang="en-US"/>
        </a:p>
      </dgm:t>
    </dgm:pt>
    <dgm:pt modelId="{35AD4CA5-36DF-EF4F-9619-64FEFAAA455B}">
      <dgm:prSet phldrT="[Text]" custT="1"/>
      <dgm:spPr>
        <a:solidFill>
          <a:schemeClr val="accent3"/>
        </a:solidFill>
        <a:ln>
          <a:noFill/>
        </a:ln>
      </dgm:spPr>
      <dgm:t>
        <a:bodyPr/>
        <a:lstStyle/>
        <a:p>
          <a:r>
            <a:rPr lang="en-US" sz="1600">
              <a:solidFill>
                <a:schemeClr val="bg2"/>
              </a:solidFill>
            </a:rPr>
            <a:t>Give a </a:t>
          </a:r>
          <a:br>
            <a:rPr lang="en-US" sz="1600">
              <a:solidFill>
                <a:schemeClr val="bg2"/>
              </a:solidFill>
            </a:rPr>
          </a:br>
          <a:r>
            <a:rPr lang="en-US" sz="1600">
              <a:solidFill>
                <a:schemeClr val="bg2"/>
              </a:solidFill>
            </a:rPr>
            <a:t>helping hand</a:t>
          </a:r>
        </a:p>
      </dgm:t>
    </dgm:pt>
    <dgm:pt modelId="{923139F8-BF64-2B4C-8193-A122724DC2BB}" type="parTrans" cxnId="{DC991124-81C9-2845-8FEA-A0DBD032714F}">
      <dgm:prSet/>
      <dgm:spPr/>
      <dgm:t>
        <a:bodyPr/>
        <a:lstStyle/>
        <a:p>
          <a:endParaRPr lang="en-US"/>
        </a:p>
      </dgm:t>
    </dgm:pt>
    <dgm:pt modelId="{11C62784-09AE-A843-9FFC-1F7D846D09A8}" type="sibTrans" cxnId="{DC991124-81C9-2845-8FEA-A0DBD032714F}">
      <dgm:prSet/>
      <dgm:spPr/>
      <dgm:t>
        <a:bodyPr/>
        <a:lstStyle/>
        <a:p>
          <a:endParaRPr lang="en-US"/>
        </a:p>
      </dgm:t>
    </dgm:pt>
    <dgm:pt modelId="{24983CE3-4F9B-154D-A062-DCABDC97B8F3}">
      <dgm:prSet phldrT="[Text]" custT="1"/>
      <dgm:spPr>
        <a:solidFill>
          <a:schemeClr val="accent5"/>
        </a:solidFill>
        <a:ln>
          <a:noFill/>
        </a:ln>
      </dgm:spPr>
      <dgm:t>
        <a:bodyPr/>
        <a:lstStyle/>
        <a:p>
          <a:r>
            <a:rPr lang="en-US" sz="1600">
              <a:solidFill>
                <a:schemeClr val="bg2"/>
              </a:solidFill>
            </a:rPr>
            <a:t>Share your </a:t>
          </a:r>
          <a:br>
            <a:rPr lang="en-US" sz="1600">
              <a:solidFill>
                <a:schemeClr val="bg2"/>
              </a:solidFill>
            </a:rPr>
          </a:br>
          <a:r>
            <a:rPr lang="en-US" sz="1600">
              <a:solidFill>
                <a:schemeClr val="bg2"/>
              </a:solidFill>
            </a:rPr>
            <a:t>good fortune</a:t>
          </a:r>
        </a:p>
      </dgm:t>
    </dgm:pt>
    <dgm:pt modelId="{E2B17D1B-5BBB-3F4A-BE8A-D8EEBA29F32D}" type="parTrans" cxnId="{90F9B780-21EF-9F46-A247-6CF621706E9D}">
      <dgm:prSet/>
      <dgm:spPr/>
      <dgm:t>
        <a:bodyPr/>
        <a:lstStyle/>
        <a:p>
          <a:endParaRPr lang="en-US"/>
        </a:p>
      </dgm:t>
    </dgm:pt>
    <dgm:pt modelId="{8A8CF4D0-E381-C94B-A7C0-28CAD81885A2}" type="sibTrans" cxnId="{90F9B780-21EF-9F46-A247-6CF621706E9D}">
      <dgm:prSet/>
      <dgm:spPr/>
      <dgm:t>
        <a:bodyPr/>
        <a:lstStyle/>
        <a:p>
          <a:endParaRPr lang="en-US"/>
        </a:p>
      </dgm:t>
    </dgm:pt>
    <dgm:pt modelId="{278D1564-B5AF-6C47-A9A2-C1965FACBB04}" type="pres">
      <dgm:prSet presAssocID="{A15B7C35-4B4D-9347-91D2-2077B5D00E51}" presName="cycle" presStyleCnt="0">
        <dgm:presLayoutVars>
          <dgm:dir/>
          <dgm:resizeHandles val="exact"/>
        </dgm:presLayoutVars>
      </dgm:prSet>
      <dgm:spPr/>
    </dgm:pt>
    <dgm:pt modelId="{EAA06B69-2AD8-334C-9118-419FE3EB7B4A}" type="pres">
      <dgm:prSet presAssocID="{AE18C838-305F-934D-A44B-2971CE235F68}" presName="node" presStyleLbl="node1" presStyleIdx="0" presStyleCnt="5" custScaleY="82645">
        <dgm:presLayoutVars>
          <dgm:bulletEnabled val="1"/>
        </dgm:presLayoutVars>
      </dgm:prSet>
      <dgm:spPr/>
    </dgm:pt>
    <dgm:pt modelId="{89BC1DA2-4E26-2A49-8042-0D83D741D060}" type="pres">
      <dgm:prSet presAssocID="{AE18C838-305F-934D-A44B-2971CE235F68}" presName="spNode" presStyleCnt="0"/>
      <dgm:spPr/>
    </dgm:pt>
    <dgm:pt modelId="{42175A71-30DF-D94A-8796-01C334722027}" type="pres">
      <dgm:prSet presAssocID="{A4EC0D09-2355-0643-B30D-71F817E938F7}" presName="sibTrans" presStyleLbl="sibTrans1D1" presStyleIdx="0" presStyleCnt="5"/>
      <dgm:spPr/>
    </dgm:pt>
    <dgm:pt modelId="{A076BD88-FD2F-654F-815A-4C3D0F14307D}" type="pres">
      <dgm:prSet presAssocID="{6CB11000-3120-9B4E-8D16-0551A2F7F496}" presName="node" presStyleLbl="node1" presStyleIdx="1" presStyleCnt="5" custScaleY="82645">
        <dgm:presLayoutVars>
          <dgm:bulletEnabled val="1"/>
        </dgm:presLayoutVars>
      </dgm:prSet>
      <dgm:spPr/>
    </dgm:pt>
    <dgm:pt modelId="{4D6D00FD-A831-C24F-B7E2-504D86F043C4}" type="pres">
      <dgm:prSet presAssocID="{6CB11000-3120-9B4E-8D16-0551A2F7F496}" presName="spNode" presStyleCnt="0"/>
      <dgm:spPr/>
    </dgm:pt>
    <dgm:pt modelId="{67DF11F1-51F0-5B49-9A09-93BB5332CE36}" type="pres">
      <dgm:prSet presAssocID="{D6D3E44F-67E4-0F44-8948-BAAB5E6BEBBB}" presName="sibTrans" presStyleLbl="sibTrans1D1" presStyleIdx="1" presStyleCnt="5"/>
      <dgm:spPr/>
    </dgm:pt>
    <dgm:pt modelId="{FDA5AC01-4131-F246-BD32-0B5A41A8C441}" type="pres">
      <dgm:prSet presAssocID="{81F4E2A5-6E26-894E-B30F-C5D8B9C39DDE}" presName="node" presStyleLbl="node1" presStyleIdx="2" presStyleCnt="5" custScaleY="82645">
        <dgm:presLayoutVars>
          <dgm:bulletEnabled val="1"/>
        </dgm:presLayoutVars>
      </dgm:prSet>
      <dgm:spPr/>
    </dgm:pt>
    <dgm:pt modelId="{764402D5-E427-E14F-85CF-4944155BFE42}" type="pres">
      <dgm:prSet presAssocID="{81F4E2A5-6E26-894E-B30F-C5D8B9C39DDE}" presName="spNode" presStyleCnt="0"/>
      <dgm:spPr/>
    </dgm:pt>
    <dgm:pt modelId="{FE17EE89-5BB7-EC44-9E4E-4F19D3A0C128}" type="pres">
      <dgm:prSet presAssocID="{DE3BA738-E648-BF46-8875-211EEBA274A6}" presName="sibTrans" presStyleLbl="sibTrans1D1" presStyleIdx="2" presStyleCnt="5"/>
      <dgm:spPr/>
    </dgm:pt>
    <dgm:pt modelId="{B0EF3845-7427-744B-883D-9F3269C8C934}" type="pres">
      <dgm:prSet presAssocID="{35AD4CA5-36DF-EF4F-9619-64FEFAAA455B}" presName="node" presStyleLbl="node1" presStyleIdx="3" presStyleCnt="5" custScaleY="82645">
        <dgm:presLayoutVars>
          <dgm:bulletEnabled val="1"/>
        </dgm:presLayoutVars>
      </dgm:prSet>
      <dgm:spPr/>
    </dgm:pt>
    <dgm:pt modelId="{B49917C1-97E6-414D-9973-CC441A828D84}" type="pres">
      <dgm:prSet presAssocID="{35AD4CA5-36DF-EF4F-9619-64FEFAAA455B}" presName="spNode" presStyleCnt="0"/>
      <dgm:spPr/>
    </dgm:pt>
    <dgm:pt modelId="{70C5EA9A-291E-A442-B3BD-F46591E41D37}" type="pres">
      <dgm:prSet presAssocID="{11C62784-09AE-A843-9FFC-1F7D846D09A8}" presName="sibTrans" presStyleLbl="sibTrans1D1" presStyleIdx="3" presStyleCnt="5"/>
      <dgm:spPr/>
    </dgm:pt>
    <dgm:pt modelId="{A71BB230-D71C-6F41-A51D-5CFF9DD9D160}" type="pres">
      <dgm:prSet presAssocID="{24983CE3-4F9B-154D-A062-DCABDC97B8F3}" presName="node" presStyleLbl="node1" presStyleIdx="4" presStyleCnt="5" custScaleY="82645">
        <dgm:presLayoutVars>
          <dgm:bulletEnabled val="1"/>
        </dgm:presLayoutVars>
      </dgm:prSet>
      <dgm:spPr/>
    </dgm:pt>
    <dgm:pt modelId="{5F2A6D35-2146-1040-A575-1E923ED87552}" type="pres">
      <dgm:prSet presAssocID="{24983CE3-4F9B-154D-A062-DCABDC97B8F3}" presName="spNode" presStyleCnt="0"/>
      <dgm:spPr/>
    </dgm:pt>
    <dgm:pt modelId="{2F816469-13D7-F141-8CB2-7F9549BA0091}" type="pres">
      <dgm:prSet presAssocID="{8A8CF4D0-E381-C94B-A7C0-28CAD81885A2}" presName="sibTrans" presStyleLbl="sibTrans1D1" presStyleIdx="4" presStyleCnt="5"/>
      <dgm:spPr/>
    </dgm:pt>
  </dgm:ptLst>
  <dgm:cxnLst>
    <dgm:cxn modelId="{6AE8CE08-50F2-D446-B8B9-B46EFD4E9138}" srcId="{A15B7C35-4B4D-9347-91D2-2077B5D00E51}" destId="{81F4E2A5-6E26-894E-B30F-C5D8B9C39DDE}" srcOrd="2" destOrd="0" parTransId="{42BB897A-E970-3D40-AE94-A0C83B157FDA}" sibTransId="{DE3BA738-E648-BF46-8875-211EEBA274A6}"/>
    <dgm:cxn modelId="{FCCD2F10-F3CF-394E-BDD3-93A337E5651E}" type="presOf" srcId="{11C62784-09AE-A843-9FFC-1F7D846D09A8}" destId="{70C5EA9A-291E-A442-B3BD-F46591E41D37}" srcOrd="0" destOrd="0" presId="urn:microsoft.com/office/officeart/2005/8/layout/cycle6"/>
    <dgm:cxn modelId="{8FF59014-D347-094F-8ACE-489272A7CD81}" type="presOf" srcId="{A4EC0D09-2355-0643-B30D-71F817E938F7}" destId="{42175A71-30DF-D94A-8796-01C334722027}" srcOrd="0" destOrd="0" presId="urn:microsoft.com/office/officeart/2005/8/layout/cycle6"/>
    <dgm:cxn modelId="{DC991124-81C9-2845-8FEA-A0DBD032714F}" srcId="{A15B7C35-4B4D-9347-91D2-2077B5D00E51}" destId="{35AD4CA5-36DF-EF4F-9619-64FEFAAA455B}" srcOrd="3" destOrd="0" parTransId="{923139F8-BF64-2B4C-8193-A122724DC2BB}" sibTransId="{11C62784-09AE-A843-9FFC-1F7D846D09A8}"/>
    <dgm:cxn modelId="{DCC09E62-B00A-CA44-92E3-FF67C608BF46}" srcId="{A15B7C35-4B4D-9347-91D2-2077B5D00E51}" destId="{AE18C838-305F-934D-A44B-2971CE235F68}" srcOrd="0" destOrd="0" parTransId="{CA5C45DF-CF5D-D842-BD78-00B9D2E7C482}" sibTransId="{A4EC0D09-2355-0643-B30D-71F817E938F7}"/>
    <dgm:cxn modelId="{E4275664-F0FF-DC48-B0E6-8B069D557C2C}" type="presOf" srcId="{35AD4CA5-36DF-EF4F-9619-64FEFAAA455B}" destId="{B0EF3845-7427-744B-883D-9F3269C8C934}" srcOrd="0" destOrd="0" presId="urn:microsoft.com/office/officeart/2005/8/layout/cycle6"/>
    <dgm:cxn modelId="{0634BB66-9B3E-2F4B-AACC-2B3EEC5499A5}" type="presOf" srcId="{8A8CF4D0-E381-C94B-A7C0-28CAD81885A2}" destId="{2F816469-13D7-F141-8CB2-7F9549BA0091}" srcOrd="0" destOrd="0" presId="urn:microsoft.com/office/officeart/2005/8/layout/cycle6"/>
    <dgm:cxn modelId="{75D3CB71-27F6-0947-A3A4-CE5D3939C4CB}" type="presOf" srcId="{AE18C838-305F-934D-A44B-2971CE235F68}" destId="{EAA06B69-2AD8-334C-9118-419FE3EB7B4A}" srcOrd="0" destOrd="0" presId="urn:microsoft.com/office/officeart/2005/8/layout/cycle6"/>
    <dgm:cxn modelId="{10062573-87B3-984D-BBCD-D492945EC42A}" type="presOf" srcId="{24983CE3-4F9B-154D-A062-DCABDC97B8F3}" destId="{A71BB230-D71C-6F41-A51D-5CFF9DD9D160}" srcOrd="0" destOrd="0" presId="urn:microsoft.com/office/officeart/2005/8/layout/cycle6"/>
    <dgm:cxn modelId="{09695154-7BCF-CE43-B5A6-3997B99B9ECC}" type="presOf" srcId="{A15B7C35-4B4D-9347-91D2-2077B5D00E51}" destId="{278D1564-B5AF-6C47-A9A2-C1965FACBB04}" srcOrd="0" destOrd="0" presId="urn:microsoft.com/office/officeart/2005/8/layout/cycle6"/>
    <dgm:cxn modelId="{90F9B780-21EF-9F46-A247-6CF621706E9D}" srcId="{A15B7C35-4B4D-9347-91D2-2077B5D00E51}" destId="{24983CE3-4F9B-154D-A062-DCABDC97B8F3}" srcOrd="4" destOrd="0" parTransId="{E2B17D1B-5BBB-3F4A-BE8A-D8EEBA29F32D}" sibTransId="{8A8CF4D0-E381-C94B-A7C0-28CAD81885A2}"/>
    <dgm:cxn modelId="{24796F90-C47F-EE4D-8150-1C095BD6125A}" srcId="{A15B7C35-4B4D-9347-91D2-2077B5D00E51}" destId="{6CB11000-3120-9B4E-8D16-0551A2F7F496}" srcOrd="1" destOrd="0" parTransId="{A2EFD2BC-023B-364B-BBDF-FDCB48CC754F}" sibTransId="{D6D3E44F-67E4-0F44-8948-BAAB5E6BEBBB}"/>
    <dgm:cxn modelId="{BF7A97C6-A916-AE45-9E17-42FBF817F3A3}" type="presOf" srcId="{6CB11000-3120-9B4E-8D16-0551A2F7F496}" destId="{A076BD88-FD2F-654F-815A-4C3D0F14307D}" srcOrd="0" destOrd="0" presId="urn:microsoft.com/office/officeart/2005/8/layout/cycle6"/>
    <dgm:cxn modelId="{0A23ACDC-A08B-2F4F-A8BF-EF43339AF552}" type="presOf" srcId="{D6D3E44F-67E4-0F44-8948-BAAB5E6BEBBB}" destId="{67DF11F1-51F0-5B49-9A09-93BB5332CE36}" srcOrd="0" destOrd="0" presId="urn:microsoft.com/office/officeart/2005/8/layout/cycle6"/>
    <dgm:cxn modelId="{FCF78FE5-9F33-E342-BF55-223505C0BAAA}" type="presOf" srcId="{81F4E2A5-6E26-894E-B30F-C5D8B9C39DDE}" destId="{FDA5AC01-4131-F246-BD32-0B5A41A8C441}" srcOrd="0" destOrd="0" presId="urn:microsoft.com/office/officeart/2005/8/layout/cycle6"/>
    <dgm:cxn modelId="{6EF723F5-E6B3-8C48-BA6A-AF23B6F2EE46}" type="presOf" srcId="{DE3BA738-E648-BF46-8875-211EEBA274A6}" destId="{FE17EE89-5BB7-EC44-9E4E-4F19D3A0C128}" srcOrd="0" destOrd="0" presId="urn:microsoft.com/office/officeart/2005/8/layout/cycle6"/>
    <dgm:cxn modelId="{AA3AE3E7-4EA0-5045-8958-E83075E511EE}" type="presParOf" srcId="{278D1564-B5AF-6C47-A9A2-C1965FACBB04}" destId="{EAA06B69-2AD8-334C-9118-419FE3EB7B4A}" srcOrd="0" destOrd="0" presId="urn:microsoft.com/office/officeart/2005/8/layout/cycle6"/>
    <dgm:cxn modelId="{BAC8A834-AF0F-384A-9036-06CCB8A34A7C}" type="presParOf" srcId="{278D1564-B5AF-6C47-A9A2-C1965FACBB04}" destId="{89BC1DA2-4E26-2A49-8042-0D83D741D060}" srcOrd="1" destOrd="0" presId="urn:microsoft.com/office/officeart/2005/8/layout/cycle6"/>
    <dgm:cxn modelId="{B8F23354-4915-0343-A8CD-2F15CBA7F900}" type="presParOf" srcId="{278D1564-B5AF-6C47-A9A2-C1965FACBB04}" destId="{42175A71-30DF-D94A-8796-01C334722027}" srcOrd="2" destOrd="0" presId="urn:microsoft.com/office/officeart/2005/8/layout/cycle6"/>
    <dgm:cxn modelId="{CE78584D-6F6E-2E43-93E1-68D8E8A514CF}" type="presParOf" srcId="{278D1564-B5AF-6C47-A9A2-C1965FACBB04}" destId="{A076BD88-FD2F-654F-815A-4C3D0F14307D}" srcOrd="3" destOrd="0" presId="urn:microsoft.com/office/officeart/2005/8/layout/cycle6"/>
    <dgm:cxn modelId="{9634C6A3-5CCB-9642-8052-8DB1ED116D3E}" type="presParOf" srcId="{278D1564-B5AF-6C47-A9A2-C1965FACBB04}" destId="{4D6D00FD-A831-C24F-B7E2-504D86F043C4}" srcOrd="4" destOrd="0" presId="urn:microsoft.com/office/officeart/2005/8/layout/cycle6"/>
    <dgm:cxn modelId="{BFBEF2A1-956C-1A45-89F6-C4B98317F2AE}" type="presParOf" srcId="{278D1564-B5AF-6C47-A9A2-C1965FACBB04}" destId="{67DF11F1-51F0-5B49-9A09-93BB5332CE36}" srcOrd="5" destOrd="0" presId="urn:microsoft.com/office/officeart/2005/8/layout/cycle6"/>
    <dgm:cxn modelId="{898AB032-38B6-2744-80A2-2985663D5224}" type="presParOf" srcId="{278D1564-B5AF-6C47-A9A2-C1965FACBB04}" destId="{FDA5AC01-4131-F246-BD32-0B5A41A8C441}" srcOrd="6" destOrd="0" presId="urn:microsoft.com/office/officeart/2005/8/layout/cycle6"/>
    <dgm:cxn modelId="{706CDACA-2060-0C48-A051-088E51D185A9}" type="presParOf" srcId="{278D1564-B5AF-6C47-A9A2-C1965FACBB04}" destId="{764402D5-E427-E14F-85CF-4944155BFE42}" srcOrd="7" destOrd="0" presId="urn:microsoft.com/office/officeart/2005/8/layout/cycle6"/>
    <dgm:cxn modelId="{13AE3F26-B7CD-6347-8C02-A2D6762D57B2}" type="presParOf" srcId="{278D1564-B5AF-6C47-A9A2-C1965FACBB04}" destId="{FE17EE89-5BB7-EC44-9E4E-4F19D3A0C128}" srcOrd="8" destOrd="0" presId="urn:microsoft.com/office/officeart/2005/8/layout/cycle6"/>
    <dgm:cxn modelId="{3E01E300-0EA1-AD4E-BF45-5E77E26E81F3}" type="presParOf" srcId="{278D1564-B5AF-6C47-A9A2-C1965FACBB04}" destId="{B0EF3845-7427-744B-883D-9F3269C8C934}" srcOrd="9" destOrd="0" presId="urn:microsoft.com/office/officeart/2005/8/layout/cycle6"/>
    <dgm:cxn modelId="{4956F118-A5D7-4649-A2C2-118D351BFAAD}" type="presParOf" srcId="{278D1564-B5AF-6C47-A9A2-C1965FACBB04}" destId="{B49917C1-97E6-414D-9973-CC441A828D84}" srcOrd="10" destOrd="0" presId="urn:microsoft.com/office/officeart/2005/8/layout/cycle6"/>
    <dgm:cxn modelId="{5E4F21B8-4873-1441-9D56-95A21179E9A5}" type="presParOf" srcId="{278D1564-B5AF-6C47-A9A2-C1965FACBB04}" destId="{70C5EA9A-291E-A442-B3BD-F46591E41D37}" srcOrd="11" destOrd="0" presId="urn:microsoft.com/office/officeart/2005/8/layout/cycle6"/>
    <dgm:cxn modelId="{66B548BF-4A0A-6D49-9380-0F0C67280A98}" type="presParOf" srcId="{278D1564-B5AF-6C47-A9A2-C1965FACBB04}" destId="{A71BB230-D71C-6F41-A51D-5CFF9DD9D160}" srcOrd="12" destOrd="0" presId="urn:microsoft.com/office/officeart/2005/8/layout/cycle6"/>
    <dgm:cxn modelId="{F74039AD-196C-6B4A-B493-1557E3899D21}" type="presParOf" srcId="{278D1564-B5AF-6C47-A9A2-C1965FACBB04}" destId="{5F2A6D35-2146-1040-A575-1E923ED87552}" srcOrd="13" destOrd="0" presId="urn:microsoft.com/office/officeart/2005/8/layout/cycle6"/>
    <dgm:cxn modelId="{61C2EE2A-8388-9443-A96F-43080CF5E6F2}" type="presParOf" srcId="{278D1564-B5AF-6C47-A9A2-C1965FACBB04}" destId="{2F816469-13D7-F141-8CB2-7F9549BA0091}" srcOrd="14"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2750D1-EB49-43ED-92F4-D1A22C13045D}" type="doc">
      <dgm:prSet loTypeId="urn:microsoft.com/office/officeart/2017/3/layout/DropPinTimeline" loCatId="timeline" qsTypeId="urn:microsoft.com/office/officeart/2005/8/quickstyle/simple1" qsCatId="simple" csTypeId="urn:microsoft.com/office/officeart/2005/8/colors/accent1_2" csCatId="accent1" phldr="1"/>
      <dgm:spPr/>
      <dgm:t>
        <a:bodyPr/>
        <a:lstStyle/>
        <a:p>
          <a:endParaRPr lang="en-US"/>
        </a:p>
      </dgm:t>
    </dgm:pt>
    <dgm:pt modelId="{E64872AA-ED1F-4896-B435-39F4EF3A0844}">
      <dgm:prSet phldrT="[Text]" phldr="0" custT="1"/>
      <dgm:spPr/>
      <dgm:t>
        <a:bodyPr/>
        <a:lstStyle/>
        <a:p>
          <a:pPr>
            <a:defRPr b="1"/>
          </a:pPr>
          <a:r>
            <a:rPr lang="en-US" sz="1400" b="1">
              <a:latin typeface="+mn-lt"/>
            </a:rPr>
            <a:t>VFW National Convention</a:t>
          </a:r>
        </a:p>
      </dgm:t>
    </dgm:pt>
    <dgm:pt modelId="{0344E78E-B4E3-47E1-84A8-6EC79F74A496}" type="parTrans" cxnId="{7D640049-DC96-4197-A8B9-11595AD9B151}">
      <dgm:prSet/>
      <dgm:spPr/>
      <dgm:t>
        <a:bodyPr/>
        <a:lstStyle/>
        <a:p>
          <a:endParaRPr lang="en-US"/>
        </a:p>
      </dgm:t>
    </dgm:pt>
    <dgm:pt modelId="{8E9BE833-0765-4D02-981D-BF6EEE534BAC}" type="sibTrans" cxnId="{7D640049-DC96-4197-A8B9-11595AD9B151}">
      <dgm:prSet/>
      <dgm:spPr/>
      <dgm:t>
        <a:bodyPr/>
        <a:lstStyle/>
        <a:p>
          <a:endParaRPr lang="en-US"/>
        </a:p>
      </dgm:t>
    </dgm:pt>
    <dgm:pt modelId="{1EADBCB0-E475-4B8D-9DE1-0DBE2DABD733}">
      <dgm:prSet phldrT="[Text]" phldr="0" custT="1"/>
      <dgm:spPr/>
      <dgm:t>
        <a:bodyPr/>
        <a:lstStyle/>
        <a:p>
          <a:r>
            <a:rPr lang="en-US" sz="1200" b="0">
              <a:solidFill>
                <a:schemeClr val="tx1"/>
              </a:solidFill>
              <a:latin typeface="+mn-lt"/>
            </a:rPr>
            <a:t>July 22</a:t>
          </a:r>
          <a:r>
            <a:rPr lang="en-US" sz="1200" b="0">
              <a:latin typeface="+mn-lt"/>
            </a:rPr>
            <a:t>–</a:t>
          </a:r>
          <a:r>
            <a:rPr lang="en-US" sz="1200" b="0">
              <a:solidFill>
                <a:schemeClr val="tx1"/>
              </a:solidFill>
              <a:latin typeface="+mn-lt"/>
            </a:rPr>
            <a:t>27, 2023</a:t>
          </a:r>
        </a:p>
      </dgm:t>
    </dgm:pt>
    <dgm:pt modelId="{01775AF6-2A5B-40D1-850A-378CB6044E73}" type="parTrans" cxnId="{24B57115-D2CF-4FDA-9AD8-7E2324F9AEA1}">
      <dgm:prSet/>
      <dgm:spPr/>
      <dgm:t>
        <a:bodyPr/>
        <a:lstStyle/>
        <a:p>
          <a:endParaRPr lang="en-US"/>
        </a:p>
      </dgm:t>
    </dgm:pt>
    <dgm:pt modelId="{369CE655-B18A-466F-BF04-9680E9065BD0}" type="sibTrans" cxnId="{24B57115-D2CF-4FDA-9AD8-7E2324F9AEA1}">
      <dgm:prSet/>
      <dgm:spPr/>
      <dgm:t>
        <a:bodyPr/>
        <a:lstStyle/>
        <a:p>
          <a:endParaRPr lang="en-US"/>
        </a:p>
      </dgm:t>
    </dgm:pt>
    <dgm:pt modelId="{E6C67C35-E6F8-4868-BCF0-59D9E8C61CAB}">
      <dgm:prSet phldrT="[Text]" phldr="0" custT="1"/>
      <dgm:spPr/>
      <dgm:t>
        <a:bodyPr/>
        <a:lstStyle/>
        <a:p>
          <a:r>
            <a:rPr lang="en-US" sz="1200" b="0">
              <a:solidFill>
                <a:schemeClr val="tx1"/>
              </a:solidFill>
              <a:latin typeface="+mn-lt"/>
            </a:rPr>
            <a:t>Phoenix, Arizona</a:t>
          </a:r>
        </a:p>
      </dgm:t>
    </dgm:pt>
    <dgm:pt modelId="{FCB57975-6E60-4BD4-B0EC-6EC0CCFEFFC7}" type="parTrans" cxnId="{3B5B2735-550C-4090-BF0A-E2C88C919B1C}">
      <dgm:prSet/>
      <dgm:spPr/>
      <dgm:t>
        <a:bodyPr/>
        <a:lstStyle/>
        <a:p>
          <a:endParaRPr lang="en-US"/>
        </a:p>
      </dgm:t>
    </dgm:pt>
    <dgm:pt modelId="{C9BCCE49-3E84-4F1C-B5CB-FE903BEF57A1}" type="sibTrans" cxnId="{3B5B2735-550C-4090-BF0A-E2C88C919B1C}">
      <dgm:prSet/>
      <dgm:spPr/>
      <dgm:t>
        <a:bodyPr/>
        <a:lstStyle/>
        <a:p>
          <a:endParaRPr lang="en-US"/>
        </a:p>
      </dgm:t>
    </dgm:pt>
    <dgm:pt modelId="{113C08B8-DAC1-4286-82F4-054BB8DF4F43}">
      <dgm:prSet phldrT="[Text]" phldr="0" custT="1"/>
      <dgm:spPr/>
      <dgm:t>
        <a:bodyPr/>
        <a:lstStyle/>
        <a:p>
          <a:pPr>
            <a:defRPr b="1"/>
          </a:pPr>
          <a:r>
            <a:rPr lang="en-US" sz="1400" b="1">
              <a:latin typeface="+mn-lt"/>
            </a:rPr>
            <a:t>AMVETS National Convention</a:t>
          </a:r>
        </a:p>
      </dgm:t>
    </dgm:pt>
    <dgm:pt modelId="{72DF2796-093F-49F7-8665-EB5DE03794BB}" type="parTrans" cxnId="{8C968FCC-195A-4F30-8E30-26E502DE1285}">
      <dgm:prSet/>
      <dgm:spPr/>
      <dgm:t>
        <a:bodyPr/>
        <a:lstStyle/>
        <a:p>
          <a:endParaRPr lang="en-US"/>
        </a:p>
      </dgm:t>
    </dgm:pt>
    <dgm:pt modelId="{CD475C95-FB76-4A08-8A96-F22B7F600E1B}" type="sibTrans" cxnId="{8C968FCC-195A-4F30-8E30-26E502DE1285}">
      <dgm:prSet/>
      <dgm:spPr/>
      <dgm:t>
        <a:bodyPr/>
        <a:lstStyle/>
        <a:p>
          <a:endParaRPr lang="en-US"/>
        </a:p>
      </dgm:t>
    </dgm:pt>
    <dgm:pt modelId="{83841D62-A225-4858-8446-6469023E945E}">
      <dgm:prSet phldrT="[Text]" phldr="0" custT="1"/>
      <dgm:spPr/>
      <dgm:t>
        <a:bodyPr/>
        <a:lstStyle/>
        <a:p>
          <a:r>
            <a:rPr lang="en-US" sz="1200" b="0">
              <a:latin typeface="+mn-lt"/>
            </a:rPr>
            <a:t>August 22–27, 2023</a:t>
          </a:r>
        </a:p>
      </dgm:t>
    </dgm:pt>
    <dgm:pt modelId="{9AFBB39E-0AED-4229-90E4-0EE47BFB2AB2}" type="parTrans" cxnId="{6BB2EDFE-1716-49BA-B8C3-0EA9238DED5E}">
      <dgm:prSet/>
      <dgm:spPr/>
      <dgm:t>
        <a:bodyPr/>
        <a:lstStyle/>
        <a:p>
          <a:endParaRPr lang="en-US"/>
        </a:p>
      </dgm:t>
    </dgm:pt>
    <dgm:pt modelId="{6C8A2218-C022-4A61-BB5B-41E643556C26}" type="sibTrans" cxnId="{6BB2EDFE-1716-49BA-B8C3-0EA9238DED5E}">
      <dgm:prSet/>
      <dgm:spPr/>
      <dgm:t>
        <a:bodyPr/>
        <a:lstStyle/>
        <a:p>
          <a:endParaRPr lang="en-US"/>
        </a:p>
      </dgm:t>
    </dgm:pt>
    <dgm:pt modelId="{6AD21D98-8739-4A29-9982-641F8A9BE064}">
      <dgm:prSet phldrT="[Text]" phldr="0" custT="1"/>
      <dgm:spPr/>
      <dgm:t>
        <a:bodyPr/>
        <a:lstStyle/>
        <a:p>
          <a:r>
            <a:rPr lang="en-US" sz="1200" b="0">
              <a:latin typeface="+mn-lt"/>
            </a:rPr>
            <a:t>Pittsburgh, Pennsylvania</a:t>
          </a:r>
        </a:p>
      </dgm:t>
    </dgm:pt>
    <dgm:pt modelId="{C09602CD-F26D-4112-B704-2011D02133B0}" type="parTrans" cxnId="{EA0633F4-7300-43FA-B141-CE96D727EE5E}">
      <dgm:prSet/>
      <dgm:spPr/>
      <dgm:t>
        <a:bodyPr/>
        <a:lstStyle/>
        <a:p>
          <a:endParaRPr lang="en-US"/>
        </a:p>
      </dgm:t>
    </dgm:pt>
    <dgm:pt modelId="{2E409142-4133-4149-BF07-F77E0B4F6755}" type="sibTrans" cxnId="{EA0633F4-7300-43FA-B141-CE96D727EE5E}">
      <dgm:prSet/>
      <dgm:spPr/>
      <dgm:t>
        <a:bodyPr/>
        <a:lstStyle/>
        <a:p>
          <a:endParaRPr lang="en-US"/>
        </a:p>
      </dgm:t>
    </dgm:pt>
    <dgm:pt modelId="{FCB69324-8EF0-4658-84FB-09D356AD03E2}">
      <dgm:prSet phldr="0" custT="1"/>
      <dgm:spPr/>
      <dgm:t>
        <a:bodyPr/>
        <a:lstStyle/>
        <a:p>
          <a:pPr>
            <a:defRPr b="1"/>
          </a:pPr>
          <a:r>
            <a:rPr lang="en-US" sz="1400" b="1">
              <a:latin typeface="+mn-lt"/>
            </a:rPr>
            <a:t>Rolling to Remember</a:t>
          </a:r>
        </a:p>
      </dgm:t>
    </dgm:pt>
    <dgm:pt modelId="{943D4B70-D5E8-41FB-9148-221CCC1B026C}" type="parTrans" cxnId="{F4469500-6935-49A7-917C-9410F4B00265}">
      <dgm:prSet/>
      <dgm:spPr/>
      <dgm:t>
        <a:bodyPr/>
        <a:lstStyle/>
        <a:p>
          <a:endParaRPr lang="en-US"/>
        </a:p>
      </dgm:t>
    </dgm:pt>
    <dgm:pt modelId="{915226D2-A728-4014-84FC-4498B33550CA}" type="sibTrans" cxnId="{F4469500-6935-49A7-917C-9410F4B00265}">
      <dgm:prSet/>
      <dgm:spPr/>
      <dgm:t>
        <a:bodyPr/>
        <a:lstStyle/>
        <a:p>
          <a:endParaRPr lang="en-US"/>
        </a:p>
      </dgm:t>
    </dgm:pt>
    <dgm:pt modelId="{5483D339-4B4C-4277-A054-89F3A3F3D5B2}">
      <dgm:prSet phldr="0" custT="1"/>
      <dgm:spPr/>
      <dgm:t>
        <a:bodyPr/>
        <a:lstStyle/>
        <a:p>
          <a:r>
            <a:rPr lang="en-US" sz="1200" b="0">
              <a:solidFill>
                <a:schemeClr val="tx1"/>
              </a:solidFill>
              <a:latin typeface="+mn-lt"/>
            </a:rPr>
            <a:t>Memorial Day weekend</a:t>
          </a:r>
        </a:p>
      </dgm:t>
    </dgm:pt>
    <dgm:pt modelId="{E9583E65-FB8E-4131-9012-42F09E6378AF}" type="parTrans" cxnId="{8AAF9DD1-B4E2-4740-ACE8-5A6FFFFA2E71}">
      <dgm:prSet/>
      <dgm:spPr/>
      <dgm:t>
        <a:bodyPr/>
        <a:lstStyle/>
        <a:p>
          <a:endParaRPr lang="en-US"/>
        </a:p>
      </dgm:t>
    </dgm:pt>
    <dgm:pt modelId="{7570931C-6B57-4ABC-BFA8-9EAF007E6F3E}" type="sibTrans" cxnId="{8AAF9DD1-B4E2-4740-ACE8-5A6FFFFA2E71}">
      <dgm:prSet/>
      <dgm:spPr/>
      <dgm:t>
        <a:bodyPr/>
        <a:lstStyle/>
        <a:p>
          <a:endParaRPr lang="en-US"/>
        </a:p>
      </dgm:t>
    </dgm:pt>
    <dgm:pt modelId="{CE1B2AD2-A980-4CDD-9ADA-941E69422F1D}">
      <dgm:prSet phldr="0" custT="1"/>
      <dgm:spPr/>
      <dgm:t>
        <a:bodyPr/>
        <a:lstStyle/>
        <a:p>
          <a:r>
            <a:rPr lang="en-US" sz="1200" b="0">
              <a:solidFill>
                <a:schemeClr val="tx1"/>
              </a:solidFill>
              <a:latin typeface="+mn-lt"/>
            </a:rPr>
            <a:t>Washington, D.C.</a:t>
          </a:r>
        </a:p>
      </dgm:t>
    </dgm:pt>
    <dgm:pt modelId="{29C02973-CC92-4BF2-92F7-A5A7233E3435}" type="parTrans" cxnId="{6B7FA55D-A054-494C-910D-70B83F81EAD3}">
      <dgm:prSet/>
      <dgm:spPr/>
      <dgm:t>
        <a:bodyPr/>
        <a:lstStyle/>
        <a:p>
          <a:endParaRPr lang="en-US"/>
        </a:p>
      </dgm:t>
    </dgm:pt>
    <dgm:pt modelId="{EDD83F91-68E2-4503-A003-C305813BA183}" type="sibTrans" cxnId="{6B7FA55D-A054-494C-910D-70B83F81EAD3}">
      <dgm:prSet/>
      <dgm:spPr/>
      <dgm:t>
        <a:bodyPr/>
        <a:lstStyle/>
        <a:p>
          <a:endParaRPr lang="en-US"/>
        </a:p>
      </dgm:t>
    </dgm:pt>
    <dgm:pt modelId="{4FEDF25A-8A24-4BE4-8208-97CCBA6DFAC1}">
      <dgm:prSet phldr="0" custT="1"/>
      <dgm:spPr/>
      <dgm:t>
        <a:bodyPr/>
        <a:lstStyle/>
        <a:p>
          <a:pPr>
            <a:defRPr b="1"/>
          </a:pPr>
          <a:r>
            <a:rPr lang="en-US" sz="1400" b="1">
              <a:latin typeface="+mn-lt"/>
            </a:rPr>
            <a:t>AMVETS LAW Week</a:t>
          </a:r>
        </a:p>
      </dgm:t>
    </dgm:pt>
    <dgm:pt modelId="{17AD2A14-5C35-4D49-82E1-53BCFCC846B8}" type="parTrans" cxnId="{E5C30638-DC9A-48AE-9071-B27B5A0012BE}">
      <dgm:prSet/>
      <dgm:spPr/>
      <dgm:t>
        <a:bodyPr/>
        <a:lstStyle/>
        <a:p>
          <a:endParaRPr lang="en-US"/>
        </a:p>
      </dgm:t>
    </dgm:pt>
    <dgm:pt modelId="{9B3561FE-B78F-4152-AB09-C8B4D7E6D07C}" type="sibTrans" cxnId="{E5C30638-DC9A-48AE-9071-B27B5A0012BE}">
      <dgm:prSet/>
      <dgm:spPr/>
      <dgm:t>
        <a:bodyPr/>
        <a:lstStyle/>
        <a:p>
          <a:endParaRPr lang="en-US"/>
        </a:p>
      </dgm:t>
    </dgm:pt>
    <dgm:pt modelId="{79BDABD8-316A-48B1-9128-38F545CA51D0}">
      <dgm:prSet phldr="0" custT="1"/>
      <dgm:spPr/>
      <dgm:t>
        <a:bodyPr/>
        <a:lstStyle/>
        <a:p>
          <a:r>
            <a:rPr lang="en-US" sz="1200" b="0">
              <a:latin typeface="+mn-lt"/>
            </a:rPr>
            <a:t>March 7–11, 2024</a:t>
          </a:r>
        </a:p>
      </dgm:t>
    </dgm:pt>
    <dgm:pt modelId="{B6CFC28E-7ADD-4BF4-AB79-3A650C78B61E}" type="parTrans" cxnId="{66F55303-2268-4C33-A350-638C166C9B8D}">
      <dgm:prSet/>
      <dgm:spPr/>
      <dgm:t>
        <a:bodyPr/>
        <a:lstStyle/>
        <a:p>
          <a:endParaRPr lang="en-US"/>
        </a:p>
      </dgm:t>
    </dgm:pt>
    <dgm:pt modelId="{ECB36C9C-8E7D-4CE2-A1A4-0F9307F218D2}" type="sibTrans" cxnId="{66F55303-2268-4C33-A350-638C166C9B8D}">
      <dgm:prSet/>
      <dgm:spPr/>
      <dgm:t>
        <a:bodyPr/>
        <a:lstStyle/>
        <a:p>
          <a:endParaRPr lang="en-US"/>
        </a:p>
      </dgm:t>
    </dgm:pt>
    <dgm:pt modelId="{506029DC-32F5-452F-80F4-758F964FACF2}">
      <dgm:prSet phldr="0" custT="1"/>
      <dgm:spPr/>
      <dgm:t>
        <a:bodyPr/>
        <a:lstStyle/>
        <a:p>
          <a:pPr>
            <a:defRPr b="1"/>
          </a:pPr>
          <a:r>
            <a:rPr lang="en-US" sz="1400" b="1">
              <a:latin typeface="+mn-lt"/>
            </a:rPr>
            <a:t>National Vietnam Veterans Day</a:t>
          </a:r>
        </a:p>
      </dgm:t>
    </dgm:pt>
    <dgm:pt modelId="{45D7B1F5-86E9-4438-BBAC-FBCDFFB8480B}" type="parTrans" cxnId="{14CC44D0-598B-4A70-9B6A-3727BD43D1FE}">
      <dgm:prSet/>
      <dgm:spPr/>
      <dgm:t>
        <a:bodyPr/>
        <a:lstStyle/>
        <a:p>
          <a:endParaRPr lang="en-US"/>
        </a:p>
      </dgm:t>
    </dgm:pt>
    <dgm:pt modelId="{5FC27E30-0711-4FE3-BEAB-B29AB0C00F6C}" type="sibTrans" cxnId="{14CC44D0-598B-4A70-9B6A-3727BD43D1FE}">
      <dgm:prSet/>
      <dgm:spPr/>
      <dgm:t>
        <a:bodyPr/>
        <a:lstStyle/>
        <a:p>
          <a:endParaRPr lang="en-US"/>
        </a:p>
      </dgm:t>
    </dgm:pt>
    <dgm:pt modelId="{48166F34-569B-40E0-B9C4-3CC3367B87CA}">
      <dgm:prSet phldr="0" custT="1"/>
      <dgm:spPr/>
      <dgm:t>
        <a:bodyPr/>
        <a:lstStyle/>
        <a:p>
          <a:r>
            <a:rPr lang="en-US" sz="1200" b="0">
              <a:latin typeface="+mn-lt"/>
            </a:rPr>
            <a:t>March 29, 2024</a:t>
          </a:r>
        </a:p>
      </dgm:t>
    </dgm:pt>
    <dgm:pt modelId="{482FAF0A-36DC-4457-8BAF-FE36FFFD94E7}" type="parTrans" cxnId="{FBE620D2-40F0-4898-88CF-0AB3DDAD5DD0}">
      <dgm:prSet/>
      <dgm:spPr/>
      <dgm:t>
        <a:bodyPr/>
        <a:lstStyle/>
        <a:p>
          <a:endParaRPr lang="en-US"/>
        </a:p>
      </dgm:t>
    </dgm:pt>
    <dgm:pt modelId="{2C39B2B4-912D-4B26-AD13-56BB88B0F993}" type="sibTrans" cxnId="{FBE620D2-40F0-4898-88CF-0AB3DDAD5DD0}">
      <dgm:prSet/>
      <dgm:spPr/>
      <dgm:t>
        <a:bodyPr/>
        <a:lstStyle/>
        <a:p>
          <a:endParaRPr lang="en-US"/>
        </a:p>
      </dgm:t>
    </dgm:pt>
    <dgm:pt modelId="{D9A99614-B4D1-41A0-8332-C95D6C78CC2E}">
      <dgm:prSet phldr="0" custT="1"/>
      <dgm:spPr/>
      <dgm:t>
        <a:bodyPr/>
        <a:lstStyle/>
        <a:p>
          <a:pPr>
            <a:defRPr b="1"/>
          </a:pPr>
          <a:endParaRPr lang="en-US" sz="1400" b="1">
            <a:latin typeface="+mn-lt"/>
          </a:endParaRPr>
        </a:p>
        <a:p>
          <a:pPr>
            <a:defRPr b="1"/>
          </a:pPr>
          <a:r>
            <a:rPr lang="en-US" sz="1400" b="1">
              <a:latin typeface="+mn-lt"/>
            </a:rPr>
            <a:t>American Legion National Convention</a:t>
          </a:r>
        </a:p>
      </dgm:t>
    </dgm:pt>
    <dgm:pt modelId="{A5B1C902-2B63-4033-8606-ABF9A73BEE0A}" type="parTrans" cxnId="{6CCE4B87-11F0-4F94-BF68-95B857275BE3}">
      <dgm:prSet/>
      <dgm:spPr/>
      <dgm:t>
        <a:bodyPr/>
        <a:lstStyle/>
        <a:p>
          <a:endParaRPr lang="en-US"/>
        </a:p>
      </dgm:t>
    </dgm:pt>
    <dgm:pt modelId="{E9B3D1F4-41F1-4E02-BA7C-02E788CECE54}" type="sibTrans" cxnId="{6CCE4B87-11F0-4F94-BF68-95B857275BE3}">
      <dgm:prSet/>
      <dgm:spPr/>
      <dgm:t>
        <a:bodyPr/>
        <a:lstStyle/>
        <a:p>
          <a:endParaRPr lang="en-US"/>
        </a:p>
      </dgm:t>
    </dgm:pt>
    <dgm:pt modelId="{903BC81E-8FC4-40B8-B60B-FC7870685834}">
      <dgm:prSet phldr="0" custT="1"/>
      <dgm:spPr/>
      <dgm:t>
        <a:bodyPr/>
        <a:lstStyle/>
        <a:p>
          <a:r>
            <a:rPr lang="en-US" sz="1200" b="0">
              <a:solidFill>
                <a:schemeClr val="tx1"/>
              </a:solidFill>
              <a:latin typeface="+mn-lt"/>
            </a:rPr>
            <a:t>August 25</a:t>
          </a:r>
          <a:r>
            <a:rPr lang="en-US" sz="1200" b="0">
              <a:latin typeface="+mn-lt"/>
            </a:rPr>
            <a:t>–</a:t>
          </a:r>
          <a:r>
            <a:rPr lang="en-US" sz="1200" b="0">
              <a:solidFill>
                <a:schemeClr val="tx1"/>
              </a:solidFill>
              <a:latin typeface="+mn-lt"/>
            </a:rPr>
            <a:t>31, 2023</a:t>
          </a:r>
        </a:p>
      </dgm:t>
    </dgm:pt>
    <dgm:pt modelId="{08B45EDB-BD2F-4350-AA32-729A6CA2EF60}" type="parTrans" cxnId="{0565FEFB-7B78-4C7B-BF51-A3FB57675506}">
      <dgm:prSet/>
      <dgm:spPr/>
      <dgm:t>
        <a:bodyPr/>
        <a:lstStyle/>
        <a:p>
          <a:endParaRPr lang="en-US"/>
        </a:p>
      </dgm:t>
    </dgm:pt>
    <dgm:pt modelId="{BE5F22B1-78E1-4F09-9826-24AFE020CDBB}" type="sibTrans" cxnId="{0565FEFB-7B78-4C7B-BF51-A3FB57675506}">
      <dgm:prSet/>
      <dgm:spPr/>
      <dgm:t>
        <a:bodyPr/>
        <a:lstStyle/>
        <a:p>
          <a:endParaRPr lang="en-US"/>
        </a:p>
      </dgm:t>
    </dgm:pt>
    <dgm:pt modelId="{17981760-8EAF-4CA3-8632-0EEE3C31FC72}">
      <dgm:prSet phldr="0" custT="1"/>
      <dgm:spPr/>
      <dgm:t>
        <a:bodyPr/>
        <a:lstStyle/>
        <a:p>
          <a:pPr>
            <a:defRPr b="1"/>
          </a:pPr>
          <a:r>
            <a:rPr lang="en-US" sz="1400" b="1">
              <a:latin typeface="+mn-lt"/>
            </a:rPr>
            <a:t>DAV National Convention</a:t>
          </a:r>
        </a:p>
      </dgm:t>
    </dgm:pt>
    <dgm:pt modelId="{19C010E6-4C44-48BE-BC0C-9A158992D529}" type="parTrans" cxnId="{8120B0CB-77A7-41CF-A592-7255AB988078}">
      <dgm:prSet/>
      <dgm:spPr/>
      <dgm:t>
        <a:bodyPr/>
        <a:lstStyle/>
        <a:p>
          <a:endParaRPr lang="en-US"/>
        </a:p>
      </dgm:t>
    </dgm:pt>
    <dgm:pt modelId="{D98F54BF-BB91-4888-8DD1-074C962AA8FE}" type="sibTrans" cxnId="{8120B0CB-77A7-41CF-A592-7255AB988078}">
      <dgm:prSet/>
      <dgm:spPr/>
      <dgm:t>
        <a:bodyPr/>
        <a:lstStyle/>
        <a:p>
          <a:endParaRPr lang="en-US"/>
        </a:p>
      </dgm:t>
    </dgm:pt>
    <dgm:pt modelId="{64002792-5FB2-4166-9792-723C7F7D6D3E}">
      <dgm:prSet phldr="0" custT="1"/>
      <dgm:spPr/>
      <dgm:t>
        <a:bodyPr/>
        <a:lstStyle/>
        <a:p>
          <a:r>
            <a:rPr lang="en-US" sz="1200" b="0">
              <a:latin typeface="+mn-lt"/>
            </a:rPr>
            <a:t>August 5–8, 2023</a:t>
          </a:r>
        </a:p>
      </dgm:t>
    </dgm:pt>
    <dgm:pt modelId="{E9BF17F0-DB8E-49A0-89FA-8746F2A0B78B}" type="parTrans" cxnId="{543CD57E-A76E-467D-971C-9167AAB56C49}">
      <dgm:prSet/>
      <dgm:spPr/>
      <dgm:t>
        <a:bodyPr/>
        <a:lstStyle/>
        <a:p>
          <a:endParaRPr lang="en-US"/>
        </a:p>
      </dgm:t>
    </dgm:pt>
    <dgm:pt modelId="{DCCCB53F-1735-4F6A-ACDF-259F29FEC407}" type="sibTrans" cxnId="{543CD57E-A76E-467D-971C-9167AAB56C49}">
      <dgm:prSet/>
      <dgm:spPr/>
      <dgm:t>
        <a:bodyPr/>
        <a:lstStyle/>
        <a:p>
          <a:endParaRPr lang="en-US"/>
        </a:p>
      </dgm:t>
    </dgm:pt>
    <dgm:pt modelId="{9270059F-1BA6-420F-9F86-647B3F755256}">
      <dgm:prSet phldr="0" custT="1"/>
      <dgm:spPr/>
      <dgm:t>
        <a:bodyPr/>
        <a:lstStyle/>
        <a:p>
          <a:r>
            <a:rPr lang="en-US" sz="1200" b="0">
              <a:latin typeface="+mn-lt"/>
            </a:rPr>
            <a:t>Atlantic City, </a:t>
          </a:r>
          <a:br>
            <a:rPr lang="en-US" sz="1200" b="0">
              <a:latin typeface="+mn-lt"/>
            </a:rPr>
          </a:br>
          <a:r>
            <a:rPr lang="en-US" sz="1200" b="0">
              <a:latin typeface="+mn-lt"/>
            </a:rPr>
            <a:t>New Jersey</a:t>
          </a:r>
        </a:p>
      </dgm:t>
    </dgm:pt>
    <dgm:pt modelId="{0A36AF77-6848-455F-B76D-6C409F3D49F4}" type="parTrans" cxnId="{AA56995B-D2D7-4D00-B481-40EED3D3B9CD}">
      <dgm:prSet/>
      <dgm:spPr/>
      <dgm:t>
        <a:bodyPr/>
        <a:lstStyle/>
        <a:p>
          <a:endParaRPr lang="en-US"/>
        </a:p>
      </dgm:t>
    </dgm:pt>
    <dgm:pt modelId="{CA919607-E0E5-45D5-88DF-A0DFCFD8063B}" type="sibTrans" cxnId="{AA56995B-D2D7-4D00-B481-40EED3D3B9CD}">
      <dgm:prSet/>
      <dgm:spPr/>
      <dgm:t>
        <a:bodyPr/>
        <a:lstStyle/>
        <a:p>
          <a:endParaRPr lang="en-US"/>
        </a:p>
      </dgm:t>
    </dgm:pt>
    <dgm:pt modelId="{A3C7EAD3-588A-448E-B5BB-EABD3597206D}">
      <dgm:prSet phldr="0" custT="1"/>
      <dgm:spPr/>
      <dgm:t>
        <a:bodyPr/>
        <a:lstStyle/>
        <a:p>
          <a:pPr>
            <a:defRPr b="1"/>
          </a:pPr>
          <a:r>
            <a:rPr lang="en-US" sz="1400" b="1">
              <a:latin typeface="+mn-lt"/>
            </a:rPr>
            <a:t>National Veterans Wheelchair Games</a:t>
          </a:r>
        </a:p>
      </dgm:t>
    </dgm:pt>
    <dgm:pt modelId="{DCA310F6-C29F-4F0E-B040-AF5A94EAAF00}" type="parTrans" cxnId="{5230AE2C-BE66-49FA-9B08-1FFCFC6C26FC}">
      <dgm:prSet/>
      <dgm:spPr/>
      <dgm:t>
        <a:bodyPr/>
        <a:lstStyle/>
        <a:p>
          <a:endParaRPr lang="en-US"/>
        </a:p>
      </dgm:t>
    </dgm:pt>
    <dgm:pt modelId="{614C3F3A-8471-4B17-B1A1-1D0A432A1F18}" type="sibTrans" cxnId="{5230AE2C-BE66-49FA-9B08-1FFCFC6C26FC}">
      <dgm:prSet/>
      <dgm:spPr/>
      <dgm:t>
        <a:bodyPr/>
        <a:lstStyle/>
        <a:p>
          <a:endParaRPr lang="en-US"/>
        </a:p>
      </dgm:t>
    </dgm:pt>
    <dgm:pt modelId="{30BA1C80-2DAE-47E9-8405-EDDD7C54BF6C}">
      <dgm:prSet phldr="0" custT="1"/>
      <dgm:spPr/>
      <dgm:t>
        <a:bodyPr/>
        <a:lstStyle/>
        <a:p>
          <a:r>
            <a:rPr lang="en-US" sz="1200" b="0">
              <a:latin typeface="+mn-lt"/>
            </a:rPr>
            <a:t>July 4–9, 2023</a:t>
          </a:r>
        </a:p>
      </dgm:t>
    </dgm:pt>
    <dgm:pt modelId="{EA0BA74A-3236-4201-8EEA-9ED8172D7D33}" type="parTrans" cxnId="{343E3D3F-BD7E-43D3-A933-3AB1F42C74CD}">
      <dgm:prSet/>
      <dgm:spPr/>
      <dgm:t>
        <a:bodyPr/>
        <a:lstStyle/>
        <a:p>
          <a:endParaRPr lang="en-US"/>
        </a:p>
      </dgm:t>
    </dgm:pt>
    <dgm:pt modelId="{99B834AE-5F0D-4B2E-8413-4AC73461C236}" type="sibTrans" cxnId="{343E3D3F-BD7E-43D3-A933-3AB1F42C74CD}">
      <dgm:prSet/>
      <dgm:spPr/>
      <dgm:t>
        <a:bodyPr/>
        <a:lstStyle/>
        <a:p>
          <a:endParaRPr lang="en-US"/>
        </a:p>
      </dgm:t>
    </dgm:pt>
    <dgm:pt modelId="{FB27146C-D3C6-40E0-8128-2045E4E9D9B1}">
      <dgm:prSet phldr="0" custT="1"/>
      <dgm:spPr/>
      <dgm:t>
        <a:bodyPr/>
        <a:lstStyle/>
        <a:p>
          <a:r>
            <a:rPr lang="en-US" sz="1200" b="0">
              <a:latin typeface="+mn-lt"/>
            </a:rPr>
            <a:t>Portland, Oregon</a:t>
          </a:r>
        </a:p>
      </dgm:t>
    </dgm:pt>
    <dgm:pt modelId="{5349D72A-258D-42F5-A46D-D22DE0891BF1}" type="parTrans" cxnId="{C2191E1B-1E58-4123-8E06-5CA181C82E62}">
      <dgm:prSet/>
      <dgm:spPr/>
      <dgm:t>
        <a:bodyPr/>
        <a:lstStyle/>
        <a:p>
          <a:endParaRPr lang="en-US"/>
        </a:p>
      </dgm:t>
    </dgm:pt>
    <dgm:pt modelId="{8546CB3D-7820-46AD-A83B-A268F473DCBB}" type="sibTrans" cxnId="{C2191E1B-1E58-4123-8E06-5CA181C82E62}">
      <dgm:prSet/>
      <dgm:spPr/>
      <dgm:t>
        <a:bodyPr/>
        <a:lstStyle/>
        <a:p>
          <a:endParaRPr lang="en-US"/>
        </a:p>
      </dgm:t>
    </dgm:pt>
    <dgm:pt modelId="{AA73D429-B15C-45BC-AB3D-CF80EB58E161}">
      <dgm:prSet phldr="0" custT="1"/>
      <dgm:spPr/>
      <dgm:t>
        <a:bodyPr/>
        <a:lstStyle/>
        <a:p>
          <a:pPr>
            <a:defRPr b="1"/>
          </a:pPr>
          <a:endParaRPr lang="en-US" sz="1400" b="1">
            <a:latin typeface="+mn-lt"/>
          </a:endParaRPr>
        </a:p>
        <a:p>
          <a:pPr>
            <a:defRPr b="1"/>
          </a:pPr>
          <a:br>
            <a:rPr lang="en-US" sz="1400" b="1">
              <a:latin typeface="+mn-lt"/>
            </a:rPr>
          </a:br>
          <a:r>
            <a:rPr lang="en-US" sz="1400" b="1">
              <a:latin typeface="+mn-lt"/>
            </a:rPr>
            <a:t>Vietnam Veterans of America National Convention</a:t>
          </a:r>
        </a:p>
      </dgm:t>
    </dgm:pt>
    <dgm:pt modelId="{800D67E9-280F-40A5-8195-342FD93F3478}" type="parTrans" cxnId="{BFDB3E8E-4AC9-4281-A0ED-B387367A1A86}">
      <dgm:prSet/>
      <dgm:spPr/>
      <dgm:t>
        <a:bodyPr/>
        <a:lstStyle/>
        <a:p>
          <a:endParaRPr lang="en-US"/>
        </a:p>
      </dgm:t>
    </dgm:pt>
    <dgm:pt modelId="{51FEDACD-E3BE-4284-A162-CAEF838ABA36}" type="sibTrans" cxnId="{BFDB3E8E-4AC9-4281-A0ED-B387367A1A86}">
      <dgm:prSet/>
      <dgm:spPr/>
      <dgm:t>
        <a:bodyPr/>
        <a:lstStyle/>
        <a:p>
          <a:endParaRPr lang="en-US"/>
        </a:p>
      </dgm:t>
    </dgm:pt>
    <dgm:pt modelId="{1A2A424E-F337-48B8-8734-27768E55F727}">
      <dgm:prSet phldr="0" custT="1"/>
      <dgm:spPr/>
      <dgm:t>
        <a:bodyPr/>
        <a:lstStyle/>
        <a:p>
          <a:r>
            <a:rPr lang="en-US" sz="1200" b="0">
              <a:solidFill>
                <a:schemeClr val="tx1"/>
              </a:solidFill>
              <a:latin typeface="+mn-lt"/>
            </a:rPr>
            <a:t>August 8</a:t>
          </a:r>
          <a:r>
            <a:rPr lang="en-US" sz="1200" b="0">
              <a:latin typeface="+mn-lt"/>
            </a:rPr>
            <a:t>–</a:t>
          </a:r>
          <a:r>
            <a:rPr lang="en-US" sz="1200" b="0">
              <a:solidFill>
                <a:schemeClr val="tx1"/>
              </a:solidFill>
              <a:latin typeface="+mn-lt"/>
            </a:rPr>
            <a:t>12, 2023</a:t>
          </a:r>
        </a:p>
      </dgm:t>
    </dgm:pt>
    <dgm:pt modelId="{049D5E9B-10ED-4888-AA7C-16552B810753}" type="parTrans" cxnId="{A489CE6B-32D5-44F9-BD05-5B3C69999D95}">
      <dgm:prSet/>
      <dgm:spPr/>
      <dgm:t>
        <a:bodyPr/>
        <a:lstStyle/>
        <a:p>
          <a:endParaRPr lang="en-US"/>
        </a:p>
      </dgm:t>
    </dgm:pt>
    <dgm:pt modelId="{293D3A72-31E6-4520-ACE1-B7FEEAFC69C5}" type="sibTrans" cxnId="{A489CE6B-32D5-44F9-BD05-5B3C69999D95}">
      <dgm:prSet/>
      <dgm:spPr/>
      <dgm:t>
        <a:bodyPr/>
        <a:lstStyle/>
        <a:p>
          <a:endParaRPr lang="en-US"/>
        </a:p>
      </dgm:t>
    </dgm:pt>
    <dgm:pt modelId="{ED0F6BCA-6D36-4C6A-8434-CC303EEA8E11}">
      <dgm:prSet phldr="0" custT="1"/>
      <dgm:spPr/>
      <dgm:t>
        <a:bodyPr/>
        <a:lstStyle/>
        <a:p>
          <a:r>
            <a:rPr lang="en-US" sz="1200" b="0">
              <a:solidFill>
                <a:schemeClr val="tx1"/>
              </a:solidFill>
              <a:latin typeface="+mn-lt"/>
            </a:rPr>
            <a:t>Orlando, FL</a:t>
          </a:r>
        </a:p>
      </dgm:t>
    </dgm:pt>
    <dgm:pt modelId="{659A7A68-372E-4EF5-B01B-4D22F56A515E}" type="parTrans" cxnId="{45E2AE35-1EB8-40A0-9C43-E2CDE47765A6}">
      <dgm:prSet/>
      <dgm:spPr/>
      <dgm:t>
        <a:bodyPr/>
        <a:lstStyle/>
        <a:p>
          <a:endParaRPr lang="en-US"/>
        </a:p>
      </dgm:t>
    </dgm:pt>
    <dgm:pt modelId="{618430A5-E83E-4FDE-9488-BDBDA377518C}" type="sibTrans" cxnId="{45E2AE35-1EB8-40A0-9C43-E2CDE47765A6}">
      <dgm:prSet/>
      <dgm:spPr/>
      <dgm:t>
        <a:bodyPr/>
        <a:lstStyle/>
        <a:p>
          <a:endParaRPr lang="en-US"/>
        </a:p>
      </dgm:t>
    </dgm:pt>
    <dgm:pt modelId="{658D94E1-BB85-4E0C-BB9E-5E5ABDD0844A}">
      <dgm:prSet phldr="0" custT="1"/>
      <dgm:spPr/>
      <dgm:t>
        <a:bodyPr/>
        <a:lstStyle/>
        <a:p>
          <a:pPr>
            <a:defRPr b="1"/>
          </a:pPr>
          <a:r>
            <a:rPr lang="en-US" sz="1400" b="1">
              <a:latin typeface="+mn-lt"/>
            </a:rPr>
            <a:t>Veterans Day</a:t>
          </a:r>
        </a:p>
      </dgm:t>
    </dgm:pt>
    <dgm:pt modelId="{F4601AB5-16C2-4850-B48F-E9594B006761}" type="parTrans" cxnId="{6054F3E2-F234-4323-8B7F-CED03EC14412}">
      <dgm:prSet/>
      <dgm:spPr/>
      <dgm:t>
        <a:bodyPr/>
        <a:lstStyle/>
        <a:p>
          <a:endParaRPr lang="en-US"/>
        </a:p>
      </dgm:t>
    </dgm:pt>
    <dgm:pt modelId="{371E073B-F998-47FB-A81B-284E6650A628}" type="sibTrans" cxnId="{6054F3E2-F234-4323-8B7F-CED03EC14412}">
      <dgm:prSet/>
      <dgm:spPr/>
      <dgm:t>
        <a:bodyPr/>
        <a:lstStyle/>
        <a:p>
          <a:endParaRPr lang="en-US"/>
        </a:p>
      </dgm:t>
    </dgm:pt>
    <dgm:pt modelId="{64D07474-7A5F-4135-AC40-95FB24681926}">
      <dgm:prSet phldr="0" custT="1"/>
      <dgm:spPr/>
      <dgm:t>
        <a:bodyPr/>
        <a:lstStyle/>
        <a:p>
          <a:pPr rtl="0"/>
          <a:r>
            <a:rPr lang="en-US" sz="1200" b="0">
              <a:solidFill>
                <a:schemeClr val="tx1"/>
              </a:solidFill>
              <a:latin typeface="+mn-lt"/>
            </a:rPr>
            <a:t>November 11, 2023</a:t>
          </a:r>
        </a:p>
      </dgm:t>
    </dgm:pt>
    <dgm:pt modelId="{E7709A81-C7CA-42E9-A6FD-49E1933CC9FB}" type="parTrans" cxnId="{B9C6F224-8AFA-4CDA-9986-280BF2F29A0E}">
      <dgm:prSet/>
      <dgm:spPr/>
      <dgm:t>
        <a:bodyPr/>
        <a:lstStyle/>
        <a:p>
          <a:endParaRPr lang="en-US"/>
        </a:p>
      </dgm:t>
    </dgm:pt>
    <dgm:pt modelId="{B032C5BC-368E-421A-A8F1-E202E03FE3A6}" type="sibTrans" cxnId="{B9C6F224-8AFA-4CDA-9986-280BF2F29A0E}">
      <dgm:prSet/>
      <dgm:spPr/>
      <dgm:t>
        <a:bodyPr/>
        <a:lstStyle/>
        <a:p>
          <a:endParaRPr lang="en-US"/>
        </a:p>
      </dgm:t>
    </dgm:pt>
    <dgm:pt modelId="{AE3A15B7-CAEF-4A7A-900A-238BD1624C1C}" type="pres">
      <dgm:prSet presAssocID="{3E2750D1-EB49-43ED-92F4-D1A22C13045D}" presName="root" presStyleCnt="0">
        <dgm:presLayoutVars>
          <dgm:chMax/>
          <dgm:chPref/>
          <dgm:animLvl val="lvl"/>
        </dgm:presLayoutVars>
      </dgm:prSet>
      <dgm:spPr/>
    </dgm:pt>
    <dgm:pt modelId="{705FB404-F633-4EF4-8918-B726AC2F81FB}" type="pres">
      <dgm:prSet presAssocID="{3E2750D1-EB49-43ED-92F4-D1A22C13045D}" presName="divider" presStyleLbl="fgAcc1" presStyleIdx="0" presStyleCnt="11"/>
      <dgm:spPr>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tailEnd type="triangle" w="lg" len="lg"/>
        </a:ln>
        <a:effectLst/>
      </dgm:spPr>
    </dgm:pt>
    <dgm:pt modelId="{4751661B-C16D-4053-82CE-9B562D168E68}" type="pres">
      <dgm:prSet presAssocID="{3E2750D1-EB49-43ED-92F4-D1A22C13045D}" presName="nodes" presStyleCnt="0">
        <dgm:presLayoutVars>
          <dgm:chMax/>
          <dgm:chPref/>
          <dgm:animLvl val="lvl"/>
        </dgm:presLayoutVars>
      </dgm:prSet>
      <dgm:spPr/>
    </dgm:pt>
    <dgm:pt modelId="{C039CF4F-B7D2-4D42-A599-E83201DD79A1}" type="pres">
      <dgm:prSet presAssocID="{A3C7EAD3-588A-448E-B5BB-EABD3597206D}" presName="composite" presStyleCnt="0"/>
      <dgm:spPr/>
    </dgm:pt>
    <dgm:pt modelId="{5CAB03AD-BA8F-427F-A7AB-ECC695D8603D}" type="pres">
      <dgm:prSet presAssocID="{A3C7EAD3-588A-448E-B5BB-EABD3597206D}" presName="ConnectorPoint" presStyleLbl="lnNode1" presStyleIdx="0" presStyleCnt="10"/>
      <dgm:spPr>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gm:spPr>
    </dgm:pt>
    <dgm:pt modelId="{1FBBA295-5FE5-40FE-8536-9AE98CFDF882}" type="pres">
      <dgm:prSet presAssocID="{A3C7EAD3-588A-448E-B5BB-EABD3597206D}" presName="DropPinPlaceHolder" presStyleCnt="0"/>
      <dgm:spPr/>
    </dgm:pt>
    <dgm:pt modelId="{681471A5-1CE3-4522-BE6D-B16C0EC54C51}" type="pres">
      <dgm:prSet presAssocID="{A3C7EAD3-588A-448E-B5BB-EABD3597206D}" presName="DropPin" presStyleLbl="alignNode1" presStyleIdx="0" presStyleCnt="10"/>
      <dgm:spPr/>
    </dgm:pt>
    <dgm:pt modelId="{C025F56D-9890-4AE5-BDDF-E024F00962A2}" type="pres">
      <dgm:prSet presAssocID="{A3C7EAD3-588A-448E-B5BB-EABD3597206D}" presName="Ellipse" presStyleLbl="fgAcc1" presStyleIdx="1" presStyleCnt="11"/>
      <dgm:spPr>
        <a:solidFill>
          <a:schemeClr val="bg2">
            <a:alpha val="90000"/>
          </a:schemeClr>
        </a:solidFill>
        <a:ln w="12700" cap="flat" cmpd="sng" algn="ctr">
          <a:noFill/>
          <a:prstDash val="solid"/>
          <a:miter lim="800000"/>
        </a:ln>
        <a:effectLst/>
      </dgm:spPr>
    </dgm:pt>
    <dgm:pt modelId="{2D7CD2B6-7CAD-4FD2-BDF5-0784BBFFF16F}" type="pres">
      <dgm:prSet presAssocID="{A3C7EAD3-588A-448E-B5BB-EABD3597206D}" presName="L2TextContainer" presStyleLbl="revTx" presStyleIdx="0" presStyleCnt="20">
        <dgm:presLayoutVars>
          <dgm:bulletEnabled val="1"/>
        </dgm:presLayoutVars>
      </dgm:prSet>
      <dgm:spPr/>
    </dgm:pt>
    <dgm:pt modelId="{C4A8C42F-AA3E-4A95-9878-28BD60404FE1}" type="pres">
      <dgm:prSet presAssocID="{A3C7EAD3-588A-448E-B5BB-EABD3597206D}" presName="L1TextContainer" presStyleLbl="revTx" presStyleIdx="1" presStyleCnt="20" custLinFactNeighborY="6678">
        <dgm:presLayoutVars>
          <dgm:chMax val="1"/>
          <dgm:chPref val="1"/>
          <dgm:bulletEnabled val="1"/>
        </dgm:presLayoutVars>
      </dgm:prSet>
      <dgm:spPr/>
    </dgm:pt>
    <dgm:pt modelId="{1EC299CE-AB46-42A4-AB1E-262FD9392178}" type="pres">
      <dgm:prSet presAssocID="{A3C7EAD3-588A-448E-B5BB-EABD3597206D}" presName="ConnectLine" presStyleLbl="sibTrans1D1" presStyleIdx="0" presStyleCnt="10"/>
      <dgm:spPr>
        <a:noFill/>
        <a:ln w="12700" cap="flat" cmpd="sng" algn="ctr">
          <a:solidFill>
            <a:schemeClr val="accent1">
              <a:hueOff val="0"/>
              <a:satOff val="0"/>
              <a:lumOff val="0"/>
              <a:alphaOff val="0"/>
            </a:schemeClr>
          </a:solidFill>
          <a:prstDash val="dash"/>
          <a:miter lim="800000"/>
        </a:ln>
        <a:effectLst/>
      </dgm:spPr>
    </dgm:pt>
    <dgm:pt modelId="{2C79F22B-2810-438A-8F65-3F2FD9C58388}" type="pres">
      <dgm:prSet presAssocID="{A3C7EAD3-588A-448E-B5BB-EABD3597206D}" presName="EmptyPlaceHolder" presStyleCnt="0"/>
      <dgm:spPr/>
    </dgm:pt>
    <dgm:pt modelId="{903C342F-234A-4BE3-AC71-5C3D3068C0BD}" type="pres">
      <dgm:prSet presAssocID="{614C3F3A-8471-4B17-B1A1-1D0A432A1F18}" presName="spaceBetweenRectangles" presStyleCnt="0"/>
      <dgm:spPr/>
    </dgm:pt>
    <dgm:pt modelId="{4C8F3FB3-A036-408A-9AD4-0933B4BA6CFA}" type="pres">
      <dgm:prSet presAssocID="{E64872AA-ED1F-4896-B435-39F4EF3A0844}" presName="composite" presStyleCnt="0"/>
      <dgm:spPr/>
    </dgm:pt>
    <dgm:pt modelId="{977146B8-FD6B-46AC-A357-38BEA3590500}" type="pres">
      <dgm:prSet presAssocID="{E64872AA-ED1F-4896-B435-39F4EF3A0844}" presName="ConnectorPoint" presStyleLbl="lnNode1" presStyleIdx="1" presStyleCnt="10"/>
      <dgm:spPr>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gm:spPr>
    </dgm:pt>
    <dgm:pt modelId="{F5DF9AD3-6089-4FB6-9FF9-8AF15BADF413}" type="pres">
      <dgm:prSet presAssocID="{E64872AA-ED1F-4896-B435-39F4EF3A0844}" presName="DropPinPlaceHolder" presStyleCnt="0"/>
      <dgm:spPr/>
    </dgm:pt>
    <dgm:pt modelId="{C4254FFC-4C90-4D25-8022-C37535FC23C3}" type="pres">
      <dgm:prSet presAssocID="{E64872AA-ED1F-4896-B435-39F4EF3A0844}" presName="DropPin" presStyleLbl="alignNode1" presStyleIdx="1" presStyleCnt="10"/>
      <dgm:spPr/>
    </dgm:pt>
    <dgm:pt modelId="{39681AFA-1380-4B16-A5FB-3D5DC365B8EF}" type="pres">
      <dgm:prSet presAssocID="{E64872AA-ED1F-4896-B435-39F4EF3A0844}" presName="Ellipse" presStyleLbl="fgAcc1" presStyleIdx="2" presStyleCnt="11"/>
      <dgm:spPr>
        <a:solidFill>
          <a:schemeClr val="bg2">
            <a:alpha val="90000"/>
          </a:schemeClr>
        </a:solidFill>
        <a:ln w="12700" cap="flat" cmpd="sng" algn="ctr">
          <a:noFill/>
          <a:prstDash val="solid"/>
          <a:miter lim="800000"/>
        </a:ln>
        <a:effectLst/>
      </dgm:spPr>
    </dgm:pt>
    <dgm:pt modelId="{8C44CEB0-C78A-4B7E-9E7F-01CDD49237D7}" type="pres">
      <dgm:prSet presAssocID="{E64872AA-ED1F-4896-B435-39F4EF3A0844}" presName="L2TextContainer" presStyleLbl="revTx" presStyleIdx="2" presStyleCnt="20">
        <dgm:presLayoutVars>
          <dgm:bulletEnabled val="1"/>
        </dgm:presLayoutVars>
      </dgm:prSet>
      <dgm:spPr/>
    </dgm:pt>
    <dgm:pt modelId="{CFA7EEAD-3CD5-4D15-924E-DBF990CF900F}" type="pres">
      <dgm:prSet presAssocID="{E64872AA-ED1F-4896-B435-39F4EF3A0844}" presName="L1TextContainer" presStyleLbl="revTx" presStyleIdx="3" presStyleCnt="20" custLinFactNeighborY="6678">
        <dgm:presLayoutVars>
          <dgm:chMax val="1"/>
          <dgm:chPref val="1"/>
          <dgm:bulletEnabled val="1"/>
        </dgm:presLayoutVars>
      </dgm:prSet>
      <dgm:spPr/>
    </dgm:pt>
    <dgm:pt modelId="{FF8B6D6F-49C5-4EE7-8242-D9EA08C0F906}" type="pres">
      <dgm:prSet presAssocID="{E64872AA-ED1F-4896-B435-39F4EF3A0844}" presName="ConnectLine" presStyleLbl="sibTrans1D1" presStyleIdx="1" presStyleCnt="10"/>
      <dgm:spPr>
        <a:noFill/>
        <a:ln w="12700" cap="flat" cmpd="sng" algn="ctr">
          <a:solidFill>
            <a:schemeClr val="accent1">
              <a:hueOff val="0"/>
              <a:satOff val="0"/>
              <a:lumOff val="0"/>
              <a:alphaOff val="0"/>
            </a:schemeClr>
          </a:solidFill>
          <a:prstDash val="dash"/>
          <a:miter lim="800000"/>
        </a:ln>
        <a:effectLst/>
      </dgm:spPr>
    </dgm:pt>
    <dgm:pt modelId="{03E89B88-8DA0-496E-8A5C-54D077289D16}" type="pres">
      <dgm:prSet presAssocID="{E64872AA-ED1F-4896-B435-39F4EF3A0844}" presName="EmptyPlaceHolder" presStyleCnt="0"/>
      <dgm:spPr/>
    </dgm:pt>
    <dgm:pt modelId="{6E37B72C-0A71-4ADF-B728-7A9414FDAF38}" type="pres">
      <dgm:prSet presAssocID="{8E9BE833-0765-4D02-981D-BF6EEE534BAC}" presName="spaceBetweenRectangles" presStyleCnt="0"/>
      <dgm:spPr/>
    </dgm:pt>
    <dgm:pt modelId="{80E358C2-7D93-41AC-8606-03C6C158BCEC}" type="pres">
      <dgm:prSet presAssocID="{17981760-8EAF-4CA3-8632-0EEE3C31FC72}" presName="composite" presStyleCnt="0"/>
      <dgm:spPr/>
    </dgm:pt>
    <dgm:pt modelId="{3ACFCF42-3204-486D-932D-967480BED278}" type="pres">
      <dgm:prSet presAssocID="{17981760-8EAF-4CA3-8632-0EEE3C31FC72}" presName="ConnectorPoint" presStyleLbl="lnNode1" presStyleIdx="2" presStyleCnt="10"/>
      <dgm:spPr>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gm:spPr>
    </dgm:pt>
    <dgm:pt modelId="{54519A5C-14D8-4C91-9527-633F05E21D56}" type="pres">
      <dgm:prSet presAssocID="{17981760-8EAF-4CA3-8632-0EEE3C31FC72}" presName="DropPinPlaceHolder" presStyleCnt="0"/>
      <dgm:spPr/>
    </dgm:pt>
    <dgm:pt modelId="{AC795533-8681-4A30-924B-B1FCF9163838}" type="pres">
      <dgm:prSet presAssocID="{17981760-8EAF-4CA3-8632-0EEE3C31FC72}" presName="DropPin" presStyleLbl="alignNode1" presStyleIdx="2" presStyleCnt="10"/>
      <dgm:spPr/>
    </dgm:pt>
    <dgm:pt modelId="{E39EE6B4-9062-4F08-8652-B326664DBB2B}" type="pres">
      <dgm:prSet presAssocID="{17981760-8EAF-4CA3-8632-0EEE3C31FC72}" presName="Ellipse" presStyleLbl="fgAcc1" presStyleIdx="3" presStyleCnt="11"/>
      <dgm:spPr>
        <a:solidFill>
          <a:schemeClr val="bg2">
            <a:alpha val="90000"/>
          </a:schemeClr>
        </a:solidFill>
        <a:ln w="12700" cap="flat" cmpd="sng" algn="ctr">
          <a:noFill/>
          <a:prstDash val="solid"/>
          <a:miter lim="800000"/>
        </a:ln>
        <a:effectLst/>
      </dgm:spPr>
    </dgm:pt>
    <dgm:pt modelId="{E214BB8C-56AB-4C55-BBD2-995B98AC1FCD}" type="pres">
      <dgm:prSet presAssocID="{17981760-8EAF-4CA3-8632-0EEE3C31FC72}" presName="L2TextContainer" presStyleLbl="revTx" presStyleIdx="4" presStyleCnt="20">
        <dgm:presLayoutVars>
          <dgm:bulletEnabled val="1"/>
        </dgm:presLayoutVars>
      </dgm:prSet>
      <dgm:spPr/>
    </dgm:pt>
    <dgm:pt modelId="{C0066BF8-0F44-4CD1-AC14-23E26C667852}" type="pres">
      <dgm:prSet presAssocID="{17981760-8EAF-4CA3-8632-0EEE3C31FC72}" presName="L1TextContainer" presStyleLbl="revTx" presStyleIdx="5" presStyleCnt="20" custLinFactNeighborY="6678">
        <dgm:presLayoutVars>
          <dgm:chMax val="1"/>
          <dgm:chPref val="1"/>
          <dgm:bulletEnabled val="1"/>
        </dgm:presLayoutVars>
      </dgm:prSet>
      <dgm:spPr/>
    </dgm:pt>
    <dgm:pt modelId="{FA43F5E0-9B96-489B-842C-88C51AB7C606}" type="pres">
      <dgm:prSet presAssocID="{17981760-8EAF-4CA3-8632-0EEE3C31FC72}" presName="ConnectLine" presStyleLbl="sibTrans1D1" presStyleIdx="2" presStyleCnt="10"/>
      <dgm:spPr>
        <a:noFill/>
        <a:ln w="12700" cap="flat" cmpd="sng" algn="ctr">
          <a:solidFill>
            <a:schemeClr val="accent1">
              <a:hueOff val="0"/>
              <a:satOff val="0"/>
              <a:lumOff val="0"/>
              <a:alphaOff val="0"/>
            </a:schemeClr>
          </a:solidFill>
          <a:prstDash val="dash"/>
          <a:miter lim="800000"/>
        </a:ln>
        <a:effectLst/>
      </dgm:spPr>
    </dgm:pt>
    <dgm:pt modelId="{AB69539C-38F7-456A-A7F1-01D11994E905}" type="pres">
      <dgm:prSet presAssocID="{17981760-8EAF-4CA3-8632-0EEE3C31FC72}" presName="EmptyPlaceHolder" presStyleCnt="0"/>
      <dgm:spPr/>
    </dgm:pt>
    <dgm:pt modelId="{ECB16120-7B0B-4684-91B6-15F1922BDF75}" type="pres">
      <dgm:prSet presAssocID="{D98F54BF-BB91-4888-8DD1-074C962AA8FE}" presName="spaceBetweenRectangles" presStyleCnt="0"/>
      <dgm:spPr/>
    </dgm:pt>
    <dgm:pt modelId="{5D3B4824-7034-4255-A940-D1B0BEDC1BEF}" type="pres">
      <dgm:prSet presAssocID="{AA73D429-B15C-45BC-AB3D-CF80EB58E161}" presName="composite" presStyleCnt="0"/>
      <dgm:spPr/>
    </dgm:pt>
    <dgm:pt modelId="{056722D5-6502-4E90-8D04-A01C6B094427}" type="pres">
      <dgm:prSet presAssocID="{AA73D429-B15C-45BC-AB3D-CF80EB58E161}" presName="ConnectorPoint" presStyleLbl="lnNode1" presStyleIdx="3" presStyleCnt="10"/>
      <dgm:spPr>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gm:spPr>
    </dgm:pt>
    <dgm:pt modelId="{A29C78E1-9DFA-47B8-834E-7BDFA1601FE3}" type="pres">
      <dgm:prSet presAssocID="{AA73D429-B15C-45BC-AB3D-CF80EB58E161}" presName="DropPinPlaceHolder" presStyleCnt="0"/>
      <dgm:spPr/>
    </dgm:pt>
    <dgm:pt modelId="{4751B044-089B-43B1-9B25-60C9B6B8067A}" type="pres">
      <dgm:prSet presAssocID="{AA73D429-B15C-45BC-AB3D-CF80EB58E161}" presName="DropPin" presStyleLbl="alignNode1" presStyleIdx="3" presStyleCnt="10"/>
      <dgm:spPr/>
    </dgm:pt>
    <dgm:pt modelId="{39625838-8D63-43CF-B47D-79B3129DE53B}" type="pres">
      <dgm:prSet presAssocID="{AA73D429-B15C-45BC-AB3D-CF80EB58E161}" presName="Ellipse" presStyleLbl="fgAcc1" presStyleIdx="4" presStyleCnt="11"/>
      <dgm:spPr>
        <a:solidFill>
          <a:schemeClr val="bg2">
            <a:alpha val="90000"/>
          </a:schemeClr>
        </a:solidFill>
        <a:ln w="12700" cap="flat" cmpd="sng" algn="ctr">
          <a:noFill/>
          <a:prstDash val="solid"/>
          <a:miter lim="800000"/>
        </a:ln>
        <a:effectLst/>
      </dgm:spPr>
    </dgm:pt>
    <dgm:pt modelId="{21A51090-EDD9-4A21-B180-30AE3A5E7658}" type="pres">
      <dgm:prSet presAssocID="{AA73D429-B15C-45BC-AB3D-CF80EB58E161}" presName="L2TextContainer" presStyleLbl="revTx" presStyleIdx="6" presStyleCnt="20">
        <dgm:presLayoutVars>
          <dgm:bulletEnabled val="1"/>
        </dgm:presLayoutVars>
      </dgm:prSet>
      <dgm:spPr/>
    </dgm:pt>
    <dgm:pt modelId="{C941EFA8-2BFF-4CE3-BF6D-2B10E2EA3E19}" type="pres">
      <dgm:prSet presAssocID="{AA73D429-B15C-45BC-AB3D-CF80EB58E161}" presName="L1TextContainer" presStyleLbl="revTx" presStyleIdx="7" presStyleCnt="20" custLinFactNeighborY="-4198">
        <dgm:presLayoutVars>
          <dgm:chMax val="1"/>
          <dgm:chPref val="1"/>
          <dgm:bulletEnabled val="1"/>
        </dgm:presLayoutVars>
      </dgm:prSet>
      <dgm:spPr/>
    </dgm:pt>
    <dgm:pt modelId="{F541907B-6C76-4312-BA0F-9F394BCB2EB2}" type="pres">
      <dgm:prSet presAssocID="{AA73D429-B15C-45BC-AB3D-CF80EB58E161}" presName="ConnectLine" presStyleLbl="sibTrans1D1" presStyleIdx="3" presStyleCnt="10"/>
      <dgm:spPr>
        <a:noFill/>
        <a:ln w="12700" cap="flat" cmpd="sng" algn="ctr">
          <a:solidFill>
            <a:schemeClr val="accent1">
              <a:hueOff val="0"/>
              <a:satOff val="0"/>
              <a:lumOff val="0"/>
              <a:alphaOff val="0"/>
            </a:schemeClr>
          </a:solidFill>
          <a:prstDash val="dash"/>
          <a:miter lim="800000"/>
        </a:ln>
        <a:effectLst/>
      </dgm:spPr>
    </dgm:pt>
    <dgm:pt modelId="{22BAAB6D-9599-4324-AACC-136019ACA47D}" type="pres">
      <dgm:prSet presAssocID="{AA73D429-B15C-45BC-AB3D-CF80EB58E161}" presName="EmptyPlaceHolder" presStyleCnt="0"/>
      <dgm:spPr/>
    </dgm:pt>
    <dgm:pt modelId="{03B500C7-2505-4C7B-94EE-88B5011DA433}" type="pres">
      <dgm:prSet presAssocID="{51FEDACD-E3BE-4284-A162-CAEF838ABA36}" presName="spaceBetweenRectangles" presStyleCnt="0"/>
      <dgm:spPr/>
    </dgm:pt>
    <dgm:pt modelId="{34AF062B-C7C9-494F-BB16-730031BDC410}" type="pres">
      <dgm:prSet presAssocID="{113C08B8-DAC1-4286-82F4-054BB8DF4F43}" presName="composite" presStyleCnt="0"/>
      <dgm:spPr/>
    </dgm:pt>
    <dgm:pt modelId="{68731B6A-8E99-444D-A803-495EFAD1A7FF}" type="pres">
      <dgm:prSet presAssocID="{113C08B8-DAC1-4286-82F4-054BB8DF4F43}" presName="ConnectorPoint" presStyleLbl="lnNode1" presStyleIdx="4" presStyleCnt="10"/>
      <dgm:spPr>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gm:spPr>
    </dgm:pt>
    <dgm:pt modelId="{52DF1CA9-8B37-4048-9567-C73FCEEB859A}" type="pres">
      <dgm:prSet presAssocID="{113C08B8-DAC1-4286-82F4-054BB8DF4F43}" presName="DropPinPlaceHolder" presStyleCnt="0"/>
      <dgm:spPr/>
    </dgm:pt>
    <dgm:pt modelId="{3258B883-B6E4-491D-B72C-6F3ADB52E734}" type="pres">
      <dgm:prSet presAssocID="{113C08B8-DAC1-4286-82F4-054BB8DF4F43}" presName="DropPin" presStyleLbl="alignNode1" presStyleIdx="4" presStyleCnt="10"/>
      <dgm:spPr/>
    </dgm:pt>
    <dgm:pt modelId="{26CFD98E-E412-4D2D-AF0F-66F876A8694E}" type="pres">
      <dgm:prSet presAssocID="{113C08B8-DAC1-4286-82F4-054BB8DF4F43}" presName="Ellipse" presStyleLbl="fgAcc1" presStyleIdx="5" presStyleCnt="11"/>
      <dgm:spPr>
        <a:solidFill>
          <a:schemeClr val="bg2">
            <a:alpha val="90000"/>
          </a:schemeClr>
        </a:solidFill>
        <a:ln w="12700" cap="flat" cmpd="sng" algn="ctr">
          <a:noFill/>
          <a:prstDash val="solid"/>
          <a:miter lim="800000"/>
        </a:ln>
        <a:effectLst/>
      </dgm:spPr>
    </dgm:pt>
    <dgm:pt modelId="{33536B52-6200-4F1B-8289-4D8707F05A39}" type="pres">
      <dgm:prSet presAssocID="{113C08B8-DAC1-4286-82F4-054BB8DF4F43}" presName="L2TextContainer" presStyleLbl="revTx" presStyleIdx="8" presStyleCnt="20">
        <dgm:presLayoutVars>
          <dgm:bulletEnabled val="1"/>
        </dgm:presLayoutVars>
      </dgm:prSet>
      <dgm:spPr/>
    </dgm:pt>
    <dgm:pt modelId="{48CCF638-CEC4-46A0-A4DF-017EA0F0A7B7}" type="pres">
      <dgm:prSet presAssocID="{113C08B8-DAC1-4286-82F4-054BB8DF4F43}" presName="L1TextContainer" presStyleLbl="revTx" presStyleIdx="9" presStyleCnt="20" custLinFactNeighborY="6678">
        <dgm:presLayoutVars>
          <dgm:chMax val="1"/>
          <dgm:chPref val="1"/>
          <dgm:bulletEnabled val="1"/>
        </dgm:presLayoutVars>
      </dgm:prSet>
      <dgm:spPr/>
    </dgm:pt>
    <dgm:pt modelId="{4D84BB77-06DE-45F2-A415-DD132C74881E}" type="pres">
      <dgm:prSet presAssocID="{113C08B8-DAC1-4286-82F4-054BB8DF4F43}" presName="ConnectLine" presStyleLbl="sibTrans1D1" presStyleIdx="4" presStyleCnt="10"/>
      <dgm:spPr>
        <a:noFill/>
        <a:ln w="12700" cap="flat" cmpd="sng" algn="ctr">
          <a:solidFill>
            <a:schemeClr val="accent1">
              <a:hueOff val="0"/>
              <a:satOff val="0"/>
              <a:lumOff val="0"/>
              <a:alphaOff val="0"/>
            </a:schemeClr>
          </a:solidFill>
          <a:prstDash val="dash"/>
          <a:miter lim="800000"/>
        </a:ln>
        <a:effectLst/>
      </dgm:spPr>
    </dgm:pt>
    <dgm:pt modelId="{29F54517-FD71-4215-8086-E75724301251}" type="pres">
      <dgm:prSet presAssocID="{113C08B8-DAC1-4286-82F4-054BB8DF4F43}" presName="EmptyPlaceHolder" presStyleCnt="0"/>
      <dgm:spPr/>
    </dgm:pt>
    <dgm:pt modelId="{2E4142A3-0A4C-4D38-9132-DAC6839F47C1}" type="pres">
      <dgm:prSet presAssocID="{CD475C95-FB76-4A08-8A96-F22B7F600E1B}" presName="spaceBetweenRectangles" presStyleCnt="0"/>
      <dgm:spPr/>
    </dgm:pt>
    <dgm:pt modelId="{6339F636-F556-4514-8C54-19DF527C7D5C}" type="pres">
      <dgm:prSet presAssocID="{D9A99614-B4D1-41A0-8332-C95D6C78CC2E}" presName="composite" presStyleCnt="0"/>
      <dgm:spPr/>
    </dgm:pt>
    <dgm:pt modelId="{54B48815-685B-4A77-98DE-997A6305142D}" type="pres">
      <dgm:prSet presAssocID="{D9A99614-B4D1-41A0-8332-C95D6C78CC2E}" presName="ConnectorPoint" presStyleLbl="lnNode1" presStyleIdx="5" presStyleCnt="10"/>
      <dgm:spPr>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gm:spPr>
    </dgm:pt>
    <dgm:pt modelId="{C2D5E7B5-4966-4D50-9696-BA3FB19C175C}" type="pres">
      <dgm:prSet presAssocID="{D9A99614-B4D1-41A0-8332-C95D6C78CC2E}" presName="DropPinPlaceHolder" presStyleCnt="0"/>
      <dgm:spPr/>
    </dgm:pt>
    <dgm:pt modelId="{88379495-BBC9-432E-A380-6BF09CA7176B}" type="pres">
      <dgm:prSet presAssocID="{D9A99614-B4D1-41A0-8332-C95D6C78CC2E}" presName="DropPin" presStyleLbl="alignNode1" presStyleIdx="5" presStyleCnt="10"/>
      <dgm:spPr/>
    </dgm:pt>
    <dgm:pt modelId="{7B197BA6-A1CC-4937-9D37-09CB28A678FD}" type="pres">
      <dgm:prSet presAssocID="{D9A99614-B4D1-41A0-8332-C95D6C78CC2E}" presName="Ellipse" presStyleLbl="fgAcc1" presStyleIdx="6" presStyleCnt="11"/>
      <dgm:spPr>
        <a:solidFill>
          <a:schemeClr val="bg2">
            <a:alpha val="90000"/>
          </a:schemeClr>
        </a:solidFill>
        <a:ln w="12700" cap="flat" cmpd="sng" algn="ctr">
          <a:noFill/>
          <a:prstDash val="solid"/>
          <a:miter lim="800000"/>
        </a:ln>
        <a:effectLst/>
      </dgm:spPr>
    </dgm:pt>
    <dgm:pt modelId="{EAC0360F-99B5-4117-B316-197126813E41}" type="pres">
      <dgm:prSet presAssocID="{D9A99614-B4D1-41A0-8332-C95D6C78CC2E}" presName="L2TextContainer" presStyleLbl="revTx" presStyleIdx="10" presStyleCnt="20">
        <dgm:presLayoutVars>
          <dgm:bulletEnabled val="1"/>
        </dgm:presLayoutVars>
      </dgm:prSet>
      <dgm:spPr/>
    </dgm:pt>
    <dgm:pt modelId="{752263A5-E418-47C5-AFFD-B530D4FA373E}" type="pres">
      <dgm:prSet presAssocID="{D9A99614-B4D1-41A0-8332-C95D6C78CC2E}" presName="L1TextContainer" presStyleLbl="revTx" presStyleIdx="11" presStyleCnt="20" custLinFactNeighborY="3339">
        <dgm:presLayoutVars>
          <dgm:chMax val="1"/>
          <dgm:chPref val="1"/>
          <dgm:bulletEnabled val="1"/>
        </dgm:presLayoutVars>
      </dgm:prSet>
      <dgm:spPr/>
    </dgm:pt>
    <dgm:pt modelId="{AA031A34-5F1E-47B1-87A5-800231F303DF}" type="pres">
      <dgm:prSet presAssocID="{D9A99614-B4D1-41A0-8332-C95D6C78CC2E}" presName="ConnectLine" presStyleLbl="sibTrans1D1" presStyleIdx="5" presStyleCnt="10"/>
      <dgm:spPr>
        <a:noFill/>
        <a:ln w="12700" cap="flat" cmpd="sng" algn="ctr">
          <a:solidFill>
            <a:schemeClr val="accent1">
              <a:hueOff val="0"/>
              <a:satOff val="0"/>
              <a:lumOff val="0"/>
              <a:alphaOff val="0"/>
            </a:schemeClr>
          </a:solidFill>
          <a:prstDash val="dash"/>
          <a:miter lim="800000"/>
        </a:ln>
        <a:effectLst/>
      </dgm:spPr>
    </dgm:pt>
    <dgm:pt modelId="{5DB551C7-1832-42B1-B063-AD32014DC788}" type="pres">
      <dgm:prSet presAssocID="{D9A99614-B4D1-41A0-8332-C95D6C78CC2E}" presName="EmptyPlaceHolder" presStyleCnt="0"/>
      <dgm:spPr/>
    </dgm:pt>
    <dgm:pt modelId="{7CF74061-0CD8-40C6-A8EE-D71D8C32D2C4}" type="pres">
      <dgm:prSet presAssocID="{E9B3D1F4-41F1-4E02-BA7C-02E788CECE54}" presName="spaceBetweenRectangles" presStyleCnt="0"/>
      <dgm:spPr/>
    </dgm:pt>
    <dgm:pt modelId="{E33365D7-8EBA-4FB5-A838-580EECEDA094}" type="pres">
      <dgm:prSet presAssocID="{4FEDF25A-8A24-4BE4-8208-97CCBA6DFAC1}" presName="composite" presStyleCnt="0"/>
      <dgm:spPr/>
    </dgm:pt>
    <dgm:pt modelId="{D2C07CCF-4F80-4EA9-A7E8-239D3C2F55B5}" type="pres">
      <dgm:prSet presAssocID="{4FEDF25A-8A24-4BE4-8208-97CCBA6DFAC1}" presName="ConnectorPoint" presStyleLbl="lnNode1" presStyleIdx="6" presStyleCnt="10"/>
      <dgm:spPr>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gm:spPr>
    </dgm:pt>
    <dgm:pt modelId="{EF96C551-B427-42CD-BCD7-42E3E7DE2CAF}" type="pres">
      <dgm:prSet presAssocID="{4FEDF25A-8A24-4BE4-8208-97CCBA6DFAC1}" presName="DropPinPlaceHolder" presStyleCnt="0"/>
      <dgm:spPr/>
    </dgm:pt>
    <dgm:pt modelId="{6FEDCD54-50DC-41D9-B36D-249F443C52D0}" type="pres">
      <dgm:prSet presAssocID="{4FEDF25A-8A24-4BE4-8208-97CCBA6DFAC1}" presName="DropPin" presStyleLbl="alignNode1" presStyleIdx="6" presStyleCnt="10"/>
      <dgm:spPr/>
    </dgm:pt>
    <dgm:pt modelId="{4E5E3269-11AC-491C-9A10-82C6F6E38AB3}" type="pres">
      <dgm:prSet presAssocID="{4FEDF25A-8A24-4BE4-8208-97CCBA6DFAC1}" presName="Ellipse" presStyleLbl="fgAcc1" presStyleIdx="7" presStyleCnt="11"/>
      <dgm:spPr>
        <a:solidFill>
          <a:schemeClr val="bg2">
            <a:alpha val="90000"/>
          </a:schemeClr>
        </a:solidFill>
        <a:ln w="12700" cap="flat" cmpd="sng" algn="ctr">
          <a:noFill/>
          <a:prstDash val="solid"/>
          <a:miter lim="800000"/>
        </a:ln>
        <a:effectLst/>
      </dgm:spPr>
    </dgm:pt>
    <dgm:pt modelId="{509D9541-7E19-4074-BE13-0356766A20D8}" type="pres">
      <dgm:prSet presAssocID="{4FEDF25A-8A24-4BE4-8208-97CCBA6DFAC1}" presName="L2TextContainer" presStyleLbl="revTx" presStyleIdx="12" presStyleCnt="20">
        <dgm:presLayoutVars>
          <dgm:bulletEnabled val="1"/>
        </dgm:presLayoutVars>
      </dgm:prSet>
      <dgm:spPr/>
    </dgm:pt>
    <dgm:pt modelId="{0F58C9BE-7BCB-44E8-BBC9-B2256A1CB846}" type="pres">
      <dgm:prSet presAssocID="{4FEDF25A-8A24-4BE4-8208-97CCBA6DFAC1}" presName="L1TextContainer" presStyleLbl="revTx" presStyleIdx="13" presStyleCnt="20" custLinFactNeighborY="6678">
        <dgm:presLayoutVars>
          <dgm:chMax val="1"/>
          <dgm:chPref val="1"/>
          <dgm:bulletEnabled val="1"/>
        </dgm:presLayoutVars>
      </dgm:prSet>
      <dgm:spPr/>
    </dgm:pt>
    <dgm:pt modelId="{8016B617-2785-43BC-BCE0-D88864483747}" type="pres">
      <dgm:prSet presAssocID="{4FEDF25A-8A24-4BE4-8208-97CCBA6DFAC1}" presName="ConnectLine" presStyleLbl="sibTrans1D1" presStyleIdx="6" presStyleCnt="10"/>
      <dgm:spPr>
        <a:noFill/>
        <a:ln w="12700" cap="flat" cmpd="sng" algn="ctr">
          <a:solidFill>
            <a:schemeClr val="accent1">
              <a:hueOff val="0"/>
              <a:satOff val="0"/>
              <a:lumOff val="0"/>
              <a:alphaOff val="0"/>
            </a:schemeClr>
          </a:solidFill>
          <a:prstDash val="dash"/>
          <a:miter lim="800000"/>
        </a:ln>
        <a:effectLst/>
      </dgm:spPr>
    </dgm:pt>
    <dgm:pt modelId="{9397A688-951D-4FDA-876D-33729328937B}" type="pres">
      <dgm:prSet presAssocID="{4FEDF25A-8A24-4BE4-8208-97CCBA6DFAC1}" presName="EmptyPlaceHolder" presStyleCnt="0"/>
      <dgm:spPr/>
    </dgm:pt>
    <dgm:pt modelId="{554FA072-EDA7-450E-B1AC-9B650F0FE8D1}" type="pres">
      <dgm:prSet presAssocID="{9B3561FE-B78F-4152-AB09-C8B4D7E6D07C}" presName="spaceBetweenRectangles" presStyleCnt="0"/>
      <dgm:spPr/>
    </dgm:pt>
    <dgm:pt modelId="{1E7C0C23-900D-43FC-8092-73A619F045EF}" type="pres">
      <dgm:prSet presAssocID="{658D94E1-BB85-4E0C-BB9E-5E5ABDD0844A}" presName="composite" presStyleCnt="0"/>
      <dgm:spPr/>
    </dgm:pt>
    <dgm:pt modelId="{0FD6CB0C-C07F-485E-8E26-71CB1F3E9414}" type="pres">
      <dgm:prSet presAssocID="{658D94E1-BB85-4E0C-BB9E-5E5ABDD0844A}" presName="ConnectorPoint" presStyleLbl="lnNode1" presStyleIdx="7" presStyleCnt="10"/>
      <dgm:spPr>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gm:spPr>
    </dgm:pt>
    <dgm:pt modelId="{B2217295-6CA2-4D1D-8581-E2E5D49D8888}" type="pres">
      <dgm:prSet presAssocID="{658D94E1-BB85-4E0C-BB9E-5E5ABDD0844A}" presName="DropPinPlaceHolder" presStyleCnt="0"/>
      <dgm:spPr/>
    </dgm:pt>
    <dgm:pt modelId="{B7D7CA7E-0AA2-4676-B75D-1F1B6445D727}" type="pres">
      <dgm:prSet presAssocID="{658D94E1-BB85-4E0C-BB9E-5E5ABDD0844A}" presName="DropPin" presStyleLbl="alignNode1" presStyleIdx="7" presStyleCnt="10"/>
      <dgm:spPr/>
    </dgm:pt>
    <dgm:pt modelId="{23989A14-CD9D-4890-BF27-67A28CF3FE28}" type="pres">
      <dgm:prSet presAssocID="{658D94E1-BB85-4E0C-BB9E-5E5ABDD0844A}" presName="Ellipse" presStyleLbl="fgAcc1" presStyleIdx="8" presStyleCnt="11"/>
      <dgm:spPr>
        <a:solidFill>
          <a:schemeClr val="bg2">
            <a:alpha val="90000"/>
          </a:schemeClr>
        </a:solidFill>
        <a:ln w="12700" cap="flat" cmpd="sng" algn="ctr">
          <a:noFill/>
          <a:prstDash val="solid"/>
          <a:miter lim="800000"/>
        </a:ln>
        <a:effectLst/>
      </dgm:spPr>
    </dgm:pt>
    <dgm:pt modelId="{E9DD10AD-6F23-409E-A05E-76C003F01648}" type="pres">
      <dgm:prSet presAssocID="{658D94E1-BB85-4E0C-BB9E-5E5ABDD0844A}" presName="L2TextContainer" presStyleLbl="revTx" presStyleIdx="14" presStyleCnt="20">
        <dgm:presLayoutVars>
          <dgm:bulletEnabled val="1"/>
        </dgm:presLayoutVars>
      </dgm:prSet>
      <dgm:spPr/>
    </dgm:pt>
    <dgm:pt modelId="{A047583B-461B-4CC2-ACE2-2D2C40B0A00A}" type="pres">
      <dgm:prSet presAssocID="{658D94E1-BB85-4E0C-BB9E-5E5ABDD0844A}" presName="L1TextContainer" presStyleLbl="revTx" presStyleIdx="15" presStyleCnt="20" custLinFactNeighborY="3339">
        <dgm:presLayoutVars>
          <dgm:chMax val="1"/>
          <dgm:chPref val="1"/>
          <dgm:bulletEnabled val="1"/>
        </dgm:presLayoutVars>
      </dgm:prSet>
      <dgm:spPr/>
    </dgm:pt>
    <dgm:pt modelId="{10915A84-13D1-47DB-B7DD-81351BD16499}" type="pres">
      <dgm:prSet presAssocID="{658D94E1-BB85-4E0C-BB9E-5E5ABDD0844A}" presName="ConnectLine" presStyleLbl="sibTrans1D1" presStyleIdx="7" presStyleCnt="10"/>
      <dgm:spPr>
        <a:noFill/>
        <a:ln w="12700" cap="flat" cmpd="sng" algn="ctr">
          <a:solidFill>
            <a:schemeClr val="accent1">
              <a:hueOff val="0"/>
              <a:satOff val="0"/>
              <a:lumOff val="0"/>
              <a:alphaOff val="0"/>
            </a:schemeClr>
          </a:solidFill>
          <a:prstDash val="dash"/>
          <a:miter lim="800000"/>
        </a:ln>
        <a:effectLst/>
      </dgm:spPr>
    </dgm:pt>
    <dgm:pt modelId="{05B00BFF-E917-4D1E-9343-DA4060B4FADD}" type="pres">
      <dgm:prSet presAssocID="{658D94E1-BB85-4E0C-BB9E-5E5ABDD0844A}" presName="EmptyPlaceHolder" presStyleCnt="0"/>
      <dgm:spPr/>
    </dgm:pt>
    <dgm:pt modelId="{ADA8ADF0-2698-491F-ADD3-A1C905C538C3}" type="pres">
      <dgm:prSet presAssocID="{371E073B-F998-47FB-A81B-284E6650A628}" presName="spaceBetweenRectangles" presStyleCnt="0"/>
      <dgm:spPr/>
    </dgm:pt>
    <dgm:pt modelId="{943CB809-DCAD-46E9-B0AB-68E74C797B3E}" type="pres">
      <dgm:prSet presAssocID="{506029DC-32F5-452F-80F4-758F964FACF2}" presName="composite" presStyleCnt="0"/>
      <dgm:spPr/>
    </dgm:pt>
    <dgm:pt modelId="{77E50956-F576-47CD-A680-70FF2D86B582}" type="pres">
      <dgm:prSet presAssocID="{506029DC-32F5-452F-80F4-758F964FACF2}" presName="ConnectorPoint" presStyleLbl="lnNode1" presStyleIdx="8" presStyleCnt="10"/>
      <dgm:spPr>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gm:spPr>
    </dgm:pt>
    <dgm:pt modelId="{C206F1D8-963A-4145-8A38-7C7246DB5846}" type="pres">
      <dgm:prSet presAssocID="{506029DC-32F5-452F-80F4-758F964FACF2}" presName="DropPinPlaceHolder" presStyleCnt="0"/>
      <dgm:spPr/>
    </dgm:pt>
    <dgm:pt modelId="{4BA8275E-20C9-4683-A0DB-F2A5668B6572}" type="pres">
      <dgm:prSet presAssocID="{506029DC-32F5-452F-80F4-758F964FACF2}" presName="DropPin" presStyleLbl="alignNode1" presStyleIdx="8" presStyleCnt="10"/>
      <dgm:spPr/>
    </dgm:pt>
    <dgm:pt modelId="{12B5C14A-DDBC-4E70-9F7C-4740487A45FF}" type="pres">
      <dgm:prSet presAssocID="{506029DC-32F5-452F-80F4-758F964FACF2}" presName="Ellipse" presStyleLbl="fgAcc1" presStyleIdx="9" presStyleCnt="11"/>
      <dgm:spPr>
        <a:solidFill>
          <a:schemeClr val="bg2">
            <a:alpha val="90000"/>
          </a:schemeClr>
        </a:solidFill>
        <a:ln w="12700" cap="flat" cmpd="sng" algn="ctr">
          <a:noFill/>
          <a:prstDash val="solid"/>
          <a:miter lim="800000"/>
        </a:ln>
        <a:effectLst/>
      </dgm:spPr>
    </dgm:pt>
    <dgm:pt modelId="{FAEE01D6-D527-4384-AA58-EE420993D395}" type="pres">
      <dgm:prSet presAssocID="{506029DC-32F5-452F-80F4-758F964FACF2}" presName="L2TextContainer" presStyleLbl="revTx" presStyleIdx="16" presStyleCnt="20">
        <dgm:presLayoutVars>
          <dgm:bulletEnabled val="1"/>
        </dgm:presLayoutVars>
      </dgm:prSet>
      <dgm:spPr/>
    </dgm:pt>
    <dgm:pt modelId="{711E70D6-2D08-4709-98F9-2B2F1A3D55EC}" type="pres">
      <dgm:prSet presAssocID="{506029DC-32F5-452F-80F4-758F964FACF2}" presName="L1TextContainer" presStyleLbl="revTx" presStyleIdx="17" presStyleCnt="20" custLinFactNeighborY="6678">
        <dgm:presLayoutVars>
          <dgm:chMax val="1"/>
          <dgm:chPref val="1"/>
          <dgm:bulletEnabled val="1"/>
        </dgm:presLayoutVars>
      </dgm:prSet>
      <dgm:spPr/>
    </dgm:pt>
    <dgm:pt modelId="{4C5761A3-0A91-4ECF-8CA7-F9D1621AFC30}" type="pres">
      <dgm:prSet presAssocID="{506029DC-32F5-452F-80F4-758F964FACF2}" presName="ConnectLine" presStyleLbl="sibTrans1D1" presStyleIdx="8" presStyleCnt="10"/>
      <dgm:spPr>
        <a:noFill/>
        <a:ln w="12700" cap="flat" cmpd="sng" algn="ctr">
          <a:solidFill>
            <a:schemeClr val="accent1">
              <a:hueOff val="0"/>
              <a:satOff val="0"/>
              <a:lumOff val="0"/>
              <a:alphaOff val="0"/>
            </a:schemeClr>
          </a:solidFill>
          <a:prstDash val="dash"/>
          <a:miter lim="800000"/>
        </a:ln>
        <a:effectLst/>
      </dgm:spPr>
    </dgm:pt>
    <dgm:pt modelId="{CA64656B-7C42-4BE9-BE48-DCBFD8F4A584}" type="pres">
      <dgm:prSet presAssocID="{506029DC-32F5-452F-80F4-758F964FACF2}" presName="EmptyPlaceHolder" presStyleCnt="0"/>
      <dgm:spPr/>
    </dgm:pt>
    <dgm:pt modelId="{65605E01-8541-4DCA-B031-36163D341E37}" type="pres">
      <dgm:prSet presAssocID="{5FC27E30-0711-4FE3-BEAB-B29AB0C00F6C}" presName="spaceBetweenRectangles" presStyleCnt="0"/>
      <dgm:spPr/>
    </dgm:pt>
    <dgm:pt modelId="{7CDE3AA1-7F68-405D-B0B4-FC71514AE06A}" type="pres">
      <dgm:prSet presAssocID="{FCB69324-8EF0-4658-84FB-09D356AD03E2}" presName="composite" presStyleCnt="0"/>
      <dgm:spPr/>
    </dgm:pt>
    <dgm:pt modelId="{AA817544-830D-48FC-9994-71EEC9300919}" type="pres">
      <dgm:prSet presAssocID="{FCB69324-8EF0-4658-84FB-09D356AD03E2}" presName="ConnectorPoint" presStyleLbl="lnNode1" presStyleIdx="9" presStyleCnt="10"/>
      <dgm:spPr>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gm:spPr>
    </dgm:pt>
    <dgm:pt modelId="{89EDFBD0-07A1-4F67-A168-F80F37871215}" type="pres">
      <dgm:prSet presAssocID="{FCB69324-8EF0-4658-84FB-09D356AD03E2}" presName="DropPinPlaceHolder" presStyleCnt="0"/>
      <dgm:spPr/>
    </dgm:pt>
    <dgm:pt modelId="{6E46BDD6-371F-4D12-90F8-D567BDA5C8F1}" type="pres">
      <dgm:prSet presAssocID="{FCB69324-8EF0-4658-84FB-09D356AD03E2}" presName="DropPin" presStyleLbl="alignNode1" presStyleIdx="9" presStyleCnt="10"/>
      <dgm:spPr/>
    </dgm:pt>
    <dgm:pt modelId="{7AF8CB93-8B77-4DEC-833A-B00DF387E32C}" type="pres">
      <dgm:prSet presAssocID="{FCB69324-8EF0-4658-84FB-09D356AD03E2}" presName="Ellipse" presStyleLbl="fgAcc1" presStyleIdx="10" presStyleCnt="11"/>
      <dgm:spPr>
        <a:solidFill>
          <a:schemeClr val="bg2">
            <a:alpha val="90000"/>
          </a:schemeClr>
        </a:solidFill>
        <a:ln w="12700" cap="flat" cmpd="sng" algn="ctr">
          <a:noFill/>
          <a:prstDash val="solid"/>
          <a:miter lim="800000"/>
        </a:ln>
        <a:effectLst/>
      </dgm:spPr>
    </dgm:pt>
    <dgm:pt modelId="{F7EFC1EF-FA28-43FE-9A71-481B982A0DC3}" type="pres">
      <dgm:prSet presAssocID="{FCB69324-8EF0-4658-84FB-09D356AD03E2}" presName="L2TextContainer" presStyleLbl="revTx" presStyleIdx="18" presStyleCnt="20">
        <dgm:presLayoutVars>
          <dgm:bulletEnabled val="1"/>
        </dgm:presLayoutVars>
      </dgm:prSet>
      <dgm:spPr/>
    </dgm:pt>
    <dgm:pt modelId="{8E5EC363-FE37-4DF8-9D09-F3F5D0D75B2C}" type="pres">
      <dgm:prSet presAssocID="{FCB69324-8EF0-4658-84FB-09D356AD03E2}" presName="L1TextContainer" presStyleLbl="revTx" presStyleIdx="19" presStyleCnt="20" custLinFactNeighborY="6678">
        <dgm:presLayoutVars>
          <dgm:chMax val="1"/>
          <dgm:chPref val="1"/>
          <dgm:bulletEnabled val="1"/>
        </dgm:presLayoutVars>
      </dgm:prSet>
      <dgm:spPr/>
    </dgm:pt>
    <dgm:pt modelId="{864F71BD-F8A0-47FE-8FFF-CCE030F77A8B}" type="pres">
      <dgm:prSet presAssocID="{FCB69324-8EF0-4658-84FB-09D356AD03E2}" presName="ConnectLine" presStyleLbl="sibTrans1D1" presStyleIdx="9" presStyleCnt="10"/>
      <dgm:spPr>
        <a:noFill/>
        <a:ln w="12700" cap="flat" cmpd="sng" algn="ctr">
          <a:solidFill>
            <a:schemeClr val="accent1">
              <a:hueOff val="0"/>
              <a:satOff val="0"/>
              <a:lumOff val="0"/>
              <a:alphaOff val="0"/>
            </a:schemeClr>
          </a:solidFill>
          <a:prstDash val="dash"/>
          <a:miter lim="800000"/>
        </a:ln>
        <a:effectLst/>
      </dgm:spPr>
    </dgm:pt>
    <dgm:pt modelId="{5EF34F53-7581-4C45-85C4-F772CE45EBD9}" type="pres">
      <dgm:prSet presAssocID="{FCB69324-8EF0-4658-84FB-09D356AD03E2}" presName="EmptyPlaceHolder" presStyleCnt="0"/>
      <dgm:spPr/>
    </dgm:pt>
  </dgm:ptLst>
  <dgm:cxnLst>
    <dgm:cxn modelId="{F4469500-6935-49A7-917C-9410F4B00265}" srcId="{3E2750D1-EB49-43ED-92F4-D1A22C13045D}" destId="{FCB69324-8EF0-4658-84FB-09D356AD03E2}" srcOrd="9" destOrd="0" parTransId="{943D4B70-D5E8-41FB-9148-221CCC1B026C}" sibTransId="{915226D2-A728-4014-84FC-4498B33550CA}"/>
    <dgm:cxn modelId="{3BA26D02-04C2-45F8-9BBC-4E4C62C5DF54}" type="presOf" srcId="{A3C7EAD3-588A-448E-B5BB-EABD3597206D}" destId="{C4A8C42F-AA3E-4A95-9878-28BD60404FE1}" srcOrd="0" destOrd="0" presId="urn:microsoft.com/office/officeart/2017/3/layout/DropPinTimeline"/>
    <dgm:cxn modelId="{66F55303-2268-4C33-A350-638C166C9B8D}" srcId="{4FEDF25A-8A24-4BE4-8208-97CCBA6DFAC1}" destId="{79BDABD8-316A-48B1-9128-38F545CA51D0}" srcOrd="0" destOrd="0" parTransId="{B6CFC28E-7ADD-4BF4-AB79-3A650C78B61E}" sibTransId="{ECB36C9C-8E7D-4CE2-A1A4-0F9307F218D2}"/>
    <dgm:cxn modelId="{27C94606-3ECD-49F2-B01F-094EEEB9298B}" type="presOf" srcId="{79BDABD8-316A-48B1-9128-38F545CA51D0}" destId="{509D9541-7E19-4074-BE13-0356766A20D8}" srcOrd="0" destOrd="0" presId="urn:microsoft.com/office/officeart/2017/3/layout/DropPinTimeline"/>
    <dgm:cxn modelId="{45669E08-0A13-41D5-B528-5637F1A8C1A0}" type="presOf" srcId="{64002792-5FB2-4166-9792-723C7F7D6D3E}" destId="{E214BB8C-56AB-4C55-BBD2-995B98AC1FCD}" srcOrd="0" destOrd="0" presId="urn:microsoft.com/office/officeart/2017/3/layout/DropPinTimeline"/>
    <dgm:cxn modelId="{56156515-DD35-4C50-815C-DA17CA4C7DC6}" type="presOf" srcId="{6AD21D98-8739-4A29-9982-641F8A9BE064}" destId="{33536B52-6200-4F1B-8289-4D8707F05A39}" srcOrd="0" destOrd="1" presId="urn:microsoft.com/office/officeart/2017/3/layout/DropPinTimeline"/>
    <dgm:cxn modelId="{24B57115-D2CF-4FDA-9AD8-7E2324F9AEA1}" srcId="{E64872AA-ED1F-4896-B435-39F4EF3A0844}" destId="{1EADBCB0-E475-4B8D-9DE1-0DBE2DABD733}" srcOrd="0" destOrd="0" parTransId="{01775AF6-2A5B-40D1-850A-378CB6044E73}" sibTransId="{369CE655-B18A-466F-BF04-9680E9065BD0}"/>
    <dgm:cxn modelId="{C2191E1B-1E58-4123-8E06-5CA181C82E62}" srcId="{A3C7EAD3-588A-448E-B5BB-EABD3597206D}" destId="{FB27146C-D3C6-40E0-8128-2045E4E9D9B1}" srcOrd="1" destOrd="0" parTransId="{5349D72A-258D-42F5-A46D-D22DE0891BF1}" sibTransId="{8546CB3D-7820-46AD-A83B-A268F473DCBB}"/>
    <dgm:cxn modelId="{BF860524-2CB5-4195-ACC7-340D87450526}" type="presOf" srcId="{FCB69324-8EF0-4658-84FB-09D356AD03E2}" destId="{8E5EC363-FE37-4DF8-9D09-F3F5D0D75B2C}" srcOrd="0" destOrd="0" presId="urn:microsoft.com/office/officeart/2017/3/layout/DropPinTimeline"/>
    <dgm:cxn modelId="{B9C6F224-8AFA-4CDA-9986-280BF2F29A0E}" srcId="{658D94E1-BB85-4E0C-BB9E-5E5ABDD0844A}" destId="{64D07474-7A5F-4135-AC40-95FB24681926}" srcOrd="0" destOrd="0" parTransId="{E7709A81-C7CA-42E9-A6FD-49E1933CC9FB}" sibTransId="{B032C5BC-368E-421A-A8F1-E202E03FE3A6}"/>
    <dgm:cxn modelId="{5230AE2C-BE66-49FA-9B08-1FFCFC6C26FC}" srcId="{3E2750D1-EB49-43ED-92F4-D1A22C13045D}" destId="{A3C7EAD3-588A-448E-B5BB-EABD3597206D}" srcOrd="0" destOrd="0" parTransId="{DCA310F6-C29F-4F0E-B040-AF5A94EAAF00}" sibTransId="{614C3F3A-8471-4B17-B1A1-1D0A432A1F18}"/>
    <dgm:cxn modelId="{6F36A32D-05C7-4EC7-BF17-FB1B39C79A43}" type="presOf" srcId="{83841D62-A225-4858-8446-6469023E945E}" destId="{33536B52-6200-4F1B-8289-4D8707F05A39}" srcOrd="0" destOrd="0" presId="urn:microsoft.com/office/officeart/2017/3/layout/DropPinTimeline"/>
    <dgm:cxn modelId="{3B5B2735-550C-4090-BF0A-E2C88C919B1C}" srcId="{E64872AA-ED1F-4896-B435-39F4EF3A0844}" destId="{E6C67C35-E6F8-4868-BCF0-59D9E8C61CAB}" srcOrd="1" destOrd="0" parTransId="{FCB57975-6E60-4BD4-B0EC-6EC0CCFEFFC7}" sibTransId="{C9BCCE49-3E84-4F1C-B5CB-FE903BEF57A1}"/>
    <dgm:cxn modelId="{45E2AE35-1EB8-40A0-9C43-E2CDE47765A6}" srcId="{AA73D429-B15C-45BC-AB3D-CF80EB58E161}" destId="{ED0F6BCA-6D36-4C6A-8434-CC303EEA8E11}" srcOrd="1" destOrd="0" parTransId="{659A7A68-372E-4EF5-B01B-4D22F56A515E}" sibTransId="{618430A5-E83E-4FDE-9488-BDBDA377518C}"/>
    <dgm:cxn modelId="{E5C30638-DC9A-48AE-9071-B27B5A0012BE}" srcId="{3E2750D1-EB49-43ED-92F4-D1A22C13045D}" destId="{4FEDF25A-8A24-4BE4-8208-97CCBA6DFAC1}" srcOrd="6" destOrd="0" parTransId="{17AD2A14-5C35-4D49-82E1-53BCFCC846B8}" sibTransId="{9B3561FE-B78F-4152-AB09-C8B4D7E6D07C}"/>
    <dgm:cxn modelId="{5647523A-8B5F-42EC-9C6B-BCDF840FDA05}" type="presOf" srcId="{30BA1C80-2DAE-47E9-8405-EDDD7C54BF6C}" destId="{2D7CD2B6-7CAD-4FD2-BDF5-0784BBFFF16F}" srcOrd="0" destOrd="0" presId="urn:microsoft.com/office/officeart/2017/3/layout/DropPinTimeline"/>
    <dgm:cxn modelId="{3B1DF33C-CD57-41FA-933B-69473CCE8928}" type="presOf" srcId="{17981760-8EAF-4CA3-8632-0EEE3C31FC72}" destId="{C0066BF8-0F44-4CD1-AC14-23E26C667852}" srcOrd="0" destOrd="0" presId="urn:microsoft.com/office/officeart/2017/3/layout/DropPinTimeline"/>
    <dgm:cxn modelId="{343E3D3F-BD7E-43D3-A933-3AB1F42C74CD}" srcId="{A3C7EAD3-588A-448E-B5BB-EABD3597206D}" destId="{30BA1C80-2DAE-47E9-8405-EDDD7C54BF6C}" srcOrd="0" destOrd="0" parTransId="{EA0BA74A-3236-4201-8EEA-9ED8172D7D33}" sibTransId="{99B834AE-5F0D-4B2E-8413-4AC73461C236}"/>
    <dgm:cxn modelId="{BFDB785B-747C-40A1-A17E-21A46070AE0F}" type="presOf" srcId="{FB27146C-D3C6-40E0-8128-2045E4E9D9B1}" destId="{2D7CD2B6-7CAD-4FD2-BDF5-0784BBFFF16F}" srcOrd="0" destOrd="1" presId="urn:microsoft.com/office/officeart/2017/3/layout/DropPinTimeline"/>
    <dgm:cxn modelId="{AA56995B-D2D7-4D00-B481-40EED3D3B9CD}" srcId="{17981760-8EAF-4CA3-8632-0EEE3C31FC72}" destId="{9270059F-1BA6-420F-9F86-647B3F755256}" srcOrd="1" destOrd="0" parTransId="{0A36AF77-6848-455F-B76D-6C409F3D49F4}" sibTransId="{CA919607-E0E5-45D5-88DF-A0DFCFD8063B}"/>
    <dgm:cxn modelId="{6B7FA55D-A054-494C-910D-70B83F81EAD3}" srcId="{FCB69324-8EF0-4658-84FB-09D356AD03E2}" destId="{CE1B2AD2-A980-4CDD-9ADA-941E69422F1D}" srcOrd="1" destOrd="0" parTransId="{29C02973-CC92-4BF2-92F7-A5A7233E3435}" sibTransId="{EDD83F91-68E2-4503-A003-C305813BA183}"/>
    <dgm:cxn modelId="{C2EE1A66-627B-4B21-A1BA-86BBA8FBFA87}" type="presOf" srcId="{5483D339-4B4C-4277-A054-89F3A3F3D5B2}" destId="{F7EFC1EF-FA28-43FE-9A71-481B982A0DC3}" srcOrd="0" destOrd="0" presId="urn:microsoft.com/office/officeart/2017/3/layout/DropPinTimeline"/>
    <dgm:cxn modelId="{7D640049-DC96-4197-A8B9-11595AD9B151}" srcId="{3E2750D1-EB49-43ED-92F4-D1A22C13045D}" destId="{E64872AA-ED1F-4896-B435-39F4EF3A0844}" srcOrd="1" destOrd="0" parTransId="{0344E78E-B4E3-47E1-84A8-6EC79F74A496}" sibTransId="{8E9BE833-0765-4D02-981D-BF6EEE534BAC}"/>
    <dgm:cxn modelId="{A489CE6B-32D5-44F9-BD05-5B3C69999D95}" srcId="{AA73D429-B15C-45BC-AB3D-CF80EB58E161}" destId="{1A2A424E-F337-48B8-8734-27768E55F727}" srcOrd="0" destOrd="0" parTransId="{049D5E9B-10ED-4888-AA7C-16552B810753}" sibTransId="{293D3A72-31E6-4520-ACE1-B7FEEAFC69C5}"/>
    <dgm:cxn modelId="{661ADB54-686C-404C-A712-09C13D96ABE7}" type="presOf" srcId="{D9A99614-B4D1-41A0-8332-C95D6C78CC2E}" destId="{752263A5-E418-47C5-AFFD-B530D4FA373E}" srcOrd="0" destOrd="0" presId="urn:microsoft.com/office/officeart/2017/3/layout/DropPinTimeline"/>
    <dgm:cxn modelId="{543CD57E-A76E-467D-971C-9167AAB56C49}" srcId="{17981760-8EAF-4CA3-8632-0EEE3C31FC72}" destId="{64002792-5FB2-4166-9792-723C7F7D6D3E}" srcOrd="0" destOrd="0" parTransId="{E9BF17F0-DB8E-49A0-89FA-8746F2A0B78B}" sibTransId="{DCCCB53F-1735-4F6A-ACDF-259F29FEC407}"/>
    <dgm:cxn modelId="{B9C45881-AFCD-452A-A2A1-FFC6BD6E4F42}" type="presOf" srcId="{9270059F-1BA6-420F-9F86-647B3F755256}" destId="{E214BB8C-56AB-4C55-BBD2-995B98AC1FCD}" srcOrd="0" destOrd="1" presId="urn:microsoft.com/office/officeart/2017/3/layout/DropPinTimeline"/>
    <dgm:cxn modelId="{C8FE3F83-0525-4D17-9B3C-8EE55ABB234F}" type="presOf" srcId="{64D07474-7A5F-4135-AC40-95FB24681926}" destId="{E9DD10AD-6F23-409E-A05E-76C003F01648}" srcOrd="0" destOrd="0" presId="urn:microsoft.com/office/officeart/2017/3/layout/DropPinTimeline"/>
    <dgm:cxn modelId="{6CCE4B87-11F0-4F94-BF68-95B857275BE3}" srcId="{3E2750D1-EB49-43ED-92F4-D1A22C13045D}" destId="{D9A99614-B4D1-41A0-8332-C95D6C78CC2E}" srcOrd="5" destOrd="0" parTransId="{A5B1C902-2B63-4033-8606-ABF9A73BEE0A}" sibTransId="{E9B3D1F4-41F1-4E02-BA7C-02E788CECE54}"/>
    <dgm:cxn modelId="{C9B98E8A-A5A1-46A7-9573-75ABAB38044C}" type="presOf" srcId="{E6C67C35-E6F8-4868-BCF0-59D9E8C61CAB}" destId="{8C44CEB0-C78A-4B7E-9E7F-01CDD49237D7}" srcOrd="0" destOrd="1" presId="urn:microsoft.com/office/officeart/2017/3/layout/DropPinTimeline"/>
    <dgm:cxn modelId="{67311E8E-1F70-4374-A187-6F853D86A1BC}" type="presOf" srcId="{506029DC-32F5-452F-80F4-758F964FACF2}" destId="{711E70D6-2D08-4709-98F9-2B2F1A3D55EC}" srcOrd="0" destOrd="0" presId="urn:microsoft.com/office/officeart/2017/3/layout/DropPinTimeline"/>
    <dgm:cxn modelId="{BFDB3E8E-4AC9-4281-A0ED-B387367A1A86}" srcId="{3E2750D1-EB49-43ED-92F4-D1A22C13045D}" destId="{AA73D429-B15C-45BC-AB3D-CF80EB58E161}" srcOrd="3" destOrd="0" parTransId="{800D67E9-280F-40A5-8195-342FD93F3478}" sibTransId="{51FEDACD-E3BE-4284-A162-CAEF838ABA36}"/>
    <dgm:cxn modelId="{2D574E90-804B-41AC-BC5E-6C3BE82692F6}" type="presOf" srcId="{CE1B2AD2-A980-4CDD-9ADA-941E69422F1D}" destId="{F7EFC1EF-FA28-43FE-9A71-481B982A0DC3}" srcOrd="0" destOrd="1" presId="urn:microsoft.com/office/officeart/2017/3/layout/DropPinTimeline"/>
    <dgm:cxn modelId="{694BE396-D30F-47E9-B846-5BED61826A8E}" type="presOf" srcId="{3E2750D1-EB49-43ED-92F4-D1A22C13045D}" destId="{AE3A15B7-CAEF-4A7A-900A-238BD1624C1C}" srcOrd="0" destOrd="0" presId="urn:microsoft.com/office/officeart/2017/3/layout/DropPinTimeline"/>
    <dgm:cxn modelId="{EAD3D0AE-39A0-4429-AB11-143A132949D8}" type="presOf" srcId="{4FEDF25A-8A24-4BE4-8208-97CCBA6DFAC1}" destId="{0F58C9BE-7BCB-44E8-BBC9-B2256A1CB846}" srcOrd="0" destOrd="0" presId="urn:microsoft.com/office/officeart/2017/3/layout/DropPinTimeline"/>
    <dgm:cxn modelId="{46080CB8-BA17-43DE-AB59-6DAB31912F42}" type="presOf" srcId="{ED0F6BCA-6D36-4C6A-8434-CC303EEA8E11}" destId="{21A51090-EDD9-4A21-B180-30AE3A5E7658}" srcOrd="0" destOrd="1" presId="urn:microsoft.com/office/officeart/2017/3/layout/DropPinTimeline"/>
    <dgm:cxn modelId="{1F8122C7-B3C3-4C06-A5EA-F59BEC526DD7}" type="presOf" srcId="{AA73D429-B15C-45BC-AB3D-CF80EB58E161}" destId="{C941EFA8-2BFF-4CE3-BF6D-2B10E2EA3E19}" srcOrd="0" destOrd="0" presId="urn:microsoft.com/office/officeart/2017/3/layout/DropPinTimeline"/>
    <dgm:cxn modelId="{8120B0CB-77A7-41CF-A592-7255AB988078}" srcId="{3E2750D1-EB49-43ED-92F4-D1A22C13045D}" destId="{17981760-8EAF-4CA3-8632-0EEE3C31FC72}" srcOrd="2" destOrd="0" parTransId="{19C010E6-4C44-48BE-BC0C-9A158992D529}" sibTransId="{D98F54BF-BB91-4888-8DD1-074C962AA8FE}"/>
    <dgm:cxn modelId="{8C968FCC-195A-4F30-8E30-26E502DE1285}" srcId="{3E2750D1-EB49-43ED-92F4-D1A22C13045D}" destId="{113C08B8-DAC1-4286-82F4-054BB8DF4F43}" srcOrd="4" destOrd="0" parTransId="{72DF2796-093F-49F7-8665-EB5DE03794BB}" sibTransId="{CD475C95-FB76-4A08-8A96-F22B7F600E1B}"/>
    <dgm:cxn modelId="{89A11FCF-288F-4C86-97D7-7122E85A7A38}" type="presOf" srcId="{903BC81E-8FC4-40B8-B60B-FC7870685834}" destId="{EAC0360F-99B5-4117-B316-197126813E41}" srcOrd="0" destOrd="0" presId="urn:microsoft.com/office/officeart/2017/3/layout/DropPinTimeline"/>
    <dgm:cxn modelId="{BF46D7CF-25F0-49D0-A060-3DA8AFBFAEB3}" type="presOf" srcId="{E64872AA-ED1F-4896-B435-39F4EF3A0844}" destId="{CFA7EEAD-3CD5-4D15-924E-DBF990CF900F}" srcOrd="0" destOrd="0" presId="urn:microsoft.com/office/officeart/2017/3/layout/DropPinTimeline"/>
    <dgm:cxn modelId="{14CC44D0-598B-4A70-9B6A-3727BD43D1FE}" srcId="{3E2750D1-EB49-43ED-92F4-D1A22C13045D}" destId="{506029DC-32F5-452F-80F4-758F964FACF2}" srcOrd="8" destOrd="0" parTransId="{45D7B1F5-86E9-4438-BBAC-FBCDFFB8480B}" sibTransId="{5FC27E30-0711-4FE3-BEAB-B29AB0C00F6C}"/>
    <dgm:cxn modelId="{8AAF9DD1-B4E2-4740-ACE8-5A6FFFFA2E71}" srcId="{FCB69324-8EF0-4658-84FB-09D356AD03E2}" destId="{5483D339-4B4C-4277-A054-89F3A3F3D5B2}" srcOrd="0" destOrd="0" parTransId="{E9583E65-FB8E-4131-9012-42F09E6378AF}" sibTransId="{7570931C-6B57-4ABC-BFA8-9EAF007E6F3E}"/>
    <dgm:cxn modelId="{FBE620D2-40F0-4898-88CF-0AB3DDAD5DD0}" srcId="{506029DC-32F5-452F-80F4-758F964FACF2}" destId="{48166F34-569B-40E0-B9C4-3CC3367B87CA}" srcOrd="0" destOrd="0" parTransId="{482FAF0A-36DC-4457-8BAF-FE36FFFD94E7}" sibTransId="{2C39B2B4-912D-4B26-AD13-56BB88B0F993}"/>
    <dgm:cxn modelId="{3A4F67D7-F779-4935-A277-A0C36179A845}" type="presOf" srcId="{1A2A424E-F337-48B8-8734-27768E55F727}" destId="{21A51090-EDD9-4A21-B180-30AE3A5E7658}" srcOrd="0" destOrd="0" presId="urn:microsoft.com/office/officeart/2017/3/layout/DropPinTimeline"/>
    <dgm:cxn modelId="{490AC6D8-BF85-44EE-A709-3C42BD9EB5E8}" type="presOf" srcId="{658D94E1-BB85-4E0C-BB9E-5E5ABDD0844A}" destId="{A047583B-461B-4CC2-ACE2-2D2C40B0A00A}" srcOrd="0" destOrd="0" presId="urn:microsoft.com/office/officeart/2017/3/layout/DropPinTimeline"/>
    <dgm:cxn modelId="{B42CC2DA-8B29-42F3-BDE2-171C82D8087D}" type="presOf" srcId="{1EADBCB0-E475-4B8D-9DE1-0DBE2DABD733}" destId="{8C44CEB0-C78A-4B7E-9E7F-01CDD49237D7}" srcOrd="0" destOrd="0" presId="urn:microsoft.com/office/officeart/2017/3/layout/DropPinTimeline"/>
    <dgm:cxn modelId="{6054F3E2-F234-4323-8B7F-CED03EC14412}" srcId="{3E2750D1-EB49-43ED-92F4-D1A22C13045D}" destId="{658D94E1-BB85-4E0C-BB9E-5E5ABDD0844A}" srcOrd="7" destOrd="0" parTransId="{F4601AB5-16C2-4850-B48F-E9594B006761}" sibTransId="{371E073B-F998-47FB-A81B-284E6650A628}"/>
    <dgm:cxn modelId="{7FB10DE7-C12D-464A-83E3-DD2537E4DD28}" type="presOf" srcId="{113C08B8-DAC1-4286-82F4-054BB8DF4F43}" destId="{48CCF638-CEC4-46A0-A4DF-017EA0F0A7B7}" srcOrd="0" destOrd="0" presId="urn:microsoft.com/office/officeart/2017/3/layout/DropPinTimeline"/>
    <dgm:cxn modelId="{7594DDE7-9A8D-4792-A7E7-03D8F91552E9}" type="presOf" srcId="{48166F34-569B-40E0-B9C4-3CC3367B87CA}" destId="{FAEE01D6-D527-4384-AA58-EE420993D395}" srcOrd="0" destOrd="0" presId="urn:microsoft.com/office/officeart/2017/3/layout/DropPinTimeline"/>
    <dgm:cxn modelId="{EA0633F4-7300-43FA-B141-CE96D727EE5E}" srcId="{113C08B8-DAC1-4286-82F4-054BB8DF4F43}" destId="{6AD21D98-8739-4A29-9982-641F8A9BE064}" srcOrd="1" destOrd="0" parTransId="{C09602CD-F26D-4112-B704-2011D02133B0}" sibTransId="{2E409142-4133-4149-BF07-F77E0B4F6755}"/>
    <dgm:cxn modelId="{0565FEFB-7B78-4C7B-BF51-A3FB57675506}" srcId="{D9A99614-B4D1-41A0-8332-C95D6C78CC2E}" destId="{903BC81E-8FC4-40B8-B60B-FC7870685834}" srcOrd="0" destOrd="0" parTransId="{08B45EDB-BD2F-4350-AA32-729A6CA2EF60}" sibTransId="{BE5F22B1-78E1-4F09-9826-24AFE020CDBB}"/>
    <dgm:cxn modelId="{6BB2EDFE-1716-49BA-B8C3-0EA9238DED5E}" srcId="{113C08B8-DAC1-4286-82F4-054BB8DF4F43}" destId="{83841D62-A225-4858-8446-6469023E945E}" srcOrd="0" destOrd="0" parTransId="{9AFBB39E-0AED-4229-90E4-0EE47BFB2AB2}" sibTransId="{6C8A2218-C022-4A61-BB5B-41E643556C26}"/>
    <dgm:cxn modelId="{49C43E96-861F-4DF1-B437-8D88728080FE}" type="presParOf" srcId="{AE3A15B7-CAEF-4A7A-900A-238BD1624C1C}" destId="{705FB404-F633-4EF4-8918-B726AC2F81FB}" srcOrd="0" destOrd="0" presId="urn:microsoft.com/office/officeart/2017/3/layout/DropPinTimeline"/>
    <dgm:cxn modelId="{DF058E07-6BCE-4BD7-B45C-1B914591030C}" type="presParOf" srcId="{AE3A15B7-CAEF-4A7A-900A-238BD1624C1C}" destId="{4751661B-C16D-4053-82CE-9B562D168E68}" srcOrd="1" destOrd="0" presId="urn:microsoft.com/office/officeart/2017/3/layout/DropPinTimeline"/>
    <dgm:cxn modelId="{7FDC2AD7-D6C9-4079-8E2F-62DCCBBF53CF}" type="presParOf" srcId="{4751661B-C16D-4053-82CE-9B562D168E68}" destId="{C039CF4F-B7D2-4D42-A599-E83201DD79A1}" srcOrd="0" destOrd="0" presId="urn:microsoft.com/office/officeart/2017/3/layout/DropPinTimeline"/>
    <dgm:cxn modelId="{DA8D9334-FEDA-4BCF-A9ED-551B38193709}" type="presParOf" srcId="{C039CF4F-B7D2-4D42-A599-E83201DD79A1}" destId="{5CAB03AD-BA8F-427F-A7AB-ECC695D8603D}" srcOrd="0" destOrd="0" presId="urn:microsoft.com/office/officeart/2017/3/layout/DropPinTimeline"/>
    <dgm:cxn modelId="{75CF4EA9-6262-419E-A09F-D6C7C9A7F2E5}" type="presParOf" srcId="{C039CF4F-B7D2-4D42-A599-E83201DD79A1}" destId="{1FBBA295-5FE5-40FE-8536-9AE98CFDF882}" srcOrd="1" destOrd="0" presId="urn:microsoft.com/office/officeart/2017/3/layout/DropPinTimeline"/>
    <dgm:cxn modelId="{B22F3B2F-40B9-4668-AC82-69F5A088B54F}" type="presParOf" srcId="{1FBBA295-5FE5-40FE-8536-9AE98CFDF882}" destId="{681471A5-1CE3-4522-BE6D-B16C0EC54C51}" srcOrd="0" destOrd="0" presId="urn:microsoft.com/office/officeart/2017/3/layout/DropPinTimeline"/>
    <dgm:cxn modelId="{FD40F1FF-28B4-40F3-8893-EAD3423A750D}" type="presParOf" srcId="{1FBBA295-5FE5-40FE-8536-9AE98CFDF882}" destId="{C025F56D-9890-4AE5-BDDF-E024F00962A2}" srcOrd="1" destOrd="0" presId="urn:microsoft.com/office/officeart/2017/3/layout/DropPinTimeline"/>
    <dgm:cxn modelId="{417244B7-A8F0-46EB-9A95-B3EB5AF7CDA0}" type="presParOf" srcId="{C039CF4F-B7D2-4D42-A599-E83201DD79A1}" destId="{2D7CD2B6-7CAD-4FD2-BDF5-0784BBFFF16F}" srcOrd="2" destOrd="0" presId="urn:microsoft.com/office/officeart/2017/3/layout/DropPinTimeline"/>
    <dgm:cxn modelId="{BF27E43A-5D5D-4AAF-82F2-74A24DA04707}" type="presParOf" srcId="{C039CF4F-B7D2-4D42-A599-E83201DD79A1}" destId="{C4A8C42F-AA3E-4A95-9878-28BD60404FE1}" srcOrd="3" destOrd="0" presId="urn:microsoft.com/office/officeart/2017/3/layout/DropPinTimeline"/>
    <dgm:cxn modelId="{18FC1880-869B-4CDD-BF6A-7582D9388997}" type="presParOf" srcId="{C039CF4F-B7D2-4D42-A599-E83201DD79A1}" destId="{1EC299CE-AB46-42A4-AB1E-262FD9392178}" srcOrd="4" destOrd="0" presId="urn:microsoft.com/office/officeart/2017/3/layout/DropPinTimeline"/>
    <dgm:cxn modelId="{BCDC5F4D-C2A3-4AC3-92D5-3B5983380884}" type="presParOf" srcId="{C039CF4F-B7D2-4D42-A599-E83201DD79A1}" destId="{2C79F22B-2810-438A-8F65-3F2FD9C58388}" srcOrd="5" destOrd="0" presId="urn:microsoft.com/office/officeart/2017/3/layout/DropPinTimeline"/>
    <dgm:cxn modelId="{503BA8A4-C3AA-4770-A46C-FB5D4BD3CF1A}" type="presParOf" srcId="{4751661B-C16D-4053-82CE-9B562D168E68}" destId="{903C342F-234A-4BE3-AC71-5C3D3068C0BD}" srcOrd="1" destOrd="0" presId="urn:microsoft.com/office/officeart/2017/3/layout/DropPinTimeline"/>
    <dgm:cxn modelId="{67463039-9DD3-409B-9BAD-5402F972E115}" type="presParOf" srcId="{4751661B-C16D-4053-82CE-9B562D168E68}" destId="{4C8F3FB3-A036-408A-9AD4-0933B4BA6CFA}" srcOrd="2" destOrd="0" presId="urn:microsoft.com/office/officeart/2017/3/layout/DropPinTimeline"/>
    <dgm:cxn modelId="{C37122F1-F5A7-4506-8097-055BB3DB03E3}" type="presParOf" srcId="{4C8F3FB3-A036-408A-9AD4-0933B4BA6CFA}" destId="{977146B8-FD6B-46AC-A357-38BEA3590500}" srcOrd="0" destOrd="0" presId="urn:microsoft.com/office/officeart/2017/3/layout/DropPinTimeline"/>
    <dgm:cxn modelId="{4F2A40AD-D2F3-452B-B092-63B628A3FE3C}" type="presParOf" srcId="{4C8F3FB3-A036-408A-9AD4-0933B4BA6CFA}" destId="{F5DF9AD3-6089-4FB6-9FF9-8AF15BADF413}" srcOrd="1" destOrd="0" presId="urn:microsoft.com/office/officeart/2017/3/layout/DropPinTimeline"/>
    <dgm:cxn modelId="{C5E9FB5C-B09E-47A3-B6D9-C4DAD5DCFD43}" type="presParOf" srcId="{F5DF9AD3-6089-4FB6-9FF9-8AF15BADF413}" destId="{C4254FFC-4C90-4D25-8022-C37535FC23C3}" srcOrd="0" destOrd="0" presId="urn:microsoft.com/office/officeart/2017/3/layout/DropPinTimeline"/>
    <dgm:cxn modelId="{95D047F4-2BDF-459B-AFBB-EEC1378C2A1D}" type="presParOf" srcId="{F5DF9AD3-6089-4FB6-9FF9-8AF15BADF413}" destId="{39681AFA-1380-4B16-A5FB-3D5DC365B8EF}" srcOrd="1" destOrd="0" presId="urn:microsoft.com/office/officeart/2017/3/layout/DropPinTimeline"/>
    <dgm:cxn modelId="{DD07E71A-E8B7-4558-BD40-8CF8B47C2479}" type="presParOf" srcId="{4C8F3FB3-A036-408A-9AD4-0933B4BA6CFA}" destId="{8C44CEB0-C78A-4B7E-9E7F-01CDD49237D7}" srcOrd="2" destOrd="0" presId="urn:microsoft.com/office/officeart/2017/3/layout/DropPinTimeline"/>
    <dgm:cxn modelId="{9530807D-A3FA-4F5C-A326-C1876288E3CC}" type="presParOf" srcId="{4C8F3FB3-A036-408A-9AD4-0933B4BA6CFA}" destId="{CFA7EEAD-3CD5-4D15-924E-DBF990CF900F}" srcOrd="3" destOrd="0" presId="urn:microsoft.com/office/officeart/2017/3/layout/DropPinTimeline"/>
    <dgm:cxn modelId="{A55F0817-5098-4303-9A3D-DEB9B9A6A94A}" type="presParOf" srcId="{4C8F3FB3-A036-408A-9AD4-0933B4BA6CFA}" destId="{FF8B6D6F-49C5-4EE7-8242-D9EA08C0F906}" srcOrd="4" destOrd="0" presId="urn:microsoft.com/office/officeart/2017/3/layout/DropPinTimeline"/>
    <dgm:cxn modelId="{DE81119C-2DA6-489A-8B6D-DEED94155049}" type="presParOf" srcId="{4C8F3FB3-A036-408A-9AD4-0933B4BA6CFA}" destId="{03E89B88-8DA0-496E-8A5C-54D077289D16}" srcOrd="5" destOrd="0" presId="urn:microsoft.com/office/officeart/2017/3/layout/DropPinTimeline"/>
    <dgm:cxn modelId="{A53AFD83-82DD-4C47-92DE-8A2506FB12DF}" type="presParOf" srcId="{4751661B-C16D-4053-82CE-9B562D168E68}" destId="{6E37B72C-0A71-4ADF-B728-7A9414FDAF38}" srcOrd="3" destOrd="0" presId="urn:microsoft.com/office/officeart/2017/3/layout/DropPinTimeline"/>
    <dgm:cxn modelId="{70D0F72E-D7B6-4E24-B9E9-DCA474D4704D}" type="presParOf" srcId="{4751661B-C16D-4053-82CE-9B562D168E68}" destId="{80E358C2-7D93-41AC-8606-03C6C158BCEC}" srcOrd="4" destOrd="0" presId="urn:microsoft.com/office/officeart/2017/3/layout/DropPinTimeline"/>
    <dgm:cxn modelId="{3D4F939A-8837-4941-9FD3-D41490910055}" type="presParOf" srcId="{80E358C2-7D93-41AC-8606-03C6C158BCEC}" destId="{3ACFCF42-3204-486D-932D-967480BED278}" srcOrd="0" destOrd="0" presId="urn:microsoft.com/office/officeart/2017/3/layout/DropPinTimeline"/>
    <dgm:cxn modelId="{B3B5B02B-8113-450F-BE2A-ABA43368EF98}" type="presParOf" srcId="{80E358C2-7D93-41AC-8606-03C6C158BCEC}" destId="{54519A5C-14D8-4C91-9527-633F05E21D56}" srcOrd="1" destOrd="0" presId="urn:microsoft.com/office/officeart/2017/3/layout/DropPinTimeline"/>
    <dgm:cxn modelId="{C551B3CC-98F3-47A5-81E0-E303F85F01F1}" type="presParOf" srcId="{54519A5C-14D8-4C91-9527-633F05E21D56}" destId="{AC795533-8681-4A30-924B-B1FCF9163838}" srcOrd="0" destOrd="0" presId="urn:microsoft.com/office/officeart/2017/3/layout/DropPinTimeline"/>
    <dgm:cxn modelId="{1E9FC6AF-D0E7-4D04-9394-B680ECECFB0D}" type="presParOf" srcId="{54519A5C-14D8-4C91-9527-633F05E21D56}" destId="{E39EE6B4-9062-4F08-8652-B326664DBB2B}" srcOrd="1" destOrd="0" presId="urn:microsoft.com/office/officeart/2017/3/layout/DropPinTimeline"/>
    <dgm:cxn modelId="{89604230-879B-4333-B6E6-8E39B2BBC538}" type="presParOf" srcId="{80E358C2-7D93-41AC-8606-03C6C158BCEC}" destId="{E214BB8C-56AB-4C55-BBD2-995B98AC1FCD}" srcOrd="2" destOrd="0" presId="urn:microsoft.com/office/officeart/2017/3/layout/DropPinTimeline"/>
    <dgm:cxn modelId="{E8923618-0BD1-49AF-A9BF-4A2D98F129FB}" type="presParOf" srcId="{80E358C2-7D93-41AC-8606-03C6C158BCEC}" destId="{C0066BF8-0F44-4CD1-AC14-23E26C667852}" srcOrd="3" destOrd="0" presId="urn:microsoft.com/office/officeart/2017/3/layout/DropPinTimeline"/>
    <dgm:cxn modelId="{F283C51F-76D8-41AA-AC8D-F85BDF1546B6}" type="presParOf" srcId="{80E358C2-7D93-41AC-8606-03C6C158BCEC}" destId="{FA43F5E0-9B96-489B-842C-88C51AB7C606}" srcOrd="4" destOrd="0" presId="urn:microsoft.com/office/officeart/2017/3/layout/DropPinTimeline"/>
    <dgm:cxn modelId="{8E4DE151-4223-487B-AB5C-4D468FF747DF}" type="presParOf" srcId="{80E358C2-7D93-41AC-8606-03C6C158BCEC}" destId="{AB69539C-38F7-456A-A7F1-01D11994E905}" srcOrd="5" destOrd="0" presId="urn:microsoft.com/office/officeart/2017/3/layout/DropPinTimeline"/>
    <dgm:cxn modelId="{E90EF60F-539B-4E10-B81E-8445C709769F}" type="presParOf" srcId="{4751661B-C16D-4053-82CE-9B562D168E68}" destId="{ECB16120-7B0B-4684-91B6-15F1922BDF75}" srcOrd="5" destOrd="0" presId="urn:microsoft.com/office/officeart/2017/3/layout/DropPinTimeline"/>
    <dgm:cxn modelId="{1B5B91E0-2E37-4867-A5AD-AAD4869FE9F9}" type="presParOf" srcId="{4751661B-C16D-4053-82CE-9B562D168E68}" destId="{5D3B4824-7034-4255-A940-D1B0BEDC1BEF}" srcOrd="6" destOrd="0" presId="urn:microsoft.com/office/officeart/2017/3/layout/DropPinTimeline"/>
    <dgm:cxn modelId="{302B03B1-742F-481A-BEE3-2C7D9AFCAB56}" type="presParOf" srcId="{5D3B4824-7034-4255-A940-D1B0BEDC1BEF}" destId="{056722D5-6502-4E90-8D04-A01C6B094427}" srcOrd="0" destOrd="0" presId="urn:microsoft.com/office/officeart/2017/3/layout/DropPinTimeline"/>
    <dgm:cxn modelId="{AC9DCABC-B3B4-4281-B6CD-793D64EFF23F}" type="presParOf" srcId="{5D3B4824-7034-4255-A940-D1B0BEDC1BEF}" destId="{A29C78E1-9DFA-47B8-834E-7BDFA1601FE3}" srcOrd="1" destOrd="0" presId="urn:microsoft.com/office/officeart/2017/3/layout/DropPinTimeline"/>
    <dgm:cxn modelId="{502F2349-F1BC-414C-9834-10AD4DF7CCE9}" type="presParOf" srcId="{A29C78E1-9DFA-47B8-834E-7BDFA1601FE3}" destId="{4751B044-089B-43B1-9B25-60C9B6B8067A}" srcOrd="0" destOrd="0" presId="urn:microsoft.com/office/officeart/2017/3/layout/DropPinTimeline"/>
    <dgm:cxn modelId="{E7E54CB0-F05F-424A-ACBF-73940E707E2D}" type="presParOf" srcId="{A29C78E1-9DFA-47B8-834E-7BDFA1601FE3}" destId="{39625838-8D63-43CF-B47D-79B3129DE53B}" srcOrd="1" destOrd="0" presId="urn:microsoft.com/office/officeart/2017/3/layout/DropPinTimeline"/>
    <dgm:cxn modelId="{B4860C41-275B-4B48-84B9-347A54ACB5C1}" type="presParOf" srcId="{5D3B4824-7034-4255-A940-D1B0BEDC1BEF}" destId="{21A51090-EDD9-4A21-B180-30AE3A5E7658}" srcOrd="2" destOrd="0" presId="urn:microsoft.com/office/officeart/2017/3/layout/DropPinTimeline"/>
    <dgm:cxn modelId="{539C990A-FC2D-442B-A2DC-FD4F28C96CBC}" type="presParOf" srcId="{5D3B4824-7034-4255-A940-D1B0BEDC1BEF}" destId="{C941EFA8-2BFF-4CE3-BF6D-2B10E2EA3E19}" srcOrd="3" destOrd="0" presId="urn:microsoft.com/office/officeart/2017/3/layout/DropPinTimeline"/>
    <dgm:cxn modelId="{53C42976-CACC-44AE-A541-2DBD3BFDFF86}" type="presParOf" srcId="{5D3B4824-7034-4255-A940-D1B0BEDC1BEF}" destId="{F541907B-6C76-4312-BA0F-9F394BCB2EB2}" srcOrd="4" destOrd="0" presId="urn:microsoft.com/office/officeart/2017/3/layout/DropPinTimeline"/>
    <dgm:cxn modelId="{DA916EAA-D781-44C4-B636-9FC9995EA39F}" type="presParOf" srcId="{5D3B4824-7034-4255-A940-D1B0BEDC1BEF}" destId="{22BAAB6D-9599-4324-AACC-136019ACA47D}" srcOrd="5" destOrd="0" presId="urn:microsoft.com/office/officeart/2017/3/layout/DropPinTimeline"/>
    <dgm:cxn modelId="{CE55ADA5-191D-4733-AF91-0D8F80CB6675}" type="presParOf" srcId="{4751661B-C16D-4053-82CE-9B562D168E68}" destId="{03B500C7-2505-4C7B-94EE-88B5011DA433}" srcOrd="7" destOrd="0" presId="urn:microsoft.com/office/officeart/2017/3/layout/DropPinTimeline"/>
    <dgm:cxn modelId="{0234750B-2F28-4A6F-BE9E-DFDCE60B8337}" type="presParOf" srcId="{4751661B-C16D-4053-82CE-9B562D168E68}" destId="{34AF062B-C7C9-494F-BB16-730031BDC410}" srcOrd="8" destOrd="0" presId="urn:microsoft.com/office/officeart/2017/3/layout/DropPinTimeline"/>
    <dgm:cxn modelId="{FCD362C4-BC34-4C02-9216-A235A65CA920}" type="presParOf" srcId="{34AF062B-C7C9-494F-BB16-730031BDC410}" destId="{68731B6A-8E99-444D-A803-495EFAD1A7FF}" srcOrd="0" destOrd="0" presId="urn:microsoft.com/office/officeart/2017/3/layout/DropPinTimeline"/>
    <dgm:cxn modelId="{5FD3894A-6AAE-4FB5-979D-DE034FE4A9CD}" type="presParOf" srcId="{34AF062B-C7C9-494F-BB16-730031BDC410}" destId="{52DF1CA9-8B37-4048-9567-C73FCEEB859A}" srcOrd="1" destOrd="0" presId="urn:microsoft.com/office/officeart/2017/3/layout/DropPinTimeline"/>
    <dgm:cxn modelId="{02C6C6C2-FE4F-4FE0-B6E4-5616F6E5AB39}" type="presParOf" srcId="{52DF1CA9-8B37-4048-9567-C73FCEEB859A}" destId="{3258B883-B6E4-491D-B72C-6F3ADB52E734}" srcOrd="0" destOrd="0" presId="urn:microsoft.com/office/officeart/2017/3/layout/DropPinTimeline"/>
    <dgm:cxn modelId="{1D03BC44-6E36-41DB-895B-40C12F530E68}" type="presParOf" srcId="{52DF1CA9-8B37-4048-9567-C73FCEEB859A}" destId="{26CFD98E-E412-4D2D-AF0F-66F876A8694E}" srcOrd="1" destOrd="0" presId="urn:microsoft.com/office/officeart/2017/3/layout/DropPinTimeline"/>
    <dgm:cxn modelId="{B1C1F3EA-0416-4C96-A6D8-915E2ECA0711}" type="presParOf" srcId="{34AF062B-C7C9-494F-BB16-730031BDC410}" destId="{33536B52-6200-4F1B-8289-4D8707F05A39}" srcOrd="2" destOrd="0" presId="urn:microsoft.com/office/officeart/2017/3/layout/DropPinTimeline"/>
    <dgm:cxn modelId="{021B525F-E873-4C4E-8EEF-8B20C8508CE4}" type="presParOf" srcId="{34AF062B-C7C9-494F-BB16-730031BDC410}" destId="{48CCF638-CEC4-46A0-A4DF-017EA0F0A7B7}" srcOrd="3" destOrd="0" presId="urn:microsoft.com/office/officeart/2017/3/layout/DropPinTimeline"/>
    <dgm:cxn modelId="{805E0BB2-E691-4B68-8408-6FB07D4C18F0}" type="presParOf" srcId="{34AF062B-C7C9-494F-BB16-730031BDC410}" destId="{4D84BB77-06DE-45F2-A415-DD132C74881E}" srcOrd="4" destOrd="0" presId="urn:microsoft.com/office/officeart/2017/3/layout/DropPinTimeline"/>
    <dgm:cxn modelId="{5E7DBE5E-7DF6-4E0D-A7BF-83EEA853B957}" type="presParOf" srcId="{34AF062B-C7C9-494F-BB16-730031BDC410}" destId="{29F54517-FD71-4215-8086-E75724301251}" srcOrd="5" destOrd="0" presId="urn:microsoft.com/office/officeart/2017/3/layout/DropPinTimeline"/>
    <dgm:cxn modelId="{250817A7-66D7-419F-9954-415922792B87}" type="presParOf" srcId="{4751661B-C16D-4053-82CE-9B562D168E68}" destId="{2E4142A3-0A4C-4D38-9132-DAC6839F47C1}" srcOrd="9" destOrd="0" presId="urn:microsoft.com/office/officeart/2017/3/layout/DropPinTimeline"/>
    <dgm:cxn modelId="{EDAEABFD-B882-4AB8-8450-C5EC8D81AC15}" type="presParOf" srcId="{4751661B-C16D-4053-82CE-9B562D168E68}" destId="{6339F636-F556-4514-8C54-19DF527C7D5C}" srcOrd="10" destOrd="0" presId="urn:microsoft.com/office/officeart/2017/3/layout/DropPinTimeline"/>
    <dgm:cxn modelId="{06D90CD0-7456-4188-BD43-ABB0EC66C98F}" type="presParOf" srcId="{6339F636-F556-4514-8C54-19DF527C7D5C}" destId="{54B48815-685B-4A77-98DE-997A6305142D}" srcOrd="0" destOrd="0" presId="urn:microsoft.com/office/officeart/2017/3/layout/DropPinTimeline"/>
    <dgm:cxn modelId="{99109315-C8E7-4DC2-B49A-52AD5D8D3D59}" type="presParOf" srcId="{6339F636-F556-4514-8C54-19DF527C7D5C}" destId="{C2D5E7B5-4966-4D50-9696-BA3FB19C175C}" srcOrd="1" destOrd="0" presId="urn:microsoft.com/office/officeart/2017/3/layout/DropPinTimeline"/>
    <dgm:cxn modelId="{C8A617A7-9BD6-4B66-ACC4-EA5037B15ED3}" type="presParOf" srcId="{C2D5E7B5-4966-4D50-9696-BA3FB19C175C}" destId="{88379495-BBC9-432E-A380-6BF09CA7176B}" srcOrd="0" destOrd="0" presId="urn:microsoft.com/office/officeart/2017/3/layout/DropPinTimeline"/>
    <dgm:cxn modelId="{3E629E51-28D8-4D83-81E9-FB1202D5BFDC}" type="presParOf" srcId="{C2D5E7B5-4966-4D50-9696-BA3FB19C175C}" destId="{7B197BA6-A1CC-4937-9D37-09CB28A678FD}" srcOrd="1" destOrd="0" presId="urn:microsoft.com/office/officeart/2017/3/layout/DropPinTimeline"/>
    <dgm:cxn modelId="{CB1413D4-7B6B-45E1-856B-9636D93228BA}" type="presParOf" srcId="{6339F636-F556-4514-8C54-19DF527C7D5C}" destId="{EAC0360F-99B5-4117-B316-197126813E41}" srcOrd="2" destOrd="0" presId="urn:microsoft.com/office/officeart/2017/3/layout/DropPinTimeline"/>
    <dgm:cxn modelId="{3F27A590-E2F1-4A09-9F8D-DF35483768FA}" type="presParOf" srcId="{6339F636-F556-4514-8C54-19DF527C7D5C}" destId="{752263A5-E418-47C5-AFFD-B530D4FA373E}" srcOrd="3" destOrd="0" presId="urn:microsoft.com/office/officeart/2017/3/layout/DropPinTimeline"/>
    <dgm:cxn modelId="{2DC49621-7F96-45C5-8EA0-6C85BDDD3C42}" type="presParOf" srcId="{6339F636-F556-4514-8C54-19DF527C7D5C}" destId="{AA031A34-5F1E-47B1-87A5-800231F303DF}" srcOrd="4" destOrd="0" presId="urn:microsoft.com/office/officeart/2017/3/layout/DropPinTimeline"/>
    <dgm:cxn modelId="{C4902108-8F26-4A52-805F-841E264E2A03}" type="presParOf" srcId="{6339F636-F556-4514-8C54-19DF527C7D5C}" destId="{5DB551C7-1832-42B1-B063-AD32014DC788}" srcOrd="5" destOrd="0" presId="urn:microsoft.com/office/officeart/2017/3/layout/DropPinTimeline"/>
    <dgm:cxn modelId="{6BD820EB-6C4D-41F8-863F-8B35108A94C5}" type="presParOf" srcId="{4751661B-C16D-4053-82CE-9B562D168E68}" destId="{7CF74061-0CD8-40C6-A8EE-D71D8C32D2C4}" srcOrd="11" destOrd="0" presId="urn:microsoft.com/office/officeart/2017/3/layout/DropPinTimeline"/>
    <dgm:cxn modelId="{8BDB1899-D620-4F54-8C96-266A2219EFF7}" type="presParOf" srcId="{4751661B-C16D-4053-82CE-9B562D168E68}" destId="{E33365D7-8EBA-4FB5-A838-580EECEDA094}" srcOrd="12" destOrd="0" presId="urn:microsoft.com/office/officeart/2017/3/layout/DropPinTimeline"/>
    <dgm:cxn modelId="{5CBA15E7-DC7A-4319-BEE1-6A8982966BA2}" type="presParOf" srcId="{E33365D7-8EBA-4FB5-A838-580EECEDA094}" destId="{D2C07CCF-4F80-4EA9-A7E8-239D3C2F55B5}" srcOrd="0" destOrd="0" presId="urn:microsoft.com/office/officeart/2017/3/layout/DropPinTimeline"/>
    <dgm:cxn modelId="{28F0D07F-2740-4496-84B7-80B5277B85DA}" type="presParOf" srcId="{E33365D7-8EBA-4FB5-A838-580EECEDA094}" destId="{EF96C551-B427-42CD-BCD7-42E3E7DE2CAF}" srcOrd="1" destOrd="0" presId="urn:microsoft.com/office/officeart/2017/3/layout/DropPinTimeline"/>
    <dgm:cxn modelId="{800E997C-BD78-42B1-9912-E03BFAB26745}" type="presParOf" srcId="{EF96C551-B427-42CD-BCD7-42E3E7DE2CAF}" destId="{6FEDCD54-50DC-41D9-B36D-249F443C52D0}" srcOrd="0" destOrd="0" presId="urn:microsoft.com/office/officeart/2017/3/layout/DropPinTimeline"/>
    <dgm:cxn modelId="{DA13F763-F95B-4048-90E8-5652674B9B4E}" type="presParOf" srcId="{EF96C551-B427-42CD-BCD7-42E3E7DE2CAF}" destId="{4E5E3269-11AC-491C-9A10-82C6F6E38AB3}" srcOrd="1" destOrd="0" presId="urn:microsoft.com/office/officeart/2017/3/layout/DropPinTimeline"/>
    <dgm:cxn modelId="{ED85C560-2333-4395-BBDB-31832118E09E}" type="presParOf" srcId="{E33365D7-8EBA-4FB5-A838-580EECEDA094}" destId="{509D9541-7E19-4074-BE13-0356766A20D8}" srcOrd="2" destOrd="0" presId="urn:microsoft.com/office/officeart/2017/3/layout/DropPinTimeline"/>
    <dgm:cxn modelId="{0108547B-7FC4-4A97-AD1D-92A7CBDDD6BA}" type="presParOf" srcId="{E33365D7-8EBA-4FB5-A838-580EECEDA094}" destId="{0F58C9BE-7BCB-44E8-BBC9-B2256A1CB846}" srcOrd="3" destOrd="0" presId="urn:microsoft.com/office/officeart/2017/3/layout/DropPinTimeline"/>
    <dgm:cxn modelId="{CD42E06E-32DB-4B5A-8C72-6C6C135BC8A7}" type="presParOf" srcId="{E33365D7-8EBA-4FB5-A838-580EECEDA094}" destId="{8016B617-2785-43BC-BCE0-D88864483747}" srcOrd="4" destOrd="0" presId="urn:microsoft.com/office/officeart/2017/3/layout/DropPinTimeline"/>
    <dgm:cxn modelId="{BE21C960-0D58-480F-9540-F07229915802}" type="presParOf" srcId="{E33365D7-8EBA-4FB5-A838-580EECEDA094}" destId="{9397A688-951D-4FDA-876D-33729328937B}" srcOrd="5" destOrd="0" presId="urn:microsoft.com/office/officeart/2017/3/layout/DropPinTimeline"/>
    <dgm:cxn modelId="{FC97FFD6-FFD1-4E3D-898E-7BA68FF874DD}" type="presParOf" srcId="{4751661B-C16D-4053-82CE-9B562D168E68}" destId="{554FA072-EDA7-450E-B1AC-9B650F0FE8D1}" srcOrd="13" destOrd="0" presId="urn:microsoft.com/office/officeart/2017/3/layout/DropPinTimeline"/>
    <dgm:cxn modelId="{C1E0770B-72E4-4E91-86E0-854AB054A644}" type="presParOf" srcId="{4751661B-C16D-4053-82CE-9B562D168E68}" destId="{1E7C0C23-900D-43FC-8092-73A619F045EF}" srcOrd="14" destOrd="0" presId="urn:microsoft.com/office/officeart/2017/3/layout/DropPinTimeline"/>
    <dgm:cxn modelId="{DFBA1C8F-0EB9-4E04-947D-98E1CFA350BB}" type="presParOf" srcId="{1E7C0C23-900D-43FC-8092-73A619F045EF}" destId="{0FD6CB0C-C07F-485E-8E26-71CB1F3E9414}" srcOrd="0" destOrd="0" presId="urn:microsoft.com/office/officeart/2017/3/layout/DropPinTimeline"/>
    <dgm:cxn modelId="{CFA435EE-D580-4D09-8792-3ECE5C6E8DD4}" type="presParOf" srcId="{1E7C0C23-900D-43FC-8092-73A619F045EF}" destId="{B2217295-6CA2-4D1D-8581-E2E5D49D8888}" srcOrd="1" destOrd="0" presId="urn:microsoft.com/office/officeart/2017/3/layout/DropPinTimeline"/>
    <dgm:cxn modelId="{3B45CE9B-CEF1-46B6-AFB2-CD26BDC2D2AB}" type="presParOf" srcId="{B2217295-6CA2-4D1D-8581-E2E5D49D8888}" destId="{B7D7CA7E-0AA2-4676-B75D-1F1B6445D727}" srcOrd="0" destOrd="0" presId="urn:microsoft.com/office/officeart/2017/3/layout/DropPinTimeline"/>
    <dgm:cxn modelId="{8DDEDC9D-27B1-406B-A058-6ABDC801AB2E}" type="presParOf" srcId="{B2217295-6CA2-4D1D-8581-E2E5D49D8888}" destId="{23989A14-CD9D-4890-BF27-67A28CF3FE28}" srcOrd="1" destOrd="0" presId="urn:microsoft.com/office/officeart/2017/3/layout/DropPinTimeline"/>
    <dgm:cxn modelId="{F6957971-1094-46B1-BC96-A3E9DCA701D7}" type="presParOf" srcId="{1E7C0C23-900D-43FC-8092-73A619F045EF}" destId="{E9DD10AD-6F23-409E-A05E-76C003F01648}" srcOrd="2" destOrd="0" presId="urn:microsoft.com/office/officeart/2017/3/layout/DropPinTimeline"/>
    <dgm:cxn modelId="{BB962FC1-E324-4CA5-9C1A-CED013B6B3B5}" type="presParOf" srcId="{1E7C0C23-900D-43FC-8092-73A619F045EF}" destId="{A047583B-461B-4CC2-ACE2-2D2C40B0A00A}" srcOrd="3" destOrd="0" presId="urn:microsoft.com/office/officeart/2017/3/layout/DropPinTimeline"/>
    <dgm:cxn modelId="{84E9E3AC-6172-4311-A263-5F333AAF218C}" type="presParOf" srcId="{1E7C0C23-900D-43FC-8092-73A619F045EF}" destId="{10915A84-13D1-47DB-B7DD-81351BD16499}" srcOrd="4" destOrd="0" presId="urn:microsoft.com/office/officeart/2017/3/layout/DropPinTimeline"/>
    <dgm:cxn modelId="{1891D8E5-6F6A-44D1-9504-56E605EC6D21}" type="presParOf" srcId="{1E7C0C23-900D-43FC-8092-73A619F045EF}" destId="{05B00BFF-E917-4D1E-9343-DA4060B4FADD}" srcOrd="5" destOrd="0" presId="urn:microsoft.com/office/officeart/2017/3/layout/DropPinTimeline"/>
    <dgm:cxn modelId="{975231A5-BE6E-45CE-88B6-1050E9563432}" type="presParOf" srcId="{4751661B-C16D-4053-82CE-9B562D168E68}" destId="{ADA8ADF0-2698-491F-ADD3-A1C905C538C3}" srcOrd="15" destOrd="0" presId="urn:microsoft.com/office/officeart/2017/3/layout/DropPinTimeline"/>
    <dgm:cxn modelId="{556BE92B-2935-4D12-9F7F-83A014BC27C5}" type="presParOf" srcId="{4751661B-C16D-4053-82CE-9B562D168E68}" destId="{943CB809-DCAD-46E9-B0AB-68E74C797B3E}" srcOrd="16" destOrd="0" presId="urn:microsoft.com/office/officeart/2017/3/layout/DropPinTimeline"/>
    <dgm:cxn modelId="{36ED3787-97B4-4078-9B01-0BA7E433094B}" type="presParOf" srcId="{943CB809-DCAD-46E9-B0AB-68E74C797B3E}" destId="{77E50956-F576-47CD-A680-70FF2D86B582}" srcOrd="0" destOrd="0" presId="urn:microsoft.com/office/officeart/2017/3/layout/DropPinTimeline"/>
    <dgm:cxn modelId="{3075E130-EED5-4D14-8B14-CE5D50323966}" type="presParOf" srcId="{943CB809-DCAD-46E9-B0AB-68E74C797B3E}" destId="{C206F1D8-963A-4145-8A38-7C7246DB5846}" srcOrd="1" destOrd="0" presId="urn:microsoft.com/office/officeart/2017/3/layout/DropPinTimeline"/>
    <dgm:cxn modelId="{9C25FBB8-811F-483C-B19F-83A5AE9B6E3A}" type="presParOf" srcId="{C206F1D8-963A-4145-8A38-7C7246DB5846}" destId="{4BA8275E-20C9-4683-A0DB-F2A5668B6572}" srcOrd="0" destOrd="0" presId="urn:microsoft.com/office/officeart/2017/3/layout/DropPinTimeline"/>
    <dgm:cxn modelId="{A07DAB5A-603E-4C58-896D-D5CD8923FB73}" type="presParOf" srcId="{C206F1D8-963A-4145-8A38-7C7246DB5846}" destId="{12B5C14A-DDBC-4E70-9F7C-4740487A45FF}" srcOrd="1" destOrd="0" presId="urn:microsoft.com/office/officeart/2017/3/layout/DropPinTimeline"/>
    <dgm:cxn modelId="{22B21BF6-060A-48D3-B890-92990CA966ED}" type="presParOf" srcId="{943CB809-DCAD-46E9-B0AB-68E74C797B3E}" destId="{FAEE01D6-D527-4384-AA58-EE420993D395}" srcOrd="2" destOrd="0" presId="urn:microsoft.com/office/officeart/2017/3/layout/DropPinTimeline"/>
    <dgm:cxn modelId="{CDAE6ED3-7B88-4039-8949-5C90EF4E620F}" type="presParOf" srcId="{943CB809-DCAD-46E9-B0AB-68E74C797B3E}" destId="{711E70D6-2D08-4709-98F9-2B2F1A3D55EC}" srcOrd="3" destOrd="0" presId="urn:microsoft.com/office/officeart/2017/3/layout/DropPinTimeline"/>
    <dgm:cxn modelId="{0DCF74A4-2771-4D75-A89C-E5FF911A0E74}" type="presParOf" srcId="{943CB809-DCAD-46E9-B0AB-68E74C797B3E}" destId="{4C5761A3-0A91-4ECF-8CA7-F9D1621AFC30}" srcOrd="4" destOrd="0" presId="urn:microsoft.com/office/officeart/2017/3/layout/DropPinTimeline"/>
    <dgm:cxn modelId="{76773AAF-B70C-487D-AC6B-A1BD8BE87272}" type="presParOf" srcId="{943CB809-DCAD-46E9-B0AB-68E74C797B3E}" destId="{CA64656B-7C42-4BE9-BE48-DCBFD8F4A584}" srcOrd="5" destOrd="0" presId="urn:microsoft.com/office/officeart/2017/3/layout/DropPinTimeline"/>
    <dgm:cxn modelId="{1D8A9F97-0325-4DDF-AB6E-0A8FA6E63E50}" type="presParOf" srcId="{4751661B-C16D-4053-82CE-9B562D168E68}" destId="{65605E01-8541-4DCA-B031-36163D341E37}" srcOrd="17" destOrd="0" presId="urn:microsoft.com/office/officeart/2017/3/layout/DropPinTimeline"/>
    <dgm:cxn modelId="{082CD14A-9DC4-4E96-8EF4-6AFB681E6618}" type="presParOf" srcId="{4751661B-C16D-4053-82CE-9B562D168E68}" destId="{7CDE3AA1-7F68-405D-B0B4-FC71514AE06A}" srcOrd="18" destOrd="0" presId="urn:microsoft.com/office/officeart/2017/3/layout/DropPinTimeline"/>
    <dgm:cxn modelId="{0F4C2D6E-EBAA-46F8-BD24-1D32700E86B6}" type="presParOf" srcId="{7CDE3AA1-7F68-405D-B0B4-FC71514AE06A}" destId="{AA817544-830D-48FC-9994-71EEC9300919}" srcOrd="0" destOrd="0" presId="urn:microsoft.com/office/officeart/2017/3/layout/DropPinTimeline"/>
    <dgm:cxn modelId="{EE8656A4-ED62-4031-943F-7825B3CB633F}" type="presParOf" srcId="{7CDE3AA1-7F68-405D-B0B4-FC71514AE06A}" destId="{89EDFBD0-07A1-4F67-A168-F80F37871215}" srcOrd="1" destOrd="0" presId="urn:microsoft.com/office/officeart/2017/3/layout/DropPinTimeline"/>
    <dgm:cxn modelId="{721480E0-D1C5-4DE0-913C-AEA3BE2BF136}" type="presParOf" srcId="{89EDFBD0-07A1-4F67-A168-F80F37871215}" destId="{6E46BDD6-371F-4D12-90F8-D567BDA5C8F1}" srcOrd="0" destOrd="0" presId="urn:microsoft.com/office/officeart/2017/3/layout/DropPinTimeline"/>
    <dgm:cxn modelId="{E847C157-52F4-4660-A32D-269A74FD83BA}" type="presParOf" srcId="{89EDFBD0-07A1-4F67-A168-F80F37871215}" destId="{7AF8CB93-8B77-4DEC-833A-B00DF387E32C}" srcOrd="1" destOrd="0" presId="urn:microsoft.com/office/officeart/2017/3/layout/DropPinTimeline"/>
    <dgm:cxn modelId="{4A809772-A2A9-494A-86B4-AD3974F9521E}" type="presParOf" srcId="{7CDE3AA1-7F68-405D-B0B4-FC71514AE06A}" destId="{F7EFC1EF-FA28-43FE-9A71-481B982A0DC3}" srcOrd="2" destOrd="0" presId="urn:microsoft.com/office/officeart/2017/3/layout/DropPinTimeline"/>
    <dgm:cxn modelId="{12F56E64-8818-44B5-8346-9839A8D22869}" type="presParOf" srcId="{7CDE3AA1-7F68-405D-B0B4-FC71514AE06A}" destId="{8E5EC363-FE37-4DF8-9D09-F3F5D0D75B2C}" srcOrd="3" destOrd="0" presId="urn:microsoft.com/office/officeart/2017/3/layout/DropPinTimeline"/>
    <dgm:cxn modelId="{84EE75EF-8D5D-4024-BAED-7203C4329A9B}" type="presParOf" srcId="{7CDE3AA1-7F68-405D-B0B4-FC71514AE06A}" destId="{864F71BD-F8A0-47FE-8FFF-CCE030F77A8B}" srcOrd="4" destOrd="0" presId="urn:microsoft.com/office/officeart/2017/3/layout/DropPinTimeline"/>
    <dgm:cxn modelId="{97BFAF7B-5433-4972-8326-8F8CE8EA1F44}" type="presParOf" srcId="{7CDE3AA1-7F68-405D-B0B4-FC71514AE06A}" destId="{5EF34F53-7581-4C45-85C4-F772CE45EBD9}" srcOrd="5" destOrd="0" presId="urn:microsoft.com/office/officeart/2017/3/layout/DropPin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B90D7AC-0CC2-2240-9605-919D57AF8D3D}" type="doc">
      <dgm:prSet loTypeId="urn:microsoft.com/office/officeart/2005/8/layout/chevron1" loCatId="" qsTypeId="urn:microsoft.com/office/officeart/2005/8/quickstyle/simple1" qsCatId="simple" csTypeId="urn:microsoft.com/office/officeart/2005/8/colors/accent1_2" csCatId="accent1" phldr="1"/>
      <dgm:spPr/>
    </dgm:pt>
    <dgm:pt modelId="{2747BBE6-A5EC-804A-8F9B-A1610BBAB808}">
      <dgm:prSet phldrT="[Text]" custT="1"/>
      <dgm:spPr>
        <a:ln>
          <a:noFill/>
        </a:ln>
      </dgm:spPr>
      <dgm:t>
        <a:bodyPr/>
        <a:lstStyle/>
        <a:p>
          <a:r>
            <a:rPr lang="en-US" sz="2400">
              <a:solidFill>
                <a:schemeClr val="bg2"/>
              </a:solidFill>
            </a:rPr>
            <a:t>Learn from Humana</a:t>
          </a:r>
          <a:r>
            <a:rPr lang="en-US" sz="2400" baseline="30000">
              <a:solidFill>
                <a:schemeClr val="bg2"/>
              </a:solidFill>
            </a:rPr>
            <a:t>†</a:t>
          </a:r>
        </a:p>
      </dgm:t>
    </dgm:pt>
    <dgm:pt modelId="{05449E9D-C780-7D46-9701-3CE3A5A398E2}" type="parTrans" cxnId="{92C56E1B-3E69-014D-9656-55C6EC4A1AED}">
      <dgm:prSet/>
      <dgm:spPr/>
      <dgm:t>
        <a:bodyPr/>
        <a:lstStyle/>
        <a:p>
          <a:endParaRPr lang="en-US" sz="2400"/>
        </a:p>
      </dgm:t>
    </dgm:pt>
    <dgm:pt modelId="{25001BD6-4318-FF4D-93B9-0D31F637F379}" type="sibTrans" cxnId="{92C56E1B-3E69-014D-9656-55C6EC4A1AED}">
      <dgm:prSet/>
      <dgm:spPr/>
      <dgm:t>
        <a:bodyPr/>
        <a:lstStyle/>
        <a:p>
          <a:endParaRPr lang="en-US" sz="2400"/>
        </a:p>
      </dgm:t>
    </dgm:pt>
    <dgm:pt modelId="{1FD07624-EEAF-F745-BC04-13B006572CD3}">
      <dgm:prSet phldrT="[Text]" custT="1"/>
      <dgm:spPr>
        <a:solidFill>
          <a:schemeClr val="accent4"/>
        </a:solidFill>
        <a:ln>
          <a:noFill/>
        </a:ln>
      </dgm:spPr>
      <dgm:t>
        <a:bodyPr/>
        <a:lstStyle/>
        <a:p>
          <a:r>
            <a:rPr lang="en-US" sz="2400">
              <a:solidFill>
                <a:schemeClr val="bg2"/>
              </a:solidFill>
            </a:rPr>
            <a:t>Teach it to VSOs</a:t>
          </a:r>
        </a:p>
      </dgm:t>
    </dgm:pt>
    <dgm:pt modelId="{D962E64F-29CB-0242-AC5B-EC8520A94F2C}" type="parTrans" cxnId="{8380C276-5CBD-0348-B5A9-FFF387B3726C}">
      <dgm:prSet/>
      <dgm:spPr/>
      <dgm:t>
        <a:bodyPr/>
        <a:lstStyle/>
        <a:p>
          <a:endParaRPr lang="en-US" sz="2400"/>
        </a:p>
      </dgm:t>
    </dgm:pt>
    <dgm:pt modelId="{D8530719-A79F-1F45-8DFB-80E8109D04F5}" type="sibTrans" cxnId="{8380C276-5CBD-0348-B5A9-FFF387B3726C}">
      <dgm:prSet/>
      <dgm:spPr/>
      <dgm:t>
        <a:bodyPr/>
        <a:lstStyle/>
        <a:p>
          <a:endParaRPr lang="en-US" sz="2400"/>
        </a:p>
      </dgm:t>
    </dgm:pt>
    <dgm:pt modelId="{56BA2AEC-4A91-2D4D-B3F7-53C1B2BC803C}">
      <dgm:prSet phldrT="[Text]" phldr="0" custT="1"/>
      <dgm:spPr>
        <a:solidFill>
          <a:schemeClr val="accent5"/>
        </a:solidFill>
        <a:ln>
          <a:noFill/>
        </a:ln>
      </dgm:spPr>
      <dgm:t>
        <a:bodyPr/>
        <a:lstStyle/>
        <a:p>
          <a:pPr rtl="0"/>
          <a:r>
            <a:rPr lang="en-US" sz="2400">
              <a:solidFill>
                <a:schemeClr val="bg2"/>
              </a:solidFill>
              <a:latin typeface="+mn-lt"/>
            </a:rPr>
            <a:t>Share each other's information</a:t>
          </a:r>
        </a:p>
      </dgm:t>
    </dgm:pt>
    <dgm:pt modelId="{B3E0F9F9-D0E2-B94B-91B5-FC4BD426390D}" type="parTrans" cxnId="{7A359701-7ECC-6146-8E50-7CF607E5EE77}">
      <dgm:prSet/>
      <dgm:spPr/>
      <dgm:t>
        <a:bodyPr/>
        <a:lstStyle/>
        <a:p>
          <a:endParaRPr lang="en-US" sz="2400"/>
        </a:p>
      </dgm:t>
    </dgm:pt>
    <dgm:pt modelId="{7D9BC031-C5EE-9648-BC6E-3D59EF60A56E}" type="sibTrans" cxnId="{7A359701-7ECC-6146-8E50-7CF607E5EE77}">
      <dgm:prSet/>
      <dgm:spPr/>
      <dgm:t>
        <a:bodyPr/>
        <a:lstStyle/>
        <a:p>
          <a:endParaRPr lang="en-US" sz="2400"/>
        </a:p>
      </dgm:t>
    </dgm:pt>
    <dgm:pt modelId="{83BD3C4B-4249-F643-B7E2-B0FA4C99284C}" type="pres">
      <dgm:prSet presAssocID="{2B90D7AC-0CC2-2240-9605-919D57AF8D3D}" presName="Name0" presStyleCnt="0">
        <dgm:presLayoutVars>
          <dgm:dir/>
          <dgm:animLvl val="lvl"/>
          <dgm:resizeHandles val="exact"/>
        </dgm:presLayoutVars>
      </dgm:prSet>
      <dgm:spPr/>
    </dgm:pt>
    <dgm:pt modelId="{5910D27A-982B-1D4B-B0D3-0A84E1E3BF80}" type="pres">
      <dgm:prSet presAssocID="{2747BBE6-A5EC-804A-8F9B-A1610BBAB808}" presName="parTxOnly" presStyleLbl="node1" presStyleIdx="0" presStyleCnt="3">
        <dgm:presLayoutVars>
          <dgm:chMax val="0"/>
          <dgm:chPref val="0"/>
          <dgm:bulletEnabled val="1"/>
        </dgm:presLayoutVars>
      </dgm:prSet>
      <dgm:spPr/>
    </dgm:pt>
    <dgm:pt modelId="{FEFB59F4-EE7D-D744-ADD2-431FBB01145C}" type="pres">
      <dgm:prSet presAssocID="{25001BD6-4318-FF4D-93B9-0D31F637F379}" presName="parTxOnlySpace" presStyleCnt="0"/>
      <dgm:spPr/>
    </dgm:pt>
    <dgm:pt modelId="{C02493BC-CF7E-E64A-8403-5E7F908E9796}" type="pres">
      <dgm:prSet presAssocID="{1FD07624-EEAF-F745-BC04-13B006572CD3}" presName="parTxOnly" presStyleLbl="node1" presStyleIdx="1" presStyleCnt="3">
        <dgm:presLayoutVars>
          <dgm:chMax val="0"/>
          <dgm:chPref val="0"/>
          <dgm:bulletEnabled val="1"/>
        </dgm:presLayoutVars>
      </dgm:prSet>
      <dgm:spPr/>
    </dgm:pt>
    <dgm:pt modelId="{A10B0141-A0DD-534D-AEA7-BEADA55346B1}" type="pres">
      <dgm:prSet presAssocID="{D8530719-A79F-1F45-8DFB-80E8109D04F5}" presName="parTxOnlySpace" presStyleCnt="0"/>
      <dgm:spPr/>
    </dgm:pt>
    <dgm:pt modelId="{9E78CEDD-3A8D-C844-B861-AF53B5FFDBED}" type="pres">
      <dgm:prSet presAssocID="{56BA2AEC-4A91-2D4D-B3F7-53C1B2BC803C}" presName="parTxOnly" presStyleLbl="node1" presStyleIdx="2" presStyleCnt="3">
        <dgm:presLayoutVars>
          <dgm:chMax val="0"/>
          <dgm:chPref val="0"/>
          <dgm:bulletEnabled val="1"/>
        </dgm:presLayoutVars>
      </dgm:prSet>
      <dgm:spPr/>
    </dgm:pt>
  </dgm:ptLst>
  <dgm:cxnLst>
    <dgm:cxn modelId="{7A359701-7ECC-6146-8E50-7CF607E5EE77}" srcId="{2B90D7AC-0CC2-2240-9605-919D57AF8D3D}" destId="{56BA2AEC-4A91-2D4D-B3F7-53C1B2BC803C}" srcOrd="2" destOrd="0" parTransId="{B3E0F9F9-D0E2-B94B-91B5-FC4BD426390D}" sibTransId="{7D9BC031-C5EE-9648-BC6E-3D59EF60A56E}"/>
    <dgm:cxn modelId="{E6AD111A-EE08-FF41-B385-D028CE81B72D}" type="presOf" srcId="{2B90D7AC-0CC2-2240-9605-919D57AF8D3D}" destId="{83BD3C4B-4249-F643-B7E2-B0FA4C99284C}" srcOrd="0" destOrd="0" presId="urn:microsoft.com/office/officeart/2005/8/layout/chevron1"/>
    <dgm:cxn modelId="{92C56E1B-3E69-014D-9656-55C6EC4A1AED}" srcId="{2B90D7AC-0CC2-2240-9605-919D57AF8D3D}" destId="{2747BBE6-A5EC-804A-8F9B-A1610BBAB808}" srcOrd="0" destOrd="0" parTransId="{05449E9D-C780-7D46-9701-3CE3A5A398E2}" sibTransId="{25001BD6-4318-FF4D-93B9-0D31F637F379}"/>
    <dgm:cxn modelId="{8380C276-5CBD-0348-B5A9-FFF387B3726C}" srcId="{2B90D7AC-0CC2-2240-9605-919D57AF8D3D}" destId="{1FD07624-EEAF-F745-BC04-13B006572CD3}" srcOrd="1" destOrd="0" parTransId="{D962E64F-29CB-0242-AC5B-EC8520A94F2C}" sibTransId="{D8530719-A79F-1F45-8DFB-80E8109D04F5}"/>
    <dgm:cxn modelId="{B45AA9DD-BDE9-D84F-B681-FEC8EE9DCC84}" type="presOf" srcId="{2747BBE6-A5EC-804A-8F9B-A1610BBAB808}" destId="{5910D27A-982B-1D4B-B0D3-0A84E1E3BF80}" srcOrd="0" destOrd="0" presId="urn:microsoft.com/office/officeart/2005/8/layout/chevron1"/>
    <dgm:cxn modelId="{E36E71DE-218C-E244-A861-607C172D8828}" type="presOf" srcId="{1FD07624-EEAF-F745-BC04-13B006572CD3}" destId="{C02493BC-CF7E-E64A-8403-5E7F908E9796}" srcOrd="0" destOrd="0" presId="urn:microsoft.com/office/officeart/2005/8/layout/chevron1"/>
    <dgm:cxn modelId="{96F7E6EA-67BF-6C4E-B3EA-DB96E1DA9875}" type="presOf" srcId="{56BA2AEC-4A91-2D4D-B3F7-53C1B2BC803C}" destId="{9E78CEDD-3A8D-C844-B861-AF53B5FFDBED}" srcOrd="0" destOrd="0" presId="urn:microsoft.com/office/officeart/2005/8/layout/chevron1"/>
    <dgm:cxn modelId="{6C08141F-C003-9245-8A1C-CE853B0353E3}" type="presParOf" srcId="{83BD3C4B-4249-F643-B7E2-B0FA4C99284C}" destId="{5910D27A-982B-1D4B-B0D3-0A84E1E3BF80}" srcOrd="0" destOrd="0" presId="urn:microsoft.com/office/officeart/2005/8/layout/chevron1"/>
    <dgm:cxn modelId="{6C32EA5F-BE52-0B4E-9E4B-7043E86A5E08}" type="presParOf" srcId="{83BD3C4B-4249-F643-B7E2-B0FA4C99284C}" destId="{FEFB59F4-EE7D-D744-ADD2-431FBB01145C}" srcOrd="1" destOrd="0" presId="urn:microsoft.com/office/officeart/2005/8/layout/chevron1"/>
    <dgm:cxn modelId="{AF5F83D3-A960-B948-B873-EDCFC2E2AD4C}" type="presParOf" srcId="{83BD3C4B-4249-F643-B7E2-B0FA4C99284C}" destId="{C02493BC-CF7E-E64A-8403-5E7F908E9796}" srcOrd="2" destOrd="0" presId="urn:microsoft.com/office/officeart/2005/8/layout/chevron1"/>
    <dgm:cxn modelId="{0F117EE8-AD93-7142-B866-902A6AA33A6E}" type="presParOf" srcId="{83BD3C4B-4249-F643-B7E2-B0FA4C99284C}" destId="{A10B0141-A0DD-534D-AEA7-BEADA55346B1}" srcOrd="3" destOrd="0" presId="urn:microsoft.com/office/officeart/2005/8/layout/chevron1"/>
    <dgm:cxn modelId="{E84B28F3-3044-8849-898D-6E1DC2F3786A}" type="presParOf" srcId="{83BD3C4B-4249-F643-B7E2-B0FA4C99284C}" destId="{9E78CEDD-3A8D-C844-B861-AF53B5FFDBED}" srcOrd="4" destOrd="0" presId="urn:microsoft.com/office/officeart/2005/8/layout/chevron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6D9FABE-E8B4-054C-9759-A9100895A593}" type="doc">
      <dgm:prSet loTypeId="urn:microsoft.com/office/officeart/2005/8/layout/orgChart1" loCatId="" qsTypeId="urn:microsoft.com/office/officeart/2005/8/quickstyle/simple1" qsCatId="simple" csTypeId="urn:microsoft.com/office/officeart/2005/8/colors/accent1_2" csCatId="accent1" phldr="1"/>
      <dgm:spPr/>
      <dgm:t>
        <a:bodyPr/>
        <a:lstStyle/>
        <a:p>
          <a:endParaRPr lang="en-US"/>
        </a:p>
      </dgm:t>
    </dgm:pt>
    <dgm:pt modelId="{C00DBF2F-48FD-9642-A7BD-2BA8F008C708}" type="asst">
      <dgm:prSet phldrT="[Text]" custT="1"/>
      <dgm:spPr>
        <a:solidFill>
          <a:schemeClr val="accent3"/>
        </a:solidFill>
        <a:ln>
          <a:noFill/>
        </a:ln>
      </dgm:spPr>
      <dgm:t>
        <a:bodyPr/>
        <a:lstStyle/>
        <a:p>
          <a:r>
            <a:rPr lang="en-US" sz="1400" b="1">
              <a:solidFill>
                <a:schemeClr val="bg2"/>
              </a:solidFill>
            </a:rPr>
            <a:t>FOR VETERANS</a:t>
          </a:r>
        </a:p>
      </dgm:t>
    </dgm:pt>
    <dgm:pt modelId="{F8F54E2D-AAC6-284C-8177-0557A95DF5E7}" type="parTrans" cxnId="{3669CF6A-2913-FE47-B4FD-29851A49CDC9}">
      <dgm:prSet/>
      <dgm:spPr/>
      <dgm:t>
        <a:bodyPr/>
        <a:lstStyle/>
        <a:p>
          <a:endParaRPr lang="en-US"/>
        </a:p>
      </dgm:t>
    </dgm:pt>
    <dgm:pt modelId="{B9A816CD-A4AB-1346-98C7-180712A7520E}" type="sibTrans" cxnId="{3669CF6A-2913-FE47-B4FD-29851A49CDC9}">
      <dgm:prSet/>
      <dgm:spPr/>
      <dgm:t>
        <a:bodyPr/>
        <a:lstStyle/>
        <a:p>
          <a:endParaRPr lang="en-US"/>
        </a:p>
      </dgm:t>
    </dgm:pt>
    <dgm:pt modelId="{421BD427-90F8-EB4D-BA4F-44668368964A}" type="asst">
      <dgm:prSet custT="1"/>
      <dgm:spPr>
        <a:solidFill>
          <a:schemeClr val="accent1"/>
        </a:solidFill>
        <a:ln>
          <a:noFill/>
        </a:ln>
      </dgm:spPr>
      <dgm:t>
        <a:bodyPr/>
        <a:lstStyle/>
        <a:p>
          <a:r>
            <a:rPr lang="en-US" sz="1400" b="1">
              <a:solidFill>
                <a:schemeClr val="tx2"/>
              </a:solidFill>
            </a:rPr>
            <a:t>FOR AGENTS AND VSOS</a:t>
          </a:r>
        </a:p>
      </dgm:t>
    </dgm:pt>
    <dgm:pt modelId="{5A90F732-C448-B444-BBCF-F62779D2AAB3}" type="parTrans" cxnId="{B00F477E-0C19-0742-8CC5-525209101F29}">
      <dgm:prSet/>
      <dgm:spPr/>
      <dgm:t>
        <a:bodyPr/>
        <a:lstStyle/>
        <a:p>
          <a:endParaRPr lang="en-US"/>
        </a:p>
      </dgm:t>
    </dgm:pt>
    <dgm:pt modelId="{0A55A230-71B3-AE40-8DD8-9B07E8490CBC}" type="sibTrans" cxnId="{B00F477E-0C19-0742-8CC5-525209101F29}">
      <dgm:prSet/>
      <dgm:spPr/>
      <dgm:t>
        <a:bodyPr/>
        <a:lstStyle/>
        <a:p>
          <a:endParaRPr lang="en-US"/>
        </a:p>
      </dgm:t>
    </dgm:pt>
    <dgm:pt modelId="{CEA92925-FCEE-474C-8566-BB55A6FCE72F}" type="asst">
      <dgm:prSet custT="1"/>
      <dgm:spPr>
        <a:solidFill>
          <a:schemeClr val="accent4"/>
        </a:solidFill>
        <a:ln>
          <a:noFill/>
        </a:ln>
      </dgm:spPr>
      <dgm:t>
        <a:bodyPr/>
        <a:lstStyle/>
        <a:p>
          <a:pPr rtl="0"/>
          <a:r>
            <a:rPr lang="en-US" sz="1400">
              <a:solidFill>
                <a:schemeClr val="bg2"/>
              </a:solidFill>
            </a:rPr>
            <a:t>Veteran Service Experience </a:t>
          </a:r>
          <a:br>
            <a:rPr lang="en-US" sz="1400">
              <a:solidFill>
                <a:schemeClr val="bg2"/>
              </a:solidFill>
            </a:rPr>
          </a:br>
          <a:r>
            <a:rPr lang="en-US" sz="1400">
              <a:solidFill>
                <a:schemeClr val="bg2"/>
              </a:solidFill>
            </a:rPr>
            <a:t>(members only)</a:t>
          </a:r>
        </a:p>
        <a:p>
          <a:r>
            <a:rPr lang="en-US" sz="1400">
              <a:solidFill>
                <a:schemeClr val="bg2"/>
              </a:solidFill>
            </a:rPr>
            <a:t>800-HUM-VETS</a:t>
          </a:r>
        </a:p>
      </dgm:t>
    </dgm:pt>
    <dgm:pt modelId="{9C2AEB69-A820-3846-833C-64380640BB61}" type="parTrans" cxnId="{CD65F381-165D-4A41-BA14-C5B93BD878F7}">
      <dgm:prSet/>
      <dgm:spPr>
        <a:ln w="12700">
          <a:solidFill>
            <a:schemeClr val="accent1"/>
          </a:solidFill>
        </a:ln>
      </dgm:spPr>
      <dgm:t>
        <a:bodyPr/>
        <a:lstStyle/>
        <a:p>
          <a:endParaRPr lang="en-US"/>
        </a:p>
      </dgm:t>
    </dgm:pt>
    <dgm:pt modelId="{34061867-BA8B-D542-BF1A-6A9ECD0AE491}" type="sibTrans" cxnId="{CD65F381-165D-4A41-BA14-C5B93BD878F7}">
      <dgm:prSet/>
      <dgm:spPr/>
      <dgm:t>
        <a:bodyPr/>
        <a:lstStyle/>
        <a:p>
          <a:endParaRPr lang="en-US"/>
        </a:p>
      </dgm:t>
    </dgm:pt>
    <dgm:pt modelId="{23FDA6F0-0661-BF4F-8D18-E902162CF030}" type="asst">
      <dgm:prSet custT="1"/>
      <dgm:spPr>
        <a:solidFill>
          <a:schemeClr val="accent4"/>
        </a:solidFill>
        <a:ln>
          <a:noFill/>
        </a:ln>
      </dgm:spPr>
      <dgm:t>
        <a:bodyPr/>
        <a:lstStyle/>
        <a:p>
          <a:pPr rtl="0"/>
          <a:r>
            <a:rPr lang="en-US" sz="1400">
              <a:solidFill>
                <a:schemeClr val="bg2"/>
              </a:solidFill>
            </a:rPr>
            <a:t>Veteran Health Equity and Social Impact </a:t>
          </a:r>
        </a:p>
        <a:p>
          <a:r>
            <a:rPr lang="en-US" sz="1400">
              <a:solidFill>
                <a:schemeClr val="bg2"/>
              </a:solidFill>
            </a:rPr>
            <a:t>Google “Veteran </a:t>
          </a:r>
          <a:br>
            <a:rPr lang="en-US" sz="1400">
              <a:solidFill>
                <a:schemeClr val="bg2"/>
              </a:solidFill>
            </a:rPr>
          </a:br>
          <a:r>
            <a:rPr lang="en-US" sz="1400">
              <a:solidFill>
                <a:schemeClr val="bg2"/>
              </a:solidFill>
            </a:rPr>
            <a:t>Health Equity and </a:t>
          </a:r>
          <a:br>
            <a:rPr lang="en-US" sz="1400">
              <a:solidFill>
                <a:schemeClr val="bg2"/>
              </a:solidFill>
            </a:rPr>
          </a:br>
          <a:r>
            <a:rPr lang="en-US" sz="1400">
              <a:solidFill>
                <a:schemeClr val="bg2"/>
              </a:solidFill>
            </a:rPr>
            <a:t>Social Impact ”</a:t>
          </a:r>
        </a:p>
      </dgm:t>
    </dgm:pt>
    <dgm:pt modelId="{CC6E0A92-57F8-B34D-AAD7-4DC5BABBE6D2}" type="parTrans" cxnId="{A249B7D1-94A3-0940-89A1-D2C34741FC4C}">
      <dgm:prSet/>
      <dgm:spPr>
        <a:ln w="12700">
          <a:solidFill>
            <a:schemeClr val="accent1"/>
          </a:solidFill>
        </a:ln>
      </dgm:spPr>
      <dgm:t>
        <a:bodyPr/>
        <a:lstStyle/>
        <a:p>
          <a:endParaRPr lang="en-US"/>
        </a:p>
      </dgm:t>
    </dgm:pt>
    <dgm:pt modelId="{3EBE585C-FC7B-834B-988D-DA01AE296B8A}" type="sibTrans" cxnId="{A249B7D1-94A3-0940-89A1-D2C34741FC4C}">
      <dgm:prSet/>
      <dgm:spPr/>
      <dgm:t>
        <a:bodyPr/>
        <a:lstStyle/>
        <a:p>
          <a:endParaRPr lang="en-US"/>
        </a:p>
      </dgm:t>
    </dgm:pt>
    <dgm:pt modelId="{E1B9BF25-A516-3D48-8770-3D149A148BC1}" type="asst">
      <dgm:prSet custT="1"/>
      <dgm:spPr>
        <a:solidFill>
          <a:schemeClr val="tx2"/>
        </a:solidFill>
        <a:ln>
          <a:noFill/>
        </a:ln>
      </dgm:spPr>
      <dgm:t>
        <a:bodyPr/>
        <a:lstStyle/>
        <a:p>
          <a:r>
            <a:rPr lang="en-US" sz="1400">
              <a:solidFill>
                <a:schemeClr val="bg2"/>
              </a:solidFill>
            </a:rPr>
            <a:t>Agents</a:t>
          </a:r>
        </a:p>
      </dgm:t>
    </dgm:pt>
    <dgm:pt modelId="{41BD7982-E2F6-704B-B985-C5593AE4B2C3}" type="parTrans" cxnId="{C752D7D6-640C-0040-B920-1146A5F27C47}">
      <dgm:prSet/>
      <dgm:spPr>
        <a:ln w="12700">
          <a:solidFill>
            <a:schemeClr val="accent1"/>
          </a:solidFill>
        </a:ln>
      </dgm:spPr>
      <dgm:t>
        <a:bodyPr/>
        <a:lstStyle/>
        <a:p>
          <a:endParaRPr lang="en-US"/>
        </a:p>
      </dgm:t>
    </dgm:pt>
    <dgm:pt modelId="{FB79D703-1770-F443-BF33-3C13A5442835}" type="sibTrans" cxnId="{C752D7D6-640C-0040-B920-1146A5F27C47}">
      <dgm:prSet/>
      <dgm:spPr/>
      <dgm:t>
        <a:bodyPr/>
        <a:lstStyle/>
        <a:p>
          <a:endParaRPr lang="en-US"/>
        </a:p>
      </dgm:t>
    </dgm:pt>
    <dgm:pt modelId="{284010FA-D58B-0647-9B36-016AC2AFB873}" type="asst">
      <dgm:prSet custT="1"/>
      <dgm:spPr>
        <a:solidFill>
          <a:schemeClr val="tx1">
            <a:lumMod val="20000"/>
            <a:lumOff val="80000"/>
          </a:schemeClr>
        </a:solidFill>
        <a:ln>
          <a:noFill/>
        </a:ln>
      </dgm:spPr>
      <dgm:t>
        <a:bodyPr/>
        <a:lstStyle/>
        <a:p>
          <a:r>
            <a:rPr lang="en-US" sz="1400">
              <a:solidFill>
                <a:schemeClr val="tx1"/>
              </a:solidFill>
            </a:rPr>
            <a:t>Local support team</a:t>
          </a:r>
          <a:br>
            <a:rPr lang="en-US" sz="1400">
              <a:solidFill>
                <a:schemeClr val="tx1"/>
              </a:solidFill>
            </a:rPr>
          </a:br>
          <a:r>
            <a:rPr lang="en-US" sz="1400" u="sng" err="1">
              <a:solidFill>
                <a:schemeClr val="accent4"/>
              </a:solidFill>
            </a:rPr>
            <a:t>IgniteWithHumana.com</a:t>
          </a:r>
          <a:r>
            <a:rPr lang="en-US" sz="1400" u="sng">
              <a:solidFill>
                <a:schemeClr val="accent4"/>
              </a:solidFill>
            </a:rPr>
            <a:t>/Support</a:t>
          </a:r>
        </a:p>
      </dgm:t>
    </dgm:pt>
    <dgm:pt modelId="{2E06E83D-3E0C-3F45-AB70-F83F3761BB0B}" type="parTrans" cxnId="{107DE770-28B0-E645-8212-677507A0137E}">
      <dgm:prSet/>
      <dgm:spPr>
        <a:ln w="12700">
          <a:solidFill>
            <a:schemeClr val="accent1"/>
          </a:solidFill>
        </a:ln>
      </dgm:spPr>
      <dgm:t>
        <a:bodyPr/>
        <a:lstStyle/>
        <a:p>
          <a:endParaRPr lang="en-US"/>
        </a:p>
      </dgm:t>
    </dgm:pt>
    <dgm:pt modelId="{DB8AF409-017E-2F4D-A8BF-F428DE4E0C5E}" type="sibTrans" cxnId="{107DE770-28B0-E645-8212-677507A0137E}">
      <dgm:prSet/>
      <dgm:spPr/>
      <dgm:t>
        <a:bodyPr/>
        <a:lstStyle/>
        <a:p>
          <a:endParaRPr lang="en-US"/>
        </a:p>
      </dgm:t>
    </dgm:pt>
    <dgm:pt modelId="{DA3AA9D1-4F23-944E-A6BA-75036C23EA81}" type="asst">
      <dgm:prSet custT="1"/>
      <dgm:spPr>
        <a:solidFill>
          <a:schemeClr val="tx1">
            <a:lumMod val="20000"/>
            <a:lumOff val="80000"/>
          </a:schemeClr>
        </a:solidFill>
        <a:ln>
          <a:noFill/>
        </a:ln>
      </dgm:spPr>
      <dgm:t>
        <a:bodyPr/>
        <a:lstStyle/>
        <a:p>
          <a:r>
            <a:rPr lang="en-US" sz="1400">
              <a:solidFill>
                <a:schemeClr val="tx1"/>
              </a:solidFill>
            </a:rPr>
            <a:t>Agent Support</a:t>
          </a:r>
          <a:br>
            <a:rPr lang="en-US" sz="1400">
              <a:solidFill>
                <a:schemeClr val="tx1"/>
              </a:solidFill>
            </a:rPr>
          </a:br>
          <a:r>
            <a:rPr lang="en-US" sz="1400" u="sng" err="1">
              <a:solidFill>
                <a:schemeClr val="accent4"/>
              </a:solidFill>
            </a:rPr>
            <a:t>AgentSupport@Humana.com</a:t>
          </a:r>
          <a:br>
            <a:rPr lang="en-US" sz="1400">
              <a:solidFill>
                <a:schemeClr val="tx1"/>
              </a:solidFill>
            </a:rPr>
          </a:br>
          <a:r>
            <a:rPr lang="en-US" sz="1400">
              <a:solidFill>
                <a:schemeClr val="tx1"/>
              </a:solidFill>
            </a:rPr>
            <a:t>800-309-3163</a:t>
          </a:r>
        </a:p>
      </dgm:t>
    </dgm:pt>
    <dgm:pt modelId="{D77C7A1F-D98A-3041-BFE0-7A97668E3C75}" type="parTrans" cxnId="{55A4C41F-C8BA-7346-8841-89B542AF1B81}">
      <dgm:prSet/>
      <dgm:spPr>
        <a:ln w="12700">
          <a:solidFill>
            <a:schemeClr val="accent1"/>
          </a:solidFill>
        </a:ln>
      </dgm:spPr>
      <dgm:t>
        <a:bodyPr/>
        <a:lstStyle/>
        <a:p>
          <a:endParaRPr lang="en-US"/>
        </a:p>
      </dgm:t>
    </dgm:pt>
    <dgm:pt modelId="{096DDEA7-70BD-FD40-B53F-EE6E14F1FFAA}" type="sibTrans" cxnId="{55A4C41F-C8BA-7346-8841-89B542AF1B81}">
      <dgm:prSet/>
      <dgm:spPr/>
      <dgm:t>
        <a:bodyPr/>
        <a:lstStyle/>
        <a:p>
          <a:endParaRPr lang="en-US"/>
        </a:p>
      </dgm:t>
    </dgm:pt>
    <dgm:pt modelId="{CFBE7B33-5564-664A-9BEB-A338D80457EB}" type="asst">
      <dgm:prSet custT="1"/>
      <dgm:spPr>
        <a:solidFill>
          <a:schemeClr val="accent5"/>
        </a:solidFill>
        <a:ln>
          <a:noFill/>
        </a:ln>
      </dgm:spPr>
      <dgm:t>
        <a:bodyPr/>
        <a:lstStyle/>
        <a:p>
          <a:r>
            <a:rPr lang="en-US" sz="1400">
              <a:solidFill>
                <a:schemeClr val="bg2"/>
              </a:solidFill>
            </a:rPr>
            <a:t>VSOs</a:t>
          </a:r>
        </a:p>
      </dgm:t>
    </dgm:pt>
    <dgm:pt modelId="{62CFC63D-E180-2549-94CE-FA05291096F6}" type="parTrans" cxnId="{1C9A346C-A378-F74D-89B5-51F5E8832AFE}">
      <dgm:prSet/>
      <dgm:spPr>
        <a:ln w="12700">
          <a:solidFill>
            <a:schemeClr val="accent1"/>
          </a:solidFill>
        </a:ln>
      </dgm:spPr>
      <dgm:t>
        <a:bodyPr/>
        <a:lstStyle/>
        <a:p>
          <a:endParaRPr lang="en-US"/>
        </a:p>
      </dgm:t>
    </dgm:pt>
    <dgm:pt modelId="{CB3D34B3-0F2D-1540-BE20-4CB2DDF0F6EE}" type="sibTrans" cxnId="{1C9A346C-A378-F74D-89B5-51F5E8832AFE}">
      <dgm:prSet/>
      <dgm:spPr/>
      <dgm:t>
        <a:bodyPr/>
        <a:lstStyle/>
        <a:p>
          <a:endParaRPr lang="en-US"/>
        </a:p>
      </dgm:t>
    </dgm:pt>
    <dgm:pt modelId="{0F375DAF-55C0-9F42-9349-05CB58BE0A3C}" type="asst">
      <dgm:prSet custT="1"/>
      <dgm:spPr>
        <a:solidFill>
          <a:schemeClr val="accent6"/>
        </a:solidFill>
        <a:ln>
          <a:noFill/>
        </a:ln>
      </dgm:spPr>
      <dgm:t>
        <a:bodyPr/>
        <a:lstStyle/>
        <a:p>
          <a:r>
            <a:rPr lang="en-US" sz="1400">
              <a:solidFill>
                <a:schemeClr val="bg2"/>
              </a:solidFill>
            </a:rPr>
            <a:t>Veteran Community Engagement Executives</a:t>
          </a:r>
        </a:p>
      </dgm:t>
    </dgm:pt>
    <dgm:pt modelId="{A9A7FF0A-60A1-8F4A-9958-DD369ADA688B}" type="parTrans" cxnId="{841D51B6-8933-944B-ABA4-897DECB65438}">
      <dgm:prSet/>
      <dgm:spPr>
        <a:ln w="12700">
          <a:solidFill>
            <a:schemeClr val="accent1"/>
          </a:solidFill>
        </a:ln>
      </dgm:spPr>
      <dgm:t>
        <a:bodyPr/>
        <a:lstStyle/>
        <a:p>
          <a:endParaRPr lang="en-US"/>
        </a:p>
      </dgm:t>
    </dgm:pt>
    <dgm:pt modelId="{1B8DFF2E-7FC2-3648-BF4C-BC30CACACB78}" type="sibTrans" cxnId="{841D51B6-8933-944B-ABA4-897DECB65438}">
      <dgm:prSet/>
      <dgm:spPr/>
      <dgm:t>
        <a:bodyPr/>
        <a:lstStyle/>
        <a:p>
          <a:endParaRPr lang="en-US"/>
        </a:p>
      </dgm:t>
    </dgm:pt>
    <dgm:pt modelId="{5D83154D-854B-E549-B74A-6A5EF81BBD85}" type="asst">
      <dgm:prSet custT="1"/>
      <dgm:spPr>
        <a:solidFill>
          <a:schemeClr val="accent6"/>
        </a:solidFill>
        <a:ln>
          <a:noFill/>
        </a:ln>
      </dgm:spPr>
      <dgm:t>
        <a:bodyPr/>
        <a:lstStyle/>
        <a:p>
          <a:r>
            <a:rPr lang="en-US" sz="1400">
              <a:solidFill>
                <a:schemeClr val="bg2"/>
              </a:solidFill>
            </a:rPr>
            <a:t>Veteran team</a:t>
          </a:r>
        </a:p>
      </dgm:t>
    </dgm:pt>
    <dgm:pt modelId="{CDBA3D2A-1C9A-534E-BE16-540C438C6E32}" type="parTrans" cxnId="{B86AA480-8ABC-A043-B6F9-81CDF3C74E7C}">
      <dgm:prSet/>
      <dgm:spPr>
        <a:ln w="12700">
          <a:solidFill>
            <a:schemeClr val="accent1"/>
          </a:solidFill>
        </a:ln>
      </dgm:spPr>
      <dgm:t>
        <a:bodyPr/>
        <a:lstStyle/>
        <a:p>
          <a:endParaRPr lang="en-US"/>
        </a:p>
      </dgm:t>
    </dgm:pt>
    <dgm:pt modelId="{E6F5AA67-F850-F14F-AD57-97E64CA23860}" type="sibTrans" cxnId="{B86AA480-8ABC-A043-B6F9-81CDF3C74E7C}">
      <dgm:prSet/>
      <dgm:spPr/>
      <dgm:t>
        <a:bodyPr/>
        <a:lstStyle/>
        <a:p>
          <a:endParaRPr lang="en-US"/>
        </a:p>
      </dgm:t>
    </dgm:pt>
    <dgm:pt modelId="{FA5C8C56-4412-4E23-AA99-8FB5E5CF0493}" type="asst">
      <dgm:prSet phldr="0" custT="1"/>
      <dgm:spPr>
        <a:solidFill>
          <a:schemeClr val="tx1">
            <a:lumMod val="20000"/>
            <a:lumOff val="80000"/>
          </a:schemeClr>
        </a:solidFill>
        <a:ln>
          <a:noFill/>
        </a:ln>
      </dgm:spPr>
      <dgm:t>
        <a:bodyPr/>
        <a:lstStyle/>
        <a:p>
          <a:r>
            <a:rPr lang="en-US" sz="1400">
              <a:solidFill>
                <a:schemeClr val="tx1"/>
              </a:solidFill>
            </a:rPr>
            <a:t>Veteran Community </a:t>
          </a:r>
          <a:br>
            <a:rPr lang="en-US" sz="1400">
              <a:solidFill>
                <a:schemeClr val="tx1"/>
              </a:solidFill>
            </a:rPr>
          </a:br>
          <a:r>
            <a:rPr lang="en-US" sz="1400">
              <a:solidFill>
                <a:schemeClr val="tx1"/>
              </a:solidFill>
            </a:rPr>
            <a:t>Engagement Executives</a:t>
          </a:r>
          <a:br>
            <a:rPr lang="en-US" sz="1400">
              <a:solidFill>
                <a:schemeClr val="tx1"/>
              </a:solidFill>
            </a:rPr>
          </a:br>
          <a:r>
            <a:rPr lang="en-US" sz="1400" u="sng" err="1">
              <a:solidFill>
                <a:schemeClr val="accent4"/>
              </a:solidFill>
            </a:rPr>
            <a:t>IgniteWithHumana.com</a:t>
          </a:r>
          <a:r>
            <a:rPr lang="en-US" sz="1400" u="sng">
              <a:solidFill>
                <a:schemeClr val="accent4"/>
              </a:solidFill>
            </a:rPr>
            <a:t>/Support</a:t>
          </a:r>
        </a:p>
      </dgm:t>
    </dgm:pt>
    <dgm:pt modelId="{7138CF08-F5EF-45BB-BFE4-4B6832B76C10}" type="parTrans" cxnId="{7838C131-175D-45AB-BE75-DE406A2078BC}">
      <dgm:prSet/>
      <dgm:spPr>
        <a:ln w="12700">
          <a:solidFill>
            <a:schemeClr val="accent1"/>
          </a:solidFill>
        </a:ln>
      </dgm:spPr>
      <dgm:t>
        <a:bodyPr/>
        <a:lstStyle/>
        <a:p>
          <a:endParaRPr lang="en-US"/>
        </a:p>
      </dgm:t>
    </dgm:pt>
    <dgm:pt modelId="{3202791E-7E0B-4E97-8099-E779570C7BA8}" type="sibTrans" cxnId="{7838C131-175D-45AB-BE75-DE406A2078BC}">
      <dgm:prSet/>
      <dgm:spPr/>
      <dgm:t>
        <a:bodyPr/>
        <a:lstStyle/>
        <a:p>
          <a:endParaRPr lang="en-US"/>
        </a:p>
      </dgm:t>
    </dgm:pt>
    <dgm:pt modelId="{FD7B2CA6-C376-5D42-B5CC-9C74F83D700E}" type="pres">
      <dgm:prSet presAssocID="{86D9FABE-E8B4-054C-9759-A9100895A593}" presName="hierChild1" presStyleCnt="0">
        <dgm:presLayoutVars>
          <dgm:orgChart val="1"/>
          <dgm:chPref val="1"/>
          <dgm:dir/>
          <dgm:animOne val="branch"/>
          <dgm:animLvl val="lvl"/>
          <dgm:resizeHandles/>
        </dgm:presLayoutVars>
      </dgm:prSet>
      <dgm:spPr/>
    </dgm:pt>
    <dgm:pt modelId="{D9A14209-D06A-D842-A2F3-A56B0A72324E}" type="pres">
      <dgm:prSet presAssocID="{C00DBF2F-48FD-9642-A7BD-2BA8F008C708}" presName="hierRoot1" presStyleCnt="0">
        <dgm:presLayoutVars>
          <dgm:hierBranch val="init"/>
        </dgm:presLayoutVars>
      </dgm:prSet>
      <dgm:spPr/>
    </dgm:pt>
    <dgm:pt modelId="{E2E1C001-218D-6240-A1B1-F95933AF8374}" type="pres">
      <dgm:prSet presAssocID="{C00DBF2F-48FD-9642-A7BD-2BA8F008C708}" presName="rootComposite1" presStyleCnt="0"/>
      <dgm:spPr/>
    </dgm:pt>
    <dgm:pt modelId="{E60F41AB-CDE5-884C-97A8-60E4A51783AB}" type="pres">
      <dgm:prSet presAssocID="{C00DBF2F-48FD-9642-A7BD-2BA8F008C708}" presName="rootText1" presStyleLbl="node0" presStyleIdx="0" presStyleCnt="2" custScaleX="239794">
        <dgm:presLayoutVars>
          <dgm:chPref val="3"/>
        </dgm:presLayoutVars>
      </dgm:prSet>
      <dgm:spPr>
        <a:prstGeom prst="roundRect">
          <a:avLst/>
        </a:prstGeom>
      </dgm:spPr>
    </dgm:pt>
    <dgm:pt modelId="{306BA8FD-A8BD-F044-B63E-D0DD83BDDF95}" type="pres">
      <dgm:prSet presAssocID="{C00DBF2F-48FD-9642-A7BD-2BA8F008C708}" presName="rootConnector1" presStyleLbl="asst0" presStyleIdx="0" presStyleCnt="9"/>
      <dgm:spPr/>
    </dgm:pt>
    <dgm:pt modelId="{B76D955F-5E1D-4345-BD3D-AD4C135A181E}" type="pres">
      <dgm:prSet presAssocID="{C00DBF2F-48FD-9642-A7BD-2BA8F008C708}" presName="hierChild2" presStyleCnt="0"/>
      <dgm:spPr/>
    </dgm:pt>
    <dgm:pt modelId="{127E4111-ACEA-4044-87AC-53F979C4CD4C}" type="pres">
      <dgm:prSet presAssocID="{C00DBF2F-48FD-9642-A7BD-2BA8F008C708}" presName="hierChild3" presStyleCnt="0"/>
      <dgm:spPr/>
    </dgm:pt>
    <dgm:pt modelId="{7CB5CB26-F28A-0D49-9953-E3A27070684D}" type="pres">
      <dgm:prSet presAssocID="{9C2AEB69-A820-3846-833C-64380640BB61}" presName="Name111" presStyleLbl="parChTrans1D2" presStyleIdx="0" presStyleCnt="4"/>
      <dgm:spPr/>
    </dgm:pt>
    <dgm:pt modelId="{0F653E01-752E-4C4E-9169-9963BC9DF814}" type="pres">
      <dgm:prSet presAssocID="{CEA92925-FCEE-474C-8566-BB55A6FCE72F}" presName="hierRoot3" presStyleCnt="0">
        <dgm:presLayoutVars>
          <dgm:hierBranch val="init"/>
        </dgm:presLayoutVars>
      </dgm:prSet>
      <dgm:spPr/>
    </dgm:pt>
    <dgm:pt modelId="{95A11E62-5FC2-3C40-A543-868D2746950B}" type="pres">
      <dgm:prSet presAssocID="{CEA92925-FCEE-474C-8566-BB55A6FCE72F}" presName="rootComposite3" presStyleCnt="0"/>
      <dgm:spPr/>
    </dgm:pt>
    <dgm:pt modelId="{B0539A4A-24A9-0546-97CB-6F664848F93E}" type="pres">
      <dgm:prSet presAssocID="{CEA92925-FCEE-474C-8566-BB55A6FCE72F}" presName="rootText3" presStyleLbl="asst0" presStyleIdx="0" presStyleCnt="9" custScaleX="110000" custScaleY="146411">
        <dgm:presLayoutVars>
          <dgm:chPref val="3"/>
        </dgm:presLayoutVars>
      </dgm:prSet>
      <dgm:spPr>
        <a:prstGeom prst="roundRect">
          <a:avLst/>
        </a:prstGeom>
      </dgm:spPr>
    </dgm:pt>
    <dgm:pt modelId="{0EA7E91F-D758-D04E-B360-D77E94A6AA44}" type="pres">
      <dgm:prSet presAssocID="{CEA92925-FCEE-474C-8566-BB55A6FCE72F}" presName="rootConnector3" presStyleLbl="asst0" presStyleIdx="0" presStyleCnt="9"/>
      <dgm:spPr/>
    </dgm:pt>
    <dgm:pt modelId="{5D468B4C-C507-2344-9150-880257523072}" type="pres">
      <dgm:prSet presAssocID="{CEA92925-FCEE-474C-8566-BB55A6FCE72F}" presName="hierChild6" presStyleCnt="0"/>
      <dgm:spPr/>
    </dgm:pt>
    <dgm:pt modelId="{49217D9A-B137-EE4C-ADAA-EDB37DC3B5FF}" type="pres">
      <dgm:prSet presAssocID="{CEA92925-FCEE-474C-8566-BB55A6FCE72F}" presName="hierChild7" presStyleCnt="0"/>
      <dgm:spPr/>
    </dgm:pt>
    <dgm:pt modelId="{D3DFC366-B53A-F849-BAB2-646CBF6E889F}" type="pres">
      <dgm:prSet presAssocID="{CC6E0A92-57F8-B34D-AAD7-4DC5BABBE6D2}" presName="Name111" presStyleLbl="parChTrans1D2" presStyleIdx="1" presStyleCnt="4"/>
      <dgm:spPr/>
    </dgm:pt>
    <dgm:pt modelId="{119A9D5A-E305-154E-B090-8FBD1D86BA2C}" type="pres">
      <dgm:prSet presAssocID="{23FDA6F0-0661-BF4F-8D18-E902162CF030}" presName="hierRoot3" presStyleCnt="0">
        <dgm:presLayoutVars>
          <dgm:hierBranch val="init"/>
        </dgm:presLayoutVars>
      </dgm:prSet>
      <dgm:spPr/>
    </dgm:pt>
    <dgm:pt modelId="{4ED9B6A3-055B-414F-B114-7A6D31F02677}" type="pres">
      <dgm:prSet presAssocID="{23FDA6F0-0661-BF4F-8D18-E902162CF030}" presName="rootComposite3" presStyleCnt="0"/>
      <dgm:spPr/>
    </dgm:pt>
    <dgm:pt modelId="{53CF2DF8-4C89-8743-BF9C-8B41AF5E8BD0}" type="pres">
      <dgm:prSet presAssocID="{23FDA6F0-0661-BF4F-8D18-E902162CF030}" presName="rootText3" presStyleLbl="asst0" presStyleIdx="1" presStyleCnt="9" custScaleX="110000" custScaleY="146411">
        <dgm:presLayoutVars>
          <dgm:chPref val="3"/>
        </dgm:presLayoutVars>
      </dgm:prSet>
      <dgm:spPr>
        <a:prstGeom prst="roundRect">
          <a:avLst/>
        </a:prstGeom>
      </dgm:spPr>
    </dgm:pt>
    <dgm:pt modelId="{3CCD9B83-7265-C248-86F8-39C7D66AFA04}" type="pres">
      <dgm:prSet presAssocID="{23FDA6F0-0661-BF4F-8D18-E902162CF030}" presName="rootConnector3" presStyleLbl="asst0" presStyleIdx="1" presStyleCnt="9"/>
      <dgm:spPr/>
    </dgm:pt>
    <dgm:pt modelId="{42B7A770-C8B7-2B4E-9568-8C0A232F86F0}" type="pres">
      <dgm:prSet presAssocID="{23FDA6F0-0661-BF4F-8D18-E902162CF030}" presName="hierChild6" presStyleCnt="0"/>
      <dgm:spPr/>
    </dgm:pt>
    <dgm:pt modelId="{693ABBC5-322D-8240-B9B7-82E105473EF2}" type="pres">
      <dgm:prSet presAssocID="{23FDA6F0-0661-BF4F-8D18-E902162CF030}" presName="hierChild7" presStyleCnt="0"/>
      <dgm:spPr/>
    </dgm:pt>
    <dgm:pt modelId="{A4BE3248-DD38-9542-9079-3F9B1531BE2D}" type="pres">
      <dgm:prSet presAssocID="{421BD427-90F8-EB4D-BA4F-44668368964A}" presName="hierRoot1" presStyleCnt="0">
        <dgm:presLayoutVars>
          <dgm:hierBranch val="init"/>
        </dgm:presLayoutVars>
      </dgm:prSet>
      <dgm:spPr/>
    </dgm:pt>
    <dgm:pt modelId="{C79E134B-A13F-BA45-91BE-F7EC7E95E181}" type="pres">
      <dgm:prSet presAssocID="{421BD427-90F8-EB4D-BA4F-44668368964A}" presName="rootComposite1" presStyleCnt="0"/>
      <dgm:spPr/>
    </dgm:pt>
    <dgm:pt modelId="{A43CEB85-6B45-6749-99E0-D7C747F01993}" type="pres">
      <dgm:prSet presAssocID="{421BD427-90F8-EB4D-BA4F-44668368964A}" presName="rootText1" presStyleLbl="node0" presStyleIdx="1" presStyleCnt="2" custScaleX="284328" custLinFactNeighborX="-28118">
        <dgm:presLayoutVars>
          <dgm:chPref val="3"/>
        </dgm:presLayoutVars>
      </dgm:prSet>
      <dgm:spPr>
        <a:prstGeom prst="roundRect">
          <a:avLst/>
        </a:prstGeom>
      </dgm:spPr>
    </dgm:pt>
    <dgm:pt modelId="{90A3D6B7-8010-9F4B-8BCF-090F00C38A70}" type="pres">
      <dgm:prSet presAssocID="{421BD427-90F8-EB4D-BA4F-44668368964A}" presName="rootConnector1" presStyleLbl="asst0" presStyleIdx="1" presStyleCnt="9"/>
      <dgm:spPr/>
    </dgm:pt>
    <dgm:pt modelId="{9414C9D7-01F4-CF4F-9263-AE4B90C11DD1}" type="pres">
      <dgm:prSet presAssocID="{421BD427-90F8-EB4D-BA4F-44668368964A}" presName="hierChild2" presStyleCnt="0"/>
      <dgm:spPr/>
    </dgm:pt>
    <dgm:pt modelId="{21CBCFBB-9AB0-424D-93BF-4A925A1AE164}" type="pres">
      <dgm:prSet presAssocID="{421BD427-90F8-EB4D-BA4F-44668368964A}" presName="hierChild3" presStyleCnt="0"/>
      <dgm:spPr/>
    </dgm:pt>
    <dgm:pt modelId="{5C5555D7-B272-3C4E-9E06-0384048CECA1}" type="pres">
      <dgm:prSet presAssocID="{41BD7982-E2F6-704B-B985-C5593AE4B2C3}" presName="Name111" presStyleLbl="parChTrans1D2" presStyleIdx="2" presStyleCnt="4"/>
      <dgm:spPr/>
    </dgm:pt>
    <dgm:pt modelId="{46171939-E313-F94C-98F1-5B1026601CAF}" type="pres">
      <dgm:prSet presAssocID="{E1B9BF25-A516-3D48-8770-3D149A148BC1}" presName="hierRoot3" presStyleCnt="0">
        <dgm:presLayoutVars>
          <dgm:hierBranch val="init"/>
        </dgm:presLayoutVars>
      </dgm:prSet>
      <dgm:spPr/>
    </dgm:pt>
    <dgm:pt modelId="{65AE6144-5847-D142-BCF6-32025CFFD675}" type="pres">
      <dgm:prSet presAssocID="{E1B9BF25-A516-3D48-8770-3D149A148BC1}" presName="rootComposite3" presStyleCnt="0"/>
      <dgm:spPr/>
    </dgm:pt>
    <dgm:pt modelId="{EAB7C152-04E4-8144-8495-78B7BB0C12C8}" type="pres">
      <dgm:prSet presAssocID="{E1B9BF25-A516-3D48-8770-3D149A148BC1}" presName="rootText3" presStyleLbl="asst0" presStyleIdx="2" presStyleCnt="9" custScaleX="82645" custScaleY="146410" custLinFactNeighborX="-4242">
        <dgm:presLayoutVars>
          <dgm:chPref val="3"/>
        </dgm:presLayoutVars>
      </dgm:prSet>
      <dgm:spPr>
        <a:prstGeom prst="roundRect">
          <a:avLst/>
        </a:prstGeom>
      </dgm:spPr>
    </dgm:pt>
    <dgm:pt modelId="{056AFB22-F6C8-AA4D-998D-23549C78B9B7}" type="pres">
      <dgm:prSet presAssocID="{E1B9BF25-A516-3D48-8770-3D149A148BC1}" presName="rootConnector3" presStyleLbl="asst0" presStyleIdx="2" presStyleCnt="9"/>
      <dgm:spPr/>
    </dgm:pt>
    <dgm:pt modelId="{6FB63A8F-1199-E24E-97CE-2F8C632EED29}" type="pres">
      <dgm:prSet presAssocID="{E1B9BF25-A516-3D48-8770-3D149A148BC1}" presName="hierChild6" presStyleCnt="0"/>
      <dgm:spPr/>
    </dgm:pt>
    <dgm:pt modelId="{D771E81F-71EC-9F47-9A22-C7E7DF9E4CCD}" type="pres">
      <dgm:prSet presAssocID="{E1B9BF25-A516-3D48-8770-3D149A148BC1}" presName="hierChild7" presStyleCnt="0"/>
      <dgm:spPr/>
    </dgm:pt>
    <dgm:pt modelId="{A3E49686-B26A-9740-9432-D5E74FBBAFD2}" type="pres">
      <dgm:prSet presAssocID="{2E06E83D-3E0C-3F45-AB70-F83F3761BB0B}" presName="Name111" presStyleLbl="parChTrans1D3" presStyleIdx="0" presStyleCnt="5"/>
      <dgm:spPr/>
    </dgm:pt>
    <dgm:pt modelId="{C14731EA-CB73-214B-8BFB-7D4BB650070A}" type="pres">
      <dgm:prSet presAssocID="{284010FA-D58B-0647-9B36-016AC2AFB873}" presName="hierRoot3" presStyleCnt="0">
        <dgm:presLayoutVars>
          <dgm:hierBranch val="init"/>
        </dgm:presLayoutVars>
      </dgm:prSet>
      <dgm:spPr/>
    </dgm:pt>
    <dgm:pt modelId="{53FD3C24-430F-A549-879E-280BD307A8B2}" type="pres">
      <dgm:prSet presAssocID="{284010FA-D58B-0647-9B36-016AC2AFB873}" presName="rootComposite3" presStyleCnt="0"/>
      <dgm:spPr/>
    </dgm:pt>
    <dgm:pt modelId="{8557B17A-BEE4-3945-B8EF-4D83BACA8773}" type="pres">
      <dgm:prSet presAssocID="{284010FA-D58B-0647-9B36-016AC2AFB873}" presName="rootText3" presStyleLbl="asst0" presStyleIdx="3" presStyleCnt="9" custScaleX="161051">
        <dgm:presLayoutVars>
          <dgm:chPref val="3"/>
        </dgm:presLayoutVars>
      </dgm:prSet>
      <dgm:spPr>
        <a:prstGeom prst="roundRect">
          <a:avLst/>
        </a:prstGeom>
      </dgm:spPr>
    </dgm:pt>
    <dgm:pt modelId="{F725D84F-F816-9F41-8A88-1A30B3CF7144}" type="pres">
      <dgm:prSet presAssocID="{284010FA-D58B-0647-9B36-016AC2AFB873}" presName="rootConnector3" presStyleLbl="asst0" presStyleIdx="3" presStyleCnt="9"/>
      <dgm:spPr/>
    </dgm:pt>
    <dgm:pt modelId="{0F2EC927-7710-3547-A0B7-44B22C290DFA}" type="pres">
      <dgm:prSet presAssocID="{284010FA-D58B-0647-9B36-016AC2AFB873}" presName="hierChild6" presStyleCnt="0"/>
      <dgm:spPr/>
    </dgm:pt>
    <dgm:pt modelId="{92D82089-4F04-A94C-8BFF-9DE9AAC5D1A2}" type="pres">
      <dgm:prSet presAssocID="{284010FA-D58B-0647-9B36-016AC2AFB873}" presName="hierChild7" presStyleCnt="0"/>
      <dgm:spPr/>
    </dgm:pt>
    <dgm:pt modelId="{498D875F-E8D1-334A-9A39-A6C52654764C}" type="pres">
      <dgm:prSet presAssocID="{D77C7A1F-D98A-3041-BFE0-7A97668E3C75}" presName="Name111" presStyleLbl="parChTrans1D3" presStyleIdx="1" presStyleCnt="5"/>
      <dgm:spPr/>
    </dgm:pt>
    <dgm:pt modelId="{FB901C96-AE8D-8940-A1F4-2F2DE6A8CFB3}" type="pres">
      <dgm:prSet presAssocID="{DA3AA9D1-4F23-944E-A6BA-75036C23EA81}" presName="hierRoot3" presStyleCnt="0">
        <dgm:presLayoutVars>
          <dgm:hierBranch val="init"/>
        </dgm:presLayoutVars>
      </dgm:prSet>
      <dgm:spPr/>
    </dgm:pt>
    <dgm:pt modelId="{300968FA-414F-C84E-A9FF-7C7A766058E1}" type="pres">
      <dgm:prSet presAssocID="{DA3AA9D1-4F23-944E-A6BA-75036C23EA81}" presName="rootComposite3" presStyleCnt="0"/>
      <dgm:spPr/>
    </dgm:pt>
    <dgm:pt modelId="{4F038E66-E680-6140-8B98-F6D3B989211D}" type="pres">
      <dgm:prSet presAssocID="{DA3AA9D1-4F23-944E-A6BA-75036C23EA81}" presName="rootText3" presStyleLbl="asst0" presStyleIdx="4" presStyleCnt="9" custScaleX="161051">
        <dgm:presLayoutVars>
          <dgm:chPref val="3"/>
        </dgm:presLayoutVars>
      </dgm:prSet>
      <dgm:spPr>
        <a:prstGeom prst="roundRect">
          <a:avLst/>
        </a:prstGeom>
      </dgm:spPr>
    </dgm:pt>
    <dgm:pt modelId="{9058E9BD-B7B3-9247-B309-8CB6EA8004D0}" type="pres">
      <dgm:prSet presAssocID="{DA3AA9D1-4F23-944E-A6BA-75036C23EA81}" presName="rootConnector3" presStyleLbl="asst0" presStyleIdx="4" presStyleCnt="9"/>
      <dgm:spPr/>
    </dgm:pt>
    <dgm:pt modelId="{D1BECB44-531D-C74C-89EF-A2660AD1F548}" type="pres">
      <dgm:prSet presAssocID="{DA3AA9D1-4F23-944E-A6BA-75036C23EA81}" presName="hierChild6" presStyleCnt="0"/>
      <dgm:spPr/>
    </dgm:pt>
    <dgm:pt modelId="{99557E44-434B-DF46-A4B7-5C82D1D79DA5}" type="pres">
      <dgm:prSet presAssocID="{DA3AA9D1-4F23-944E-A6BA-75036C23EA81}" presName="hierChild7" presStyleCnt="0"/>
      <dgm:spPr/>
    </dgm:pt>
    <dgm:pt modelId="{C05ACA57-904F-4597-9325-30E5B493209D}" type="pres">
      <dgm:prSet presAssocID="{7138CF08-F5EF-45BB-BFE4-4B6832B76C10}" presName="Name111" presStyleLbl="parChTrans1D3" presStyleIdx="2" presStyleCnt="5"/>
      <dgm:spPr/>
    </dgm:pt>
    <dgm:pt modelId="{4846ACD6-0E34-4329-AF94-BFEEAFA2FD0F}" type="pres">
      <dgm:prSet presAssocID="{FA5C8C56-4412-4E23-AA99-8FB5E5CF0493}" presName="hierRoot3" presStyleCnt="0">
        <dgm:presLayoutVars>
          <dgm:hierBranch val="init"/>
        </dgm:presLayoutVars>
      </dgm:prSet>
      <dgm:spPr/>
    </dgm:pt>
    <dgm:pt modelId="{68911AF9-0055-4210-BB17-B74873AE9C07}" type="pres">
      <dgm:prSet presAssocID="{FA5C8C56-4412-4E23-AA99-8FB5E5CF0493}" presName="rootComposite3" presStyleCnt="0"/>
      <dgm:spPr/>
    </dgm:pt>
    <dgm:pt modelId="{C3F997AB-7D85-4DB8-98D9-32989CD5E7A9}" type="pres">
      <dgm:prSet presAssocID="{FA5C8C56-4412-4E23-AA99-8FB5E5CF0493}" presName="rootText3" presStyleLbl="asst0" presStyleIdx="5" presStyleCnt="9" custScaleX="161051">
        <dgm:presLayoutVars>
          <dgm:chPref val="3"/>
        </dgm:presLayoutVars>
      </dgm:prSet>
      <dgm:spPr>
        <a:prstGeom prst="roundRect">
          <a:avLst/>
        </a:prstGeom>
      </dgm:spPr>
    </dgm:pt>
    <dgm:pt modelId="{BFA065C9-D827-4EC7-91F5-0C4CBA7A3895}" type="pres">
      <dgm:prSet presAssocID="{FA5C8C56-4412-4E23-AA99-8FB5E5CF0493}" presName="rootConnector3" presStyleLbl="asst0" presStyleIdx="5" presStyleCnt="9"/>
      <dgm:spPr/>
    </dgm:pt>
    <dgm:pt modelId="{3D60978E-3EB3-424D-896D-4FEDA64512F5}" type="pres">
      <dgm:prSet presAssocID="{FA5C8C56-4412-4E23-AA99-8FB5E5CF0493}" presName="hierChild6" presStyleCnt="0"/>
      <dgm:spPr/>
    </dgm:pt>
    <dgm:pt modelId="{38A429E9-DAE9-4760-903F-DEF6E0128018}" type="pres">
      <dgm:prSet presAssocID="{FA5C8C56-4412-4E23-AA99-8FB5E5CF0493}" presName="hierChild7" presStyleCnt="0"/>
      <dgm:spPr/>
    </dgm:pt>
    <dgm:pt modelId="{EE1718CA-62D9-9F48-AD22-90F266F13009}" type="pres">
      <dgm:prSet presAssocID="{62CFC63D-E180-2549-94CE-FA05291096F6}" presName="Name111" presStyleLbl="parChTrans1D2" presStyleIdx="3" presStyleCnt="4"/>
      <dgm:spPr/>
    </dgm:pt>
    <dgm:pt modelId="{3BC1D183-CB5D-8748-B669-5606F7E1CA95}" type="pres">
      <dgm:prSet presAssocID="{CFBE7B33-5564-664A-9BEB-A338D80457EB}" presName="hierRoot3" presStyleCnt="0">
        <dgm:presLayoutVars>
          <dgm:hierBranch val="init"/>
        </dgm:presLayoutVars>
      </dgm:prSet>
      <dgm:spPr/>
    </dgm:pt>
    <dgm:pt modelId="{0909C981-394C-DE4F-83C2-CEE7EB058CFF}" type="pres">
      <dgm:prSet presAssocID="{CFBE7B33-5564-664A-9BEB-A338D80457EB}" presName="rootComposite3" presStyleCnt="0"/>
      <dgm:spPr/>
    </dgm:pt>
    <dgm:pt modelId="{5AB666E9-5760-7C4C-B0DD-F3069B25D0AE}" type="pres">
      <dgm:prSet presAssocID="{CFBE7B33-5564-664A-9BEB-A338D80457EB}" presName="rootText3" presStyleLbl="asst0" presStyleIdx="6" presStyleCnt="9" custScaleX="82645" custScaleY="146410" custLinFactNeighborX="-4949">
        <dgm:presLayoutVars>
          <dgm:chPref val="3"/>
        </dgm:presLayoutVars>
      </dgm:prSet>
      <dgm:spPr>
        <a:prstGeom prst="roundRect">
          <a:avLst/>
        </a:prstGeom>
      </dgm:spPr>
    </dgm:pt>
    <dgm:pt modelId="{12888720-BBB2-EF45-9AD7-FA6502B6158F}" type="pres">
      <dgm:prSet presAssocID="{CFBE7B33-5564-664A-9BEB-A338D80457EB}" presName="rootConnector3" presStyleLbl="asst0" presStyleIdx="6" presStyleCnt="9"/>
      <dgm:spPr/>
    </dgm:pt>
    <dgm:pt modelId="{93783A47-F977-AC4B-BE1D-E18D9D8F1B52}" type="pres">
      <dgm:prSet presAssocID="{CFBE7B33-5564-664A-9BEB-A338D80457EB}" presName="hierChild6" presStyleCnt="0"/>
      <dgm:spPr/>
    </dgm:pt>
    <dgm:pt modelId="{E44420CA-FDF8-274C-85E5-AA3BBD97DB9C}" type="pres">
      <dgm:prSet presAssocID="{CFBE7B33-5564-664A-9BEB-A338D80457EB}" presName="hierChild7" presStyleCnt="0"/>
      <dgm:spPr/>
    </dgm:pt>
    <dgm:pt modelId="{7817ED57-1D5F-F94D-913D-591C9CA208D6}" type="pres">
      <dgm:prSet presAssocID="{A9A7FF0A-60A1-8F4A-9958-DD369ADA688B}" presName="Name111" presStyleLbl="parChTrans1D3" presStyleIdx="3" presStyleCnt="5"/>
      <dgm:spPr/>
    </dgm:pt>
    <dgm:pt modelId="{ABEA928C-4AEE-4F42-8558-666EF1B9302D}" type="pres">
      <dgm:prSet presAssocID="{0F375DAF-55C0-9F42-9349-05CB58BE0A3C}" presName="hierRoot3" presStyleCnt="0">
        <dgm:presLayoutVars>
          <dgm:hierBranch val="init"/>
        </dgm:presLayoutVars>
      </dgm:prSet>
      <dgm:spPr/>
    </dgm:pt>
    <dgm:pt modelId="{81EACAD7-E113-7F4E-9F12-2A11CFCFC7DA}" type="pres">
      <dgm:prSet presAssocID="{0F375DAF-55C0-9F42-9349-05CB58BE0A3C}" presName="rootComposite3" presStyleCnt="0"/>
      <dgm:spPr/>
    </dgm:pt>
    <dgm:pt modelId="{9CF48FE5-AC7D-D543-A27A-045EC672712D}" type="pres">
      <dgm:prSet presAssocID="{0F375DAF-55C0-9F42-9349-05CB58BE0A3C}" presName="rootText3" presStyleLbl="asst0" presStyleIdx="7" presStyleCnt="9">
        <dgm:presLayoutVars>
          <dgm:chPref val="3"/>
        </dgm:presLayoutVars>
      </dgm:prSet>
      <dgm:spPr>
        <a:prstGeom prst="roundRect">
          <a:avLst/>
        </a:prstGeom>
      </dgm:spPr>
    </dgm:pt>
    <dgm:pt modelId="{0ADE1E73-AD4B-6B4D-9DF4-CAC4464093A9}" type="pres">
      <dgm:prSet presAssocID="{0F375DAF-55C0-9F42-9349-05CB58BE0A3C}" presName="rootConnector3" presStyleLbl="asst0" presStyleIdx="7" presStyleCnt="9"/>
      <dgm:spPr/>
    </dgm:pt>
    <dgm:pt modelId="{EF199D77-4103-9743-924F-1DEEDB170A42}" type="pres">
      <dgm:prSet presAssocID="{0F375DAF-55C0-9F42-9349-05CB58BE0A3C}" presName="hierChild6" presStyleCnt="0"/>
      <dgm:spPr/>
    </dgm:pt>
    <dgm:pt modelId="{C9B906E7-493E-1144-91C6-31270215CB18}" type="pres">
      <dgm:prSet presAssocID="{0F375DAF-55C0-9F42-9349-05CB58BE0A3C}" presName="hierChild7" presStyleCnt="0"/>
      <dgm:spPr/>
    </dgm:pt>
    <dgm:pt modelId="{CD839A60-274F-A646-93EC-60EBB1207828}" type="pres">
      <dgm:prSet presAssocID="{CDBA3D2A-1C9A-534E-BE16-540C438C6E32}" presName="Name111" presStyleLbl="parChTrans1D3" presStyleIdx="4" presStyleCnt="5"/>
      <dgm:spPr/>
    </dgm:pt>
    <dgm:pt modelId="{9ED435D8-5A14-6844-8697-93B0BA85B198}" type="pres">
      <dgm:prSet presAssocID="{5D83154D-854B-E549-B74A-6A5EF81BBD85}" presName="hierRoot3" presStyleCnt="0">
        <dgm:presLayoutVars>
          <dgm:hierBranch val="init"/>
        </dgm:presLayoutVars>
      </dgm:prSet>
      <dgm:spPr/>
    </dgm:pt>
    <dgm:pt modelId="{F0ADA19B-2ACE-664D-AFEE-403EC8F26C6B}" type="pres">
      <dgm:prSet presAssocID="{5D83154D-854B-E549-B74A-6A5EF81BBD85}" presName="rootComposite3" presStyleCnt="0"/>
      <dgm:spPr/>
    </dgm:pt>
    <dgm:pt modelId="{76B44EC4-7216-2F40-A8A6-FB399E3A4CF7}" type="pres">
      <dgm:prSet presAssocID="{5D83154D-854B-E549-B74A-6A5EF81BBD85}" presName="rootText3" presStyleLbl="asst0" presStyleIdx="8" presStyleCnt="9">
        <dgm:presLayoutVars>
          <dgm:chPref val="3"/>
        </dgm:presLayoutVars>
      </dgm:prSet>
      <dgm:spPr>
        <a:prstGeom prst="roundRect">
          <a:avLst/>
        </a:prstGeom>
      </dgm:spPr>
    </dgm:pt>
    <dgm:pt modelId="{FBA8C968-75E1-C74D-883A-5BD59CBA4BEC}" type="pres">
      <dgm:prSet presAssocID="{5D83154D-854B-E549-B74A-6A5EF81BBD85}" presName="rootConnector3" presStyleLbl="asst0" presStyleIdx="8" presStyleCnt="9"/>
      <dgm:spPr/>
    </dgm:pt>
    <dgm:pt modelId="{70A0266B-3976-BE4E-8D55-F8CC47FDAAA7}" type="pres">
      <dgm:prSet presAssocID="{5D83154D-854B-E549-B74A-6A5EF81BBD85}" presName="hierChild6" presStyleCnt="0"/>
      <dgm:spPr/>
    </dgm:pt>
    <dgm:pt modelId="{802A1E88-A003-2B41-B02D-74FDF1E3D451}" type="pres">
      <dgm:prSet presAssocID="{5D83154D-854B-E549-B74A-6A5EF81BBD85}" presName="hierChild7" presStyleCnt="0"/>
      <dgm:spPr/>
    </dgm:pt>
  </dgm:ptLst>
  <dgm:cxnLst>
    <dgm:cxn modelId="{1A637C0B-9FF0-4437-A44A-873A53D71A69}" type="presOf" srcId="{9C2AEB69-A820-3846-833C-64380640BB61}" destId="{7CB5CB26-F28A-0D49-9953-E3A27070684D}" srcOrd="0" destOrd="0" presId="urn:microsoft.com/office/officeart/2005/8/layout/orgChart1"/>
    <dgm:cxn modelId="{D200C10F-65F3-4AE8-9F1B-CAE733EA1979}" type="presOf" srcId="{421BD427-90F8-EB4D-BA4F-44668368964A}" destId="{90A3D6B7-8010-9F4B-8BCF-090F00C38A70}" srcOrd="1" destOrd="0" presId="urn:microsoft.com/office/officeart/2005/8/layout/orgChart1"/>
    <dgm:cxn modelId="{55A4C41F-C8BA-7346-8841-89B542AF1B81}" srcId="{E1B9BF25-A516-3D48-8770-3D149A148BC1}" destId="{DA3AA9D1-4F23-944E-A6BA-75036C23EA81}" srcOrd="1" destOrd="0" parTransId="{D77C7A1F-D98A-3041-BFE0-7A97668E3C75}" sibTransId="{096DDEA7-70BD-FD40-B53F-EE6E14F1FFAA}"/>
    <dgm:cxn modelId="{2BE80724-10F7-4C2C-B366-93F3FE3263D7}" type="presOf" srcId="{62CFC63D-E180-2549-94CE-FA05291096F6}" destId="{EE1718CA-62D9-9F48-AD22-90F266F13009}" srcOrd="0" destOrd="0" presId="urn:microsoft.com/office/officeart/2005/8/layout/orgChart1"/>
    <dgm:cxn modelId="{8A605726-F43D-43A3-A79F-7987042BF8F6}" type="presOf" srcId="{CDBA3D2A-1C9A-534E-BE16-540C438C6E32}" destId="{CD839A60-274F-A646-93EC-60EBB1207828}" srcOrd="0" destOrd="0" presId="urn:microsoft.com/office/officeart/2005/8/layout/orgChart1"/>
    <dgm:cxn modelId="{A81ED42D-A27D-4729-BAF6-974BAEB37629}" type="presOf" srcId="{284010FA-D58B-0647-9B36-016AC2AFB873}" destId="{F725D84F-F816-9F41-8A88-1A30B3CF7144}" srcOrd="1" destOrd="0" presId="urn:microsoft.com/office/officeart/2005/8/layout/orgChart1"/>
    <dgm:cxn modelId="{45C8D22E-CA18-40BA-A79D-F8BBA412C61B}" type="presOf" srcId="{2E06E83D-3E0C-3F45-AB70-F83F3761BB0B}" destId="{A3E49686-B26A-9740-9432-D5E74FBBAFD2}" srcOrd="0" destOrd="0" presId="urn:microsoft.com/office/officeart/2005/8/layout/orgChart1"/>
    <dgm:cxn modelId="{7838C131-175D-45AB-BE75-DE406A2078BC}" srcId="{E1B9BF25-A516-3D48-8770-3D149A148BC1}" destId="{FA5C8C56-4412-4E23-AA99-8FB5E5CF0493}" srcOrd="2" destOrd="0" parTransId="{7138CF08-F5EF-45BB-BFE4-4B6832B76C10}" sibTransId="{3202791E-7E0B-4E97-8099-E779570C7BA8}"/>
    <dgm:cxn modelId="{49E6E233-2994-4F64-B2B8-D516CEF77F65}" type="presOf" srcId="{23FDA6F0-0661-BF4F-8D18-E902162CF030}" destId="{3CCD9B83-7265-C248-86F8-39C7D66AFA04}" srcOrd="1" destOrd="0" presId="urn:microsoft.com/office/officeart/2005/8/layout/orgChart1"/>
    <dgm:cxn modelId="{98278336-2F75-4E1F-B19C-A2830C629711}" type="presOf" srcId="{CEA92925-FCEE-474C-8566-BB55A6FCE72F}" destId="{0EA7E91F-D758-D04E-B360-D77E94A6AA44}" srcOrd="1" destOrd="0" presId="urn:microsoft.com/office/officeart/2005/8/layout/orgChart1"/>
    <dgm:cxn modelId="{1BA38C3A-BDCA-4609-97D3-0B4EAAD592AF}" type="presOf" srcId="{5D83154D-854B-E549-B74A-6A5EF81BBD85}" destId="{76B44EC4-7216-2F40-A8A6-FB399E3A4CF7}" srcOrd="0" destOrd="0" presId="urn:microsoft.com/office/officeart/2005/8/layout/orgChart1"/>
    <dgm:cxn modelId="{9EE72E42-48BA-462A-920F-C7A952673B98}" type="presOf" srcId="{DA3AA9D1-4F23-944E-A6BA-75036C23EA81}" destId="{9058E9BD-B7B3-9247-B309-8CB6EA8004D0}" srcOrd="1" destOrd="0" presId="urn:microsoft.com/office/officeart/2005/8/layout/orgChart1"/>
    <dgm:cxn modelId="{2D6B5249-F9DD-4E79-B974-F3B69ECE09E9}" type="presOf" srcId="{C00DBF2F-48FD-9642-A7BD-2BA8F008C708}" destId="{306BA8FD-A8BD-F044-B63E-D0DD83BDDF95}" srcOrd="1" destOrd="0" presId="urn:microsoft.com/office/officeart/2005/8/layout/orgChart1"/>
    <dgm:cxn modelId="{E38B7D6A-80B3-4CF4-A964-2AA503051A51}" type="presOf" srcId="{C00DBF2F-48FD-9642-A7BD-2BA8F008C708}" destId="{E60F41AB-CDE5-884C-97A8-60E4A51783AB}" srcOrd="0" destOrd="0" presId="urn:microsoft.com/office/officeart/2005/8/layout/orgChart1"/>
    <dgm:cxn modelId="{3669CF6A-2913-FE47-B4FD-29851A49CDC9}" srcId="{86D9FABE-E8B4-054C-9759-A9100895A593}" destId="{C00DBF2F-48FD-9642-A7BD-2BA8F008C708}" srcOrd="0" destOrd="0" parTransId="{F8F54E2D-AAC6-284C-8177-0557A95DF5E7}" sibTransId="{B9A816CD-A4AB-1346-98C7-180712A7520E}"/>
    <dgm:cxn modelId="{1C9A346C-A378-F74D-89B5-51F5E8832AFE}" srcId="{421BD427-90F8-EB4D-BA4F-44668368964A}" destId="{CFBE7B33-5564-664A-9BEB-A338D80457EB}" srcOrd="1" destOrd="0" parTransId="{62CFC63D-E180-2549-94CE-FA05291096F6}" sibTransId="{CB3D34B3-0F2D-1540-BE20-4CB2DDF0F6EE}"/>
    <dgm:cxn modelId="{0B7B626F-457E-47A7-BEB3-57077DB09755}" type="presOf" srcId="{E1B9BF25-A516-3D48-8770-3D149A148BC1}" destId="{056AFB22-F6C8-AA4D-998D-23549C78B9B7}" srcOrd="1" destOrd="0" presId="urn:microsoft.com/office/officeart/2005/8/layout/orgChart1"/>
    <dgm:cxn modelId="{107DE770-28B0-E645-8212-677507A0137E}" srcId="{E1B9BF25-A516-3D48-8770-3D149A148BC1}" destId="{284010FA-D58B-0647-9B36-016AC2AFB873}" srcOrd="0" destOrd="0" parTransId="{2E06E83D-3E0C-3F45-AB70-F83F3761BB0B}" sibTransId="{DB8AF409-017E-2F4D-A8BF-F428DE4E0C5E}"/>
    <dgm:cxn modelId="{C4ABD351-33AE-4E5E-8304-262862EAEA09}" type="presOf" srcId="{FA5C8C56-4412-4E23-AA99-8FB5E5CF0493}" destId="{C3F997AB-7D85-4DB8-98D9-32989CD5E7A9}" srcOrd="0" destOrd="0" presId="urn:microsoft.com/office/officeart/2005/8/layout/orgChart1"/>
    <dgm:cxn modelId="{B00F477E-0C19-0742-8CC5-525209101F29}" srcId="{86D9FABE-E8B4-054C-9759-A9100895A593}" destId="{421BD427-90F8-EB4D-BA4F-44668368964A}" srcOrd="1" destOrd="0" parTransId="{5A90F732-C448-B444-BBCF-F62779D2AAB3}" sibTransId="{0A55A230-71B3-AE40-8DD8-9B07E8490CBC}"/>
    <dgm:cxn modelId="{B86AA480-8ABC-A043-B6F9-81CDF3C74E7C}" srcId="{CFBE7B33-5564-664A-9BEB-A338D80457EB}" destId="{5D83154D-854B-E549-B74A-6A5EF81BBD85}" srcOrd="1" destOrd="0" parTransId="{CDBA3D2A-1C9A-534E-BE16-540C438C6E32}" sibTransId="{E6F5AA67-F850-F14F-AD57-97E64CA23860}"/>
    <dgm:cxn modelId="{CD65F381-165D-4A41-BA14-C5B93BD878F7}" srcId="{C00DBF2F-48FD-9642-A7BD-2BA8F008C708}" destId="{CEA92925-FCEE-474C-8566-BB55A6FCE72F}" srcOrd="0" destOrd="0" parTransId="{9C2AEB69-A820-3846-833C-64380640BB61}" sibTransId="{34061867-BA8B-D542-BF1A-6A9ECD0AE491}"/>
    <dgm:cxn modelId="{467FF28C-FABA-48AB-8443-D4A736272DB7}" type="presOf" srcId="{CFBE7B33-5564-664A-9BEB-A338D80457EB}" destId="{12888720-BBB2-EF45-9AD7-FA6502B6158F}" srcOrd="1" destOrd="0" presId="urn:microsoft.com/office/officeart/2005/8/layout/orgChart1"/>
    <dgm:cxn modelId="{2C264D8F-9FC9-422D-ADCC-63F15DED5D13}" type="presOf" srcId="{A9A7FF0A-60A1-8F4A-9958-DD369ADA688B}" destId="{7817ED57-1D5F-F94D-913D-591C9CA208D6}" srcOrd="0" destOrd="0" presId="urn:microsoft.com/office/officeart/2005/8/layout/orgChart1"/>
    <dgm:cxn modelId="{72FDB391-D98E-438B-89A0-BC347372E461}" type="presOf" srcId="{CFBE7B33-5564-664A-9BEB-A338D80457EB}" destId="{5AB666E9-5760-7C4C-B0DD-F3069B25D0AE}" srcOrd="0" destOrd="0" presId="urn:microsoft.com/office/officeart/2005/8/layout/orgChart1"/>
    <dgm:cxn modelId="{EA26EF95-7FA6-4CBB-B61C-B737C5AC2C02}" type="presOf" srcId="{D77C7A1F-D98A-3041-BFE0-7A97668E3C75}" destId="{498D875F-E8D1-334A-9A39-A6C52654764C}" srcOrd="0" destOrd="0" presId="urn:microsoft.com/office/officeart/2005/8/layout/orgChart1"/>
    <dgm:cxn modelId="{DC4FC899-553B-4F03-8F57-77AB118D61EC}" type="presOf" srcId="{41BD7982-E2F6-704B-B985-C5593AE4B2C3}" destId="{5C5555D7-B272-3C4E-9E06-0384048CECA1}" srcOrd="0" destOrd="0" presId="urn:microsoft.com/office/officeart/2005/8/layout/orgChart1"/>
    <dgm:cxn modelId="{BEF9F499-A5D5-41F7-8D7D-718C14002F34}" type="presOf" srcId="{0F375DAF-55C0-9F42-9349-05CB58BE0A3C}" destId="{0ADE1E73-AD4B-6B4D-9DF4-CAC4464093A9}" srcOrd="1" destOrd="0" presId="urn:microsoft.com/office/officeart/2005/8/layout/orgChart1"/>
    <dgm:cxn modelId="{FF818AA4-0F64-F54E-939B-ED50CB75EFBF}" type="presOf" srcId="{86D9FABE-E8B4-054C-9759-A9100895A593}" destId="{FD7B2CA6-C376-5D42-B5CC-9C74F83D700E}" srcOrd="0" destOrd="0" presId="urn:microsoft.com/office/officeart/2005/8/layout/orgChart1"/>
    <dgm:cxn modelId="{E3040DA5-4605-4367-91AC-355758DBA031}" type="presOf" srcId="{5D83154D-854B-E549-B74A-6A5EF81BBD85}" destId="{FBA8C968-75E1-C74D-883A-5BD59CBA4BEC}" srcOrd="1" destOrd="0" presId="urn:microsoft.com/office/officeart/2005/8/layout/orgChart1"/>
    <dgm:cxn modelId="{B64571B0-B842-4465-BE1B-6F4B20250F15}" type="presOf" srcId="{E1B9BF25-A516-3D48-8770-3D149A148BC1}" destId="{EAB7C152-04E4-8144-8495-78B7BB0C12C8}" srcOrd="0" destOrd="0" presId="urn:microsoft.com/office/officeart/2005/8/layout/orgChart1"/>
    <dgm:cxn modelId="{FB7940B1-82EE-4C59-8B65-48622A2A3C94}" type="presOf" srcId="{FA5C8C56-4412-4E23-AA99-8FB5E5CF0493}" destId="{BFA065C9-D827-4EC7-91F5-0C4CBA7A3895}" srcOrd="1" destOrd="0" presId="urn:microsoft.com/office/officeart/2005/8/layout/orgChart1"/>
    <dgm:cxn modelId="{841D51B6-8933-944B-ABA4-897DECB65438}" srcId="{CFBE7B33-5564-664A-9BEB-A338D80457EB}" destId="{0F375DAF-55C0-9F42-9349-05CB58BE0A3C}" srcOrd="0" destOrd="0" parTransId="{A9A7FF0A-60A1-8F4A-9958-DD369ADA688B}" sibTransId="{1B8DFF2E-7FC2-3648-BF4C-BC30CACACB78}"/>
    <dgm:cxn modelId="{EB04EBBA-199D-45E3-B64E-EE3118CFB2DC}" type="presOf" srcId="{23FDA6F0-0661-BF4F-8D18-E902162CF030}" destId="{53CF2DF8-4C89-8743-BF9C-8B41AF5E8BD0}" srcOrd="0" destOrd="0" presId="urn:microsoft.com/office/officeart/2005/8/layout/orgChart1"/>
    <dgm:cxn modelId="{8C1D49BB-C279-492C-BD75-B90D8A1C8B00}" type="presOf" srcId="{7138CF08-F5EF-45BB-BFE4-4B6832B76C10}" destId="{C05ACA57-904F-4597-9325-30E5B493209D}" srcOrd="0" destOrd="0" presId="urn:microsoft.com/office/officeart/2005/8/layout/orgChart1"/>
    <dgm:cxn modelId="{32C2D3BD-13A1-4BA5-8ED7-B136C578A018}" type="presOf" srcId="{284010FA-D58B-0647-9B36-016AC2AFB873}" destId="{8557B17A-BEE4-3945-B8EF-4D83BACA8773}" srcOrd="0" destOrd="0" presId="urn:microsoft.com/office/officeart/2005/8/layout/orgChart1"/>
    <dgm:cxn modelId="{FAEBADC9-35C7-413B-A2BB-A7F52408001C}" type="presOf" srcId="{0F375DAF-55C0-9F42-9349-05CB58BE0A3C}" destId="{9CF48FE5-AC7D-D543-A27A-045EC672712D}" srcOrd="0" destOrd="0" presId="urn:microsoft.com/office/officeart/2005/8/layout/orgChart1"/>
    <dgm:cxn modelId="{FC0DD4CF-BC01-47F4-B32E-C5D0BCCA16C8}" type="presOf" srcId="{DA3AA9D1-4F23-944E-A6BA-75036C23EA81}" destId="{4F038E66-E680-6140-8B98-F6D3B989211D}" srcOrd="0" destOrd="0" presId="urn:microsoft.com/office/officeart/2005/8/layout/orgChart1"/>
    <dgm:cxn modelId="{8F9E24D1-A0A8-46A7-8453-6C2F8CB84621}" type="presOf" srcId="{CEA92925-FCEE-474C-8566-BB55A6FCE72F}" destId="{B0539A4A-24A9-0546-97CB-6F664848F93E}" srcOrd="0" destOrd="0" presId="urn:microsoft.com/office/officeart/2005/8/layout/orgChart1"/>
    <dgm:cxn modelId="{A249B7D1-94A3-0940-89A1-D2C34741FC4C}" srcId="{C00DBF2F-48FD-9642-A7BD-2BA8F008C708}" destId="{23FDA6F0-0661-BF4F-8D18-E902162CF030}" srcOrd="1" destOrd="0" parTransId="{CC6E0A92-57F8-B34D-AAD7-4DC5BABBE6D2}" sibTransId="{3EBE585C-FC7B-834B-988D-DA01AE296B8A}"/>
    <dgm:cxn modelId="{C752D7D6-640C-0040-B920-1146A5F27C47}" srcId="{421BD427-90F8-EB4D-BA4F-44668368964A}" destId="{E1B9BF25-A516-3D48-8770-3D149A148BC1}" srcOrd="0" destOrd="0" parTransId="{41BD7982-E2F6-704B-B985-C5593AE4B2C3}" sibTransId="{FB79D703-1770-F443-BF33-3C13A5442835}"/>
    <dgm:cxn modelId="{CBCB0AEE-5C05-4355-B085-904714433078}" type="presOf" srcId="{CC6E0A92-57F8-B34D-AAD7-4DC5BABBE6D2}" destId="{D3DFC366-B53A-F849-BAB2-646CBF6E889F}" srcOrd="0" destOrd="0" presId="urn:microsoft.com/office/officeart/2005/8/layout/orgChart1"/>
    <dgm:cxn modelId="{2C5DAEEE-2689-4016-B3D9-0EFC37C270A9}" type="presOf" srcId="{421BD427-90F8-EB4D-BA4F-44668368964A}" destId="{A43CEB85-6B45-6749-99E0-D7C747F01993}" srcOrd="0" destOrd="0" presId="urn:microsoft.com/office/officeart/2005/8/layout/orgChart1"/>
    <dgm:cxn modelId="{6DE5E8F3-3A6B-4A86-85AD-AE1C6B5C00EE}" type="presParOf" srcId="{FD7B2CA6-C376-5D42-B5CC-9C74F83D700E}" destId="{D9A14209-D06A-D842-A2F3-A56B0A72324E}" srcOrd="0" destOrd="0" presId="urn:microsoft.com/office/officeart/2005/8/layout/orgChart1"/>
    <dgm:cxn modelId="{5BA97F39-1FEC-432C-BD8C-5621438A4824}" type="presParOf" srcId="{D9A14209-D06A-D842-A2F3-A56B0A72324E}" destId="{E2E1C001-218D-6240-A1B1-F95933AF8374}" srcOrd="0" destOrd="0" presId="urn:microsoft.com/office/officeart/2005/8/layout/orgChart1"/>
    <dgm:cxn modelId="{94FBA311-9FCD-4689-81A6-8F878D9378E3}" type="presParOf" srcId="{E2E1C001-218D-6240-A1B1-F95933AF8374}" destId="{E60F41AB-CDE5-884C-97A8-60E4A51783AB}" srcOrd="0" destOrd="0" presId="urn:microsoft.com/office/officeart/2005/8/layout/orgChart1"/>
    <dgm:cxn modelId="{D55E9B05-8B18-4D6F-8184-B0D87C73BB18}" type="presParOf" srcId="{E2E1C001-218D-6240-A1B1-F95933AF8374}" destId="{306BA8FD-A8BD-F044-B63E-D0DD83BDDF95}" srcOrd="1" destOrd="0" presId="urn:microsoft.com/office/officeart/2005/8/layout/orgChart1"/>
    <dgm:cxn modelId="{65488BAF-6D9C-40ED-9A01-D91470AB5C5E}" type="presParOf" srcId="{D9A14209-D06A-D842-A2F3-A56B0A72324E}" destId="{B76D955F-5E1D-4345-BD3D-AD4C135A181E}" srcOrd="1" destOrd="0" presId="urn:microsoft.com/office/officeart/2005/8/layout/orgChart1"/>
    <dgm:cxn modelId="{C291433C-DF83-46CB-A3AB-E7819358099F}" type="presParOf" srcId="{D9A14209-D06A-D842-A2F3-A56B0A72324E}" destId="{127E4111-ACEA-4044-87AC-53F979C4CD4C}" srcOrd="2" destOrd="0" presId="urn:microsoft.com/office/officeart/2005/8/layout/orgChart1"/>
    <dgm:cxn modelId="{6EFD42F6-21BF-4FE4-8A44-95DB5569C759}" type="presParOf" srcId="{127E4111-ACEA-4044-87AC-53F979C4CD4C}" destId="{7CB5CB26-F28A-0D49-9953-E3A27070684D}" srcOrd="0" destOrd="0" presId="urn:microsoft.com/office/officeart/2005/8/layout/orgChart1"/>
    <dgm:cxn modelId="{0FEDE4BF-34E9-44F3-AEF3-7D07AEFBA53E}" type="presParOf" srcId="{127E4111-ACEA-4044-87AC-53F979C4CD4C}" destId="{0F653E01-752E-4C4E-9169-9963BC9DF814}" srcOrd="1" destOrd="0" presId="urn:microsoft.com/office/officeart/2005/8/layout/orgChart1"/>
    <dgm:cxn modelId="{623F7DC4-00A1-4E69-B20E-2122044F9D91}" type="presParOf" srcId="{0F653E01-752E-4C4E-9169-9963BC9DF814}" destId="{95A11E62-5FC2-3C40-A543-868D2746950B}" srcOrd="0" destOrd="0" presId="urn:microsoft.com/office/officeart/2005/8/layout/orgChart1"/>
    <dgm:cxn modelId="{44F88188-B1BD-4477-B8B8-56067A062C74}" type="presParOf" srcId="{95A11E62-5FC2-3C40-A543-868D2746950B}" destId="{B0539A4A-24A9-0546-97CB-6F664848F93E}" srcOrd="0" destOrd="0" presId="urn:microsoft.com/office/officeart/2005/8/layout/orgChart1"/>
    <dgm:cxn modelId="{21580503-3933-47C1-856D-C81432395DC9}" type="presParOf" srcId="{95A11E62-5FC2-3C40-A543-868D2746950B}" destId="{0EA7E91F-D758-D04E-B360-D77E94A6AA44}" srcOrd="1" destOrd="0" presId="urn:microsoft.com/office/officeart/2005/8/layout/orgChart1"/>
    <dgm:cxn modelId="{25DFC679-CCE3-48B7-9C16-C611203534FA}" type="presParOf" srcId="{0F653E01-752E-4C4E-9169-9963BC9DF814}" destId="{5D468B4C-C507-2344-9150-880257523072}" srcOrd="1" destOrd="0" presId="urn:microsoft.com/office/officeart/2005/8/layout/orgChart1"/>
    <dgm:cxn modelId="{EC05810B-86C9-4E0B-BBBA-BD9A9D8C8BA8}" type="presParOf" srcId="{0F653E01-752E-4C4E-9169-9963BC9DF814}" destId="{49217D9A-B137-EE4C-ADAA-EDB37DC3B5FF}" srcOrd="2" destOrd="0" presId="urn:microsoft.com/office/officeart/2005/8/layout/orgChart1"/>
    <dgm:cxn modelId="{4CD0926E-F9BE-4808-A7EB-4D75C261ED6C}" type="presParOf" srcId="{127E4111-ACEA-4044-87AC-53F979C4CD4C}" destId="{D3DFC366-B53A-F849-BAB2-646CBF6E889F}" srcOrd="2" destOrd="0" presId="urn:microsoft.com/office/officeart/2005/8/layout/orgChart1"/>
    <dgm:cxn modelId="{BC0D15EF-08A9-434A-8F3A-F7D63638454C}" type="presParOf" srcId="{127E4111-ACEA-4044-87AC-53F979C4CD4C}" destId="{119A9D5A-E305-154E-B090-8FBD1D86BA2C}" srcOrd="3" destOrd="0" presId="urn:microsoft.com/office/officeart/2005/8/layout/orgChart1"/>
    <dgm:cxn modelId="{66937F28-FB84-4679-8994-00531A72F599}" type="presParOf" srcId="{119A9D5A-E305-154E-B090-8FBD1D86BA2C}" destId="{4ED9B6A3-055B-414F-B114-7A6D31F02677}" srcOrd="0" destOrd="0" presId="urn:microsoft.com/office/officeart/2005/8/layout/orgChart1"/>
    <dgm:cxn modelId="{219BB604-5269-4131-967D-AACC2CFAB875}" type="presParOf" srcId="{4ED9B6A3-055B-414F-B114-7A6D31F02677}" destId="{53CF2DF8-4C89-8743-BF9C-8B41AF5E8BD0}" srcOrd="0" destOrd="0" presId="urn:microsoft.com/office/officeart/2005/8/layout/orgChart1"/>
    <dgm:cxn modelId="{A4D4614F-03C5-4419-A320-9E6F79E3B240}" type="presParOf" srcId="{4ED9B6A3-055B-414F-B114-7A6D31F02677}" destId="{3CCD9B83-7265-C248-86F8-39C7D66AFA04}" srcOrd="1" destOrd="0" presId="urn:microsoft.com/office/officeart/2005/8/layout/orgChart1"/>
    <dgm:cxn modelId="{8F3DBFD2-C624-478D-88F4-9B759EA10614}" type="presParOf" srcId="{119A9D5A-E305-154E-B090-8FBD1D86BA2C}" destId="{42B7A770-C8B7-2B4E-9568-8C0A232F86F0}" srcOrd="1" destOrd="0" presId="urn:microsoft.com/office/officeart/2005/8/layout/orgChart1"/>
    <dgm:cxn modelId="{1B7F4063-0A8A-4670-915D-7851E4198D2B}" type="presParOf" srcId="{119A9D5A-E305-154E-B090-8FBD1D86BA2C}" destId="{693ABBC5-322D-8240-B9B7-82E105473EF2}" srcOrd="2" destOrd="0" presId="urn:microsoft.com/office/officeart/2005/8/layout/orgChart1"/>
    <dgm:cxn modelId="{ADFB0888-B7D2-40C7-A4E1-FD1025F3D95B}" type="presParOf" srcId="{FD7B2CA6-C376-5D42-B5CC-9C74F83D700E}" destId="{A4BE3248-DD38-9542-9079-3F9B1531BE2D}" srcOrd="1" destOrd="0" presId="urn:microsoft.com/office/officeart/2005/8/layout/orgChart1"/>
    <dgm:cxn modelId="{08E4F907-DA38-41F9-87B5-D20C4C7DAA2C}" type="presParOf" srcId="{A4BE3248-DD38-9542-9079-3F9B1531BE2D}" destId="{C79E134B-A13F-BA45-91BE-F7EC7E95E181}" srcOrd="0" destOrd="0" presId="urn:microsoft.com/office/officeart/2005/8/layout/orgChart1"/>
    <dgm:cxn modelId="{E10E9917-8A67-4391-9C65-957384FFFB2D}" type="presParOf" srcId="{C79E134B-A13F-BA45-91BE-F7EC7E95E181}" destId="{A43CEB85-6B45-6749-99E0-D7C747F01993}" srcOrd="0" destOrd="0" presId="urn:microsoft.com/office/officeart/2005/8/layout/orgChart1"/>
    <dgm:cxn modelId="{8CCB0C88-4FDF-412A-89EA-4360575E73A9}" type="presParOf" srcId="{C79E134B-A13F-BA45-91BE-F7EC7E95E181}" destId="{90A3D6B7-8010-9F4B-8BCF-090F00C38A70}" srcOrd="1" destOrd="0" presId="urn:microsoft.com/office/officeart/2005/8/layout/orgChart1"/>
    <dgm:cxn modelId="{5108E110-1085-4EB9-94E0-3CB3D8E4104C}" type="presParOf" srcId="{A4BE3248-DD38-9542-9079-3F9B1531BE2D}" destId="{9414C9D7-01F4-CF4F-9263-AE4B90C11DD1}" srcOrd="1" destOrd="0" presId="urn:microsoft.com/office/officeart/2005/8/layout/orgChart1"/>
    <dgm:cxn modelId="{07B435AC-0F3A-493C-A028-0C5B21F23324}" type="presParOf" srcId="{A4BE3248-DD38-9542-9079-3F9B1531BE2D}" destId="{21CBCFBB-9AB0-424D-93BF-4A925A1AE164}" srcOrd="2" destOrd="0" presId="urn:microsoft.com/office/officeart/2005/8/layout/orgChart1"/>
    <dgm:cxn modelId="{6A4B8B70-55A6-4CF0-86ED-79DBFB3B5701}" type="presParOf" srcId="{21CBCFBB-9AB0-424D-93BF-4A925A1AE164}" destId="{5C5555D7-B272-3C4E-9E06-0384048CECA1}" srcOrd="0" destOrd="0" presId="urn:microsoft.com/office/officeart/2005/8/layout/orgChart1"/>
    <dgm:cxn modelId="{17792A50-D425-4FDE-A759-6C668745565D}" type="presParOf" srcId="{21CBCFBB-9AB0-424D-93BF-4A925A1AE164}" destId="{46171939-E313-F94C-98F1-5B1026601CAF}" srcOrd="1" destOrd="0" presId="urn:microsoft.com/office/officeart/2005/8/layout/orgChart1"/>
    <dgm:cxn modelId="{25A500F0-9411-4896-8558-C5DCBB4491A2}" type="presParOf" srcId="{46171939-E313-F94C-98F1-5B1026601CAF}" destId="{65AE6144-5847-D142-BCF6-32025CFFD675}" srcOrd="0" destOrd="0" presId="urn:microsoft.com/office/officeart/2005/8/layout/orgChart1"/>
    <dgm:cxn modelId="{72DBAEC5-25D1-4725-99EA-5FC2C4C0B4B3}" type="presParOf" srcId="{65AE6144-5847-D142-BCF6-32025CFFD675}" destId="{EAB7C152-04E4-8144-8495-78B7BB0C12C8}" srcOrd="0" destOrd="0" presId="urn:microsoft.com/office/officeart/2005/8/layout/orgChart1"/>
    <dgm:cxn modelId="{2BC66FAF-DA15-453E-9C12-19C688962499}" type="presParOf" srcId="{65AE6144-5847-D142-BCF6-32025CFFD675}" destId="{056AFB22-F6C8-AA4D-998D-23549C78B9B7}" srcOrd="1" destOrd="0" presId="urn:microsoft.com/office/officeart/2005/8/layout/orgChart1"/>
    <dgm:cxn modelId="{4AE89B33-484C-43B3-9646-BF879A583320}" type="presParOf" srcId="{46171939-E313-F94C-98F1-5B1026601CAF}" destId="{6FB63A8F-1199-E24E-97CE-2F8C632EED29}" srcOrd="1" destOrd="0" presId="urn:microsoft.com/office/officeart/2005/8/layout/orgChart1"/>
    <dgm:cxn modelId="{A3721A38-62BD-4A3F-BE37-D552D86FEB3D}" type="presParOf" srcId="{46171939-E313-F94C-98F1-5B1026601CAF}" destId="{D771E81F-71EC-9F47-9A22-C7E7DF9E4CCD}" srcOrd="2" destOrd="0" presId="urn:microsoft.com/office/officeart/2005/8/layout/orgChart1"/>
    <dgm:cxn modelId="{A298717B-8CA2-4610-A9A4-6622047A1AB9}" type="presParOf" srcId="{D771E81F-71EC-9F47-9A22-C7E7DF9E4CCD}" destId="{A3E49686-B26A-9740-9432-D5E74FBBAFD2}" srcOrd="0" destOrd="0" presId="urn:microsoft.com/office/officeart/2005/8/layout/orgChart1"/>
    <dgm:cxn modelId="{EC9D7C3B-76EA-4DCA-A486-215FE9295B88}" type="presParOf" srcId="{D771E81F-71EC-9F47-9A22-C7E7DF9E4CCD}" destId="{C14731EA-CB73-214B-8BFB-7D4BB650070A}" srcOrd="1" destOrd="0" presId="urn:microsoft.com/office/officeart/2005/8/layout/orgChart1"/>
    <dgm:cxn modelId="{1FA1FD14-B37E-4B01-BDC0-C61B9F023E23}" type="presParOf" srcId="{C14731EA-CB73-214B-8BFB-7D4BB650070A}" destId="{53FD3C24-430F-A549-879E-280BD307A8B2}" srcOrd="0" destOrd="0" presId="urn:microsoft.com/office/officeart/2005/8/layout/orgChart1"/>
    <dgm:cxn modelId="{D756A4FA-7E2D-4812-BFF5-829FEDF61FE7}" type="presParOf" srcId="{53FD3C24-430F-A549-879E-280BD307A8B2}" destId="{8557B17A-BEE4-3945-B8EF-4D83BACA8773}" srcOrd="0" destOrd="0" presId="urn:microsoft.com/office/officeart/2005/8/layout/orgChart1"/>
    <dgm:cxn modelId="{CB489632-69E4-466A-8753-1FC64B0F603A}" type="presParOf" srcId="{53FD3C24-430F-A549-879E-280BD307A8B2}" destId="{F725D84F-F816-9F41-8A88-1A30B3CF7144}" srcOrd="1" destOrd="0" presId="urn:microsoft.com/office/officeart/2005/8/layout/orgChart1"/>
    <dgm:cxn modelId="{36AA989A-15DC-42D3-9C42-615EC58F6401}" type="presParOf" srcId="{C14731EA-CB73-214B-8BFB-7D4BB650070A}" destId="{0F2EC927-7710-3547-A0B7-44B22C290DFA}" srcOrd="1" destOrd="0" presId="urn:microsoft.com/office/officeart/2005/8/layout/orgChart1"/>
    <dgm:cxn modelId="{EF07E96E-1745-4566-B652-D9BF8687896B}" type="presParOf" srcId="{C14731EA-CB73-214B-8BFB-7D4BB650070A}" destId="{92D82089-4F04-A94C-8BFF-9DE9AAC5D1A2}" srcOrd="2" destOrd="0" presId="urn:microsoft.com/office/officeart/2005/8/layout/orgChart1"/>
    <dgm:cxn modelId="{C0270ADB-0462-43CC-A7BB-BB3182C9C4E6}" type="presParOf" srcId="{D771E81F-71EC-9F47-9A22-C7E7DF9E4CCD}" destId="{498D875F-E8D1-334A-9A39-A6C52654764C}" srcOrd="2" destOrd="0" presId="urn:microsoft.com/office/officeart/2005/8/layout/orgChart1"/>
    <dgm:cxn modelId="{0C4E28E0-72D0-4E4E-BB9B-A52A3B37E367}" type="presParOf" srcId="{D771E81F-71EC-9F47-9A22-C7E7DF9E4CCD}" destId="{FB901C96-AE8D-8940-A1F4-2F2DE6A8CFB3}" srcOrd="3" destOrd="0" presId="urn:microsoft.com/office/officeart/2005/8/layout/orgChart1"/>
    <dgm:cxn modelId="{07C21741-ECDB-492B-82C3-B61E4BA07B75}" type="presParOf" srcId="{FB901C96-AE8D-8940-A1F4-2F2DE6A8CFB3}" destId="{300968FA-414F-C84E-A9FF-7C7A766058E1}" srcOrd="0" destOrd="0" presId="urn:microsoft.com/office/officeart/2005/8/layout/orgChart1"/>
    <dgm:cxn modelId="{6B95B11A-E1B0-4C3D-97C1-8F47520ABF9B}" type="presParOf" srcId="{300968FA-414F-C84E-A9FF-7C7A766058E1}" destId="{4F038E66-E680-6140-8B98-F6D3B989211D}" srcOrd="0" destOrd="0" presId="urn:microsoft.com/office/officeart/2005/8/layout/orgChart1"/>
    <dgm:cxn modelId="{E4A63C2C-A0FC-43C7-A1A5-11D90EF33FA2}" type="presParOf" srcId="{300968FA-414F-C84E-A9FF-7C7A766058E1}" destId="{9058E9BD-B7B3-9247-B309-8CB6EA8004D0}" srcOrd="1" destOrd="0" presId="urn:microsoft.com/office/officeart/2005/8/layout/orgChart1"/>
    <dgm:cxn modelId="{07F4EB88-6B38-4DAA-99AB-0EFA3B505B14}" type="presParOf" srcId="{FB901C96-AE8D-8940-A1F4-2F2DE6A8CFB3}" destId="{D1BECB44-531D-C74C-89EF-A2660AD1F548}" srcOrd="1" destOrd="0" presId="urn:microsoft.com/office/officeart/2005/8/layout/orgChart1"/>
    <dgm:cxn modelId="{BBAF339C-2704-4C5F-BE8A-7A5197E1AB8C}" type="presParOf" srcId="{FB901C96-AE8D-8940-A1F4-2F2DE6A8CFB3}" destId="{99557E44-434B-DF46-A4B7-5C82D1D79DA5}" srcOrd="2" destOrd="0" presId="urn:microsoft.com/office/officeart/2005/8/layout/orgChart1"/>
    <dgm:cxn modelId="{95B8B1A5-976D-4322-AB29-A4CF19CDC473}" type="presParOf" srcId="{D771E81F-71EC-9F47-9A22-C7E7DF9E4CCD}" destId="{C05ACA57-904F-4597-9325-30E5B493209D}" srcOrd="4" destOrd="0" presId="urn:microsoft.com/office/officeart/2005/8/layout/orgChart1"/>
    <dgm:cxn modelId="{593E79F9-4B6D-4612-AEB4-F4F42B588D87}" type="presParOf" srcId="{D771E81F-71EC-9F47-9A22-C7E7DF9E4CCD}" destId="{4846ACD6-0E34-4329-AF94-BFEEAFA2FD0F}" srcOrd="5" destOrd="0" presId="urn:microsoft.com/office/officeart/2005/8/layout/orgChart1"/>
    <dgm:cxn modelId="{3FB724DE-CD08-4F37-8C85-757077FD4240}" type="presParOf" srcId="{4846ACD6-0E34-4329-AF94-BFEEAFA2FD0F}" destId="{68911AF9-0055-4210-BB17-B74873AE9C07}" srcOrd="0" destOrd="0" presId="urn:microsoft.com/office/officeart/2005/8/layout/orgChart1"/>
    <dgm:cxn modelId="{D89E764F-1DB9-44AC-BE8F-399F8AE73DEA}" type="presParOf" srcId="{68911AF9-0055-4210-BB17-B74873AE9C07}" destId="{C3F997AB-7D85-4DB8-98D9-32989CD5E7A9}" srcOrd="0" destOrd="0" presId="urn:microsoft.com/office/officeart/2005/8/layout/orgChart1"/>
    <dgm:cxn modelId="{15111E64-06C9-4433-AECF-A36BBCF8C9A5}" type="presParOf" srcId="{68911AF9-0055-4210-BB17-B74873AE9C07}" destId="{BFA065C9-D827-4EC7-91F5-0C4CBA7A3895}" srcOrd="1" destOrd="0" presId="urn:microsoft.com/office/officeart/2005/8/layout/orgChart1"/>
    <dgm:cxn modelId="{DD6F3BA4-8B2D-4FBC-A5BC-349E1B169F04}" type="presParOf" srcId="{4846ACD6-0E34-4329-AF94-BFEEAFA2FD0F}" destId="{3D60978E-3EB3-424D-896D-4FEDA64512F5}" srcOrd="1" destOrd="0" presId="urn:microsoft.com/office/officeart/2005/8/layout/orgChart1"/>
    <dgm:cxn modelId="{43BE5925-0A5E-451D-B134-55487F87ED06}" type="presParOf" srcId="{4846ACD6-0E34-4329-AF94-BFEEAFA2FD0F}" destId="{38A429E9-DAE9-4760-903F-DEF6E0128018}" srcOrd="2" destOrd="0" presId="urn:microsoft.com/office/officeart/2005/8/layout/orgChart1"/>
    <dgm:cxn modelId="{9C2BF0E0-6CBE-459A-99CE-FE3A197188F9}" type="presParOf" srcId="{21CBCFBB-9AB0-424D-93BF-4A925A1AE164}" destId="{EE1718CA-62D9-9F48-AD22-90F266F13009}" srcOrd="2" destOrd="0" presId="urn:microsoft.com/office/officeart/2005/8/layout/orgChart1"/>
    <dgm:cxn modelId="{706E16A2-70B7-40F6-AA6B-5FAAF38BCB9B}" type="presParOf" srcId="{21CBCFBB-9AB0-424D-93BF-4A925A1AE164}" destId="{3BC1D183-CB5D-8748-B669-5606F7E1CA95}" srcOrd="3" destOrd="0" presId="urn:microsoft.com/office/officeart/2005/8/layout/orgChart1"/>
    <dgm:cxn modelId="{EB3A8EB8-D51D-46FF-BBC9-B9DEC30D2F1E}" type="presParOf" srcId="{3BC1D183-CB5D-8748-B669-5606F7E1CA95}" destId="{0909C981-394C-DE4F-83C2-CEE7EB058CFF}" srcOrd="0" destOrd="0" presId="urn:microsoft.com/office/officeart/2005/8/layout/orgChart1"/>
    <dgm:cxn modelId="{E1CAC4F9-85AB-4D47-9BF6-B4B4DCF24C75}" type="presParOf" srcId="{0909C981-394C-DE4F-83C2-CEE7EB058CFF}" destId="{5AB666E9-5760-7C4C-B0DD-F3069B25D0AE}" srcOrd="0" destOrd="0" presId="urn:microsoft.com/office/officeart/2005/8/layout/orgChart1"/>
    <dgm:cxn modelId="{D0471216-6323-4194-9AEF-F102EE62A127}" type="presParOf" srcId="{0909C981-394C-DE4F-83C2-CEE7EB058CFF}" destId="{12888720-BBB2-EF45-9AD7-FA6502B6158F}" srcOrd="1" destOrd="0" presId="urn:microsoft.com/office/officeart/2005/8/layout/orgChart1"/>
    <dgm:cxn modelId="{02A9DFB3-2D5B-4B57-9E4A-6EAB155F5A67}" type="presParOf" srcId="{3BC1D183-CB5D-8748-B669-5606F7E1CA95}" destId="{93783A47-F977-AC4B-BE1D-E18D9D8F1B52}" srcOrd="1" destOrd="0" presId="urn:microsoft.com/office/officeart/2005/8/layout/orgChart1"/>
    <dgm:cxn modelId="{9618C082-823B-46D8-AB35-463CB7B81503}" type="presParOf" srcId="{3BC1D183-CB5D-8748-B669-5606F7E1CA95}" destId="{E44420CA-FDF8-274C-85E5-AA3BBD97DB9C}" srcOrd="2" destOrd="0" presId="urn:microsoft.com/office/officeart/2005/8/layout/orgChart1"/>
    <dgm:cxn modelId="{B88A9397-99D0-44F3-A965-9BB0C4F2F3D3}" type="presParOf" srcId="{E44420CA-FDF8-274C-85E5-AA3BBD97DB9C}" destId="{7817ED57-1D5F-F94D-913D-591C9CA208D6}" srcOrd="0" destOrd="0" presId="urn:microsoft.com/office/officeart/2005/8/layout/orgChart1"/>
    <dgm:cxn modelId="{283AFAC1-117F-4629-8F73-908ED671401F}" type="presParOf" srcId="{E44420CA-FDF8-274C-85E5-AA3BBD97DB9C}" destId="{ABEA928C-4AEE-4F42-8558-666EF1B9302D}" srcOrd="1" destOrd="0" presId="urn:microsoft.com/office/officeart/2005/8/layout/orgChart1"/>
    <dgm:cxn modelId="{03EA98A6-B48E-4682-A5B0-D0AD6607202A}" type="presParOf" srcId="{ABEA928C-4AEE-4F42-8558-666EF1B9302D}" destId="{81EACAD7-E113-7F4E-9F12-2A11CFCFC7DA}" srcOrd="0" destOrd="0" presId="urn:microsoft.com/office/officeart/2005/8/layout/orgChart1"/>
    <dgm:cxn modelId="{75AA8E13-577B-4644-B429-20195DD2704C}" type="presParOf" srcId="{81EACAD7-E113-7F4E-9F12-2A11CFCFC7DA}" destId="{9CF48FE5-AC7D-D543-A27A-045EC672712D}" srcOrd="0" destOrd="0" presId="urn:microsoft.com/office/officeart/2005/8/layout/orgChart1"/>
    <dgm:cxn modelId="{17A7F8F0-4412-4A49-A6AF-C0AAA64D5A25}" type="presParOf" srcId="{81EACAD7-E113-7F4E-9F12-2A11CFCFC7DA}" destId="{0ADE1E73-AD4B-6B4D-9DF4-CAC4464093A9}" srcOrd="1" destOrd="0" presId="urn:microsoft.com/office/officeart/2005/8/layout/orgChart1"/>
    <dgm:cxn modelId="{B1144225-9341-4F14-A5E4-C883FFAD8B8C}" type="presParOf" srcId="{ABEA928C-4AEE-4F42-8558-666EF1B9302D}" destId="{EF199D77-4103-9743-924F-1DEEDB170A42}" srcOrd="1" destOrd="0" presId="urn:microsoft.com/office/officeart/2005/8/layout/orgChart1"/>
    <dgm:cxn modelId="{450FE35A-41BB-4A07-A5BB-DF80BF096295}" type="presParOf" srcId="{ABEA928C-4AEE-4F42-8558-666EF1B9302D}" destId="{C9B906E7-493E-1144-91C6-31270215CB18}" srcOrd="2" destOrd="0" presId="urn:microsoft.com/office/officeart/2005/8/layout/orgChart1"/>
    <dgm:cxn modelId="{DDFFDE84-32BC-48C2-8D8A-323BFFB968CE}" type="presParOf" srcId="{E44420CA-FDF8-274C-85E5-AA3BBD97DB9C}" destId="{CD839A60-274F-A646-93EC-60EBB1207828}" srcOrd="2" destOrd="0" presId="urn:microsoft.com/office/officeart/2005/8/layout/orgChart1"/>
    <dgm:cxn modelId="{2FDE66CB-291C-4B2C-842A-43D00E431B2B}" type="presParOf" srcId="{E44420CA-FDF8-274C-85E5-AA3BBD97DB9C}" destId="{9ED435D8-5A14-6844-8697-93B0BA85B198}" srcOrd="3" destOrd="0" presId="urn:microsoft.com/office/officeart/2005/8/layout/orgChart1"/>
    <dgm:cxn modelId="{14861FF7-F0B5-4D9A-9202-50699E799E9B}" type="presParOf" srcId="{9ED435D8-5A14-6844-8697-93B0BA85B198}" destId="{F0ADA19B-2ACE-664D-AFEE-403EC8F26C6B}" srcOrd="0" destOrd="0" presId="urn:microsoft.com/office/officeart/2005/8/layout/orgChart1"/>
    <dgm:cxn modelId="{19967434-11DB-4B30-8EAD-12A6878CC633}" type="presParOf" srcId="{F0ADA19B-2ACE-664D-AFEE-403EC8F26C6B}" destId="{76B44EC4-7216-2F40-A8A6-FB399E3A4CF7}" srcOrd="0" destOrd="0" presId="urn:microsoft.com/office/officeart/2005/8/layout/orgChart1"/>
    <dgm:cxn modelId="{666F661D-27D9-4AE2-B436-B5B71DA1B520}" type="presParOf" srcId="{F0ADA19B-2ACE-664D-AFEE-403EC8F26C6B}" destId="{FBA8C968-75E1-C74D-883A-5BD59CBA4BEC}" srcOrd="1" destOrd="0" presId="urn:microsoft.com/office/officeart/2005/8/layout/orgChart1"/>
    <dgm:cxn modelId="{1DB76ADB-CF85-493F-8751-11849BB49ACD}" type="presParOf" srcId="{9ED435D8-5A14-6844-8697-93B0BA85B198}" destId="{70A0266B-3976-BE4E-8D55-F8CC47FDAAA7}" srcOrd="1" destOrd="0" presId="urn:microsoft.com/office/officeart/2005/8/layout/orgChart1"/>
    <dgm:cxn modelId="{F51D952D-DFA7-4B12-90BE-03BAB9BEB021}" type="presParOf" srcId="{9ED435D8-5A14-6844-8697-93B0BA85B198}" destId="{802A1E88-A003-2B41-B02D-74FDF1E3D451}" srcOrd="2" destOrd="0" presId="urn:microsoft.com/office/officeart/2005/8/layout/orgChart1"/>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A06B69-2AD8-334C-9118-419FE3EB7B4A}">
      <dsp:nvSpPr>
        <dsp:cNvPr id="0" name=""/>
        <dsp:cNvSpPr/>
      </dsp:nvSpPr>
      <dsp:spPr>
        <a:xfrm>
          <a:off x="3174007" y="53359"/>
          <a:ext cx="1779984" cy="956194"/>
        </a:xfrm>
        <a:prstGeom prst="roundRect">
          <a:avLst/>
        </a:prstGeom>
        <a:solidFill>
          <a:schemeClr val="accent1">
            <a:hueOff val="0"/>
            <a:satOff val="0"/>
            <a:lumOff val="0"/>
            <a:alphaOff val="0"/>
          </a:schemeClr>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tx2"/>
              </a:solidFill>
            </a:rPr>
            <a:t>Show your </a:t>
          </a:r>
          <a:br>
            <a:rPr lang="en-US" sz="1600" kern="1200">
              <a:solidFill>
                <a:schemeClr val="tx2"/>
              </a:solidFill>
            </a:rPr>
          </a:br>
          <a:r>
            <a:rPr lang="en-US" sz="1600" kern="1200">
              <a:solidFill>
                <a:schemeClr val="tx2"/>
              </a:solidFill>
            </a:rPr>
            <a:t>genuine interest</a:t>
          </a:r>
          <a:endParaRPr lang="en-US" sz="1600" kern="1200"/>
        </a:p>
      </dsp:txBody>
      <dsp:txXfrm>
        <a:off x="3220685" y="100037"/>
        <a:ext cx="1686628" cy="862838"/>
      </dsp:txXfrm>
    </dsp:sp>
    <dsp:sp modelId="{42175A71-30DF-D94A-8796-01C334722027}">
      <dsp:nvSpPr>
        <dsp:cNvPr id="0" name=""/>
        <dsp:cNvSpPr/>
      </dsp:nvSpPr>
      <dsp:spPr>
        <a:xfrm>
          <a:off x="1753873" y="531456"/>
          <a:ext cx="4620252" cy="4620252"/>
        </a:xfrm>
        <a:custGeom>
          <a:avLst/>
          <a:gdLst/>
          <a:ahLst/>
          <a:cxnLst/>
          <a:rect l="0" t="0" r="0" b="0"/>
          <a:pathLst>
            <a:path>
              <a:moveTo>
                <a:pt x="3213374" y="183902"/>
              </a:moveTo>
              <a:arcTo wR="2310126" hR="2310126" stAng="17580987" swAng="213385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076BD88-FD2F-654F-815A-4C3D0F14307D}">
      <dsp:nvSpPr>
        <dsp:cNvPr id="0" name=""/>
        <dsp:cNvSpPr/>
      </dsp:nvSpPr>
      <dsp:spPr>
        <a:xfrm>
          <a:off x="5371068" y="1649617"/>
          <a:ext cx="1779984" cy="956194"/>
        </a:xfrm>
        <a:prstGeom prst="roundRect">
          <a:avLst/>
        </a:prstGeom>
        <a:solidFill>
          <a:schemeClr val="tx2"/>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bg2"/>
              </a:solidFill>
            </a:rPr>
            <a:t>Allow your vulnerability </a:t>
          </a:r>
          <a:br>
            <a:rPr lang="en-US" sz="1600" kern="1200">
              <a:solidFill>
                <a:schemeClr val="bg2"/>
              </a:solidFill>
            </a:rPr>
          </a:br>
          <a:r>
            <a:rPr lang="en-US" sz="1600" kern="1200">
              <a:solidFill>
                <a:schemeClr val="bg2"/>
              </a:solidFill>
            </a:rPr>
            <a:t>to show</a:t>
          </a:r>
        </a:p>
      </dsp:txBody>
      <dsp:txXfrm>
        <a:off x="5417746" y="1696295"/>
        <a:ext cx="1686628" cy="862838"/>
      </dsp:txXfrm>
    </dsp:sp>
    <dsp:sp modelId="{67DF11F1-51F0-5B49-9A09-93BB5332CE36}">
      <dsp:nvSpPr>
        <dsp:cNvPr id="0" name=""/>
        <dsp:cNvSpPr/>
      </dsp:nvSpPr>
      <dsp:spPr>
        <a:xfrm>
          <a:off x="1753873" y="531456"/>
          <a:ext cx="4620252" cy="4620252"/>
        </a:xfrm>
        <a:custGeom>
          <a:avLst/>
          <a:gdLst/>
          <a:ahLst/>
          <a:cxnLst/>
          <a:rect l="0" t="0" r="0" b="0"/>
          <a:pathLst>
            <a:path>
              <a:moveTo>
                <a:pt x="4609851" y="2091159"/>
              </a:moveTo>
              <a:arcTo wR="2310126" hR="2310126" stAng="21273661" swAng="252226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DA5AC01-4131-F246-BD32-0B5A41A8C441}">
      <dsp:nvSpPr>
        <dsp:cNvPr id="0" name=""/>
        <dsp:cNvSpPr/>
      </dsp:nvSpPr>
      <dsp:spPr>
        <a:xfrm>
          <a:off x="4531865" y="4232417"/>
          <a:ext cx="1779984" cy="956194"/>
        </a:xfrm>
        <a:prstGeom prst="roundRect">
          <a:avLst/>
        </a:prstGeom>
        <a:solidFill>
          <a:schemeClr val="accent4"/>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bg2"/>
              </a:solidFill>
            </a:rPr>
            <a:t>Be someone </a:t>
          </a:r>
          <a:br>
            <a:rPr lang="en-US" sz="1600" kern="1200">
              <a:solidFill>
                <a:schemeClr val="bg2"/>
              </a:solidFill>
            </a:rPr>
          </a:br>
          <a:r>
            <a:rPr lang="en-US" sz="1600" kern="1200">
              <a:solidFill>
                <a:schemeClr val="bg2"/>
              </a:solidFill>
            </a:rPr>
            <a:t>they miss</a:t>
          </a:r>
        </a:p>
      </dsp:txBody>
      <dsp:txXfrm>
        <a:off x="4578543" y="4279095"/>
        <a:ext cx="1686628" cy="862838"/>
      </dsp:txXfrm>
    </dsp:sp>
    <dsp:sp modelId="{FE17EE89-5BB7-EC44-9E4E-4F19D3A0C128}">
      <dsp:nvSpPr>
        <dsp:cNvPr id="0" name=""/>
        <dsp:cNvSpPr/>
      </dsp:nvSpPr>
      <dsp:spPr>
        <a:xfrm>
          <a:off x="1753873" y="531456"/>
          <a:ext cx="4620252" cy="4620252"/>
        </a:xfrm>
        <a:custGeom>
          <a:avLst/>
          <a:gdLst/>
          <a:ahLst/>
          <a:cxnLst/>
          <a:rect l="0" t="0" r="0" b="0"/>
          <a:pathLst>
            <a:path>
              <a:moveTo>
                <a:pt x="2768824" y="4574254"/>
              </a:moveTo>
              <a:arcTo wR="2310126" hR="2310126" stAng="4712834" swAng="137433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0EF3845-7427-744B-883D-9F3269C8C934}">
      <dsp:nvSpPr>
        <dsp:cNvPr id="0" name=""/>
        <dsp:cNvSpPr/>
      </dsp:nvSpPr>
      <dsp:spPr>
        <a:xfrm>
          <a:off x="1816149" y="4232417"/>
          <a:ext cx="1779984" cy="956194"/>
        </a:xfrm>
        <a:prstGeom prst="roundRect">
          <a:avLst/>
        </a:prstGeom>
        <a:solidFill>
          <a:schemeClr val="accent3"/>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bg2"/>
              </a:solidFill>
            </a:rPr>
            <a:t>Give a </a:t>
          </a:r>
          <a:br>
            <a:rPr lang="en-US" sz="1600" kern="1200">
              <a:solidFill>
                <a:schemeClr val="bg2"/>
              </a:solidFill>
            </a:rPr>
          </a:br>
          <a:r>
            <a:rPr lang="en-US" sz="1600" kern="1200">
              <a:solidFill>
                <a:schemeClr val="bg2"/>
              </a:solidFill>
            </a:rPr>
            <a:t>helping hand</a:t>
          </a:r>
        </a:p>
      </dsp:txBody>
      <dsp:txXfrm>
        <a:off x="1862827" y="4279095"/>
        <a:ext cx="1686628" cy="862838"/>
      </dsp:txXfrm>
    </dsp:sp>
    <dsp:sp modelId="{70C5EA9A-291E-A442-B3BD-F46591E41D37}">
      <dsp:nvSpPr>
        <dsp:cNvPr id="0" name=""/>
        <dsp:cNvSpPr/>
      </dsp:nvSpPr>
      <dsp:spPr>
        <a:xfrm>
          <a:off x="1753873" y="531456"/>
          <a:ext cx="4620252" cy="4620252"/>
        </a:xfrm>
        <a:custGeom>
          <a:avLst/>
          <a:gdLst/>
          <a:ahLst/>
          <a:cxnLst/>
          <a:rect l="0" t="0" r="0" b="0"/>
          <a:pathLst>
            <a:path>
              <a:moveTo>
                <a:pt x="455486" y="3687440"/>
              </a:moveTo>
              <a:arcTo wR="2310126" hR="2310126" stAng="8604075" swAng="252226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71BB230-D71C-6F41-A51D-5CFF9DD9D160}">
      <dsp:nvSpPr>
        <dsp:cNvPr id="0" name=""/>
        <dsp:cNvSpPr/>
      </dsp:nvSpPr>
      <dsp:spPr>
        <a:xfrm>
          <a:off x="976947" y="1649617"/>
          <a:ext cx="1779984" cy="956194"/>
        </a:xfrm>
        <a:prstGeom prst="roundRect">
          <a:avLst/>
        </a:prstGeom>
        <a:solidFill>
          <a:schemeClr val="accent5"/>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solidFill>
                <a:schemeClr val="bg2"/>
              </a:solidFill>
            </a:rPr>
            <a:t>Share your </a:t>
          </a:r>
          <a:br>
            <a:rPr lang="en-US" sz="1600" kern="1200">
              <a:solidFill>
                <a:schemeClr val="bg2"/>
              </a:solidFill>
            </a:rPr>
          </a:br>
          <a:r>
            <a:rPr lang="en-US" sz="1600" kern="1200">
              <a:solidFill>
                <a:schemeClr val="bg2"/>
              </a:solidFill>
            </a:rPr>
            <a:t>good fortune</a:t>
          </a:r>
        </a:p>
      </dsp:txBody>
      <dsp:txXfrm>
        <a:off x="1023625" y="1696295"/>
        <a:ext cx="1686628" cy="862838"/>
      </dsp:txXfrm>
    </dsp:sp>
    <dsp:sp modelId="{2F816469-13D7-F141-8CB2-7F9549BA0091}">
      <dsp:nvSpPr>
        <dsp:cNvPr id="0" name=""/>
        <dsp:cNvSpPr/>
      </dsp:nvSpPr>
      <dsp:spPr>
        <a:xfrm>
          <a:off x="1753873" y="531456"/>
          <a:ext cx="4620252" cy="4620252"/>
        </a:xfrm>
        <a:custGeom>
          <a:avLst/>
          <a:gdLst/>
          <a:ahLst/>
          <a:cxnLst/>
          <a:rect l="0" t="0" r="0" b="0"/>
          <a:pathLst>
            <a:path>
              <a:moveTo>
                <a:pt x="338722" y="1105862"/>
              </a:moveTo>
              <a:arcTo wR="2310126" hR="2310126" stAng="12685160" swAng="213385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5FB404-F633-4EF4-8918-B726AC2F81FB}">
      <dsp:nvSpPr>
        <dsp:cNvPr id="0" name=""/>
        <dsp:cNvSpPr/>
      </dsp:nvSpPr>
      <dsp:spPr>
        <a:xfrm>
          <a:off x="0" y="1828800"/>
          <a:ext cx="10234448" cy="0"/>
        </a:xfrm>
        <a:prstGeom prst="line">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tailEnd type="triangle" w="lg" len="lg"/>
        </a:ln>
        <a:effectLst/>
      </dsp:spPr>
      <dsp:style>
        <a:lnRef idx="2">
          <a:scrgbClr r="0" g="0" b="0"/>
        </a:lnRef>
        <a:fillRef idx="1">
          <a:scrgbClr r="0" g="0" b="0"/>
        </a:fillRef>
        <a:effectRef idx="0">
          <a:scrgbClr r="0" g="0" b="0"/>
        </a:effectRef>
        <a:fontRef idx="minor"/>
      </dsp:style>
    </dsp:sp>
    <dsp:sp modelId="{681471A5-1CE3-4522-BE6D-B16C0EC54C51}">
      <dsp:nvSpPr>
        <dsp:cNvPr id="0" name=""/>
        <dsp:cNvSpPr/>
      </dsp:nvSpPr>
      <dsp:spPr>
        <a:xfrm rot="8100000">
          <a:off x="55716" y="425881"/>
          <a:ext cx="260148" cy="260148"/>
        </a:xfrm>
        <a:prstGeom prst="teardrop">
          <a:avLst>
            <a:gd name="adj" fmla="val 115000"/>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25F56D-9890-4AE5-BDDF-E024F00962A2}">
      <dsp:nvSpPr>
        <dsp:cNvPr id="0" name=""/>
        <dsp:cNvSpPr/>
      </dsp:nvSpPr>
      <dsp:spPr>
        <a:xfrm>
          <a:off x="84616" y="454781"/>
          <a:ext cx="202347" cy="202347"/>
        </a:xfrm>
        <a:prstGeom prst="ellipse">
          <a:avLst/>
        </a:prstGeom>
        <a:solidFill>
          <a:schemeClr val="bg2">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D7CD2B6-7CAD-4FD2-BDF5-0784BBFFF16F}">
      <dsp:nvSpPr>
        <dsp:cNvPr id="0" name=""/>
        <dsp:cNvSpPr/>
      </dsp:nvSpPr>
      <dsp:spPr>
        <a:xfrm>
          <a:off x="369743" y="771552"/>
          <a:ext cx="1497340" cy="10826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76200" rIns="76200" bIns="114300" numCol="1" spcCol="1270" anchor="t" anchorCtr="0">
          <a:noAutofit/>
        </a:bodyPr>
        <a:lstStyle/>
        <a:p>
          <a:pPr marL="0" lvl="0" indent="0" algn="l" defTabSz="533400">
            <a:lnSpc>
              <a:spcPct val="90000"/>
            </a:lnSpc>
            <a:spcBef>
              <a:spcPct val="0"/>
            </a:spcBef>
            <a:spcAft>
              <a:spcPct val="35000"/>
            </a:spcAft>
            <a:buNone/>
          </a:pPr>
          <a:r>
            <a:rPr lang="en-US" sz="1200" b="0" kern="1200">
              <a:latin typeface="+mn-lt"/>
            </a:rPr>
            <a:t>July 4–9, 2023</a:t>
          </a:r>
        </a:p>
        <a:p>
          <a:pPr marL="0" lvl="0" indent="0" algn="l" defTabSz="533400">
            <a:lnSpc>
              <a:spcPct val="90000"/>
            </a:lnSpc>
            <a:spcBef>
              <a:spcPct val="0"/>
            </a:spcBef>
            <a:spcAft>
              <a:spcPct val="35000"/>
            </a:spcAft>
            <a:buNone/>
          </a:pPr>
          <a:r>
            <a:rPr lang="en-US" sz="1200" b="0" kern="1200">
              <a:latin typeface="+mn-lt"/>
            </a:rPr>
            <a:t>Portland, Oregon</a:t>
          </a:r>
        </a:p>
      </dsp:txBody>
      <dsp:txXfrm>
        <a:off x="369743" y="771552"/>
        <a:ext cx="1497340" cy="1082649"/>
      </dsp:txXfrm>
    </dsp:sp>
    <dsp:sp modelId="{C4A8C42F-AA3E-4A95-9878-28BD60404FE1}">
      <dsp:nvSpPr>
        <dsp:cNvPr id="0" name=""/>
        <dsp:cNvSpPr/>
      </dsp:nvSpPr>
      <dsp:spPr>
        <a:xfrm>
          <a:off x="369743" y="391162"/>
          <a:ext cx="1497340" cy="3803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8900" bIns="0" numCol="1" spcCol="1270" anchor="ctr" anchorCtr="0">
          <a:noAutofit/>
        </a:bodyPr>
        <a:lstStyle/>
        <a:p>
          <a:pPr marL="0" lvl="0" indent="0" algn="l" defTabSz="622300">
            <a:lnSpc>
              <a:spcPct val="90000"/>
            </a:lnSpc>
            <a:spcBef>
              <a:spcPct val="0"/>
            </a:spcBef>
            <a:spcAft>
              <a:spcPct val="35000"/>
            </a:spcAft>
            <a:buNone/>
            <a:defRPr b="1"/>
          </a:pPr>
          <a:r>
            <a:rPr lang="en-US" sz="1400" b="1" kern="1200">
              <a:latin typeface="+mn-lt"/>
            </a:rPr>
            <a:t>National Veterans Wheelchair Games</a:t>
          </a:r>
        </a:p>
      </dsp:txBody>
      <dsp:txXfrm>
        <a:off x="369743" y="391162"/>
        <a:ext cx="1497340" cy="380390"/>
      </dsp:txXfrm>
    </dsp:sp>
    <dsp:sp modelId="{1EC299CE-AB46-42A4-AB1E-262FD9392178}">
      <dsp:nvSpPr>
        <dsp:cNvPr id="0" name=""/>
        <dsp:cNvSpPr/>
      </dsp:nvSpPr>
      <dsp:spPr>
        <a:xfrm>
          <a:off x="185790" y="746150"/>
          <a:ext cx="0" cy="1082649"/>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5CAB03AD-BA8F-427F-A7AB-ECC695D8603D}">
      <dsp:nvSpPr>
        <dsp:cNvPr id="0" name=""/>
        <dsp:cNvSpPr/>
      </dsp:nvSpPr>
      <dsp:spPr>
        <a:xfrm>
          <a:off x="158921" y="1794564"/>
          <a:ext cx="66222" cy="68470"/>
        </a:xfrm>
        <a:prstGeom prst="ellipse">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254FFC-4C90-4D25-8022-C37535FC23C3}">
      <dsp:nvSpPr>
        <dsp:cNvPr id="0" name=""/>
        <dsp:cNvSpPr/>
      </dsp:nvSpPr>
      <dsp:spPr>
        <a:xfrm rot="18900000">
          <a:off x="985219" y="2971570"/>
          <a:ext cx="260148" cy="260148"/>
        </a:xfrm>
        <a:prstGeom prst="teardrop">
          <a:avLst>
            <a:gd name="adj" fmla="val 115000"/>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681AFA-1380-4B16-A5FB-3D5DC365B8EF}">
      <dsp:nvSpPr>
        <dsp:cNvPr id="0" name=""/>
        <dsp:cNvSpPr/>
      </dsp:nvSpPr>
      <dsp:spPr>
        <a:xfrm>
          <a:off x="1014119" y="3000470"/>
          <a:ext cx="202347" cy="202347"/>
        </a:xfrm>
        <a:prstGeom prst="ellipse">
          <a:avLst/>
        </a:prstGeom>
        <a:solidFill>
          <a:schemeClr val="bg2">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8C44CEB0-C78A-4B7E-9E7F-01CDD49237D7}">
      <dsp:nvSpPr>
        <dsp:cNvPr id="0" name=""/>
        <dsp:cNvSpPr/>
      </dsp:nvSpPr>
      <dsp:spPr>
        <a:xfrm>
          <a:off x="1299246" y="1854202"/>
          <a:ext cx="1497340" cy="10826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4300" rIns="0" bIns="76200" numCol="1" spcCol="1270" anchor="b" anchorCtr="0">
          <a:noAutofit/>
        </a:bodyPr>
        <a:lstStyle/>
        <a:p>
          <a:pPr marL="0" lvl="0" indent="0" algn="l" defTabSz="533400">
            <a:lnSpc>
              <a:spcPct val="90000"/>
            </a:lnSpc>
            <a:spcBef>
              <a:spcPct val="0"/>
            </a:spcBef>
            <a:spcAft>
              <a:spcPct val="35000"/>
            </a:spcAft>
            <a:buNone/>
          </a:pPr>
          <a:r>
            <a:rPr lang="en-US" sz="1200" b="0" kern="1200">
              <a:solidFill>
                <a:schemeClr val="tx1"/>
              </a:solidFill>
              <a:latin typeface="+mn-lt"/>
            </a:rPr>
            <a:t>July 22</a:t>
          </a:r>
          <a:r>
            <a:rPr lang="en-US" sz="1200" b="0" kern="1200">
              <a:latin typeface="+mn-lt"/>
            </a:rPr>
            <a:t>–</a:t>
          </a:r>
          <a:r>
            <a:rPr lang="en-US" sz="1200" b="0" kern="1200">
              <a:solidFill>
                <a:schemeClr val="tx1"/>
              </a:solidFill>
              <a:latin typeface="+mn-lt"/>
            </a:rPr>
            <a:t>27, 2023</a:t>
          </a:r>
        </a:p>
        <a:p>
          <a:pPr marL="0" lvl="0" indent="0" algn="l" defTabSz="533400">
            <a:lnSpc>
              <a:spcPct val="90000"/>
            </a:lnSpc>
            <a:spcBef>
              <a:spcPct val="0"/>
            </a:spcBef>
            <a:spcAft>
              <a:spcPct val="35000"/>
            </a:spcAft>
            <a:buNone/>
          </a:pPr>
          <a:r>
            <a:rPr lang="en-US" sz="1200" b="0" kern="1200">
              <a:solidFill>
                <a:schemeClr val="tx1"/>
              </a:solidFill>
              <a:latin typeface="+mn-lt"/>
            </a:rPr>
            <a:t>Phoenix, Arizona</a:t>
          </a:r>
        </a:p>
      </dsp:txBody>
      <dsp:txXfrm>
        <a:off x="1299246" y="1854202"/>
        <a:ext cx="1497340" cy="1082649"/>
      </dsp:txXfrm>
    </dsp:sp>
    <dsp:sp modelId="{CFA7EEAD-3CD5-4D15-924E-DBF990CF900F}">
      <dsp:nvSpPr>
        <dsp:cNvPr id="0" name=""/>
        <dsp:cNvSpPr/>
      </dsp:nvSpPr>
      <dsp:spPr>
        <a:xfrm>
          <a:off x="1299246" y="2936852"/>
          <a:ext cx="1497340" cy="3803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8900" bIns="0" numCol="1" spcCol="1270" anchor="ctr" anchorCtr="0">
          <a:noAutofit/>
        </a:bodyPr>
        <a:lstStyle/>
        <a:p>
          <a:pPr marL="0" lvl="0" indent="0" algn="l" defTabSz="622300">
            <a:lnSpc>
              <a:spcPct val="90000"/>
            </a:lnSpc>
            <a:spcBef>
              <a:spcPct val="0"/>
            </a:spcBef>
            <a:spcAft>
              <a:spcPct val="35000"/>
            </a:spcAft>
            <a:buNone/>
            <a:defRPr b="1"/>
          </a:pPr>
          <a:r>
            <a:rPr lang="en-US" sz="1400" b="1" kern="1200">
              <a:latin typeface="+mn-lt"/>
            </a:rPr>
            <a:t>VFW National Convention</a:t>
          </a:r>
        </a:p>
      </dsp:txBody>
      <dsp:txXfrm>
        <a:off x="1299246" y="2936852"/>
        <a:ext cx="1497340" cy="380390"/>
      </dsp:txXfrm>
    </dsp:sp>
    <dsp:sp modelId="{FF8B6D6F-49C5-4EE7-8242-D9EA08C0F906}">
      <dsp:nvSpPr>
        <dsp:cNvPr id="0" name=""/>
        <dsp:cNvSpPr/>
      </dsp:nvSpPr>
      <dsp:spPr>
        <a:xfrm>
          <a:off x="1115293" y="1828800"/>
          <a:ext cx="0" cy="1082649"/>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977146B8-FD6B-46AC-A357-38BEA3590500}">
      <dsp:nvSpPr>
        <dsp:cNvPr id="0" name=""/>
        <dsp:cNvSpPr/>
      </dsp:nvSpPr>
      <dsp:spPr>
        <a:xfrm>
          <a:off x="1088424" y="1794564"/>
          <a:ext cx="66222" cy="68470"/>
        </a:xfrm>
        <a:prstGeom prst="ellipse">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C795533-8681-4A30-924B-B1FCF9163838}">
      <dsp:nvSpPr>
        <dsp:cNvPr id="0" name=""/>
        <dsp:cNvSpPr/>
      </dsp:nvSpPr>
      <dsp:spPr>
        <a:xfrm rot="8100000">
          <a:off x="1914722" y="425881"/>
          <a:ext cx="260148" cy="260148"/>
        </a:xfrm>
        <a:prstGeom prst="teardrop">
          <a:avLst>
            <a:gd name="adj" fmla="val 115000"/>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9EE6B4-9062-4F08-8652-B326664DBB2B}">
      <dsp:nvSpPr>
        <dsp:cNvPr id="0" name=""/>
        <dsp:cNvSpPr/>
      </dsp:nvSpPr>
      <dsp:spPr>
        <a:xfrm>
          <a:off x="1943622" y="454781"/>
          <a:ext cx="202347" cy="202347"/>
        </a:xfrm>
        <a:prstGeom prst="ellipse">
          <a:avLst/>
        </a:prstGeom>
        <a:solidFill>
          <a:schemeClr val="bg2">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E214BB8C-56AB-4C55-BBD2-995B98AC1FCD}">
      <dsp:nvSpPr>
        <dsp:cNvPr id="0" name=""/>
        <dsp:cNvSpPr/>
      </dsp:nvSpPr>
      <dsp:spPr>
        <a:xfrm>
          <a:off x="2228749" y="771552"/>
          <a:ext cx="1497340" cy="10826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76200" rIns="76200" bIns="114300" numCol="1" spcCol="1270" anchor="t" anchorCtr="0">
          <a:noAutofit/>
        </a:bodyPr>
        <a:lstStyle/>
        <a:p>
          <a:pPr marL="0" lvl="0" indent="0" algn="l" defTabSz="533400">
            <a:lnSpc>
              <a:spcPct val="90000"/>
            </a:lnSpc>
            <a:spcBef>
              <a:spcPct val="0"/>
            </a:spcBef>
            <a:spcAft>
              <a:spcPct val="35000"/>
            </a:spcAft>
            <a:buNone/>
          </a:pPr>
          <a:r>
            <a:rPr lang="en-US" sz="1200" b="0" kern="1200">
              <a:latin typeface="+mn-lt"/>
            </a:rPr>
            <a:t>August 5–8, 2023</a:t>
          </a:r>
        </a:p>
        <a:p>
          <a:pPr marL="0" lvl="0" indent="0" algn="l" defTabSz="533400">
            <a:lnSpc>
              <a:spcPct val="90000"/>
            </a:lnSpc>
            <a:spcBef>
              <a:spcPct val="0"/>
            </a:spcBef>
            <a:spcAft>
              <a:spcPct val="35000"/>
            </a:spcAft>
            <a:buNone/>
          </a:pPr>
          <a:r>
            <a:rPr lang="en-US" sz="1200" b="0" kern="1200">
              <a:latin typeface="+mn-lt"/>
            </a:rPr>
            <a:t>Atlantic City, </a:t>
          </a:r>
          <a:br>
            <a:rPr lang="en-US" sz="1200" b="0" kern="1200">
              <a:latin typeface="+mn-lt"/>
            </a:rPr>
          </a:br>
          <a:r>
            <a:rPr lang="en-US" sz="1200" b="0" kern="1200">
              <a:latin typeface="+mn-lt"/>
            </a:rPr>
            <a:t>New Jersey</a:t>
          </a:r>
        </a:p>
      </dsp:txBody>
      <dsp:txXfrm>
        <a:off x="2228749" y="771552"/>
        <a:ext cx="1497340" cy="1082649"/>
      </dsp:txXfrm>
    </dsp:sp>
    <dsp:sp modelId="{C0066BF8-0F44-4CD1-AC14-23E26C667852}">
      <dsp:nvSpPr>
        <dsp:cNvPr id="0" name=""/>
        <dsp:cNvSpPr/>
      </dsp:nvSpPr>
      <dsp:spPr>
        <a:xfrm>
          <a:off x="2228749" y="391162"/>
          <a:ext cx="1497340" cy="3803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8900" bIns="0" numCol="1" spcCol="1270" anchor="ctr" anchorCtr="0">
          <a:noAutofit/>
        </a:bodyPr>
        <a:lstStyle/>
        <a:p>
          <a:pPr marL="0" lvl="0" indent="0" algn="l" defTabSz="622300">
            <a:lnSpc>
              <a:spcPct val="90000"/>
            </a:lnSpc>
            <a:spcBef>
              <a:spcPct val="0"/>
            </a:spcBef>
            <a:spcAft>
              <a:spcPct val="35000"/>
            </a:spcAft>
            <a:buNone/>
            <a:defRPr b="1"/>
          </a:pPr>
          <a:r>
            <a:rPr lang="en-US" sz="1400" b="1" kern="1200">
              <a:latin typeface="+mn-lt"/>
            </a:rPr>
            <a:t>DAV National Convention</a:t>
          </a:r>
        </a:p>
      </dsp:txBody>
      <dsp:txXfrm>
        <a:off x="2228749" y="391162"/>
        <a:ext cx="1497340" cy="380390"/>
      </dsp:txXfrm>
    </dsp:sp>
    <dsp:sp modelId="{FA43F5E0-9B96-489B-842C-88C51AB7C606}">
      <dsp:nvSpPr>
        <dsp:cNvPr id="0" name=""/>
        <dsp:cNvSpPr/>
      </dsp:nvSpPr>
      <dsp:spPr>
        <a:xfrm>
          <a:off x="2044796" y="746150"/>
          <a:ext cx="0" cy="1082649"/>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3ACFCF42-3204-486D-932D-967480BED278}">
      <dsp:nvSpPr>
        <dsp:cNvPr id="0" name=""/>
        <dsp:cNvSpPr/>
      </dsp:nvSpPr>
      <dsp:spPr>
        <a:xfrm>
          <a:off x="2017927" y="1794564"/>
          <a:ext cx="66222" cy="68470"/>
        </a:xfrm>
        <a:prstGeom prst="ellipse">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751B044-089B-43B1-9B25-60C9B6B8067A}">
      <dsp:nvSpPr>
        <dsp:cNvPr id="0" name=""/>
        <dsp:cNvSpPr/>
      </dsp:nvSpPr>
      <dsp:spPr>
        <a:xfrm rot="18900000">
          <a:off x="2844225" y="2971570"/>
          <a:ext cx="260148" cy="260148"/>
        </a:xfrm>
        <a:prstGeom prst="teardrop">
          <a:avLst>
            <a:gd name="adj" fmla="val 115000"/>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625838-8D63-43CF-B47D-79B3129DE53B}">
      <dsp:nvSpPr>
        <dsp:cNvPr id="0" name=""/>
        <dsp:cNvSpPr/>
      </dsp:nvSpPr>
      <dsp:spPr>
        <a:xfrm>
          <a:off x="2873125" y="3000470"/>
          <a:ext cx="202347" cy="202347"/>
        </a:xfrm>
        <a:prstGeom prst="ellipse">
          <a:avLst/>
        </a:prstGeom>
        <a:solidFill>
          <a:schemeClr val="bg2">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1A51090-EDD9-4A21-B180-30AE3A5E7658}">
      <dsp:nvSpPr>
        <dsp:cNvPr id="0" name=""/>
        <dsp:cNvSpPr/>
      </dsp:nvSpPr>
      <dsp:spPr>
        <a:xfrm>
          <a:off x="3158252" y="1812831"/>
          <a:ext cx="1497340" cy="10826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4300" rIns="0" bIns="76200" numCol="1" spcCol="1270" anchor="b" anchorCtr="0">
          <a:noAutofit/>
        </a:bodyPr>
        <a:lstStyle/>
        <a:p>
          <a:pPr marL="0" lvl="0" indent="0" algn="l" defTabSz="533400">
            <a:lnSpc>
              <a:spcPct val="90000"/>
            </a:lnSpc>
            <a:spcBef>
              <a:spcPct val="0"/>
            </a:spcBef>
            <a:spcAft>
              <a:spcPct val="35000"/>
            </a:spcAft>
            <a:buNone/>
          </a:pPr>
          <a:r>
            <a:rPr lang="en-US" sz="1200" b="0" kern="1200">
              <a:solidFill>
                <a:schemeClr val="tx1"/>
              </a:solidFill>
              <a:latin typeface="+mn-lt"/>
            </a:rPr>
            <a:t>August 8</a:t>
          </a:r>
          <a:r>
            <a:rPr lang="en-US" sz="1200" b="0" kern="1200">
              <a:latin typeface="+mn-lt"/>
            </a:rPr>
            <a:t>–</a:t>
          </a:r>
          <a:r>
            <a:rPr lang="en-US" sz="1200" b="0" kern="1200">
              <a:solidFill>
                <a:schemeClr val="tx1"/>
              </a:solidFill>
              <a:latin typeface="+mn-lt"/>
            </a:rPr>
            <a:t>12, 2023</a:t>
          </a:r>
        </a:p>
        <a:p>
          <a:pPr marL="0" lvl="0" indent="0" algn="l" defTabSz="533400">
            <a:lnSpc>
              <a:spcPct val="90000"/>
            </a:lnSpc>
            <a:spcBef>
              <a:spcPct val="0"/>
            </a:spcBef>
            <a:spcAft>
              <a:spcPct val="35000"/>
            </a:spcAft>
            <a:buNone/>
          </a:pPr>
          <a:r>
            <a:rPr lang="en-US" sz="1200" b="0" kern="1200">
              <a:solidFill>
                <a:schemeClr val="tx1"/>
              </a:solidFill>
              <a:latin typeface="+mn-lt"/>
            </a:rPr>
            <a:t>Orlando, FL</a:t>
          </a:r>
        </a:p>
      </dsp:txBody>
      <dsp:txXfrm>
        <a:off x="3158252" y="1812831"/>
        <a:ext cx="1497340" cy="1082649"/>
      </dsp:txXfrm>
    </dsp:sp>
    <dsp:sp modelId="{C941EFA8-2BFF-4CE3-BF6D-2B10E2EA3E19}">
      <dsp:nvSpPr>
        <dsp:cNvPr id="0" name=""/>
        <dsp:cNvSpPr/>
      </dsp:nvSpPr>
      <dsp:spPr>
        <a:xfrm>
          <a:off x="3158252" y="2895480"/>
          <a:ext cx="1497340" cy="3803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8900" bIns="0" numCol="1" spcCol="1270" anchor="ctr" anchorCtr="0">
          <a:noAutofit/>
        </a:bodyPr>
        <a:lstStyle/>
        <a:p>
          <a:pPr marL="0" lvl="0" indent="0" algn="l" defTabSz="622300">
            <a:lnSpc>
              <a:spcPct val="90000"/>
            </a:lnSpc>
            <a:spcBef>
              <a:spcPct val="0"/>
            </a:spcBef>
            <a:spcAft>
              <a:spcPct val="35000"/>
            </a:spcAft>
            <a:buNone/>
            <a:defRPr b="1"/>
          </a:pPr>
          <a:endParaRPr lang="en-US" sz="1400" b="1" kern="1200">
            <a:latin typeface="+mn-lt"/>
          </a:endParaRPr>
        </a:p>
        <a:p>
          <a:pPr marL="0" lvl="0" indent="0" algn="l" defTabSz="622300">
            <a:lnSpc>
              <a:spcPct val="90000"/>
            </a:lnSpc>
            <a:spcBef>
              <a:spcPct val="0"/>
            </a:spcBef>
            <a:spcAft>
              <a:spcPct val="35000"/>
            </a:spcAft>
            <a:buNone/>
            <a:defRPr b="1"/>
          </a:pPr>
          <a:br>
            <a:rPr lang="en-US" sz="1400" b="1" kern="1200">
              <a:latin typeface="+mn-lt"/>
            </a:rPr>
          </a:br>
          <a:r>
            <a:rPr lang="en-US" sz="1400" b="1" kern="1200">
              <a:latin typeface="+mn-lt"/>
            </a:rPr>
            <a:t>Vietnam Veterans of America National Convention</a:t>
          </a:r>
        </a:p>
      </dsp:txBody>
      <dsp:txXfrm>
        <a:off x="3158252" y="2895480"/>
        <a:ext cx="1497340" cy="380390"/>
      </dsp:txXfrm>
    </dsp:sp>
    <dsp:sp modelId="{F541907B-6C76-4312-BA0F-9F394BCB2EB2}">
      <dsp:nvSpPr>
        <dsp:cNvPr id="0" name=""/>
        <dsp:cNvSpPr/>
      </dsp:nvSpPr>
      <dsp:spPr>
        <a:xfrm>
          <a:off x="2974299" y="1828800"/>
          <a:ext cx="0" cy="1082649"/>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056722D5-6502-4E90-8D04-A01C6B094427}">
      <dsp:nvSpPr>
        <dsp:cNvPr id="0" name=""/>
        <dsp:cNvSpPr/>
      </dsp:nvSpPr>
      <dsp:spPr>
        <a:xfrm>
          <a:off x="2947430" y="1794564"/>
          <a:ext cx="66222" cy="68470"/>
        </a:xfrm>
        <a:prstGeom prst="ellipse">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258B883-B6E4-491D-B72C-6F3ADB52E734}">
      <dsp:nvSpPr>
        <dsp:cNvPr id="0" name=""/>
        <dsp:cNvSpPr/>
      </dsp:nvSpPr>
      <dsp:spPr>
        <a:xfrm rot="8100000">
          <a:off x="3773728" y="425881"/>
          <a:ext cx="260148" cy="260148"/>
        </a:xfrm>
        <a:prstGeom prst="teardrop">
          <a:avLst>
            <a:gd name="adj" fmla="val 115000"/>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CFD98E-E412-4D2D-AF0F-66F876A8694E}">
      <dsp:nvSpPr>
        <dsp:cNvPr id="0" name=""/>
        <dsp:cNvSpPr/>
      </dsp:nvSpPr>
      <dsp:spPr>
        <a:xfrm>
          <a:off x="3802628" y="454781"/>
          <a:ext cx="202347" cy="202347"/>
        </a:xfrm>
        <a:prstGeom prst="ellipse">
          <a:avLst/>
        </a:prstGeom>
        <a:solidFill>
          <a:schemeClr val="bg2">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33536B52-6200-4F1B-8289-4D8707F05A39}">
      <dsp:nvSpPr>
        <dsp:cNvPr id="0" name=""/>
        <dsp:cNvSpPr/>
      </dsp:nvSpPr>
      <dsp:spPr>
        <a:xfrm>
          <a:off x="4087755" y="771552"/>
          <a:ext cx="1497340" cy="10826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76200" rIns="76200" bIns="114300" numCol="1" spcCol="1270" anchor="t" anchorCtr="0">
          <a:noAutofit/>
        </a:bodyPr>
        <a:lstStyle/>
        <a:p>
          <a:pPr marL="0" lvl="0" indent="0" algn="l" defTabSz="533400">
            <a:lnSpc>
              <a:spcPct val="90000"/>
            </a:lnSpc>
            <a:spcBef>
              <a:spcPct val="0"/>
            </a:spcBef>
            <a:spcAft>
              <a:spcPct val="35000"/>
            </a:spcAft>
            <a:buNone/>
          </a:pPr>
          <a:r>
            <a:rPr lang="en-US" sz="1200" b="0" kern="1200">
              <a:latin typeface="+mn-lt"/>
            </a:rPr>
            <a:t>August 22–27, 2023</a:t>
          </a:r>
        </a:p>
        <a:p>
          <a:pPr marL="0" lvl="0" indent="0" algn="l" defTabSz="533400">
            <a:lnSpc>
              <a:spcPct val="90000"/>
            </a:lnSpc>
            <a:spcBef>
              <a:spcPct val="0"/>
            </a:spcBef>
            <a:spcAft>
              <a:spcPct val="35000"/>
            </a:spcAft>
            <a:buNone/>
          </a:pPr>
          <a:r>
            <a:rPr lang="en-US" sz="1200" b="0" kern="1200">
              <a:latin typeface="+mn-lt"/>
            </a:rPr>
            <a:t>Pittsburgh, Pennsylvania</a:t>
          </a:r>
        </a:p>
      </dsp:txBody>
      <dsp:txXfrm>
        <a:off x="4087755" y="771552"/>
        <a:ext cx="1497340" cy="1082649"/>
      </dsp:txXfrm>
    </dsp:sp>
    <dsp:sp modelId="{48CCF638-CEC4-46A0-A4DF-017EA0F0A7B7}">
      <dsp:nvSpPr>
        <dsp:cNvPr id="0" name=""/>
        <dsp:cNvSpPr/>
      </dsp:nvSpPr>
      <dsp:spPr>
        <a:xfrm>
          <a:off x="4087755" y="391162"/>
          <a:ext cx="1497340" cy="3803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8900" bIns="0" numCol="1" spcCol="1270" anchor="ctr" anchorCtr="0">
          <a:noAutofit/>
        </a:bodyPr>
        <a:lstStyle/>
        <a:p>
          <a:pPr marL="0" lvl="0" indent="0" algn="l" defTabSz="622300">
            <a:lnSpc>
              <a:spcPct val="90000"/>
            </a:lnSpc>
            <a:spcBef>
              <a:spcPct val="0"/>
            </a:spcBef>
            <a:spcAft>
              <a:spcPct val="35000"/>
            </a:spcAft>
            <a:buNone/>
            <a:defRPr b="1"/>
          </a:pPr>
          <a:r>
            <a:rPr lang="en-US" sz="1400" b="1" kern="1200">
              <a:latin typeface="+mn-lt"/>
            </a:rPr>
            <a:t>AMVETS National Convention</a:t>
          </a:r>
        </a:p>
      </dsp:txBody>
      <dsp:txXfrm>
        <a:off x="4087755" y="391162"/>
        <a:ext cx="1497340" cy="380390"/>
      </dsp:txXfrm>
    </dsp:sp>
    <dsp:sp modelId="{4D84BB77-06DE-45F2-A415-DD132C74881E}">
      <dsp:nvSpPr>
        <dsp:cNvPr id="0" name=""/>
        <dsp:cNvSpPr/>
      </dsp:nvSpPr>
      <dsp:spPr>
        <a:xfrm>
          <a:off x="3903802" y="746150"/>
          <a:ext cx="0" cy="1082649"/>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68731B6A-8E99-444D-A803-495EFAD1A7FF}">
      <dsp:nvSpPr>
        <dsp:cNvPr id="0" name=""/>
        <dsp:cNvSpPr/>
      </dsp:nvSpPr>
      <dsp:spPr>
        <a:xfrm>
          <a:off x="3876933" y="1794564"/>
          <a:ext cx="66222" cy="68470"/>
        </a:xfrm>
        <a:prstGeom prst="ellipse">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8379495-BBC9-432E-A380-6BF09CA7176B}">
      <dsp:nvSpPr>
        <dsp:cNvPr id="0" name=""/>
        <dsp:cNvSpPr/>
      </dsp:nvSpPr>
      <dsp:spPr>
        <a:xfrm rot="18900000">
          <a:off x="4703231" y="2971570"/>
          <a:ext cx="260148" cy="260148"/>
        </a:xfrm>
        <a:prstGeom prst="teardrop">
          <a:avLst>
            <a:gd name="adj" fmla="val 115000"/>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B197BA6-A1CC-4937-9D37-09CB28A678FD}">
      <dsp:nvSpPr>
        <dsp:cNvPr id="0" name=""/>
        <dsp:cNvSpPr/>
      </dsp:nvSpPr>
      <dsp:spPr>
        <a:xfrm>
          <a:off x="4732131" y="3000470"/>
          <a:ext cx="202347" cy="202347"/>
        </a:xfrm>
        <a:prstGeom prst="ellipse">
          <a:avLst/>
        </a:prstGeom>
        <a:solidFill>
          <a:schemeClr val="bg2">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EAC0360F-99B5-4117-B316-197126813E41}">
      <dsp:nvSpPr>
        <dsp:cNvPr id="0" name=""/>
        <dsp:cNvSpPr/>
      </dsp:nvSpPr>
      <dsp:spPr>
        <a:xfrm>
          <a:off x="5017258" y="1841501"/>
          <a:ext cx="1497340" cy="10826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4300" rIns="0" bIns="76200" numCol="1" spcCol="1270" anchor="b" anchorCtr="0">
          <a:noAutofit/>
        </a:bodyPr>
        <a:lstStyle/>
        <a:p>
          <a:pPr marL="0" lvl="0" indent="0" algn="l" defTabSz="533400">
            <a:lnSpc>
              <a:spcPct val="90000"/>
            </a:lnSpc>
            <a:spcBef>
              <a:spcPct val="0"/>
            </a:spcBef>
            <a:spcAft>
              <a:spcPct val="35000"/>
            </a:spcAft>
            <a:buNone/>
          </a:pPr>
          <a:r>
            <a:rPr lang="en-US" sz="1200" b="0" kern="1200">
              <a:solidFill>
                <a:schemeClr val="tx1"/>
              </a:solidFill>
              <a:latin typeface="+mn-lt"/>
            </a:rPr>
            <a:t>August 25</a:t>
          </a:r>
          <a:r>
            <a:rPr lang="en-US" sz="1200" b="0" kern="1200">
              <a:latin typeface="+mn-lt"/>
            </a:rPr>
            <a:t>–</a:t>
          </a:r>
          <a:r>
            <a:rPr lang="en-US" sz="1200" b="0" kern="1200">
              <a:solidFill>
                <a:schemeClr val="tx1"/>
              </a:solidFill>
              <a:latin typeface="+mn-lt"/>
            </a:rPr>
            <a:t>31, 2023</a:t>
          </a:r>
        </a:p>
      </dsp:txBody>
      <dsp:txXfrm>
        <a:off x="5017258" y="1841501"/>
        <a:ext cx="1497340" cy="1082649"/>
      </dsp:txXfrm>
    </dsp:sp>
    <dsp:sp modelId="{752263A5-E418-47C5-AFFD-B530D4FA373E}">
      <dsp:nvSpPr>
        <dsp:cNvPr id="0" name=""/>
        <dsp:cNvSpPr/>
      </dsp:nvSpPr>
      <dsp:spPr>
        <a:xfrm>
          <a:off x="5017258" y="2924150"/>
          <a:ext cx="1497340" cy="3803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8900" bIns="0" numCol="1" spcCol="1270" anchor="ctr" anchorCtr="0">
          <a:noAutofit/>
        </a:bodyPr>
        <a:lstStyle/>
        <a:p>
          <a:pPr marL="0" lvl="0" indent="0" algn="l" defTabSz="622300">
            <a:lnSpc>
              <a:spcPct val="90000"/>
            </a:lnSpc>
            <a:spcBef>
              <a:spcPct val="0"/>
            </a:spcBef>
            <a:spcAft>
              <a:spcPct val="35000"/>
            </a:spcAft>
            <a:buNone/>
            <a:defRPr b="1"/>
          </a:pPr>
          <a:endParaRPr lang="en-US" sz="1400" b="1" kern="1200">
            <a:latin typeface="+mn-lt"/>
          </a:endParaRPr>
        </a:p>
        <a:p>
          <a:pPr marL="0" lvl="0" indent="0" algn="l" defTabSz="622300">
            <a:lnSpc>
              <a:spcPct val="90000"/>
            </a:lnSpc>
            <a:spcBef>
              <a:spcPct val="0"/>
            </a:spcBef>
            <a:spcAft>
              <a:spcPct val="35000"/>
            </a:spcAft>
            <a:buNone/>
            <a:defRPr b="1"/>
          </a:pPr>
          <a:r>
            <a:rPr lang="en-US" sz="1400" b="1" kern="1200">
              <a:latin typeface="+mn-lt"/>
            </a:rPr>
            <a:t>American Legion National Convention</a:t>
          </a:r>
        </a:p>
      </dsp:txBody>
      <dsp:txXfrm>
        <a:off x="5017258" y="2924150"/>
        <a:ext cx="1497340" cy="380390"/>
      </dsp:txXfrm>
    </dsp:sp>
    <dsp:sp modelId="{AA031A34-5F1E-47B1-87A5-800231F303DF}">
      <dsp:nvSpPr>
        <dsp:cNvPr id="0" name=""/>
        <dsp:cNvSpPr/>
      </dsp:nvSpPr>
      <dsp:spPr>
        <a:xfrm>
          <a:off x="4833305" y="1828800"/>
          <a:ext cx="0" cy="1082649"/>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54B48815-685B-4A77-98DE-997A6305142D}">
      <dsp:nvSpPr>
        <dsp:cNvPr id="0" name=""/>
        <dsp:cNvSpPr/>
      </dsp:nvSpPr>
      <dsp:spPr>
        <a:xfrm>
          <a:off x="4806436" y="1794564"/>
          <a:ext cx="66222" cy="68470"/>
        </a:xfrm>
        <a:prstGeom prst="ellipse">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FEDCD54-50DC-41D9-B36D-249F443C52D0}">
      <dsp:nvSpPr>
        <dsp:cNvPr id="0" name=""/>
        <dsp:cNvSpPr/>
      </dsp:nvSpPr>
      <dsp:spPr>
        <a:xfrm rot="8100000">
          <a:off x="5632734" y="425881"/>
          <a:ext cx="260148" cy="260148"/>
        </a:xfrm>
        <a:prstGeom prst="teardrop">
          <a:avLst>
            <a:gd name="adj" fmla="val 115000"/>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5E3269-11AC-491C-9A10-82C6F6E38AB3}">
      <dsp:nvSpPr>
        <dsp:cNvPr id="0" name=""/>
        <dsp:cNvSpPr/>
      </dsp:nvSpPr>
      <dsp:spPr>
        <a:xfrm>
          <a:off x="5661634" y="454781"/>
          <a:ext cx="202347" cy="202347"/>
        </a:xfrm>
        <a:prstGeom prst="ellipse">
          <a:avLst/>
        </a:prstGeom>
        <a:solidFill>
          <a:schemeClr val="bg2">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509D9541-7E19-4074-BE13-0356766A20D8}">
      <dsp:nvSpPr>
        <dsp:cNvPr id="0" name=""/>
        <dsp:cNvSpPr/>
      </dsp:nvSpPr>
      <dsp:spPr>
        <a:xfrm>
          <a:off x="5946760" y="771552"/>
          <a:ext cx="1497340" cy="10826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76200" rIns="76200" bIns="114300" numCol="1" spcCol="1270" anchor="t" anchorCtr="0">
          <a:noAutofit/>
        </a:bodyPr>
        <a:lstStyle/>
        <a:p>
          <a:pPr marL="0" lvl="0" indent="0" algn="l" defTabSz="533400">
            <a:lnSpc>
              <a:spcPct val="90000"/>
            </a:lnSpc>
            <a:spcBef>
              <a:spcPct val="0"/>
            </a:spcBef>
            <a:spcAft>
              <a:spcPct val="35000"/>
            </a:spcAft>
            <a:buNone/>
          </a:pPr>
          <a:r>
            <a:rPr lang="en-US" sz="1200" b="0" kern="1200">
              <a:latin typeface="+mn-lt"/>
            </a:rPr>
            <a:t>March 7–11, 2024</a:t>
          </a:r>
        </a:p>
      </dsp:txBody>
      <dsp:txXfrm>
        <a:off x="5946760" y="771552"/>
        <a:ext cx="1497340" cy="1082649"/>
      </dsp:txXfrm>
    </dsp:sp>
    <dsp:sp modelId="{0F58C9BE-7BCB-44E8-BBC9-B2256A1CB846}">
      <dsp:nvSpPr>
        <dsp:cNvPr id="0" name=""/>
        <dsp:cNvSpPr/>
      </dsp:nvSpPr>
      <dsp:spPr>
        <a:xfrm>
          <a:off x="5946760" y="391162"/>
          <a:ext cx="1497340" cy="3803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8900" bIns="0" numCol="1" spcCol="1270" anchor="ctr" anchorCtr="0">
          <a:noAutofit/>
        </a:bodyPr>
        <a:lstStyle/>
        <a:p>
          <a:pPr marL="0" lvl="0" indent="0" algn="l" defTabSz="622300">
            <a:lnSpc>
              <a:spcPct val="90000"/>
            </a:lnSpc>
            <a:spcBef>
              <a:spcPct val="0"/>
            </a:spcBef>
            <a:spcAft>
              <a:spcPct val="35000"/>
            </a:spcAft>
            <a:buNone/>
            <a:defRPr b="1"/>
          </a:pPr>
          <a:r>
            <a:rPr lang="en-US" sz="1400" b="1" kern="1200">
              <a:latin typeface="+mn-lt"/>
            </a:rPr>
            <a:t>AMVETS LAW Week</a:t>
          </a:r>
        </a:p>
      </dsp:txBody>
      <dsp:txXfrm>
        <a:off x="5946760" y="391162"/>
        <a:ext cx="1497340" cy="380390"/>
      </dsp:txXfrm>
    </dsp:sp>
    <dsp:sp modelId="{8016B617-2785-43BC-BCE0-D88864483747}">
      <dsp:nvSpPr>
        <dsp:cNvPr id="0" name=""/>
        <dsp:cNvSpPr/>
      </dsp:nvSpPr>
      <dsp:spPr>
        <a:xfrm>
          <a:off x="5762808" y="746150"/>
          <a:ext cx="0" cy="1082649"/>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D2C07CCF-4F80-4EA9-A7E8-239D3C2F55B5}">
      <dsp:nvSpPr>
        <dsp:cNvPr id="0" name=""/>
        <dsp:cNvSpPr/>
      </dsp:nvSpPr>
      <dsp:spPr>
        <a:xfrm>
          <a:off x="5735939" y="1794564"/>
          <a:ext cx="66222" cy="68470"/>
        </a:xfrm>
        <a:prstGeom prst="ellipse">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D7CA7E-0AA2-4676-B75D-1F1B6445D727}">
      <dsp:nvSpPr>
        <dsp:cNvPr id="0" name=""/>
        <dsp:cNvSpPr/>
      </dsp:nvSpPr>
      <dsp:spPr>
        <a:xfrm rot="18900000">
          <a:off x="6562237" y="2971570"/>
          <a:ext cx="260148" cy="260148"/>
        </a:xfrm>
        <a:prstGeom prst="teardrop">
          <a:avLst>
            <a:gd name="adj" fmla="val 115000"/>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3989A14-CD9D-4890-BF27-67A28CF3FE28}">
      <dsp:nvSpPr>
        <dsp:cNvPr id="0" name=""/>
        <dsp:cNvSpPr/>
      </dsp:nvSpPr>
      <dsp:spPr>
        <a:xfrm>
          <a:off x="6591137" y="3000470"/>
          <a:ext cx="202347" cy="202347"/>
        </a:xfrm>
        <a:prstGeom prst="ellipse">
          <a:avLst/>
        </a:prstGeom>
        <a:solidFill>
          <a:schemeClr val="bg2">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E9DD10AD-6F23-409E-A05E-76C003F01648}">
      <dsp:nvSpPr>
        <dsp:cNvPr id="0" name=""/>
        <dsp:cNvSpPr/>
      </dsp:nvSpPr>
      <dsp:spPr>
        <a:xfrm>
          <a:off x="6876263" y="1841501"/>
          <a:ext cx="1497340" cy="10826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4300" rIns="0" bIns="76200" numCol="1" spcCol="1270" anchor="b" anchorCtr="0">
          <a:noAutofit/>
        </a:bodyPr>
        <a:lstStyle/>
        <a:p>
          <a:pPr marL="0" lvl="0" indent="0" algn="l" defTabSz="533400" rtl="0">
            <a:lnSpc>
              <a:spcPct val="90000"/>
            </a:lnSpc>
            <a:spcBef>
              <a:spcPct val="0"/>
            </a:spcBef>
            <a:spcAft>
              <a:spcPct val="35000"/>
            </a:spcAft>
            <a:buNone/>
          </a:pPr>
          <a:r>
            <a:rPr lang="en-US" sz="1200" b="0" kern="1200">
              <a:solidFill>
                <a:schemeClr val="tx1"/>
              </a:solidFill>
              <a:latin typeface="+mn-lt"/>
            </a:rPr>
            <a:t>November 11, 2023</a:t>
          </a:r>
        </a:p>
      </dsp:txBody>
      <dsp:txXfrm>
        <a:off x="6876263" y="1841501"/>
        <a:ext cx="1497340" cy="1082649"/>
      </dsp:txXfrm>
    </dsp:sp>
    <dsp:sp modelId="{A047583B-461B-4CC2-ACE2-2D2C40B0A00A}">
      <dsp:nvSpPr>
        <dsp:cNvPr id="0" name=""/>
        <dsp:cNvSpPr/>
      </dsp:nvSpPr>
      <dsp:spPr>
        <a:xfrm>
          <a:off x="6876263" y="2924150"/>
          <a:ext cx="1497340" cy="3803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8900" bIns="0" numCol="1" spcCol="1270" anchor="ctr" anchorCtr="0">
          <a:noAutofit/>
        </a:bodyPr>
        <a:lstStyle/>
        <a:p>
          <a:pPr marL="0" lvl="0" indent="0" algn="l" defTabSz="622300">
            <a:lnSpc>
              <a:spcPct val="90000"/>
            </a:lnSpc>
            <a:spcBef>
              <a:spcPct val="0"/>
            </a:spcBef>
            <a:spcAft>
              <a:spcPct val="35000"/>
            </a:spcAft>
            <a:buNone/>
            <a:defRPr b="1"/>
          </a:pPr>
          <a:r>
            <a:rPr lang="en-US" sz="1400" b="1" kern="1200">
              <a:latin typeface="+mn-lt"/>
            </a:rPr>
            <a:t>Veterans Day</a:t>
          </a:r>
        </a:p>
      </dsp:txBody>
      <dsp:txXfrm>
        <a:off x="6876263" y="2924150"/>
        <a:ext cx="1497340" cy="380390"/>
      </dsp:txXfrm>
    </dsp:sp>
    <dsp:sp modelId="{10915A84-13D1-47DB-B7DD-81351BD16499}">
      <dsp:nvSpPr>
        <dsp:cNvPr id="0" name=""/>
        <dsp:cNvSpPr/>
      </dsp:nvSpPr>
      <dsp:spPr>
        <a:xfrm>
          <a:off x="6692311" y="1828800"/>
          <a:ext cx="0" cy="1082649"/>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0FD6CB0C-C07F-485E-8E26-71CB1F3E9414}">
      <dsp:nvSpPr>
        <dsp:cNvPr id="0" name=""/>
        <dsp:cNvSpPr/>
      </dsp:nvSpPr>
      <dsp:spPr>
        <a:xfrm>
          <a:off x="6665442" y="1794564"/>
          <a:ext cx="66222" cy="68470"/>
        </a:xfrm>
        <a:prstGeom prst="ellipse">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BA8275E-20C9-4683-A0DB-F2A5668B6572}">
      <dsp:nvSpPr>
        <dsp:cNvPr id="0" name=""/>
        <dsp:cNvSpPr/>
      </dsp:nvSpPr>
      <dsp:spPr>
        <a:xfrm rot="8100000">
          <a:off x="7491740" y="425881"/>
          <a:ext cx="260148" cy="260148"/>
        </a:xfrm>
        <a:prstGeom prst="teardrop">
          <a:avLst>
            <a:gd name="adj" fmla="val 115000"/>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B5C14A-DDBC-4E70-9F7C-4740487A45FF}">
      <dsp:nvSpPr>
        <dsp:cNvPr id="0" name=""/>
        <dsp:cNvSpPr/>
      </dsp:nvSpPr>
      <dsp:spPr>
        <a:xfrm>
          <a:off x="7520640" y="454781"/>
          <a:ext cx="202347" cy="202347"/>
        </a:xfrm>
        <a:prstGeom prst="ellipse">
          <a:avLst/>
        </a:prstGeom>
        <a:solidFill>
          <a:schemeClr val="bg2">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FAEE01D6-D527-4384-AA58-EE420993D395}">
      <dsp:nvSpPr>
        <dsp:cNvPr id="0" name=""/>
        <dsp:cNvSpPr/>
      </dsp:nvSpPr>
      <dsp:spPr>
        <a:xfrm>
          <a:off x="7805766" y="771552"/>
          <a:ext cx="1497340" cy="10826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76200" rIns="76200" bIns="114300" numCol="1" spcCol="1270" anchor="t" anchorCtr="0">
          <a:noAutofit/>
        </a:bodyPr>
        <a:lstStyle/>
        <a:p>
          <a:pPr marL="0" lvl="0" indent="0" algn="l" defTabSz="533400">
            <a:lnSpc>
              <a:spcPct val="90000"/>
            </a:lnSpc>
            <a:spcBef>
              <a:spcPct val="0"/>
            </a:spcBef>
            <a:spcAft>
              <a:spcPct val="35000"/>
            </a:spcAft>
            <a:buNone/>
          </a:pPr>
          <a:r>
            <a:rPr lang="en-US" sz="1200" b="0" kern="1200">
              <a:latin typeface="+mn-lt"/>
            </a:rPr>
            <a:t>March 29, 2024</a:t>
          </a:r>
        </a:p>
      </dsp:txBody>
      <dsp:txXfrm>
        <a:off x="7805766" y="771552"/>
        <a:ext cx="1497340" cy="1082649"/>
      </dsp:txXfrm>
    </dsp:sp>
    <dsp:sp modelId="{711E70D6-2D08-4709-98F9-2B2F1A3D55EC}">
      <dsp:nvSpPr>
        <dsp:cNvPr id="0" name=""/>
        <dsp:cNvSpPr/>
      </dsp:nvSpPr>
      <dsp:spPr>
        <a:xfrm>
          <a:off x="7805766" y="391162"/>
          <a:ext cx="1497340" cy="3803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8900" bIns="0" numCol="1" spcCol="1270" anchor="ctr" anchorCtr="0">
          <a:noAutofit/>
        </a:bodyPr>
        <a:lstStyle/>
        <a:p>
          <a:pPr marL="0" lvl="0" indent="0" algn="l" defTabSz="622300">
            <a:lnSpc>
              <a:spcPct val="90000"/>
            </a:lnSpc>
            <a:spcBef>
              <a:spcPct val="0"/>
            </a:spcBef>
            <a:spcAft>
              <a:spcPct val="35000"/>
            </a:spcAft>
            <a:buNone/>
            <a:defRPr b="1"/>
          </a:pPr>
          <a:r>
            <a:rPr lang="en-US" sz="1400" b="1" kern="1200">
              <a:latin typeface="+mn-lt"/>
            </a:rPr>
            <a:t>National Vietnam Veterans Day</a:t>
          </a:r>
        </a:p>
      </dsp:txBody>
      <dsp:txXfrm>
        <a:off x="7805766" y="391162"/>
        <a:ext cx="1497340" cy="380390"/>
      </dsp:txXfrm>
    </dsp:sp>
    <dsp:sp modelId="{4C5761A3-0A91-4ECF-8CA7-F9D1621AFC30}">
      <dsp:nvSpPr>
        <dsp:cNvPr id="0" name=""/>
        <dsp:cNvSpPr/>
      </dsp:nvSpPr>
      <dsp:spPr>
        <a:xfrm>
          <a:off x="7621814" y="746150"/>
          <a:ext cx="0" cy="1082649"/>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77E50956-F576-47CD-A680-70FF2D86B582}">
      <dsp:nvSpPr>
        <dsp:cNvPr id="0" name=""/>
        <dsp:cNvSpPr/>
      </dsp:nvSpPr>
      <dsp:spPr>
        <a:xfrm>
          <a:off x="7594945" y="1794564"/>
          <a:ext cx="66222" cy="68470"/>
        </a:xfrm>
        <a:prstGeom prst="ellipse">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46BDD6-371F-4D12-90F8-D567BDA5C8F1}">
      <dsp:nvSpPr>
        <dsp:cNvPr id="0" name=""/>
        <dsp:cNvSpPr/>
      </dsp:nvSpPr>
      <dsp:spPr>
        <a:xfrm rot="18900000">
          <a:off x="8421243" y="2971570"/>
          <a:ext cx="260148" cy="260148"/>
        </a:xfrm>
        <a:prstGeom prst="teardrop">
          <a:avLst>
            <a:gd name="adj" fmla="val 115000"/>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F8CB93-8B77-4DEC-833A-B00DF387E32C}">
      <dsp:nvSpPr>
        <dsp:cNvPr id="0" name=""/>
        <dsp:cNvSpPr/>
      </dsp:nvSpPr>
      <dsp:spPr>
        <a:xfrm>
          <a:off x="8450143" y="3000470"/>
          <a:ext cx="202347" cy="202347"/>
        </a:xfrm>
        <a:prstGeom prst="ellipse">
          <a:avLst/>
        </a:prstGeom>
        <a:solidFill>
          <a:schemeClr val="bg2">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F7EFC1EF-FA28-43FE-9A71-481B982A0DC3}">
      <dsp:nvSpPr>
        <dsp:cNvPr id="0" name=""/>
        <dsp:cNvSpPr/>
      </dsp:nvSpPr>
      <dsp:spPr>
        <a:xfrm>
          <a:off x="8735269" y="1854202"/>
          <a:ext cx="1497340" cy="10826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4300" rIns="0" bIns="76200" numCol="1" spcCol="1270" anchor="b" anchorCtr="0">
          <a:noAutofit/>
        </a:bodyPr>
        <a:lstStyle/>
        <a:p>
          <a:pPr marL="0" lvl="0" indent="0" algn="l" defTabSz="533400">
            <a:lnSpc>
              <a:spcPct val="90000"/>
            </a:lnSpc>
            <a:spcBef>
              <a:spcPct val="0"/>
            </a:spcBef>
            <a:spcAft>
              <a:spcPct val="35000"/>
            </a:spcAft>
            <a:buNone/>
          </a:pPr>
          <a:r>
            <a:rPr lang="en-US" sz="1200" b="0" kern="1200">
              <a:solidFill>
                <a:schemeClr val="tx1"/>
              </a:solidFill>
              <a:latin typeface="+mn-lt"/>
            </a:rPr>
            <a:t>Memorial Day weekend</a:t>
          </a:r>
        </a:p>
        <a:p>
          <a:pPr marL="0" lvl="0" indent="0" algn="l" defTabSz="533400">
            <a:lnSpc>
              <a:spcPct val="90000"/>
            </a:lnSpc>
            <a:spcBef>
              <a:spcPct val="0"/>
            </a:spcBef>
            <a:spcAft>
              <a:spcPct val="35000"/>
            </a:spcAft>
            <a:buNone/>
          </a:pPr>
          <a:r>
            <a:rPr lang="en-US" sz="1200" b="0" kern="1200">
              <a:solidFill>
                <a:schemeClr val="tx1"/>
              </a:solidFill>
              <a:latin typeface="+mn-lt"/>
            </a:rPr>
            <a:t>Washington, D.C.</a:t>
          </a:r>
        </a:p>
      </dsp:txBody>
      <dsp:txXfrm>
        <a:off x="8735269" y="1854202"/>
        <a:ext cx="1497340" cy="1082649"/>
      </dsp:txXfrm>
    </dsp:sp>
    <dsp:sp modelId="{8E5EC363-FE37-4DF8-9D09-F3F5D0D75B2C}">
      <dsp:nvSpPr>
        <dsp:cNvPr id="0" name=""/>
        <dsp:cNvSpPr/>
      </dsp:nvSpPr>
      <dsp:spPr>
        <a:xfrm>
          <a:off x="8735269" y="2936852"/>
          <a:ext cx="1497340" cy="3803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8900" bIns="0" numCol="1" spcCol="1270" anchor="ctr" anchorCtr="0">
          <a:noAutofit/>
        </a:bodyPr>
        <a:lstStyle/>
        <a:p>
          <a:pPr marL="0" lvl="0" indent="0" algn="l" defTabSz="622300">
            <a:lnSpc>
              <a:spcPct val="90000"/>
            </a:lnSpc>
            <a:spcBef>
              <a:spcPct val="0"/>
            </a:spcBef>
            <a:spcAft>
              <a:spcPct val="35000"/>
            </a:spcAft>
            <a:buNone/>
            <a:defRPr b="1"/>
          </a:pPr>
          <a:r>
            <a:rPr lang="en-US" sz="1400" b="1" kern="1200">
              <a:latin typeface="+mn-lt"/>
            </a:rPr>
            <a:t>Rolling to Remember</a:t>
          </a:r>
        </a:p>
      </dsp:txBody>
      <dsp:txXfrm>
        <a:off x="8735269" y="2936852"/>
        <a:ext cx="1497340" cy="380390"/>
      </dsp:txXfrm>
    </dsp:sp>
    <dsp:sp modelId="{864F71BD-F8A0-47FE-8FFF-CCE030F77A8B}">
      <dsp:nvSpPr>
        <dsp:cNvPr id="0" name=""/>
        <dsp:cNvSpPr/>
      </dsp:nvSpPr>
      <dsp:spPr>
        <a:xfrm>
          <a:off x="8551317" y="1828800"/>
          <a:ext cx="0" cy="1082649"/>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AA817544-830D-48FC-9994-71EEC9300919}">
      <dsp:nvSpPr>
        <dsp:cNvPr id="0" name=""/>
        <dsp:cNvSpPr/>
      </dsp:nvSpPr>
      <dsp:spPr>
        <a:xfrm>
          <a:off x="8524448" y="1794564"/>
          <a:ext cx="66222" cy="68470"/>
        </a:xfrm>
        <a:prstGeom prst="ellipse">
          <a:avLst/>
        </a:prstGeom>
        <a:solidFill>
          <a:schemeClr val="accent1">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10D27A-982B-1D4B-B0D3-0A84E1E3BF80}">
      <dsp:nvSpPr>
        <dsp:cNvPr id="0" name=""/>
        <dsp:cNvSpPr/>
      </dsp:nvSpPr>
      <dsp:spPr>
        <a:xfrm>
          <a:off x="2849" y="250976"/>
          <a:ext cx="3471446" cy="1388578"/>
        </a:xfrm>
        <a:prstGeom prst="chevron">
          <a:avLst/>
        </a:prstGeom>
        <a:solidFill>
          <a:schemeClr val="accent1">
            <a:hueOff val="0"/>
            <a:satOff val="0"/>
            <a:lumOff val="0"/>
            <a:alphaOff val="0"/>
          </a:schemeClr>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bg2"/>
              </a:solidFill>
            </a:rPr>
            <a:t>Learn from Humana</a:t>
          </a:r>
          <a:r>
            <a:rPr lang="en-US" sz="2400" kern="1200" baseline="30000">
              <a:solidFill>
                <a:schemeClr val="bg2"/>
              </a:solidFill>
            </a:rPr>
            <a:t>†</a:t>
          </a:r>
        </a:p>
      </dsp:txBody>
      <dsp:txXfrm>
        <a:off x="697138" y="250976"/>
        <a:ext cx="2082868" cy="1388578"/>
      </dsp:txXfrm>
    </dsp:sp>
    <dsp:sp modelId="{C02493BC-CF7E-E64A-8403-5E7F908E9796}">
      <dsp:nvSpPr>
        <dsp:cNvPr id="0" name=""/>
        <dsp:cNvSpPr/>
      </dsp:nvSpPr>
      <dsp:spPr>
        <a:xfrm>
          <a:off x="3127150" y="250976"/>
          <a:ext cx="3471446" cy="1388578"/>
        </a:xfrm>
        <a:prstGeom prst="chevron">
          <a:avLst/>
        </a:prstGeom>
        <a:solidFill>
          <a:schemeClr val="accent4"/>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bg2"/>
              </a:solidFill>
            </a:rPr>
            <a:t>Teach it to VSOs</a:t>
          </a:r>
        </a:p>
      </dsp:txBody>
      <dsp:txXfrm>
        <a:off x="3821439" y="250976"/>
        <a:ext cx="2082868" cy="1388578"/>
      </dsp:txXfrm>
    </dsp:sp>
    <dsp:sp modelId="{9E78CEDD-3A8D-C844-B861-AF53B5FFDBED}">
      <dsp:nvSpPr>
        <dsp:cNvPr id="0" name=""/>
        <dsp:cNvSpPr/>
      </dsp:nvSpPr>
      <dsp:spPr>
        <a:xfrm>
          <a:off x="6251452" y="250976"/>
          <a:ext cx="3471446" cy="1388578"/>
        </a:xfrm>
        <a:prstGeom prst="chevron">
          <a:avLst/>
        </a:prstGeom>
        <a:solidFill>
          <a:schemeClr val="accent5"/>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rtl="0">
            <a:lnSpc>
              <a:spcPct val="90000"/>
            </a:lnSpc>
            <a:spcBef>
              <a:spcPct val="0"/>
            </a:spcBef>
            <a:spcAft>
              <a:spcPct val="35000"/>
            </a:spcAft>
            <a:buNone/>
          </a:pPr>
          <a:r>
            <a:rPr lang="en-US" sz="2400" kern="1200">
              <a:solidFill>
                <a:schemeClr val="bg2"/>
              </a:solidFill>
              <a:latin typeface="+mn-lt"/>
            </a:rPr>
            <a:t>Share each other's information</a:t>
          </a:r>
        </a:p>
      </dsp:txBody>
      <dsp:txXfrm>
        <a:off x="6945741" y="250976"/>
        <a:ext cx="2082868" cy="13885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839A60-274F-A646-93EC-60EBB1207828}">
      <dsp:nvSpPr>
        <dsp:cNvPr id="0" name=""/>
        <dsp:cNvSpPr/>
      </dsp:nvSpPr>
      <dsp:spPr>
        <a:xfrm>
          <a:off x="9626865" y="2764991"/>
          <a:ext cx="175230" cy="725512"/>
        </a:xfrm>
        <a:custGeom>
          <a:avLst/>
          <a:gdLst/>
          <a:ahLst/>
          <a:cxnLst/>
          <a:rect l="0" t="0" r="0" b="0"/>
          <a:pathLst>
            <a:path>
              <a:moveTo>
                <a:pt x="0" y="0"/>
              </a:moveTo>
              <a:lnTo>
                <a:pt x="0" y="725512"/>
              </a:lnTo>
              <a:lnTo>
                <a:pt x="175230" y="725512"/>
              </a:lnTo>
            </a:path>
          </a:pathLst>
        </a:custGeom>
        <a:noFill/>
        <a:ln w="12700" cap="flat" cmpd="sng" algn="ctr">
          <a:solidFill>
            <a:schemeClr val="accent1"/>
          </a:solidFill>
          <a:prstDash val="solid"/>
        </a:ln>
        <a:effectLst/>
      </dsp:spPr>
      <dsp:style>
        <a:lnRef idx="2">
          <a:scrgbClr r="0" g="0" b="0"/>
        </a:lnRef>
        <a:fillRef idx="0">
          <a:scrgbClr r="0" g="0" b="0"/>
        </a:fillRef>
        <a:effectRef idx="0">
          <a:scrgbClr r="0" g="0" b="0"/>
        </a:effectRef>
        <a:fontRef idx="minor"/>
      </dsp:style>
    </dsp:sp>
    <dsp:sp modelId="{7817ED57-1D5F-F94D-913D-591C9CA208D6}">
      <dsp:nvSpPr>
        <dsp:cNvPr id="0" name=""/>
        <dsp:cNvSpPr/>
      </dsp:nvSpPr>
      <dsp:spPr>
        <a:xfrm>
          <a:off x="9470884" y="2764991"/>
          <a:ext cx="155981" cy="725512"/>
        </a:xfrm>
        <a:custGeom>
          <a:avLst/>
          <a:gdLst/>
          <a:ahLst/>
          <a:cxnLst/>
          <a:rect l="0" t="0" r="0" b="0"/>
          <a:pathLst>
            <a:path>
              <a:moveTo>
                <a:pt x="155981" y="0"/>
              </a:moveTo>
              <a:lnTo>
                <a:pt x="155981" y="725512"/>
              </a:lnTo>
              <a:lnTo>
                <a:pt x="0" y="725512"/>
              </a:lnTo>
            </a:path>
          </a:pathLst>
        </a:custGeom>
        <a:noFill/>
        <a:ln w="12700" cap="flat" cmpd="sng" algn="ctr">
          <a:solidFill>
            <a:schemeClr val="accent1"/>
          </a:solidFill>
          <a:prstDash val="solid"/>
        </a:ln>
        <a:effectLst/>
      </dsp:spPr>
      <dsp:style>
        <a:lnRef idx="2">
          <a:scrgbClr r="0" g="0" b="0"/>
        </a:lnRef>
        <a:fillRef idx="0">
          <a:scrgbClr r="0" g="0" b="0"/>
        </a:fillRef>
        <a:effectRef idx="0">
          <a:scrgbClr r="0" g="0" b="0"/>
        </a:effectRef>
        <a:fontRef idx="minor"/>
      </dsp:style>
    </dsp:sp>
    <dsp:sp modelId="{EE1718CA-62D9-9F48-AD22-90F266F13009}">
      <dsp:nvSpPr>
        <dsp:cNvPr id="0" name=""/>
        <dsp:cNvSpPr/>
      </dsp:nvSpPr>
      <dsp:spPr>
        <a:xfrm>
          <a:off x="7284601" y="1279189"/>
          <a:ext cx="1690525" cy="908506"/>
        </a:xfrm>
        <a:custGeom>
          <a:avLst/>
          <a:gdLst/>
          <a:ahLst/>
          <a:cxnLst/>
          <a:rect l="0" t="0" r="0" b="0"/>
          <a:pathLst>
            <a:path>
              <a:moveTo>
                <a:pt x="0" y="0"/>
              </a:moveTo>
              <a:lnTo>
                <a:pt x="0" y="908506"/>
              </a:lnTo>
              <a:lnTo>
                <a:pt x="1690525" y="908506"/>
              </a:lnTo>
            </a:path>
          </a:pathLst>
        </a:custGeom>
        <a:noFill/>
        <a:ln w="12700" cap="flat" cmpd="sng" algn="ctr">
          <a:solidFill>
            <a:schemeClr val="accent1"/>
          </a:solidFill>
          <a:prstDash val="solid"/>
        </a:ln>
        <a:effectLst/>
      </dsp:spPr>
      <dsp:style>
        <a:lnRef idx="2">
          <a:scrgbClr r="0" g="0" b="0"/>
        </a:lnRef>
        <a:fillRef idx="0">
          <a:scrgbClr r="0" g="0" b="0"/>
        </a:fillRef>
        <a:effectRef idx="0">
          <a:scrgbClr r="0" g="0" b="0"/>
        </a:effectRef>
        <a:fontRef idx="minor"/>
      </dsp:style>
    </dsp:sp>
    <dsp:sp modelId="{C05ACA57-904F-4597-9325-30E5B493209D}">
      <dsp:nvSpPr>
        <dsp:cNvPr id="0" name=""/>
        <dsp:cNvSpPr/>
      </dsp:nvSpPr>
      <dsp:spPr>
        <a:xfrm>
          <a:off x="4691163" y="2764991"/>
          <a:ext cx="167131" cy="1845324"/>
        </a:xfrm>
        <a:custGeom>
          <a:avLst/>
          <a:gdLst/>
          <a:ahLst/>
          <a:cxnLst/>
          <a:rect l="0" t="0" r="0" b="0"/>
          <a:pathLst>
            <a:path>
              <a:moveTo>
                <a:pt x="167131" y="0"/>
              </a:moveTo>
              <a:lnTo>
                <a:pt x="167131" y="1845324"/>
              </a:lnTo>
              <a:lnTo>
                <a:pt x="0" y="1845324"/>
              </a:lnTo>
            </a:path>
          </a:pathLst>
        </a:custGeom>
        <a:noFill/>
        <a:ln w="12700" cap="flat" cmpd="sng" algn="ctr">
          <a:solidFill>
            <a:schemeClr val="accent1"/>
          </a:solidFill>
          <a:prstDash val="solid"/>
        </a:ln>
        <a:effectLst/>
      </dsp:spPr>
      <dsp:style>
        <a:lnRef idx="2">
          <a:scrgbClr r="0" g="0" b="0"/>
        </a:lnRef>
        <a:fillRef idx="0">
          <a:scrgbClr r="0" g="0" b="0"/>
        </a:fillRef>
        <a:effectRef idx="0">
          <a:scrgbClr r="0" g="0" b="0"/>
        </a:effectRef>
        <a:fontRef idx="minor"/>
      </dsp:style>
    </dsp:sp>
    <dsp:sp modelId="{498D875F-E8D1-334A-9A39-A6C52654764C}">
      <dsp:nvSpPr>
        <dsp:cNvPr id="0" name=""/>
        <dsp:cNvSpPr/>
      </dsp:nvSpPr>
      <dsp:spPr>
        <a:xfrm>
          <a:off x="4858295" y="2764991"/>
          <a:ext cx="164080" cy="725512"/>
        </a:xfrm>
        <a:custGeom>
          <a:avLst/>
          <a:gdLst/>
          <a:ahLst/>
          <a:cxnLst/>
          <a:rect l="0" t="0" r="0" b="0"/>
          <a:pathLst>
            <a:path>
              <a:moveTo>
                <a:pt x="0" y="0"/>
              </a:moveTo>
              <a:lnTo>
                <a:pt x="0" y="725512"/>
              </a:lnTo>
              <a:lnTo>
                <a:pt x="164080" y="725512"/>
              </a:lnTo>
            </a:path>
          </a:pathLst>
        </a:custGeom>
        <a:noFill/>
        <a:ln w="12700" cap="flat" cmpd="sng" algn="ctr">
          <a:solidFill>
            <a:schemeClr val="accent1"/>
          </a:solidFill>
          <a:prstDash val="solid"/>
        </a:ln>
        <a:effectLst/>
      </dsp:spPr>
      <dsp:style>
        <a:lnRef idx="2">
          <a:scrgbClr r="0" g="0" b="0"/>
        </a:lnRef>
        <a:fillRef idx="0">
          <a:scrgbClr r="0" g="0" b="0"/>
        </a:fillRef>
        <a:effectRef idx="0">
          <a:scrgbClr r="0" g="0" b="0"/>
        </a:effectRef>
        <a:fontRef idx="minor"/>
      </dsp:style>
    </dsp:sp>
    <dsp:sp modelId="{A3E49686-B26A-9740-9432-D5E74FBBAFD2}">
      <dsp:nvSpPr>
        <dsp:cNvPr id="0" name=""/>
        <dsp:cNvSpPr/>
      </dsp:nvSpPr>
      <dsp:spPr>
        <a:xfrm>
          <a:off x="4691163" y="2764991"/>
          <a:ext cx="167131" cy="725512"/>
        </a:xfrm>
        <a:custGeom>
          <a:avLst/>
          <a:gdLst/>
          <a:ahLst/>
          <a:cxnLst/>
          <a:rect l="0" t="0" r="0" b="0"/>
          <a:pathLst>
            <a:path>
              <a:moveTo>
                <a:pt x="167131" y="0"/>
              </a:moveTo>
              <a:lnTo>
                <a:pt x="167131" y="725512"/>
              </a:lnTo>
              <a:lnTo>
                <a:pt x="0" y="725512"/>
              </a:lnTo>
            </a:path>
          </a:pathLst>
        </a:custGeom>
        <a:noFill/>
        <a:ln w="12700" cap="flat" cmpd="sng" algn="ctr">
          <a:solidFill>
            <a:schemeClr val="accent1"/>
          </a:solidFill>
          <a:prstDash val="solid"/>
        </a:ln>
        <a:effectLst/>
      </dsp:spPr>
      <dsp:style>
        <a:lnRef idx="2">
          <a:scrgbClr r="0" g="0" b="0"/>
        </a:lnRef>
        <a:fillRef idx="0">
          <a:scrgbClr r="0" g="0" b="0"/>
        </a:fillRef>
        <a:effectRef idx="0">
          <a:scrgbClr r="0" g="0" b="0"/>
        </a:effectRef>
        <a:fontRef idx="minor"/>
      </dsp:style>
    </dsp:sp>
    <dsp:sp modelId="{5C5555D7-B272-3C4E-9E06-0384048CECA1}">
      <dsp:nvSpPr>
        <dsp:cNvPr id="0" name=""/>
        <dsp:cNvSpPr/>
      </dsp:nvSpPr>
      <dsp:spPr>
        <a:xfrm>
          <a:off x="5510034" y="1279189"/>
          <a:ext cx="1774567" cy="908506"/>
        </a:xfrm>
        <a:custGeom>
          <a:avLst/>
          <a:gdLst/>
          <a:ahLst/>
          <a:cxnLst/>
          <a:rect l="0" t="0" r="0" b="0"/>
          <a:pathLst>
            <a:path>
              <a:moveTo>
                <a:pt x="1774567" y="0"/>
              </a:moveTo>
              <a:lnTo>
                <a:pt x="1774567" y="908506"/>
              </a:lnTo>
              <a:lnTo>
                <a:pt x="0" y="908506"/>
              </a:lnTo>
            </a:path>
          </a:pathLst>
        </a:custGeom>
        <a:noFill/>
        <a:ln w="12700" cap="flat" cmpd="sng" algn="ctr">
          <a:solidFill>
            <a:schemeClr val="accent1"/>
          </a:solidFill>
          <a:prstDash val="solid"/>
        </a:ln>
        <a:effectLst/>
      </dsp:spPr>
      <dsp:style>
        <a:lnRef idx="2">
          <a:scrgbClr r="0" g="0" b="0"/>
        </a:lnRef>
        <a:fillRef idx="0">
          <a:scrgbClr r="0" g="0" b="0"/>
        </a:fillRef>
        <a:effectRef idx="0">
          <a:scrgbClr r="0" g="0" b="0"/>
        </a:effectRef>
        <a:fontRef idx="minor"/>
      </dsp:style>
    </dsp:sp>
    <dsp:sp modelId="{D3DFC366-B53A-F849-BAB2-646CBF6E889F}">
      <dsp:nvSpPr>
        <dsp:cNvPr id="0" name=""/>
        <dsp:cNvSpPr/>
      </dsp:nvSpPr>
      <dsp:spPr>
        <a:xfrm>
          <a:off x="1904862" y="1279189"/>
          <a:ext cx="165606" cy="908510"/>
        </a:xfrm>
        <a:custGeom>
          <a:avLst/>
          <a:gdLst/>
          <a:ahLst/>
          <a:cxnLst/>
          <a:rect l="0" t="0" r="0" b="0"/>
          <a:pathLst>
            <a:path>
              <a:moveTo>
                <a:pt x="0" y="0"/>
              </a:moveTo>
              <a:lnTo>
                <a:pt x="0" y="908510"/>
              </a:lnTo>
              <a:lnTo>
                <a:pt x="165606" y="908510"/>
              </a:lnTo>
            </a:path>
          </a:pathLst>
        </a:custGeom>
        <a:noFill/>
        <a:ln w="12700" cap="flat" cmpd="sng" algn="ctr">
          <a:solidFill>
            <a:schemeClr val="accent1"/>
          </a:solidFill>
          <a:prstDash val="solid"/>
        </a:ln>
        <a:effectLst/>
      </dsp:spPr>
      <dsp:style>
        <a:lnRef idx="2">
          <a:scrgbClr r="0" g="0" b="0"/>
        </a:lnRef>
        <a:fillRef idx="0">
          <a:scrgbClr r="0" g="0" b="0"/>
        </a:fillRef>
        <a:effectRef idx="0">
          <a:scrgbClr r="0" g="0" b="0"/>
        </a:effectRef>
        <a:fontRef idx="minor"/>
      </dsp:style>
    </dsp:sp>
    <dsp:sp modelId="{7CB5CB26-F28A-0D49-9953-E3A27070684D}">
      <dsp:nvSpPr>
        <dsp:cNvPr id="0" name=""/>
        <dsp:cNvSpPr/>
      </dsp:nvSpPr>
      <dsp:spPr>
        <a:xfrm>
          <a:off x="1739256" y="1279189"/>
          <a:ext cx="165606" cy="908510"/>
        </a:xfrm>
        <a:custGeom>
          <a:avLst/>
          <a:gdLst/>
          <a:ahLst/>
          <a:cxnLst/>
          <a:rect l="0" t="0" r="0" b="0"/>
          <a:pathLst>
            <a:path>
              <a:moveTo>
                <a:pt x="165606" y="0"/>
              </a:moveTo>
              <a:lnTo>
                <a:pt x="165606" y="908510"/>
              </a:lnTo>
              <a:lnTo>
                <a:pt x="0" y="908510"/>
              </a:lnTo>
            </a:path>
          </a:pathLst>
        </a:custGeom>
        <a:noFill/>
        <a:ln w="12700" cap="flat" cmpd="sng" algn="ctr">
          <a:solidFill>
            <a:schemeClr val="accent1"/>
          </a:solidFill>
          <a:prstDash val="solid"/>
        </a:ln>
        <a:effectLst/>
      </dsp:spPr>
      <dsp:style>
        <a:lnRef idx="2">
          <a:scrgbClr r="0" g="0" b="0"/>
        </a:lnRef>
        <a:fillRef idx="0">
          <a:scrgbClr r="0" g="0" b="0"/>
        </a:fillRef>
        <a:effectRef idx="0">
          <a:scrgbClr r="0" g="0" b="0"/>
        </a:effectRef>
        <a:fontRef idx="minor"/>
      </dsp:style>
    </dsp:sp>
    <dsp:sp modelId="{E60F41AB-CDE5-884C-97A8-60E4A51783AB}">
      <dsp:nvSpPr>
        <dsp:cNvPr id="0" name=""/>
        <dsp:cNvSpPr/>
      </dsp:nvSpPr>
      <dsp:spPr>
        <a:xfrm>
          <a:off x="13846" y="490589"/>
          <a:ext cx="3782031" cy="788600"/>
        </a:xfrm>
        <a:prstGeom prst="roundRect">
          <a:avLst/>
        </a:prstGeom>
        <a:solidFill>
          <a:schemeClr val="accent3"/>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a:solidFill>
                <a:schemeClr val="bg2"/>
              </a:solidFill>
            </a:rPr>
            <a:t>FOR VETERANS</a:t>
          </a:r>
        </a:p>
      </dsp:txBody>
      <dsp:txXfrm>
        <a:off x="52342" y="529085"/>
        <a:ext cx="3705039" cy="711608"/>
      </dsp:txXfrm>
    </dsp:sp>
    <dsp:sp modelId="{B0539A4A-24A9-0546-97CB-6F664848F93E}">
      <dsp:nvSpPr>
        <dsp:cNvPr id="0" name=""/>
        <dsp:cNvSpPr/>
      </dsp:nvSpPr>
      <dsp:spPr>
        <a:xfrm>
          <a:off x="4336" y="1610401"/>
          <a:ext cx="1734920" cy="1154597"/>
        </a:xfrm>
        <a:prstGeom prst="roundRect">
          <a:avLst/>
        </a:prstGeom>
        <a:solidFill>
          <a:schemeClr val="accent4"/>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r>
            <a:rPr lang="en-US" sz="1400" kern="1200">
              <a:solidFill>
                <a:schemeClr val="bg2"/>
              </a:solidFill>
            </a:rPr>
            <a:t>Veteran Service Experience </a:t>
          </a:r>
          <a:br>
            <a:rPr lang="en-US" sz="1400" kern="1200">
              <a:solidFill>
                <a:schemeClr val="bg2"/>
              </a:solidFill>
            </a:rPr>
          </a:br>
          <a:r>
            <a:rPr lang="en-US" sz="1400" kern="1200">
              <a:solidFill>
                <a:schemeClr val="bg2"/>
              </a:solidFill>
            </a:rPr>
            <a:t>(members only)</a:t>
          </a:r>
        </a:p>
        <a:p>
          <a:pPr marL="0" lvl="0" indent="0" algn="ctr" defTabSz="622300">
            <a:lnSpc>
              <a:spcPct val="90000"/>
            </a:lnSpc>
            <a:spcBef>
              <a:spcPct val="0"/>
            </a:spcBef>
            <a:spcAft>
              <a:spcPct val="35000"/>
            </a:spcAft>
            <a:buNone/>
          </a:pPr>
          <a:r>
            <a:rPr lang="en-US" sz="1400" kern="1200">
              <a:solidFill>
                <a:schemeClr val="bg2"/>
              </a:solidFill>
            </a:rPr>
            <a:t>800-HUM-VETS</a:t>
          </a:r>
        </a:p>
      </dsp:txBody>
      <dsp:txXfrm>
        <a:off x="60699" y="1666764"/>
        <a:ext cx="1622194" cy="1041871"/>
      </dsp:txXfrm>
    </dsp:sp>
    <dsp:sp modelId="{53CF2DF8-4C89-8743-BF9C-8B41AF5E8BD0}">
      <dsp:nvSpPr>
        <dsp:cNvPr id="0" name=""/>
        <dsp:cNvSpPr/>
      </dsp:nvSpPr>
      <dsp:spPr>
        <a:xfrm>
          <a:off x="2070468" y="1610401"/>
          <a:ext cx="1734920" cy="1154597"/>
        </a:xfrm>
        <a:prstGeom prst="roundRect">
          <a:avLst/>
        </a:prstGeom>
        <a:solidFill>
          <a:schemeClr val="accent4"/>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r>
            <a:rPr lang="en-US" sz="1400" kern="1200">
              <a:solidFill>
                <a:schemeClr val="bg2"/>
              </a:solidFill>
            </a:rPr>
            <a:t>Veteran Health Equity and Social Impact </a:t>
          </a:r>
        </a:p>
        <a:p>
          <a:pPr marL="0" lvl="0" indent="0" algn="ctr" defTabSz="622300">
            <a:lnSpc>
              <a:spcPct val="90000"/>
            </a:lnSpc>
            <a:spcBef>
              <a:spcPct val="0"/>
            </a:spcBef>
            <a:spcAft>
              <a:spcPct val="35000"/>
            </a:spcAft>
            <a:buNone/>
          </a:pPr>
          <a:r>
            <a:rPr lang="en-US" sz="1400" kern="1200">
              <a:solidFill>
                <a:schemeClr val="bg2"/>
              </a:solidFill>
            </a:rPr>
            <a:t>Google “Veteran </a:t>
          </a:r>
          <a:br>
            <a:rPr lang="en-US" sz="1400" kern="1200">
              <a:solidFill>
                <a:schemeClr val="bg2"/>
              </a:solidFill>
            </a:rPr>
          </a:br>
          <a:r>
            <a:rPr lang="en-US" sz="1400" kern="1200">
              <a:solidFill>
                <a:schemeClr val="bg2"/>
              </a:solidFill>
            </a:rPr>
            <a:t>Health Equity and </a:t>
          </a:r>
          <a:br>
            <a:rPr lang="en-US" sz="1400" kern="1200">
              <a:solidFill>
                <a:schemeClr val="bg2"/>
              </a:solidFill>
            </a:rPr>
          </a:br>
          <a:r>
            <a:rPr lang="en-US" sz="1400" kern="1200">
              <a:solidFill>
                <a:schemeClr val="bg2"/>
              </a:solidFill>
            </a:rPr>
            <a:t>Social Impact ”</a:t>
          </a:r>
        </a:p>
      </dsp:txBody>
      <dsp:txXfrm>
        <a:off x="2126831" y="1666764"/>
        <a:ext cx="1622194" cy="1041871"/>
      </dsp:txXfrm>
    </dsp:sp>
    <dsp:sp modelId="{A43CEB85-6B45-6749-99E0-D7C747F01993}">
      <dsp:nvSpPr>
        <dsp:cNvPr id="0" name=""/>
        <dsp:cNvSpPr/>
      </dsp:nvSpPr>
      <dsp:spPr>
        <a:xfrm>
          <a:off x="5042390" y="490589"/>
          <a:ext cx="4484421" cy="788600"/>
        </a:xfrm>
        <a:prstGeom prst="roundRect">
          <a:avLst/>
        </a:prstGeom>
        <a:solidFill>
          <a:schemeClr val="accent1"/>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a:solidFill>
                <a:schemeClr val="tx2"/>
              </a:solidFill>
            </a:rPr>
            <a:t>FOR AGENTS AND VSOS</a:t>
          </a:r>
        </a:p>
      </dsp:txBody>
      <dsp:txXfrm>
        <a:off x="5080886" y="529085"/>
        <a:ext cx="4407429" cy="711608"/>
      </dsp:txXfrm>
    </dsp:sp>
    <dsp:sp modelId="{EAB7C152-04E4-8144-8495-78B7BB0C12C8}">
      <dsp:nvSpPr>
        <dsp:cNvPr id="0" name=""/>
        <dsp:cNvSpPr/>
      </dsp:nvSpPr>
      <dsp:spPr>
        <a:xfrm>
          <a:off x="4206557" y="1610401"/>
          <a:ext cx="1303477" cy="1154589"/>
        </a:xfrm>
        <a:prstGeom prst="roundRect">
          <a:avLst/>
        </a:prstGeom>
        <a:solidFill>
          <a:schemeClr val="tx2"/>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bg2"/>
              </a:solidFill>
            </a:rPr>
            <a:t>Agents</a:t>
          </a:r>
        </a:p>
      </dsp:txBody>
      <dsp:txXfrm>
        <a:off x="4262919" y="1666763"/>
        <a:ext cx="1190753" cy="1041865"/>
      </dsp:txXfrm>
    </dsp:sp>
    <dsp:sp modelId="{8557B17A-BEE4-3945-B8EF-4D83BACA8773}">
      <dsp:nvSpPr>
        <dsp:cNvPr id="0" name=""/>
        <dsp:cNvSpPr/>
      </dsp:nvSpPr>
      <dsp:spPr>
        <a:xfrm>
          <a:off x="2151067" y="3096203"/>
          <a:ext cx="2540096" cy="788600"/>
        </a:xfrm>
        <a:prstGeom prst="roundRect">
          <a:avLst/>
        </a:prstGeom>
        <a:solidFill>
          <a:schemeClr val="tx1">
            <a:lumMod val="20000"/>
            <a:lumOff val="80000"/>
          </a:schemeClr>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rPr>
            <a:t>Local support team</a:t>
          </a:r>
          <a:br>
            <a:rPr lang="en-US" sz="1400" kern="1200">
              <a:solidFill>
                <a:schemeClr val="tx1"/>
              </a:solidFill>
            </a:rPr>
          </a:br>
          <a:r>
            <a:rPr lang="en-US" sz="1400" u="sng" kern="1200" err="1">
              <a:solidFill>
                <a:schemeClr val="accent4"/>
              </a:solidFill>
            </a:rPr>
            <a:t>IgniteWithHumana.com</a:t>
          </a:r>
          <a:r>
            <a:rPr lang="en-US" sz="1400" u="sng" kern="1200">
              <a:solidFill>
                <a:schemeClr val="accent4"/>
              </a:solidFill>
            </a:rPr>
            <a:t>/Support</a:t>
          </a:r>
        </a:p>
      </dsp:txBody>
      <dsp:txXfrm>
        <a:off x="2189563" y="3134699"/>
        <a:ext cx="2463104" cy="711608"/>
      </dsp:txXfrm>
    </dsp:sp>
    <dsp:sp modelId="{4F038E66-E680-6140-8B98-F6D3B989211D}">
      <dsp:nvSpPr>
        <dsp:cNvPr id="0" name=""/>
        <dsp:cNvSpPr/>
      </dsp:nvSpPr>
      <dsp:spPr>
        <a:xfrm>
          <a:off x="5022375" y="3096203"/>
          <a:ext cx="2540096" cy="788600"/>
        </a:xfrm>
        <a:prstGeom prst="roundRect">
          <a:avLst/>
        </a:prstGeom>
        <a:solidFill>
          <a:schemeClr val="tx1">
            <a:lumMod val="20000"/>
            <a:lumOff val="80000"/>
          </a:schemeClr>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rPr>
            <a:t>Agent Support</a:t>
          </a:r>
          <a:br>
            <a:rPr lang="en-US" sz="1400" kern="1200">
              <a:solidFill>
                <a:schemeClr val="tx1"/>
              </a:solidFill>
            </a:rPr>
          </a:br>
          <a:r>
            <a:rPr lang="en-US" sz="1400" u="sng" kern="1200" err="1">
              <a:solidFill>
                <a:schemeClr val="accent4"/>
              </a:solidFill>
            </a:rPr>
            <a:t>AgentSupport@Humana.com</a:t>
          </a:r>
          <a:br>
            <a:rPr lang="en-US" sz="1400" kern="1200">
              <a:solidFill>
                <a:schemeClr val="tx1"/>
              </a:solidFill>
            </a:rPr>
          </a:br>
          <a:r>
            <a:rPr lang="en-US" sz="1400" kern="1200">
              <a:solidFill>
                <a:schemeClr val="tx1"/>
              </a:solidFill>
            </a:rPr>
            <a:t>800-309-3163</a:t>
          </a:r>
        </a:p>
      </dsp:txBody>
      <dsp:txXfrm>
        <a:off x="5060871" y="3134699"/>
        <a:ext cx="2463104" cy="711608"/>
      </dsp:txXfrm>
    </dsp:sp>
    <dsp:sp modelId="{C3F997AB-7D85-4DB8-98D9-32989CD5E7A9}">
      <dsp:nvSpPr>
        <dsp:cNvPr id="0" name=""/>
        <dsp:cNvSpPr/>
      </dsp:nvSpPr>
      <dsp:spPr>
        <a:xfrm>
          <a:off x="2151067" y="4216015"/>
          <a:ext cx="2540096" cy="788600"/>
        </a:xfrm>
        <a:prstGeom prst="roundRect">
          <a:avLst/>
        </a:prstGeom>
        <a:solidFill>
          <a:schemeClr val="tx1">
            <a:lumMod val="20000"/>
            <a:lumOff val="80000"/>
          </a:schemeClr>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tx1"/>
              </a:solidFill>
            </a:rPr>
            <a:t>Veteran Community </a:t>
          </a:r>
          <a:br>
            <a:rPr lang="en-US" sz="1400" kern="1200">
              <a:solidFill>
                <a:schemeClr val="tx1"/>
              </a:solidFill>
            </a:rPr>
          </a:br>
          <a:r>
            <a:rPr lang="en-US" sz="1400" kern="1200">
              <a:solidFill>
                <a:schemeClr val="tx1"/>
              </a:solidFill>
            </a:rPr>
            <a:t>Engagement Executives</a:t>
          </a:r>
          <a:br>
            <a:rPr lang="en-US" sz="1400" kern="1200">
              <a:solidFill>
                <a:schemeClr val="tx1"/>
              </a:solidFill>
            </a:rPr>
          </a:br>
          <a:r>
            <a:rPr lang="en-US" sz="1400" u="sng" kern="1200" err="1">
              <a:solidFill>
                <a:schemeClr val="accent4"/>
              </a:solidFill>
            </a:rPr>
            <a:t>IgniteWithHumana.com</a:t>
          </a:r>
          <a:r>
            <a:rPr lang="en-US" sz="1400" u="sng" kern="1200">
              <a:solidFill>
                <a:schemeClr val="accent4"/>
              </a:solidFill>
            </a:rPr>
            <a:t>/Support</a:t>
          </a:r>
        </a:p>
      </dsp:txBody>
      <dsp:txXfrm>
        <a:off x="2189563" y="4254511"/>
        <a:ext cx="2463104" cy="711608"/>
      </dsp:txXfrm>
    </dsp:sp>
    <dsp:sp modelId="{5AB666E9-5760-7C4C-B0DD-F3069B25D0AE}">
      <dsp:nvSpPr>
        <dsp:cNvPr id="0" name=""/>
        <dsp:cNvSpPr/>
      </dsp:nvSpPr>
      <dsp:spPr>
        <a:xfrm>
          <a:off x="8975127" y="1610401"/>
          <a:ext cx="1303477" cy="1154589"/>
        </a:xfrm>
        <a:prstGeom prst="roundRect">
          <a:avLst/>
        </a:prstGeom>
        <a:solidFill>
          <a:schemeClr val="accent5"/>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bg2"/>
              </a:solidFill>
            </a:rPr>
            <a:t>VSOs</a:t>
          </a:r>
        </a:p>
      </dsp:txBody>
      <dsp:txXfrm>
        <a:off x="9031489" y="1666763"/>
        <a:ext cx="1190753" cy="1041865"/>
      </dsp:txXfrm>
    </dsp:sp>
    <dsp:sp modelId="{9CF48FE5-AC7D-D543-A27A-045EC672712D}">
      <dsp:nvSpPr>
        <dsp:cNvPr id="0" name=""/>
        <dsp:cNvSpPr/>
      </dsp:nvSpPr>
      <dsp:spPr>
        <a:xfrm>
          <a:off x="7893684" y="3096203"/>
          <a:ext cx="1577200" cy="788600"/>
        </a:xfrm>
        <a:prstGeom prst="roundRect">
          <a:avLst/>
        </a:prstGeom>
        <a:solidFill>
          <a:schemeClr val="accent6"/>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bg2"/>
              </a:solidFill>
            </a:rPr>
            <a:t>Veteran Community Engagement Executives</a:t>
          </a:r>
        </a:p>
      </dsp:txBody>
      <dsp:txXfrm>
        <a:off x="7932180" y="3134699"/>
        <a:ext cx="1500208" cy="711608"/>
      </dsp:txXfrm>
    </dsp:sp>
    <dsp:sp modelId="{76B44EC4-7216-2F40-A8A6-FB399E3A4CF7}">
      <dsp:nvSpPr>
        <dsp:cNvPr id="0" name=""/>
        <dsp:cNvSpPr/>
      </dsp:nvSpPr>
      <dsp:spPr>
        <a:xfrm>
          <a:off x="9802096" y="3096203"/>
          <a:ext cx="1577200" cy="788600"/>
        </a:xfrm>
        <a:prstGeom prst="roundRect">
          <a:avLst/>
        </a:prstGeom>
        <a:solidFill>
          <a:schemeClr val="accent6"/>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a:solidFill>
                <a:schemeClr val="bg2"/>
              </a:solidFill>
            </a:rPr>
            <a:t>Veteran team</a:t>
          </a:r>
        </a:p>
      </dsp:txBody>
      <dsp:txXfrm>
        <a:off x="9840592" y="3134699"/>
        <a:ext cx="1500208" cy="711608"/>
      </dsp:txXfrm>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17/3/layout/DropPinTimeline">
  <dgm:title val="Drop Pin Timeline"/>
  <dgm:desc val="Use to show a list of events in chronological order. An invisible box next to the pin contains the date and the description is immediately below. It can display a medium amount of text and medium length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fact="0.8"/>
      <dgm:constr type="ctrY" for="ch" forName="nodes" refType="h" fact="0.5"/>
    </dgm:constrLst>
    <dgm:layoutNode name="divider" styleLbl="fgAcc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w="19050">
                    <a:solidFill>
                      <a:srgbClr val="000000"/>
                    </a:solidFill>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solidFill>
                      <a:srgbClr val="000000"/>
                    </a:solidFill>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 type="primFontSz" for="des" forName="L1TextContainer1" val="20"/>
        <dgm:constr type="primFontSz" for="des" forName="L2TextContainer1" refType="primFontSz" refFor="des" refForName="L1TextContainer1" op="equ" fact="0.75"/>
        <dgm:constr type="w" for="ch" forName="composite1" refType="w"/>
        <dgm:constr type="h" for="ch" forName="composite1" refType="h"/>
        <dgm:constr type="w" for="ch" forName="spaceBetweenRectangles1" refType="w" refFor="ch" refForName="composite1" fact="0.28"/>
        <dgm:constr type="primFontSz" for="des" forName="L1TextContainer1" op="equ"/>
        <dgm:constr type="primFontSz" for="des" forName="L2TextContainer1" op="equ"/>
      </dgm:constrLst>
      <dgm:choose name="LayoutBasedOnCountOfNodes">
        <dgm:if name="LessThanOrEqualToTwoNodes" axis="ch" ptType="node" func="cnt" op="lte" val="2">
          <dgm:forEach name="nodesForEach1" axis="ch" ptType="node">
            <dgm:layoutNode name="composite1">
              <dgm:alg type="composite"/>
              <dgm:shape xmlns:r="http://schemas.openxmlformats.org/officeDocument/2006/relationships" r:blip="">
                <dgm:adjLst/>
              </dgm:shape>
              <dgm:choose name="CaseForLayoutDirection1">
                <dgm:if name="CaseForLayoutDirectionLTR1" func="var" arg="dir" op="equ" val="norm">
                  <dgm:choose name="CaseForPlacingNodesAboveAndBelowDividerLTR1">
                    <dgm:if name="CaseForPlacingNodeAboveDividerLTR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LTR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if>
                <dgm:else name="CaseForLayoutDirectionRTL1">
                  <dgm:choose name="CaseForPlacingNodesAboveAndBelowDividerRTL1">
                    <dgm:if name="CaseForPlacingNodeAboveDividerRTL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RT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else>
              </dgm:choose>
              <dgm:layoutNode name="ConnectorPoint1" styleLbl="lnNode1" moveWith="ConnectLine1">
                <dgm:alg type="sp"/>
                <dgm:shape xmlns:r="http://schemas.openxmlformats.org/officeDocument/2006/relationships" type="ellipse" r:blip="" zOrderOff="10">
                  <dgm:adjLst/>
                </dgm:shape>
                <dgm:presOf/>
                <dgm:constrLst>
                  <dgm:constr type="w" refType="h" op="equ"/>
                </dgm:constrLst>
              </dgm:layoutNode>
              <dgm:layoutNode name="DropPinPlaceHolder1">
                <dgm:alg type="composite"/>
                <dgm:shape xmlns:r="http://schemas.openxmlformats.org/officeDocument/2006/relationships" r:blip="">
                  <dgm:adjLst/>
                </dgm:shape>
                <dgm:constrLst>
                  <dgm:constr type="w" for="ch" forName="DropPin1" refType="w"/>
                  <dgm:constr type="h" for="ch" forName="DropPin1" refType="h"/>
                  <dgm:constr type="ctrX" for="ch" forName="DropPin1" refType="w" fact="0.5"/>
                  <dgm:constr type="ctrY" for="ch" forName="DropPin1" refType="h" fact="0.5"/>
                  <dgm:constr type="w" for="ch" forName="Ellipse1" refType="w" refFor="ch" refForName="DropPin1" fact="0.55"/>
                  <dgm:constr type="h" for="ch" forName="Ellipse1" refType="w" refFor="ch" refForName="DropPin1" fact="0.55"/>
                  <dgm:constr type="ctrX" for="ch" forName="Ellipse1" refType="ctrX" refFor="ch" refForName="DropPin1"/>
                  <dgm:constr type="ctrY" for="ch" forName="Ellipse1" refType="ctrY" refFor="ch" refForName="DropPin1"/>
                </dgm:constrLst>
                <dgm:layoutNode name="DropPin1" styleLbl="alignNode1">
                  <dgm:alg type="sp"/>
                  <dgm:choose name="CaseForPlacingTearDropAboveAndBelowDivider1">
                    <dgm:if name="CaseForPlacingTearDropAboveDivider1" axis="self" ptType="node" func="posOdd" op="equ" val="1">
                      <dgm:shape xmlns:r="http://schemas.openxmlformats.org/officeDocument/2006/relationships" rot="135" type="teardrop" r:blip="">
                        <dgm:adjLst>
                          <dgm:adj idx="1" val="1.15"/>
                        </dgm:adjLst>
                      </dgm:shape>
                    </dgm:if>
                    <dgm:else name="CaseForPlacingTearDropBelowDivider1">
                      <dgm:shape xmlns:r="http://schemas.openxmlformats.org/officeDocument/2006/relationships" rot="-45" type="teardrop" r:blip="">
                        <dgm:adjLst>
                          <dgm:adj idx="1" val="1.15"/>
                        </dgm:adjLst>
                      </dgm:shape>
                    </dgm:else>
                  </dgm:choose>
                  <dgm:presOf/>
                  <dgm:constrLst/>
                </dgm:layoutNode>
                <dgm:layoutNode name="Ellipse1" styleLbl="fgAcc1" moveWith="DropPin1">
                  <dgm:alg type="sp"/>
                  <dgm:shape xmlns:r="http://schemas.openxmlformats.org/officeDocument/2006/relationships" type="ellipse" r:blip="">
                    <dgm:adjLst/>
                    <dgm:extLst>
                      <a:ext uri="{B698B0E9-8C71-41B9-8309-B3DCBF30829C}">
                        <dgm1612:spPr xmlns:dgm1612="http://schemas.microsoft.com/office/drawing/2016/12/diagram">
                          <a:ln>
                            <a:noFill/>
                          </a:ln>
                        </dgm1612:spPr>
                      </a:ext>
                    </dgm:extLst>
                  </dgm:shape>
                  <dgm:presOf/>
                  <dgm:constrLst/>
                </dgm:layoutNode>
              </dgm:layoutNode>
              <dgm:layoutNode name="L2TextContainer1" styleLbl="revTx" moveWith="L1TextContainer">
                <dgm:varLst>
                  <dgm:bulletEnabled val="1"/>
                </dgm:varLst>
                <dgm:choose name="casesForTxtDirLogic1">
                  <dgm:if name="Name771"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dgm:constr type="tMarg" refType="primFontSz" fact="0.5"/>
                      <dgm:constr type="bMarg" refType="primFontSz" fact="0.75"/>
                    </dgm:constrLst>
                  </dgm:if>
                  <dgm:else name="Name881">
                    <dgm:alg type="tx">
                      <dgm:param type="txAnchorVert" val="b"/>
                      <dgm:param type="parTxLTRAlign" val="l"/>
                      <dgm:param type="parTxRTLAlign" val="l"/>
                      <dgm:param type="txAnchorVertCh" val="b"/>
                      <dgm:param type="shpTxRTLAlignCh" val="l"/>
                      <dgm:param type="shpTxLTRAlignCh" val="l"/>
                    </dgm:alg>
                    <dgm:constrLst>
                      <dgm:constr type="lMarg"/>
                      <dgm:constr type="rMarg" refType="primFontSz" fact="0.5"/>
                      <dgm:constr type="tMarg" refType="primFontSz" fact="0.75"/>
                      <dgm:constr type="bMarg" refType="primFontSz" fact="0.5"/>
                    </dgm:constrLst>
                  </dgm:else>
                </dgm:choose>
                <dgm:shape xmlns:r="http://schemas.openxmlformats.org/officeDocument/2006/relationships" type="rect" r:blip="">
                  <dgm:adjLst/>
                </dgm:shape>
                <dgm:presOf axis="des" ptType="node"/>
                <dgm:ruleLst>
                  <dgm:rule type="primFontSz" val="11" fact="NaN" max="NaN"/>
                </dgm:ruleLst>
              </dgm:layoutNode>
              <dgm:layoutNode name="L1TextContainer1"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refType="primFontSz" fact="0.5"/>
                  <dgm:constr type="tMarg"/>
                  <dgm:constr type="bMarg"/>
                </dgm:constrLst>
                <dgm:ruleLst>
                  <dgm:rule type="primFontSz" val="13" fact="NaN" max="NaN"/>
                </dgm:ruleLst>
              </dgm:layoutNode>
              <dgm:layoutNode name="ConnectLine1" styleLbl="sibTrans1D1">
                <dgm:alg type="sp"/>
                <dgm:shape xmlns:r="http://schemas.openxmlformats.org/officeDocument/2006/relationships" type="line" r:blip="">
                  <dgm:adjLst/>
                  <dgm:extLst>
                    <a:ext uri="{B698B0E9-8C71-41B9-8309-B3DCBF30829C}">
                      <dgm1612:spPr xmlns:dgm1612="http://schemas.microsoft.com/office/drawing/2016/12/diagram">
                        <a:ln w="12700">
                          <a:prstDash val="dash"/>
                        </a:ln>
                      </dgm1612:spPr>
                    </a:ext>
                  </dgm:extLst>
                </dgm:shape>
                <dgm:presOf/>
                <dgm:constrLst/>
              </dgm:layoutNode>
              <dgm:layoutNode name="EmptyPlaceHolder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if>
        <dgm:else name="MoreThanTwoNodes">
          <dgm:forEach name="nodesForEach" axis="ch" ptType="node">
            <dgm:layoutNode name="composite">
              <dgm:alg type="composite"/>
              <dgm:shape xmlns:r="http://schemas.openxmlformats.org/officeDocument/2006/relationships" r:blip="">
                <dgm:adjLst/>
              </dgm:shape>
              <dgm:choose name="CaseForLayoutDirection">
                <dgm:if name="CaseForLayoutDirectionLTR" func="var" arg="dir" op="equ" val="norm">
                  <dgm:choose name="CaseForPlacingNodesAboveAndBelowDividerLTR">
                    <dgm:if name="CaseForPlacingNodeAboveDividerLTR"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ConnectLine"/>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LTR">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ConnectLine"/>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if>
                <dgm:else name="CaseForLayoutDirectionRTL">
                  <dgm:choose name="CaseForPlacingNodesAboveAndBelowDividerRTL">
                    <dgm:if name="CaseForPlacingNodeAboveDividerRTL"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RTL">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else>
              </dgm:choose>
              <dgm:layoutNode name="ConnectorPoint" styleLbl="lnNode1" moveWith="ConnectLine">
                <dgm:alg type="sp"/>
                <dgm:shape xmlns:r="http://schemas.openxmlformats.org/officeDocument/2006/relationships" type="ellipse" r:blip="" zOrderOff="10">
                  <dgm:adjLst/>
                  <dgm:extLst>
                    <a:ext uri="{B698B0E9-8C71-41B9-8309-B3DCBF30829C}">
                      <dgm1612:spPr xmlns:dgm1612="http://schemas.microsoft.com/office/drawing/2016/12/diagram">
                        <a:ln w="6350"/>
                      </dgm1612:spPr>
                    </a:ext>
                  </dgm:extLst>
                </dgm:shape>
                <dgm:presOf/>
                <dgm:constrLst>
                  <dgm:constr type="w" refType="h" op="equ"/>
                </dgm:constrLst>
              </dgm:layoutNode>
              <dgm:layoutNode name="DropPinPlaceHolder">
                <dgm:alg type="composite"/>
                <dgm:shape xmlns:r="http://schemas.openxmlformats.org/officeDocument/2006/relationships" r:blip="">
                  <dgm:adjLst/>
                </dgm:shape>
                <dgm:constrLst>
                  <dgm:constr type="w" for="ch" forName="DropPin" refType="w"/>
                  <dgm:constr type="h" for="ch" forName="DropPin" refType="h"/>
                  <dgm:constr type="ctrX" for="ch" forName="DropPin" refType="w" fact="0.5"/>
                  <dgm:constr type="ctrY" for="ch" forName="DropPin" refType="h" fact="0.5"/>
                  <dgm:constr type="w" for="ch" forName="Ellipse" refType="w" refFor="ch" refForName="DropPin" fact="0.55"/>
                  <dgm:constr type="h" for="ch" forName="Ellipse" refType="w" refFor="ch" refForName="DropPin" fact="0.55"/>
                  <dgm:constr type="ctrX" for="ch" forName="Ellipse" refType="ctrX" refFor="ch" refForName="DropPin"/>
                  <dgm:constr type="ctrY" for="ch" forName="Ellipse" refType="ctrY" refFor="ch" refForName="DropPin"/>
                </dgm:constrLst>
                <dgm:layoutNode name="DropPin" styleLbl="alignNode1">
                  <dgm:alg type="sp"/>
                  <dgm:choose name="CaseForPlacingTearDropAboveAndBelowDivider">
                    <dgm:if name="CaseForPlacingTearDropAboveDivider" axis="self" ptType="node" func="posOdd" op="equ" val="1">
                      <dgm:shape xmlns:r="http://schemas.openxmlformats.org/officeDocument/2006/relationships" rot="135" type="teardrop" r:blip="">
                        <dgm:adjLst>
                          <dgm:adj idx="1" val="1.15"/>
                        </dgm:adjLst>
                      </dgm:shape>
                    </dgm:if>
                    <dgm:else name="CaseForPlacingTearDropBelowDivider">
                      <dgm:shape xmlns:r="http://schemas.openxmlformats.org/officeDocument/2006/relationships" rot="-45" type="teardrop" r:blip="">
                        <dgm:adjLst>
                          <dgm:adj idx="1" val="1.15"/>
                        </dgm:adjLst>
                      </dgm:shape>
                    </dgm:else>
                  </dgm:choose>
                  <dgm:presOf/>
                  <dgm:constrLst/>
                </dgm:layoutNode>
                <dgm:layoutNode name="Ellipse" styleLbl="fgAcc1" moveWith="DropPin">
                  <dgm:alg type="sp"/>
                  <dgm:shape xmlns:r="http://schemas.openxmlformats.org/officeDocument/2006/relationships" type="ellipse" r:blip="">
                    <dgm:adjLst/>
                    <dgm:extLst>
                      <a:ext uri="{B698B0E9-8C71-41B9-8309-B3DCBF30829C}">
                        <dgm1612:spPr xmlns:dgm1612="http://schemas.microsoft.com/office/drawing/2016/12/diagram">
                          <a:ln>
                            <a:noFill/>
                          </a:ln>
                        </dgm1612:spPr>
                      </a:ext>
                    </dgm:extLst>
                  </dgm:shape>
                  <dgm:presOf/>
                  <dgm:constrLst/>
                </dgm:layoutNode>
              </dgm:layoutNode>
              <dgm:layoutNode name="L2TextContainer" styleLbl="revTx" moveWith="L1TextContainer">
                <dgm:varLst>
                  <dgm:bulletEnabled val="1"/>
                </dgm:varLst>
                <dgm:choose name="casesForTxtDirLogic">
                  <dgm:if name="Name77"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refType="primFontSz" fact="0.5"/>
                      <dgm:constr type="tMarg" refType="primFontSz" fact="0.5"/>
                      <dgm:constr type="bMarg" refType="primFontSz" fact="0.75"/>
                    </dgm:constrLst>
                  </dgm:if>
                  <dgm:else name="Name88">
                    <dgm:alg type="tx">
                      <dgm:param type="txAnchorVert" val="b"/>
                      <dgm:param type="parTxLTRAlign" val="l"/>
                      <dgm:param type="parTxRTLAlign" val="l"/>
                      <dgm:param type="txAnchorVertCh" val="b"/>
                      <dgm:param type="shpTxRTLAlignCh" val="l"/>
                      <dgm:param type="shpTxLTRAlignCh" val="l"/>
                    </dgm:alg>
                    <dgm:constrLst>
                      <dgm:constr type="lMarg"/>
                      <dgm:constr type="rMarg"/>
                      <dgm:constr type="tMarg" refType="primFontSz" fact="0.75"/>
                      <dgm:constr type="bMarg" refType="primFontSz" fact="0.5"/>
                    </dgm:constrLst>
                  </dgm:else>
                </dgm:choose>
                <dgm:shape xmlns:r="http://schemas.openxmlformats.org/officeDocument/2006/relationships" type="rect" r:blip="">
                  <dgm:adjLst/>
                </dgm:shape>
                <dgm:presOf axis="des" ptType="node"/>
                <dgm:ruleLst>
                  <dgm:rule type="primFontSz" val="11" fact="NaN" max="NaN"/>
                </dgm:ruleLst>
              </dgm:layoutNode>
              <dgm:layoutNode name="L1TextContainer"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refType="primFontSz" fact="0.5"/>
                  <dgm:constr type="tMarg"/>
                  <dgm:constr type="bMarg"/>
                </dgm:constrLst>
                <dgm:ruleLst>
                  <dgm:rule type="primFontSz" val="13" fact="NaN" max="NaN"/>
                </dgm:ruleLst>
              </dgm:layoutNode>
              <dgm:layoutNode name="ConnectLine" styleLbl="sibTrans1D1">
                <dgm:alg type="sp"/>
                <dgm:shape xmlns:r="http://schemas.openxmlformats.org/officeDocument/2006/relationships" type="line" r:blip="">
                  <dgm:adjLst/>
                  <dgm:extLst>
                    <a:ext uri="{B698B0E9-8C71-41B9-8309-B3DCBF30829C}">
                      <dgm1612:spPr xmlns:dgm1612="http://schemas.microsoft.com/office/drawing/2016/12/diagram">
                        <a:ln w="12700">
                          <a:prstDash val="dash"/>
                        </a:ln>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else>
      </dgm:choose>
    </dgm:layoutNode>
  </dgm:layoutNode>
  <dgm:extLst>
    <a:ext uri="{68A01E43-0DF5-4B5B-8FA6-DAF915123BFB}">
      <dgm1612:lstStyle xmlns:dgm1612="http://schemas.microsoft.com/office/drawing/2016/12/diagram">
        <a:lvl1pPr>
          <a:defRPr b="1"/>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995E63-355A-CB49-A5FD-74FA7AD78BCF}" type="datetimeFigureOut">
              <a:rPr lang="en-US" smtClean="0"/>
              <a:t>6/20/2023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C2C6C4-9C72-294E-8861-795D252687C6}" type="slidenum">
              <a:rPr lang="en-US" smtClean="0"/>
              <a:t>‹#›</a:t>
            </a:fld>
            <a:endParaRPr lang="en-US"/>
          </a:p>
        </p:txBody>
      </p:sp>
    </p:spTree>
    <p:extLst>
      <p:ext uri="{BB962C8B-B14F-4D97-AF65-F5344CB8AC3E}">
        <p14:creationId xmlns:p14="http://schemas.microsoft.com/office/powerpoint/2010/main" val="1118378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Robert Berg: </a:t>
            </a:r>
            <a:r>
              <a:rPr lang="en-US"/>
              <a:t>Welcome to “Elevate your veteran service organization (VSO) approach” presentation, agents! We’re happy to have you. As you may know, serving those who serve us has long been a focus for us at Humana dating back over 25 years. It’s an honor to be able to give back to those who’ve given so much. Our efforts to help veterans live their healthiest and happiest lives extend beyond our internal plans and programs. We’re out and about in local communities.</a:t>
            </a:r>
          </a:p>
          <a:p>
            <a:endParaRPr lang="en-US"/>
          </a:p>
          <a:p>
            <a:r>
              <a:rPr lang="en-US" b="1"/>
              <a:t>Allen Cary: </a:t>
            </a:r>
            <a:r>
              <a:rPr lang="en-US"/>
              <a:t>That’s right. Today’s presentation is how you can join us in these efforts. Together, we can ensure veterans, their families and communities feel the respect and have the support they deserve. Before we get to it, let us know what your experiences have been with veterans in your community. Have you volunteered? Hosted events? Sponsored an activity? Tell us about it in the chat. </a:t>
            </a:r>
            <a:endParaRPr lang="en-US">
              <a:cs typeface="Calibri"/>
            </a:endParaRPr>
          </a:p>
        </p:txBody>
      </p:sp>
      <p:sp>
        <p:nvSpPr>
          <p:cNvPr id="4" name="Slide Number Placeholder 3"/>
          <p:cNvSpPr>
            <a:spLocks noGrp="1"/>
          </p:cNvSpPr>
          <p:nvPr>
            <p:ph type="sldNum" sz="quarter" idx="5"/>
          </p:nvPr>
        </p:nvSpPr>
        <p:spPr/>
        <p:txBody>
          <a:bodyPr/>
          <a:lstStyle/>
          <a:p>
            <a:fld id="{2CC2C6C4-9C72-294E-8861-795D252687C6}" type="slidenum">
              <a:rPr lang="en-US" smtClean="0"/>
              <a:t>1</a:t>
            </a:fld>
            <a:endParaRPr lang="en-US"/>
          </a:p>
        </p:txBody>
      </p:sp>
    </p:spTree>
    <p:extLst>
      <p:ext uri="{BB962C8B-B14F-4D97-AF65-F5344CB8AC3E}">
        <p14:creationId xmlns:p14="http://schemas.microsoft.com/office/powerpoint/2010/main" val="31798361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Allen: </a:t>
            </a:r>
            <a:r>
              <a:rPr lang="en-US"/>
              <a:t>And when you’ve shown yourself to be a reliable, ongoing and helpful presence, you’ll organically build a strong network of prospects and eventual clients who can then recommend you and your services to their family, friends and veteran colleagues. </a:t>
            </a:r>
            <a:r>
              <a:rPr lang="en-US" sz="1200">
                <a:effectLst/>
                <a:latin typeface="Calibri"/>
                <a:ea typeface="Calibri" panose="020F0502020204030204" pitchFamily="34" charset="0"/>
                <a:cs typeface="Calibri"/>
              </a:rPr>
              <a:t>That’s when you’re on your way to having a positive influence</a:t>
            </a:r>
            <a:r>
              <a:rPr lang="en-US">
                <a:latin typeface="Calibri"/>
                <a:ea typeface="Calibri" panose="020F0502020204030204" pitchFamily="34" charset="0"/>
                <a:cs typeface="Calibri"/>
              </a:rPr>
              <a:t>.</a:t>
            </a:r>
            <a:endParaRPr lang="en-US" sz="1200">
              <a:effectLst/>
              <a:latin typeface="Calibri"/>
              <a:ea typeface="Calibri" panose="020F0502020204030204" pitchFamily="34" charset="0"/>
              <a:cs typeface="Times New Roman" panose="02020603050405020304" pitchFamily="18" charset="0"/>
            </a:endParaRPr>
          </a:p>
          <a:p>
            <a:endParaRPr lang="en-US" sz="1200">
              <a:effectLst/>
              <a:latin typeface="Calibri" panose="020F0502020204030204" pitchFamily="34" charset="0"/>
              <a:cs typeface="Times New Roman" panose="02020603050405020304" pitchFamily="18" charset="0"/>
            </a:endParaRPr>
          </a:p>
          <a:p>
            <a:r>
              <a:rPr lang="en-US" b="1"/>
              <a:t>Robert: </a:t>
            </a:r>
            <a:r>
              <a:rPr lang="en-US" b="0"/>
              <a:t>These agent-driven leads are “stickier” than any lists you could get from Humana or a third-party source because they are rooted in 1-to-1 relationships. You can’t replicate the depth and intimacy of these relationships any other way. There’s no shortcut to relationships. It’s a slow-going process but 1 that could pay off in the end because prospects and clients see you have them and their well-being at heart.</a:t>
            </a:r>
            <a:endParaRPr lang="en-US" b="1"/>
          </a:p>
        </p:txBody>
      </p:sp>
      <p:sp>
        <p:nvSpPr>
          <p:cNvPr id="4" name="Slide Number Placeholder 3"/>
          <p:cNvSpPr>
            <a:spLocks noGrp="1"/>
          </p:cNvSpPr>
          <p:nvPr>
            <p:ph type="sldNum" sz="quarter" idx="5"/>
          </p:nvPr>
        </p:nvSpPr>
        <p:spPr/>
        <p:txBody>
          <a:bodyPr/>
          <a:lstStyle/>
          <a:p>
            <a:fld id="{2CC2C6C4-9C72-294E-8861-795D252687C6}" type="slidenum">
              <a:rPr lang="en-US" smtClean="0"/>
              <a:t>10</a:t>
            </a:fld>
            <a:endParaRPr lang="en-US"/>
          </a:p>
        </p:txBody>
      </p:sp>
    </p:spTree>
    <p:extLst>
      <p:ext uri="{BB962C8B-B14F-4D97-AF65-F5344CB8AC3E}">
        <p14:creationId xmlns:p14="http://schemas.microsoft.com/office/powerpoint/2010/main" val="627272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Robert: </a:t>
            </a:r>
            <a:r>
              <a:rPr lang="en-US" b="0"/>
              <a:t>This next tip goes for working with VSOs and is just good advice for agents in general: adopt a growth mindset rooted in testing and learning what works. What works for 1 agent or VSO may not work for another. Embrace it as a learning process.</a:t>
            </a:r>
          </a:p>
          <a:p>
            <a:endParaRPr lang="en-US" b="0"/>
          </a:p>
          <a:p>
            <a:r>
              <a:rPr lang="en-US" b="0"/>
              <a:t>Another thing is to not lead with the sale. </a:t>
            </a:r>
            <a:r>
              <a:rPr lang="en-US"/>
              <a:t>Don’t</a:t>
            </a:r>
            <a:r>
              <a:rPr lang="en-US" b="0"/>
              <a:t> be one of those kiosks guys at the mall who gets in customers’ faces. Wearing a Humana shirt is plenty advertisement when you’re first getting to know a VSO and its members.</a:t>
            </a:r>
            <a:endParaRPr lang="en-US" b="0">
              <a:cs typeface="Calibri"/>
            </a:endParaRPr>
          </a:p>
          <a:p>
            <a:endParaRPr lang="en-US" b="0"/>
          </a:p>
          <a:p>
            <a:r>
              <a:rPr lang="en-US" b="1"/>
              <a:t>Allen: </a:t>
            </a:r>
            <a:r>
              <a:rPr lang="en-US" b="0"/>
              <a:t>Speaking of members, get to know what they’re interested in and how they spend time outside the VSO. You can leverage this information to help create grassroots events they’ll be interested in. We’ll share more in the next section about this.</a:t>
            </a:r>
            <a:endParaRPr lang="en-US" b="0">
              <a:cs typeface="Calibri"/>
            </a:endParaRPr>
          </a:p>
        </p:txBody>
      </p:sp>
      <p:sp>
        <p:nvSpPr>
          <p:cNvPr id="4" name="Slide Number Placeholder 3"/>
          <p:cNvSpPr>
            <a:spLocks noGrp="1"/>
          </p:cNvSpPr>
          <p:nvPr>
            <p:ph type="sldNum" sz="quarter" idx="5"/>
          </p:nvPr>
        </p:nvSpPr>
        <p:spPr/>
        <p:txBody>
          <a:bodyPr/>
          <a:lstStyle/>
          <a:p>
            <a:fld id="{2CC2C6C4-9C72-294E-8861-795D252687C6}" type="slidenum">
              <a:rPr lang="en-US" smtClean="0"/>
              <a:t>11</a:t>
            </a:fld>
            <a:endParaRPr lang="en-US"/>
          </a:p>
        </p:txBody>
      </p:sp>
    </p:spTree>
    <p:extLst>
      <p:ext uri="{BB962C8B-B14F-4D97-AF65-F5344CB8AC3E}">
        <p14:creationId xmlns:p14="http://schemas.microsoft.com/office/powerpoint/2010/main" val="19052262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Allen: </a:t>
            </a:r>
            <a:r>
              <a:rPr lang="en-US" b="0"/>
              <a:t>OK, time for another poll. </a:t>
            </a:r>
            <a:r>
              <a:rPr lang="en-US" sz="1400">
                <a:effectLst/>
                <a:latin typeface="Calibri"/>
                <a:ea typeface="Calibri" panose="020F0502020204030204" pitchFamily="34" charset="0"/>
                <a:cs typeface="Calibri"/>
              </a:rPr>
              <a:t>Which idea are you most excited to put into action when it comes to VSO outreach?</a:t>
            </a:r>
          </a:p>
          <a:p>
            <a:pPr marL="685800" lvl="1" indent="-228600">
              <a:buFont typeface="+mj-lt"/>
              <a:buAutoNum type="arabicPeriod"/>
            </a:pPr>
            <a:r>
              <a:rPr lang="en-US" sz="1400">
                <a:effectLst/>
                <a:latin typeface="Calibri"/>
                <a:ea typeface="Calibri" panose="020F0502020204030204" pitchFamily="34" charset="0"/>
                <a:cs typeface="Calibri"/>
              </a:rPr>
              <a:t>Ask for advice</a:t>
            </a:r>
          </a:p>
          <a:p>
            <a:pPr marL="685800" lvl="1" indent="-228600">
              <a:buFont typeface="+mj-lt"/>
              <a:buAutoNum type="arabicPeriod"/>
            </a:pPr>
            <a:r>
              <a:rPr lang="en-US" sz="1400">
                <a:effectLst/>
                <a:latin typeface="Calibri"/>
                <a:ea typeface="Calibri" panose="020F0502020204030204" pitchFamily="34" charset="0"/>
                <a:cs typeface="Calibri"/>
              </a:rPr>
              <a:t>Join as a member</a:t>
            </a:r>
          </a:p>
          <a:p>
            <a:pPr marL="685800" lvl="1" indent="-228600">
              <a:buFont typeface="+mj-lt"/>
              <a:buAutoNum type="arabicPeriod"/>
            </a:pPr>
            <a:r>
              <a:rPr lang="en-US" sz="1400">
                <a:effectLst/>
                <a:latin typeface="Calibri"/>
                <a:ea typeface="Calibri" panose="020F0502020204030204" pitchFamily="34" charset="0"/>
                <a:cs typeface="Calibri"/>
              </a:rPr>
              <a:t>Volunteer regularly</a:t>
            </a:r>
          </a:p>
          <a:p>
            <a:pPr marL="685800" lvl="1" indent="-228600">
              <a:buFont typeface="+mj-lt"/>
              <a:buAutoNum type="arabicPeriod"/>
            </a:pPr>
            <a:r>
              <a:rPr lang="en-US" sz="1400">
                <a:effectLst/>
                <a:latin typeface="Calibri"/>
                <a:ea typeface="Calibri" panose="020F0502020204030204" pitchFamily="34" charset="0"/>
                <a:cs typeface="Calibri"/>
              </a:rPr>
              <a:t>Get to know the VSO members</a:t>
            </a:r>
            <a:r>
              <a:rPr lang="en-US" sz="1400">
                <a:latin typeface="Calibri"/>
                <a:ea typeface="Calibri" panose="020F0502020204030204" pitchFamily="34" charset="0"/>
                <a:cs typeface="Calibri"/>
              </a:rPr>
              <a:t> </a:t>
            </a:r>
            <a:endParaRPr lang="en-US" sz="1400">
              <a:effectLst/>
              <a:latin typeface="Calibri" panose="020F0502020204030204" pitchFamily="34" charset="0"/>
              <a:ea typeface="Calibri" panose="020F0502020204030204" pitchFamily="34" charset="0"/>
              <a:cs typeface="Calibri"/>
            </a:endParaRPr>
          </a:p>
          <a:p>
            <a:endParaRPr lang="en-US" b="1"/>
          </a:p>
          <a:p>
            <a:r>
              <a:rPr lang="en-US" b="0"/>
              <a:t>If you’re viewing this presentation live, you can type your response into the chat. There’s no right answer, we just want to get your opinion.</a:t>
            </a:r>
            <a:endParaRPr lang="en-US" sz="1200">
              <a:solidFill>
                <a:schemeClr val="accent2"/>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609539" rtl="0" eaLnBrk="1" fontAlgn="auto" latinLnBrk="0" hangingPunct="1">
              <a:lnSpc>
                <a:spcPct val="100000"/>
              </a:lnSpc>
              <a:spcBef>
                <a:spcPts val="0"/>
              </a:spcBef>
              <a:spcAft>
                <a:spcPts val="0"/>
              </a:spcAft>
              <a:buClrTx/>
              <a:buSzTx/>
              <a:buFontTx/>
              <a:buNone/>
              <a:tabLst/>
              <a:defRPr/>
            </a:pPr>
            <a:endParaRPr lang="en-US" sz="1200">
              <a:solidFill>
                <a:schemeClr val="accent2"/>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609539" rtl="0" eaLnBrk="1" fontAlgn="auto" latinLnBrk="0" hangingPunct="1">
              <a:lnSpc>
                <a:spcPct val="100000"/>
              </a:lnSpc>
              <a:spcBef>
                <a:spcPts val="0"/>
              </a:spcBef>
              <a:spcAft>
                <a:spcPts val="0"/>
              </a:spcAft>
              <a:buClrTx/>
              <a:buSzTx/>
              <a:buFontTx/>
              <a:buNone/>
              <a:tabLst/>
              <a:defRPr/>
            </a:pPr>
            <a:r>
              <a:rPr lang="en-US" sz="120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t>(No right answer, just getting their opinion)</a:t>
            </a:r>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12</a:t>
            </a:fld>
            <a:endParaRPr lang="uk-UA"/>
          </a:p>
        </p:txBody>
      </p:sp>
    </p:spTree>
    <p:extLst>
      <p:ext uri="{BB962C8B-B14F-4D97-AF65-F5344CB8AC3E}">
        <p14:creationId xmlns:p14="http://schemas.microsoft.com/office/powerpoint/2010/main" val="88598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Robert: </a:t>
            </a:r>
            <a:r>
              <a:rPr lang="en-US"/>
              <a:t>Let’s say you’ve made that initial outreach, you’ve gained the trust and respect of VSOs and their members. What’s next?</a:t>
            </a:r>
          </a:p>
          <a:p>
            <a:endParaRPr lang="en-US"/>
          </a:p>
          <a:p>
            <a:r>
              <a:rPr lang="en-US" b="1"/>
              <a:t>Allen: </a:t>
            </a:r>
            <a:r>
              <a:rPr lang="en-US" b="0"/>
              <a:t>Let’s go to the next slide to show them.</a:t>
            </a:r>
            <a:endParaRPr lang="en-US" b="0">
              <a:cs typeface="Calibri"/>
            </a:endParaRPr>
          </a:p>
        </p:txBody>
      </p:sp>
      <p:sp>
        <p:nvSpPr>
          <p:cNvPr id="4" name="Slide Number Placeholder 3"/>
          <p:cNvSpPr>
            <a:spLocks noGrp="1"/>
          </p:cNvSpPr>
          <p:nvPr>
            <p:ph type="sldNum" sz="quarter" idx="5"/>
          </p:nvPr>
        </p:nvSpPr>
        <p:spPr/>
        <p:txBody>
          <a:bodyPr/>
          <a:lstStyle/>
          <a:p>
            <a:fld id="{2CC2C6C4-9C72-294E-8861-795D252687C6}" type="slidenum">
              <a:rPr lang="en-US" smtClean="0"/>
              <a:t>13</a:t>
            </a:fld>
            <a:endParaRPr lang="en-US"/>
          </a:p>
        </p:txBody>
      </p:sp>
    </p:spTree>
    <p:extLst>
      <p:ext uri="{BB962C8B-B14F-4D97-AF65-F5344CB8AC3E}">
        <p14:creationId xmlns:p14="http://schemas.microsoft.com/office/powerpoint/2010/main" val="10470944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Robert: </a:t>
            </a:r>
            <a:r>
              <a:rPr lang="en-US" b="0"/>
              <a:t>Take proactive ownership of events and tasks. Don’t wait to be asked. Just offer to help.</a:t>
            </a:r>
          </a:p>
          <a:p>
            <a:endParaRPr lang="en-US" b="0"/>
          </a:p>
          <a:p>
            <a:pPr>
              <a:defRPr/>
            </a:pPr>
            <a:r>
              <a:rPr lang="en-US" b="1"/>
              <a:t>Allen: </a:t>
            </a:r>
            <a:r>
              <a:rPr lang="en-US" b="0"/>
              <a:t>Let’s say a local VSO is struggling with low members and community engagement. You can lead the charge to help. Robert explains how he did it: </a:t>
            </a:r>
            <a:r>
              <a:rPr lang="en-US" sz="1200">
                <a:effectLst/>
                <a:latin typeface="Calibri"/>
                <a:ea typeface="Calibri" panose="020F0502020204030204" pitchFamily="34" charset="0"/>
                <a:cs typeface="Calibri"/>
              </a:rPr>
              <a:t>“I offered to spearhead and run a cornhole tournament as a community member. I created the brackets, helped with the fundraising and advertising and spread the word on social media.”</a:t>
            </a:r>
            <a:r>
              <a:rPr lang="en-US">
                <a:latin typeface="Calibri"/>
                <a:ea typeface="Calibri" panose="020F0502020204030204" pitchFamily="34" charset="0"/>
                <a:cs typeface="Calibri"/>
              </a:rPr>
              <a:t> </a:t>
            </a:r>
            <a:endParaRPr lang="en-US" sz="1200">
              <a:effectLst/>
              <a:latin typeface="Calibri"/>
              <a:ea typeface="Calibri" panose="020F0502020204030204" pitchFamily="34" charset="0"/>
              <a:cs typeface="Calibri"/>
            </a:endParaRPr>
          </a:p>
          <a:p>
            <a:endParaRPr lang="en-US" b="1"/>
          </a:p>
          <a:p>
            <a:r>
              <a:rPr lang="en-US" b="1"/>
              <a:t>Robert: </a:t>
            </a:r>
            <a:r>
              <a:rPr lang="en-US" b="0"/>
              <a:t>Simple</a:t>
            </a:r>
            <a:r>
              <a:rPr lang="en-US"/>
              <a:t>,</a:t>
            </a:r>
            <a:r>
              <a:rPr lang="en-US" b="0"/>
              <a:t> yet effective. You can have a Humana table at the event to help make the connection with health plans. Paint the cornhole boards Humana green and use some Humana green bags. Your local Veteran Community Engagement Executive or market leader may even have Humana-branded cornhole materials you can borrow or donate.</a:t>
            </a:r>
            <a:r>
              <a:rPr lang="en-US"/>
              <a:t> Remember that branded donated materials could pose a risk in some states depending on the value of the items donated. Be sure you comply with your state's rules and regulations. All agents need to add these kinds of events to Connection Hub for review and approval by your sales manager in advance.</a:t>
            </a:r>
            <a:endParaRPr lang="en-US" b="0">
              <a:cs typeface="Calibri"/>
            </a:endParaRPr>
          </a:p>
          <a:p>
            <a:endParaRPr lang="en-US" b="0"/>
          </a:p>
          <a:p>
            <a:r>
              <a:rPr lang="en-US" b="1"/>
              <a:t>Allen: </a:t>
            </a:r>
            <a:r>
              <a:rPr lang="en-US" b="0"/>
              <a:t>Get creative and make the connection between what’s happening at the VSO and how you can help them with your services and skills.</a:t>
            </a:r>
            <a:endParaRPr lang="en-US" b="1"/>
          </a:p>
          <a:p>
            <a:endParaRPr lang="en-US" b="0"/>
          </a:p>
          <a:p>
            <a:endParaRPr lang="en-US" b="0"/>
          </a:p>
        </p:txBody>
      </p:sp>
      <p:sp>
        <p:nvSpPr>
          <p:cNvPr id="4" name="Slide Number Placeholder 3"/>
          <p:cNvSpPr>
            <a:spLocks noGrp="1"/>
          </p:cNvSpPr>
          <p:nvPr>
            <p:ph type="sldNum" sz="quarter" idx="5"/>
          </p:nvPr>
        </p:nvSpPr>
        <p:spPr/>
        <p:txBody>
          <a:bodyPr/>
          <a:lstStyle/>
          <a:p>
            <a:fld id="{2CC2C6C4-9C72-294E-8861-795D252687C6}" type="slidenum">
              <a:rPr lang="en-US" smtClean="0"/>
              <a:t>14</a:t>
            </a:fld>
            <a:endParaRPr lang="en-US"/>
          </a:p>
        </p:txBody>
      </p:sp>
    </p:spTree>
    <p:extLst>
      <p:ext uri="{BB962C8B-B14F-4D97-AF65-F5344CB8AC3E}">
        <p14:creationId xmlns:p14="http://schemas.microsoft.com/office/powerpoint/2010/main" val="38705073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Allen</a:t>
            </a:r>
            <a:r>
              <a:rPr lang="en-US" sz="1200" b="1">
                <a:latin typeface="+mn-lt"/>
              </a:rPr>
              <a:t>: </a:t>
            </a:r>
            <a:r>
              <a:rPr lang="en-US" sz="1200" b="0">
                <a:latin typeface="+mn-lt"/>
              </a:rPr>
              <a:t>At Humana, we’re all about making healthcare more simple, personal, caring and giving them more than they expect from healthcare. It’s what we call human care. Here are some examples of human care in action.</a:t>
            </a:r>
            <a:r>
              <a:rPr lang="en-US"/>
              <a:t> </a:t>
            </a:r>
            <a:endParaRPr lang="en-US" sz="1200" b="0">
              <a:latin typeface="+mn-lt"/>
            </a:endParaRPr>
          </a:p>
          <a:p>
            <a:endParaRPr lang="en-US" sz="1200" b="0">
              <a:latin typeface="+mn-lt"/>
            </a:endParaRPr>
          </a:p>
          <a:p>
            <a:r>
              <a:rPr lang="en-US"/>
              <a:t>I </a:t>
            </a:r>
            <a:r>
              <a:rPr lang="en-US" sz="1200" b="0">
                <a:latin typeface="+mn-lt"/>
              </a:rPr>
              <a:t>caught a bounty of fish on a trip and wanted to share </a:t>
            </a:r>
            <a:r>
              <a:rPr lang="en-US"/>
              <a:t>my good</a:t>
            </a:r>
            <a:r>
              <a:rPr lang="en-US" sz="1200" b="0">
                <a:latin typeface="+mn-lt"/>
              </a:rPr>
              <a:t> fortune. </a:t>
            </a:r>
            <a:r>
              <a:rPr lang="en-US" sz="1200">
                <a:effectLst/>
                <a:latin typeface="+mn-lt"/>
                <a:ea typeface="Calibri" panose="020F0502020204030204" pitchFamily="34" charset="0"/>
                <a:cs typeface="Calibri"/>
              </a:rPr>
              <a:t>I would go down to the Keys and bring back a slew of fish, clean them up and have a fish fry with the VSO community</a:t>
            </a:r>
            <a:r>
              <a:rPr lang="en-US">
                <a:ea typeface="Calibri" panose="020F0502020204030204" pitchFamily="34" charset="0"/>
                <a:cs typeface="Calibri"/>
              </a:rPr>
              <a:t>.</a:t>
            </a:r>
            <a:endParaRPr lang="en-US" sz="1200">
              <a:effectLst/>
              <a:latin typeface="+mn-lt"/>
              <a:ea typeface="Calibri" panose="020F0502020204030204" pitchFamily="34" charset="0"/>
              <a:cs typeface="Calibri"/>
            </a:endParaRPr>
          </a:p>
          <a:p>
            <a:endParaRPr lang="en-US" sz="1200" b="0">
              <a:effectLst/>
              <a:latin typeface="+mn-lt"/>
              <a:cs typeface="Times New Roman" panose="02020603050405020304" pitchFamily="18" charset="0"/>
            </a:endParaRPr>
          </a:p>
          <a:p>
            <a:r>
              <a:rPr lang="en-US" sz="1200" b="0">
                <a:effectLst/>
                <a:latin typeface="+mn-lt"/>
                <a:cs typeface="Calibri"/>
              </a:rPr>
              <a:t>Asking questions is a simple but often overlooked aspect of showing your genuine interest.</a:t>
            </a:r>
            <a:r>
              <a:rPr lang="en-US">
                <a:cs typeface="Calibri"/>
              </a:rPr>
              <a:t> </a:t>
            </a:r>
            <a:endParaRPr lang="en-US" sz="1200" b="0">
              <a:effectLst/>
              <a:latin typeface="+mn-lt"/>
              <a:cs typeface="Calibri"/>
            </a:endParaRPr>
          </a:p>
          <a:p>
            <a:endParaRPr lang="en-US">
              <a:cs typeface="Calibri"/>
            </a:endParaRPr>
          </a:p>
          <a:p>
            <a:r>
              <a:rPr lang="en-US" b="1">
                <a:cs typeface="Calibri"/>
              </a:rPr>
              <a:t>Robert</a:t>
            </a:r>
            <a:r>
              <a:rPr lang="en-US" sz="1200" b="1">
                <a:effectLst/>
                <a:latin typeface="+mn-lt"/>
                <a:cs typeface="Calibri"/>
              </a:rPr>
              <a:t>: </a:t>
            </a:r>
            <a:r>
              <a:rPr lang="en-US"/>
              <a:t>I think it just really boils down to being personable. Treat them like a friend. Get to know them by asking questions. Share your experience with veterans whether you’re one yourself or have family members.</a:t>
            </a:r>
            <a:endParaRPr lang="en-US">
              <a:cs typeface="Calibri"/>
            </a:endParaRPr>
          </a:p>
          <a:p>
            <a:endParaRPr lang="en-US">
              <a:cs typeface="Calibri"/>
            </a:endParaRPr>
          </a:p>
          <a:p>
            <a:r>
              <a:rPr lang="en-US" b="1"/>
              <a:t>Allen: </a:t>
            </a:r>
            <a:r>
              <a:rPr lang="en-US" sz="1200" b="0">
                <a:effectLst/>
                <a:latin typeface="+mn-lt"/>
                <a:cs typeface="Calibri"/>
              </a:rPr>
              <a:t>Working with veterans can really pull at your heart strings, especially when you get to know people’s back stories.</a:t>
            </a:r>
            <a:r>
              <a:rPr lang="en-US">
                <a:cs typeface="Calibri"/>
              </a:rPr>
              <a:t> </a:t>
            </a:r>
          </a:p>
          <a:p>
            <a:endParaRPr lang="en-US">
              <a:ea typeface="Calibri" panose="020F0502020204030204" pitchFamily="34" charset="0"/>
              <a:cs typeface="Calibri"/>
            </a:endParaRPr>
          </a:p>
          <a:p>
            <a:r>
              <a:rPr lang="en-US">
                <a:ea typeface="Calibri" panose="020F0502020204030204" pitchFamily="34" charset="0"/>
                <a:cs typeface="Calibri"/>
              </a:rPr>
              <a:t>When</a:t>
            </a:r>
            <a:r>
              <a:rPr lang="en-US" sz="1200">
                <a:effectLst/>
                <a:latin typeface="+mn-lt"/>
                <a:ea typeface="Calibri" panose="020F0502020204030204" pitchFamily="34" charset="0"/>
                <a:cs typeface="Calibri"/>
              </a:rPr>
              <a:t> you’re a true part of a VSO, you’ll get to a point where a Vietnam veteran stands up out of his wheelchair just to shake your hand (and try to make you cry on a Tuesday</a:t>
            </a:r>
            <a:r>
              <a:rPr lang="en-US">
                <a:ea typeface="Calibri" panose="020F0502020204030204" pitchFamily="34" charset="0"/>
                <a:cs typeface="Calibri"/>
              </a:rPr>
              <a:t>).</a:t>
            </a:r>
            <a:endParaRPr lang="en-US">
              <a:cs typeface="Calibri" panose="020F0502020204030204"/>
            </a:endParaRPr>
          </a:p>
          <a:p>
            <a:endParaRPr lang="en-US" sz="1200" b="0">
              <a:effectLst/>
              <a:latin typeface="+mn-lt"/>
              <a:cs typeface="Times New Roman" panose="02020603050405020304" pitchFamily="18" charset="0"/>
            </a:endParaRPr>
          </a:p>
          <a:p>
            <a:r>
              <a:rPr lang="en-US" b="1"/>
              <a:t>Robert: </a:t>
            </a:r>
            <a:r>
              <a:rPr lang="en-US"/>
              <a:t>As</a:t>
            </a:r>
            <a:r>
              <a:rPr lang="en-US" sz="1200" b="0">
                <a:latin typeface="+mn-lt"/>
              </a:rPr>
              <a:t> we talked about before, offering that helping hand makes a big difference. Even something as simple as offering to help shop for an event or drive to the store before one can be a huge help.</a:t>
            </a:r>
            <a:r>
              <a:rPr lang="en-US"/>
              <a:t> Be sure to differentiate when you're acting as a community volunteer and when you're acting as a Humana agent. Those hands-on activities like offering rides and such are in the community volunteer realm. You don't want to blur the lines between you as a volunteer and you as an agent.</a:t>
            </a:r>
            <a:endParaRPr lang="en-US" sz="1200" b="0">
              <a:latin typeface="+mn-lt"/>
              <a:cs typeface="Calibri"/>
            </a:endParaRPr>
          </a:p>
          <a:p>
            <a:endParaRPr lang="en-US" sz="1200" b="0">
              <a:latin typeface="+mn-lt"/>
            </a:endParaRPr>
          </a:p>
          <a:p>
            <a:r>
              <a:rPr lang="en-US" b="1"/>
              <a:t>Allen: </a:t>
            </a:r>
            <a:r>
              <a:rPr lang="en-US" sz="1200" b="0">
                <a:latin typeface="+mn-lt"/>
              </a:rPr>
              <a:t>Last, be someone they miss. </a:t>
            </a:r>
            <a:r>
              <a:rPr lang="en-US" sz="1200">
                <a:effectLst/>
                <a:latin typeface="+mn-lt"/>
                <a:ea typeface="Calibri" panose="020F0502020204030204" pitchFamily="34" charset="0"/>
                <a:cs typeface="Calibri"/>
              </a:rPr>
              <a:t>You’ve got to be so hands on that when you walk into the VSO, everybody asks </a:t>
            </a:r>
            <a:r>
              <a:rPr lang="en-US">
                <a:ea typeface="Calibri" panose="020F0502020204030204" pitchFamily="34" charset="0"/>
                <a:cs typeface="Calibri"/>
              </a:rPr>
              <a:t>"Where</a:t>
            </a:r>
            <a:r>
              <a:rPr lang="en-US" sz="1200">
                <a:effectLst/>
                <a:latin typeface="+mn-lt"/>
                <a:ea typeface="Calibri" panose="020F0502020204030204" pitchFamily="34" charset="0"/>
                <a:cs typeface="Calibri"/>
              </a:rPr>
              <a:t> have you been</a:t>
            </a:r>
            <a:r>
              <a:rPr lang="en-US">
                <a:ea typeface="Calibri" panose="020F0502020204030204" pitchFamily="34" charset="0"/>
                <a:cs typeface="Calibri"/>
              </a:rPr>
              <a:t>?"</a:t>
            </a:r>
            <a:endParaRPr lang="en-US" sz="1200" b="0">
              <a:latin typeface="+mn-lt"/>
            </a:endParaRPr>
          </a:p>
          <a:p>
            <a:endParaRPr lang="en-US" b="1"/>
          </a:p>
        </p:txBody>
      </p:sp>
      <p:sp>
        <p:nvSpPr>
          <p:cNvPr id="4" name="Slide Number Placeholder 3"/>
          <p:cNvSpPr>
            <a:spLocks noGrp="1"/>
          </p:cNvSpPr>
          <p:nvPr>
            <p:ph type="sldNum" sz="quarter" idx="5"/>
          </p:nvPr>
        </p:nvSpPr>
        <p:spPr/>
        <p:txBody>
          <a:bodyPr/>
          <a:lstStyle/>
          <a:p>
            <a:fld id="{2CC2C6C4-9C72-294E-8861-795D252687C6}" type="slidenum">
              <a:rPr lang="en-US" smtClean="0"/>
              <a:t>15</a:t>
            </a:fld>
            <a:endParaRPr lang="en-US"/>
          </a:p>
        </p:txBody>
      </p:sp>
    </p:spTree>
    <p:extLst>
      <p:ext uri="{BB962C8B-B14F-4D97-AF65-F5344CB8AC3E}">
        <p14:creationId xmlns:p14="http://schemas.microsoft.com/office/powerpoint/2010/main" val="20290330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Allen</a:t>
            </a:r>
            <a:r>
              <a:rPr lang="en-US" sz="1200" b="1">
                <a:latin typeface="+mn-lt"/>
              </a:rPr>
              <a:t>: </a:t>
            </a:r>
            <a:r>
              <a:rPr lang="en-US" sz="1200">
                <a:latin typeface="+mn-lt"/>
              </a:rPr>
              <a:t>Time for our final poll question: Have you ever </a:t>
            </a:r>
            <a:r>
              <a:rPr lang="en-US"/>
              <a:t>hosted </a:t>
            </a:r>
            <a:r>
              <a:rPr lang="en-US" sz="1200">
                <a:latin typeface="+mn-lt"/>
              </a:rPr>
              <a:t>a </a:t>
            </a:r>
            <a:r>
              <a:rPr lang="en-US"/>
              <a:t>grassroots event at a VSO</a:t>
            </a:r>
            <a:r>
              <a:rPr lang="en-US" sz="1200">
                <a:latin typeface="+mn-lt"/>
              </a:rPr>
              <a:t>? If you have, tell us about it in the chat.</a:t>
            </a:r>
            <a:br>
              <a:rPr lang="en-US" sz="1200">
                <a:cs typeface="+mn-lt"/>
              </a:rPr>
            </a:br>
            <a:br>
              <a:rPr lang="en-US" sz="1200">
                <a:cs typeface="+mn-lt"/>
              </a:rPr>
            </a:br>
            <a:endParaRPr lang="en-US">
              <a:cs typeface="Calibri" panose="020F0502020204030204"/>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16</a:t>
            </a:fld>
            <a:endParaRPr lang="uk-UA"/>
          </a:p>
        </p:txBody>
      </p:sp>
    </p:spTree>
    <p:extLst>
      <p:ext uri="{BB962C8B-B14F-4D97-AF65-F5344CB8AC3E}">
        <p14:creationId xmlns:p14="http://schemas.microsoft.com/office/powerpoint/2010/main" val="11977764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Allen: </a:t>
            </a:r>
            <a:r>
              <a:rPr lang="en-US" sz="1200">
                <a:latin typeface="+mn-lt"/>
              </a:rPr>
              <a:t>From spaghetti dinners to races, you can get your name and face in front of VSO members and their community.</a:t>
            </a:r>
            <a:r>
              <a:rPr lang="en-US"/>
              <a:t> </a:t>
            </a:r>
            <a:endParaRPr lang="en-US" sz="1200">
              <a:latin typeface="+mn-lt"/>
            </a:endParaRPr>
          </a:p>
          <a:p>
            <a:endParaRPr lang="en-US" sz="1200">
              <a:latin typeface="+mn-lt"/>
            </a:endParaRPr>
          </a:p>
          <a:p>
            <a:r>
              <a:rPr lang="en-US" b="1"/>
              <a:t>Robert</a:t>
            </a:r>
            <a:r>
              <a:rPr lang="en-US" sz="1200" b="1">
                <a:latin typeface="+mn-lt"/>
              </a:rPr>
              <a:t>: </a:t>
            </a:r>
            <a:r>
              <a:rPr lang="en-US" sz="1200" b="0">
                <a:latin typeface="+mn-lt"/>
              </a:rPr>
              <a:t>That’s right. </a:t>
            </a:r>
            <a:r>
              <a:rPr lang="en-US" sz="1200">
                <a:latin typeface="+mn-lt"/>
              </a:rPr>
              <a:t>There’s practically no event that’s too small to </a:t>
            </a:r>
            <a:r>
              <a:rPr lang="en-US"/>
              <a:t>consider</a:t>
            </a:r>
            <a:r>
              <a:rPr lang="en-US" sz="1200">
                <a:latin typeface="+mn-lt"/>
              </a:rPr>
              <a:t>. Keep an open mind about potential </a:t>
            </a:r>
            <a:r>
              <a:rPr lang="en-US"/>
              <a:t>grassroots</a:t>
            </a:r>
            <a:r>
              <a:rPr lang="en-US" sz="1200">
                <a:latin typeface="+mn-lt"/>
              </a:rPr>
              <a:t> opportunities that come your way. Like we’ve said before, trial and error is your friend. Embrace it and learn for the next time.</a:t>
            </a:r>
            <a:endParaRPr lang="en-US" sz="1200">
              <a:latin typeface="+mn-lt"/>
              <a:cs typeface="Calibri"/>
            </a:endParaRPr>
          </a:p>
          <a:p>
            <a:endParaRPr lang="en-US" sz="1200" b="1">
              <a:latin typeface="+mn-lt"/>
            </a:endParaRPr>
          </a:p>
          <a:p>
            <a:r>
              <a:rPr lang="en-US"/>
              <a:t>Also consider sponsoring events VSOs host. </a:t>
            </a:r>
            <a:r>
              <a:rPr lang="en-US" sz="1200">
                <a:effectLst/>
                <a:latin typeface="+mn-lt"/>
                <a:ea typeface="Calibri" panose="020F0502020204030204" pitchFamily="34" charset="0"/>
                <a:cs typeface="Calibri"/>
              </a:rPr>
              <a:t>The best time to start sponsoring is when you're brand new because you're learning from trial and error, and, while you're learning, you're helping out at the same time</a:t>
            </a:r>
            <a:r>
              <a:rPr lang="en-US">
                <a:ea typeface="Calibri" panose="020F0502020204030204" pitchFamily="34" charset="0"/>
                <a:cs typeface="Calibri"/>
              </a:rPr>
              <a:t>.</a:t>
            </a:r>
            <a:endParaRPr lang="en-US">
              <a:cs typeface="Calibri"/>
            </a:endParaRPr>
          </a:p>
          <a:p>
            <a:endParaRPr lang="en-US" b="1">
              <a:cs typeface="Calibri" panose="020F0502020204030204"/>
            </a:endParaRPr>
          </a:p>
          <a:p>
            <a:r>
              <a:rPr lang="en-US" b="1">
                <a:cs typeface="Calibri" panose="020F0502020204030204"/>
              </a:rPr>
              <a:t>Allen:</a:t>
            </a:r>
            <a:r>
              <a:rPr lang="en-US">
                <a:cs typeface="Calibri" panose="020F0502020204030204"/>
              </a:rPr>
              <a:t> It's all part of doing well  by doing good for veterans, which is our motto and guiding light on the Humana veteran team.</a:t>
            </a:r>
          </a:p>
        </p:txBody>
      </p:sp>
      <p:sp>
        <p:nvSpPr>
          <p:cNvPr id="4" name="Slide Number Placeholder 3"/>
          <p:cNvSpPr>
            <a:spLocks noGrp="1"/>
          </p:cNvSpPr>
          <p:nvPr>
            <p:ph type="sldNum" sz="quarter" idx="5"/>
          </p:nvPr>
        </p:nvSpPr>
        <p:spPr/>
        <p:txBody>
          <a:bodyPr/>
          <a:lstStyle/>
          <a:p>
            <a:fld id="{2CC2C6C4-9C72-294E-8861-795D252687C6}" type="slidenum">
              <a:rPr lang="en-US" smtClean="0"/>
              <a:t>17</a:t>
            </a:fld>
            <a:endParaRPr lang="en-US"/>
          </a:p>
        </p:txBody>
      </p:sp>
    </p:spTree>
    <p:extLst>
      <p:ext uri="{BB962C8B-B14F-4D97-AF65-F5344CB8AC3E}">
        <p14:creationId xmlns:p14="http://schemas.microsoft.com/office/powerpoint/2010/main" val="490064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cs typeface="Calibri"/>
              </a:rPr>
              <a:t>Allen: </a:t>
            </a:r>
            <a:r>
              <a:rPr lang="en-US">
                <a:cs typeface="Calibri"/>
              </a:rPr>
              <a:t>VSOs have events happening at the local and national level all the time. If a national event is happening in your market, be sure to get involved as much as you can. Here's a quick overview of some national VSO events and, of course, veteran holidays happening for the next year or so.</a:t>
            </a:r>
          </a:p>
          <a:p>
            <a:endParaRPr lang="en-US">
              <a:cs typeface="Calibri"/>
            </a:endParaRPr>
          </a:p>
          <a:p>
            <a:r>
              <a:rPr lang="en-US" b="1">
                <a:cs typeface="Calibri"/>
              </a:rPr>
              <a:t>Robert: </a:t>
            </a:r>
            <a:r>
              <a:rPr lang="en-US">
                <a:cs typeface="Calibri"/>
              </a:rPr>
              <a:t>Don't forget to check out your local VSO chapter's website to find out what's going on in your neck of the woods. From races to parades, chances are, there's something you can participate in sooner than later.</a:t>
            </a:r>
          </a:p>
        </p:txBody>
      </p:sp>
      <p:sp>
        <p:nvSpPr>
          <p:cNvPr id="4" name="Slide Number Placeholder 3"/>
          <p:cNvSpPr>
            <a:spLocks noGrp="1"/>
          </p:cNvSpPr>
          <p:nvPr>
            <p:ph type="sldNum" sz="quarter" idx="5"/>
          </p:nvPr>
        </p:nvSpPr>
        <p:spPr/>
        <p:txBody>
          <a:bodyPr/>
          <a:lstStyle/>
          <a:p>
            <a:fld id="{2CC2C6C4-9C72-294E-8861-795D252687C6}" type="slidenum">
              <a:rPr lang="en-US" smtClean="0"/>
              <a:t>18</a:t>
            </a:fld>
            <a:endParaRPr lang="en-US"/>
          </a:p>
        </p:txBody>
      </p:sp>
    </p:spTree>
    <p:extLst>
      <p:ext uri="{BB962C8B-B14F-4D97-AF65-F5344CB8AC3E}">
        <p14:creationId xmlns:p14="http://schemas.microsoft.com/office/powerpoint/2010/main" val="15160581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Allen: </a:t>
            </a:r>
            <a:r>
              <a:rPr lang="en-US"/>
              <a:t>The sky’s the limit practically when it comes to joint-effort grassroots events between you and VSOs. As a reminder, be sure it's clear that you, as an agent, are seen as separate and independent from the VSO and that it's clear that you are not official partners but simply collaborating.</a:t>
            </a:r>
            <a:br>
              <a:rPr lang="en-US">
                <a:cs typeface="+mn-lt"/>
              </a:rPr>
            </a:br>
            <a:br>
              <a:rPr lang="en-US">
                <a:cs typeface="+mn-lt"/>
              </a:rPr>
            </a:br>
            <a:r>
              <a:rPr lang="en-US"/>
              <a:t>Here are some ideas you may want to test out:</a:t>
            </a:r>
          </a:p>
          <a:p>
            <a:endParaRPr lang="en-US"/>
          </a:p>
          <a:p>
            <a:pPr marL="228600" indent="-228600">
              <a:buFont typeface="+mj-lt"/>
              <a:buAutoNum type="arabicPeriod"/>
            </a:pPr>
            <a:r>
              <a:rPr lang="en-US"/>
              <a:t>Share a booth at a fair or flea market. It’s a great way to share costs or sponsor the VSO and it shows event attendees that you are collaborators.</a:t>
            </a:r>
            <a:endParaRPr lang="en-US">
              <a:cs typeface="Calibri"/>
            </a:endParaRPr>
          </a:p>
          <a:p>
            <a:pPr marL="228600" indent="-228600">
              <a:buFont typeface="+mj-lt"/>
              <a:buAutoNum type="arabicPeriod"/>
            </a:pPr>
            <a:r>
              <a:rPr lang="en-US"/>
              <a:t>Host a holiday event or dance party as a fun and social gathering.</a:t>
            </a:r>
            <a:endParaRPr lang="en-US">
              <a:cs typeface="Calibri"/>
            </a:endParaRPr>
          </a:p>
          <a:p>
            <a:pPr marL="228600" indent="-228600">
              <a:buFont typeface="+mj-lt"/>
              <a:buAutoNum type="arabicPeriod"/>
            </a:pPr>
            <a:r>
              <a:rPr lang="en-US"/>
              <a:t>Put on a community tournament. </a:t>
            </a:r>
          </a:p>
          <a:p>
            <a:pPr marL="228600" indent="-228600">
              <a:buFont typeface="+mj-lt"/>
              <a:buAutoNum type="arabicPeriod"/>
            </a:pPr>
            <a:r>
              <a:rPr lang="en-US"/>
              <a:t>I helped create a fishing tournament for a VSO in his market. </a:t>
            </a:r>
            <a:endParaRPr lang="en-US">
              <a:cs typeface="Calibri"/>
            </a:endParaRPr>
          </a:p>
          <a:p>
            <a:pPr marL="685800" lvl="1" indent="-228600">
              <a:buFont typeface="+mj-lt"/>
              <a:buAutoNum type="arabicPeriod"/>
            </a:pPr>
            <a:r>
              <a:rPr lang="en-US"/>
              <a:t>We set an entry fee to help raise money for the VSO.</a:t>
            </a:r>
            <a:endParaRPr lang="en-US">
              <a:cs typeface="Calibri"/>
            </a:endParaRPr>
          </a:p>
          <a:p>
            <a:pPr marL="685800" lvl="1" indent="-228600">
              <a:buFont typeface="+mj-lt"/>
              <a:buAutoNum type="arabicPeriod"/>
            </a:pPr>
            <a:r>
              <a:rPr lang="en-US"/>
              <a:t>All participants received a Humana measuring tape so they could measure and photograph their catches for submission.</a:t>
            </a:r>
            <a:endParaRPr lang="en-US">
              <a:cs typeface="Calibri"/>
            </a:endParaRPr>
          </a:p>
          <a:p>
            <a:pPr marL="228600" lvl="0" indent="-228600">
              <a:buFont typeface="+mj-lt"/>
              <a:buAutoNum type="arabicPeriod"/>
            </a:pPr>
            <a:r>
              <a:rPr lang="en-US"/>
              <a:t>You could also do a food drive or gleaning event where you help collect food leftover from the fields after the main pickers have gone through. This is a great way to connect with Uniting to Combat Hunger and/or Humana’s Veteran Health Equity and Social Impact (HESI) program.</a:t>
            </a:r>
            <a:endParaRPr lang="en-US">
              <a:cs typeface="Calibri"/>
            </a:endParaRPr>
          </a:p>
          <a:p>
            <a:pPr marL="228600" lvl="0" indent="-228600">
              <a:buFont typeface="+mj-lt"/>
              <a:buAutoNum type="arabicPeriod"/>
            </a:pPr>
            <a:r>
              <a:rPr lang="en-US"/>
              <a:t>Speaking of the Veteran Health Equity and Social Impact, hosting commemoration ceremonies and pinning events are another great way you can support veteran well-being and connection.</a:t>
            </a:r>
            <a:endParaRPr lang="en-US">
              <a:cs typeface="Calibri"/>
            </a:endParaRPr>
          </a:p>
          <a:p>
            <a:pPr marL="228600" lvl="0" indent="-228600">
              <a:buFont typeface="+mj-lt"/>
              <a:buAutoNum type="arabicPeriod"/>
            </a:pPr>
            <a:r>
              <a:rPr lang="en-US"/>
              <a:t>Have you checked out Far From Alone yet? It’s a campaign that promotes resources that increase social connectedness and reduce feelings of loneliness. It’s full of incredible stories you can use as inspiration to host your own event to fight loneliness and social isolation.</a:t>
            </a:r>
            <a:endParaRPr lang="en-US">
              <a:cs typeface="Calibri"/>
            </a:endParaRPr>
          </a:p>
          <a:p>
            <a:pPr marL="228600" indent="-228600">
              <a:buFont typeface="+mj-lt"/>
              <a:buAutoNum type="arabicPeriod"/>
            </a:pPr>
            <a:r>
              <a:rPr lang="en-US"/>
              <a:t>Of course, Medicare 101 events are always a great go-to. Please note the revised Final Rule prohibits the collection of SOAs and prohibits agents from setting up future marketing appointments at educational events. In addition, marketing events may not be held at the same location within 12 hours of an educational event, and an agent may not conduct a personal marketing appointment until 48 hours after collecting and recording a SOA. </a:t>
            </a:r>
            <a:endParaRPr lang="en-US">
              <a:cs typeface="Calibri"/>
            </a:endParaRPr>
          </a:p>
          <a:p>
            <a:pPr marL="228600" lvl="0" indent="-228600">
              <a:buFont typeface="+mj-lt"/>
              <a:buAutoNum type="arabicPeriod"/>
            </a:pPr>
            <a:r>
              <a:rPr lang="en-US"/>
              <a:t>Programs in a Box, available on the Marketing Resource Center, are another great way to promote health and wellness year-round with topics veterans and their families can use in their everyday from sleep hygiene to health eating habits and more.</a:t>
            </a:r>
            <a:endParaRPr lang="en-US">
              <a:cs typeface="Calibri"/>
            </a:endParaRPr>
          </a:p>
          <a:p>
            <a:pPr marL="228600" lvl="0" indent="-228600">
              <a:buFont typeface="+mj-lt"/>
              <a:buAutoNum type="arabicPeriod"/>
            </a:pPr>
            <a:endParaRPr lang="en-US"/>
          </a:p>
          <a:p>
            <a:r>
              <a:rPr lang="en-US"/>
              <a:t>If you give away promotional items, please ensure they are of nominal value ($15 or less) and that they’re provided to all attendees. </a:t>
            </a:r>
            <a:endParaRPr lang="en-US">
              <a:cs typeface="Calibri"/>
            </a:endParaRPr>
          </a:p>
        </p:txBody>
      </p:sp>
      <p:sp>
        <p:nvSpPr>
          <p:cNvPr id="4" name="Slide Number Placeholder 3"/>
          <p:cNvSpPr>
            <a:spLocks noGrp="1"/>
          </p:cNvSpPr>
          <p:nvPr>
            <p:ph type="sldNum" sz="quarter" idx="5"/>
          </p:nvPr>
        </p:nvSpPr>
        <p:spPr/>
        <p:txBody>
          <a:bodyPr/>
          <a:lstStyle/>
          <a:p>
            <a:fld id="{D34A7C42-8707-DD43-B30B-6106BA23A488}" type="slidenum">
              <a:rPr lang="en-US" smtClean="0"/>
              <a:t>19</a:t>
            </a:fld>
            <a:endParaRPr lang="en-US"/>
          </a:p>
        </p:txBody>
      </p:sp>
    </p:spTree>
    <p:extLst>
      <p:ext uri="{BB962C8B-B14F-4D97-AF65-F5344CB8AC3E}">
        <p14:creationId xmlns:p14="http://schemas.microsoft.com/office/powerpoint/2010/main" val="735508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800" b="1"/>
              <a:t>Speaker 1: </a:t>
            </a:r>
            <a:r>
              <a:rPr lang="en-US" sz="800"/>
              <a:t>I’m &lt;Name&gt; and &lt;Title&gt;. &lt;Add reason why speaker is excited to be here.&gt; We’ve got a jam-packed agenda. We’ll start by looking at why veterans might need dental, vision and hearing plans. Then we’ll cover which Humana plans could help meet those needs. Finally, we’ll get into lead generation and sales tips for veteran audiences and take a look at additional Humana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a:p>
          <a:p>
            <a:endParaRPr lang="en-US" sz="80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a:t>Speaker 2: </a:t>
            </a:r>
            <a:r>
              <a:rPr lang="en-US" sz="800" b="0"/>
              <a:t>And I’m &lt;Name&gt; and &lt;Title&gt;. </a:t>
            </a:r>
            <a:r>
              <a:rPr lang="en-US" sz="800"/>
              <a:t>&lt;Add reason why speaker is excited to be here.&gt;</a:t>
            </a:r>
            <a:r>
              <a:rPr lang="en-US" sz="800" b="0"/>
              <a:t> Let’s hear from you! Tell us what you’re most interested in hearing about in the chat. </a:t>
            </a:r>
          </a:p>
          <a:p>
            <a:endParaRPr lang="en-US" b="1"/>
          </a:p>
          <a:p>
            <a:endParaRPr lang="en-US"/>
          </a:p>
        </p:txBody>
      </p:sp>
      <p:sp>
        <p:nvSpPr>
          <p:cNvPr id="4" name="Header Placeholder 3"/>
          <p:cNvSpPr>
            <a:spLocks noGrp="1"/>
          </p:cNvSpPr>
          <p:nvPr>
            <p:ph type="hdr" sz="quarter" idx="10"/>
          </p:nvPr>
        </p:nvSpPr>
        <p:spPr/>
        <p:txBody>
          <a:bodyPr/>
          <a:lstStyle/>
          <a:p>
            <a:endParaRPr lang="uk-UA"/>
          </a:p>
        </p:txBody>
      </p:sp>
      <p:sp>
        <p:nvSpPr>
          <p:cNvPr id="5" name="Slide Number Placeholder 4"/>
          <p:cNvSpPr>
            <a:spLocks noGrp="1"/>
          </p:cNvSpPr>
          <p:nvPr>
            <p:ph type="sldNum" sz="quarter" idx="11"/>
          </p:nvPr>
        </p:nvSpPr>
        <p:spPr/>
        <p:txBody>
          <a:bodyPr/>
          <a:lstStyle/>
          <a:p>
            <a:fld id="{BD9C3A12-1E0F-412B-B376-8089A55D946C}" type="slidenum">
              <a:rPr lang="uk-UA" smtClean="0"/>
              <a:t>2</a:t>
            </a:fld>
            <a:endParaRPr lang="uk-UA"/>
          </a:p>
        </p:txBody>
      </p:sp>
    </p:spTree>
    <p:extLst>
      <p:ext uri="{BB962C8B-B14F-4D97-AF65-F5344CB8AC3E}">
        <p14:creationId xmlns:p14="http://schemas.microsoft.com/office/powerpoint/2010/main" val="17022480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Robert: </a:t>
            </a:r>
            <a:r>
              <a:rPr lang="en-US" b="0"/>
              <a:t>Speaking of the Marketing Resource Center or MRC, we have a host of assets tailored specifically tailored to the veteran audience whether you’re looking for printed materials or digital ones. Because Humana has taken the guesswork and the legwork out of marketing with the MRC, you can find and customize your assets in minutes with our pre-approved, ready-to-use materials.</a:t>
            </a:r>
          </a:p>
          <a:p>
            <a:endParaRPr lang="en-US" b="0"/>
          </a:p>
          <a:p>
            <a:r>
              <a:rPr lang="en-US" b="0"/>
              <a:t>Don’t forget: You can earn Reach Rewards points for every unique MRC order placement and/or download with a maximum of 100 points per month.</a:t>
            </a:r>
            <a:endParaRPr lang="en-US" b="1"/>
          </a:p>
        </p:txBody>
      </p:sp>
      <p:sp>
        <p:nvSpPr>
          <p:cNvPr id="4" name="Slide Number Placeholder 3"/>
          <p:cNvSpPr>
            <a:spLocks noGrp="1"/>
          </p:cNvSpPr>
          <p:nvPr>
            <p:ph type="sldNum" sz="quarter" idx="5"/>
          </p:nvPr>
        </p:nvSpPr>
        <p:spPr/>
        <p:txBody>
          <a:bodyPr/>
          <a:lstStyle/>
          <a:p>
            <a:fld id="{2CC2C6C4-9C72-294E-8861-795D252687C6}" type="slidenum">
              <a:rPr lang="en-US" smtClean="0"/>
              <a:t>20</a:t>
            </a:fld>
            <a:endParaRPr lang="en-US"/>
          </a:p>
        </p:txBody>
      </p:sp>
    </p:spTree>
    <p:extLst>
      <p:ext uri="{BB962C8B-B14F-4D97-AF65-F5344CB8AC3E}">
        <p14:creationId xmlns:p14="http://schemas.microsoft.com/office/powerpoint/2010/main" val="8253853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Robert: </a:t>
            </a:r>
            <a:r>
              <a:rPr lang="en-US" b="0"/>
              <a:t>We have focused mostly on those face-to-face relationships so far. But cultivating relationships online is just as important. Plus, you can use the </a:t>
            </a:r>
            <a:r>
              <a:rPr lang="en-US"/>
              <a:t>marketing and social media skills</a:t>
            </a:r>
            <a:r>
              <a:rPr lang="en-US" b="0"/>
              <a:t> you learn from Humana with VSOs. </a:t>
            </a:r>
            <a:r>
              <a:rPr lang="en-US"/>
              <a:t>For example, teach them how to develop a social media calendar and which posts to boost for added reach and impact. This</a:t>
            </a:r>
            <a:r>
              <a:rPr lang="en-US" b="0"/>
              <a:t> way, you can build mutually beneficial</a:t>
            </a:r>
            <a:r>
              <a:rPr lang="en-US"/>
              <a:t> </a:t>
            </a:r>
            <a:r>
              <a:rPr lang="en-US" b="0"/>
              <a:t>efforts</a:t>
            </a:r>
            <a:r>
              <a:rPr lang="en-US"/>
              <a:t> by sharing each other's information on your individual social pages</a:t>
            </a:r>
            <a:r>
              <a:rPr lang="en-US" b="0"/>
              <a:t>.</a:t>
            </a:r>
          </a:p>
          <a:p>
            <a:endParaRPr lang="en-US" b="0"/>
          </a:p>
          <a:p>
            <a:r>
              <a:rPr lang="en-US" b="1"/>
              <a:t>Allen: </a:t>
            </a:r>
            <a:r>
              <a:rPr lang="en-US" b="0"/>
              <a:t> That’s right. </a:t>
            </a:r>
            <a:r>
              <a:rPr lang="en-US"/>
              <a:t>People</a:t>
            </a:r>
            <a:r>
              <a:rPr lang="en-US" b="0"/>
              <a:t> may not know a VSO exists in their community because they can be located in out-of-the-way places. Help spread the word.</a:t>
            </a:r>
            <a:endParaRPr lang="en-US" b="0">
              <a:cs typeface="Calibri"/>
            </a:endParaRPr>
          </a:p>
          <a:p>
            <a:endParaRPr lang="en-US" b="0"/>
          </a:p>
          <a:p>
            <a:r>
              <a:rPr lang="en-US" b="1"/>
              <a:t>Robert: </a:t>
            </a:r>
            <a:r>
              <a:rPr lang="en-US" b="0"/>
              <a:t>Explain that some VSOs offer family friendly activities as well as affordable food and drink. With many still feeling the effects of inflation on their wallets, VSOs offer a fun and inexpensive way to find entertainment and connection.</a:t>
            </a:r>
            <a:endParaRPr lang="en-US" b="0">
              <a:cs typeface="Calibri"/>
            </a:endParaRPr>
          </a:p>
          <a:p>
            <a:endParaRPr lang="en-US" b="0"/>
          </a:p>
        </p:txBody>
      </p:sp>
      <p:sp>
        <p:nvSpPr>
          <p:cNvPr id="4" name="Slide Number Placeholder 3"/>
          <p:cNvSpPr>
            <a:spLocks noGrp="1"/>
          </p:cNvSpPr>
          <p:nvPr>
            <p:ph type="sldNum" sz="quarter" idx="5"/>
          </p:nvPr>
        </p:nvSpPr>
        <p:spPr/>
        <p:txBody>
          <a:bodyPr/>
          <a:lstStyle/>
          <a:p>
            <a:fld id="{2CC2C6C4-9C72-294E-8861-795D252687C6}" type="slidenum">
              <a:rPr lang="en-US" smtClean="0"/>
              <a:t>21</a:t>
            </a:fld>
            <a:endParaRPr lang="en-US"/>
          </a:p>
        </p:txBody>
      </p:sp>
    </p:spTree>
    <p:extLst>
      <p:ext uri="{BB962C8B-B14F-4D97-AF65-F5344CB8AC3E}">
        <p14:creationId xmlns:p14="http://schemas.microsoft.com/office/powerpoint/2010/main" val="3266514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Robert: </a:t>
            </a:r>
            <a:r>
              <a:rPr lang="en-US" b="0"/>
              <a:t>Here are some examples from </a:t>
            </a:r>
            <a:r>
              <a:rPr lang="en-US"/>
              <a:t>my Facebook</a:t>
            </a:r>
            <a:r>
              <a:rPr lang="en-US" b="0"/>
              <a:t> page about how </a:t>
            </a:r>
            <a:r>
              <a:rPr lang="en-US"/>
              <a:t>I</a:t>
            </a:r>
            <a:r>
              <a:rPr lang="en-US" b="0"/>
              <a:t> cross-promotes VSO events.</a:t>
            </a:r>
            <a:r>
              <a:rPr lang="en-US"/>
              <a:t> Before we dive in, remember that you must comply with Humana's social media policy. You may not create or post any plan-related content on your own. Only use MRC assets when talking about Humana and plans.</a:t>
            </a:r>
            <a:br>
              <a:rPr lang="en-US">
                <a:cs typeface="+mn-lt"/>
              </a:rPr>
            </a:br>
            <a:br>
              <a:rPr lang="en-US">
                <a:cs typeface="+mn-lt"/>
              </a:rPr>
            </a:br>
            <a:r>
              <a:rPr lang="en-US"/>
              <a:t>These examples are about community rather than plans, which is why they are allowed. Let’s move from left to right.</a:t>
            </a:r>
          </a:p>
          <a:p>
            <a:endParaRPr lang="en-US"/>
          </a:p>
          <a:p>
            <a:r>
              <a:rPr lang="en-US"/>
              <a:t>The first post is sharing a local news story about a U.S. Marine Corps veteran who received an adaptive ski chair</a:t>
            </a:r>
            <a:r>
              <a:rPr lang="en-US" b="0"/>
              <a:t>. This type of inspirational local news post shows that veteran health and wellness is on your radar and that you want to help spread the good news to others.</a:t>
            </a:r>
            <a:endParaRPr lang="en-US"/>
          </a:p>
          <a:p>
            <a:endParaRPr lang="en-US" b="0"/>
          </a:p>
          <a:p>
            <a:r>
              <a:rPr lang="en-US" b="0"/>
              <a:t>The second post shares more information about a local VSO Robert was involved with. This kind of authentic post helps to prove your support for the veteran community in your area.</a:t>
            </a:r>
          </a:p>
          <a:p>
            <a:endParaRPr lang="en-US" b="0"/>
          </a:p>
          <a:p>
            <a:r>
              <a:rPr lang="en-US" b="0"/>
              <a:t>The last post is one that highlights a Humana sponsorship at a local VFW for an Oktoberfest event. As you can see, the onsite signage helps to drive impressions of Humana and Robert while posting online increases the reach. It’s definitely a both/and approach: promote </a:t>
            </a:r>
            <a:r>
              <a:rPr lang="en-US" b="1" i="1"/>
              <a:t>both</a:t>
            </a:r>
            <a:r>
              <a:rPr lang="en-US" b="0"/>
              <a:t> in person </a:t>
            </a:r>
            <a:r>
              <a:rPr lang="en-US" b="1" i="1"/>
              <a:t>and</a:t>
            </a:r>
            <a:r>
              <a:rPr lang="en-US" b="0"/>
              <a:t> online.</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1"/>
              <a:t>Speaker 2: </a:t>
            </a:r>
            <a:r>
              <a:rPr lang="en-US" b="0"/>
              <a:t>Don’t forget: </a:t>
            </a:r>
            <a:r>
              <a:rPr lang="en-US"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Agents must complete the mandatory social media training from Humana </a:t>
            </a:r>
            <a:r>
              <a:rPr lang="en-US" sz="120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MarketPoint</a:t>
            </a:r>
            <a:r>
              <a:rPr lang="en-US"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University and comply with Humana’s social media guidelines as well as Centers for Medicare &amp; Medicaid Services Medicare Communication and Marketing Guidelines (MCMG) updated and codified by the </a:t>
            </a:r>
            <a:r>
              <a:rPr lang="en-US" sz="1200" i="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Contract Year 2024 Policy and Technical Changes to MA and Part D Final Rule</a:t>
            </a:r>
            <a:r>
              <a:rPr lang="en-US"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for plan year 2024. ​​</a:t>
            </a:r>
            <a:endParaRPr lang="en-US" b="1"/>
          </a:p>
          <a:p>
            <a:endParaRPr lang="en-US" b="0"/>
          </a:p>
          <a:p>
            <a:endParaRPr lang="en-US" b="0"/>
          </a:p>
          <a:p>
            <a:endParaRPr lang="en-US" b="1"/>
          </a:p>
        </p:txBody>
      </p:sp>
      <p:sp>
        <p:nvSpPr>
          <p:cNvPr id="4" name="Slide Number Placeholder 3"/>
          <p:cNvSpPr>
            <a:spLocks noGrp="1"/>
          </p:cNvSpPr>
          <p:nvPr>
            <p:ph type="sldNum" sz="quarter" idx="5"/>
          </p:nvPr>
        </p:nvSpPr>
        <p:spPr/>
        <p:txBody>
          <a:bodyPr/>
          <a:lstStyle/>
          <a:p>
            <a:fld id="{2CC2C6C4-9C72-294E-8861-795D252687C6}" type="slidenum">
              <a:rPr lang="en-US" smtClean="0"/>
              <a:t>22</a:t>
            </a:fld>
            <a:endParaRPr lang="en-US"/>
          </a:p>
        </p:txBody>
      </p:sp>
    </p:spTree>
    <p:extLst>
      <p:ext uri="{BB962C8B-B14F-4D97-AF65-F5344CB8AC3E}">
        <p14:creationId xmlns:p14="http://schemas.microsoft.com/office/powerpoint/2010/main" val="32304001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Allen: </a:t>
            </a:r>
            <a:r>
              <a:rPr lang="en-US" b="0"/>
              <a:t>Be sure to weave in MRC assets in your marketing plan with these more community-oriented posts to develop a well-rounded message that supports veteran healthcare.</a:t>
            </a:r>
          </a:p>
          <a:p>
            <a:endParaRPr lang="en-US" b="0"/>
          </a:p>
          <a:p>
            <a:r>
              <a:rPr lang="en-US" b="1"/>
              <a:t>Robert: </a:t>
            </a:r>
            <a:r>
              <a:rPr lang="en-US" b="0"/>
              <a:t>Don’t leave Reach Rewards points on the table—max out your MRC orders and downloads each month.</a:t>
            </a:r>
            <a:endParaRPr lang="en-US" b="1"/>
          </a:p>
        </p:txBody>
      </p:sp>
      <p:sp>
        <p:nvSpPr>
          <p:cNvPr id="4" name="Slide Number Placeholder 3"/>
          <p:cNvSpPr>
            <a:spLocks noGrp="1"/>
          </p:cNvSpPr>
          <p:nvPr>
            <p:ph type="sldNum" sz="quarter" idx="5"/>
          </p:nvPr>
        </p:nvSpPr>
        <p:spPr/>
        <p:txBody>
          <a:bodyPr/>
          <a:lstStyle/>
          <a:p>
            <a:fld id="{2CC2C6C4-9C72-294E-8861-795D252687C6}" type="slidenum">
              <a:rPr lang="en-US" smtClean="0"/>
              <a:t>23</a:t>
            </a:fld>
            <a:endParaRPr lang="en-US"/>
          </a:p>
        </p:txBody>
      </p:sp>
    </p:spTree>
    <p:extLst>
      <p:ext uri="{BB962C8B-B14F-4D97-AF65-F5344CB8AC3E}">
        <p14:creationId xmlns:p14="http://schemas.microsoft.com/office/powerpoint/2010/main" val="15841915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Robert: </a:t>
            </a:r>
            <a:r>
              <a:rPr lang="en-US" b="0"/>
              <a:t>We’re coming to an end with our Humana resources. Before we do, tell us what advice was most helpful from this presentation in the chat. We aim to create these events around you, so we want to know what was most helpful.</a:t>
            </a:r>
            <a:endParaRPr lang="en-US" b="1"/>
          </a:p>
        </p:txBody>
      </p:sp>
      <p:sp>
        <p:nvSpPr>
          <p:cNvPr id="4" name="Slide Number Placeholder 3"/>
          <p:cNvSpPr>
            <a:spLocks noGrp="1"/>
          </p:cNvSpPr>
          <p:nvPr>
            <p:ph type="sldNum" sz="quarter" idx="5"/>
          </p:nvPr>
        </p:nvSpPr>
        <p:spPr/>
        <p:txBody>
          <a:bodyPr/>
          <a:lstStyle/>
          <a:p>
            <a:fld id="{2CC2C6C4-9C72-294E-8861-795D252687C6}" type="slidenum">
              <a:rPr lang="en-US" smtClean="0"/>
              <a:t>24</a:t>
            </a:fld>
            <a:endParaRPr lang="en-US"/>
          </a:p>
        </p:txBody>
      </p:sp>
    </p:spTree>
    <p:extLst>
      <p:ext uri="{BB962C8B-B14F-4D97-AF65-F5344CB8AC3E}">
        <p14:creationId xmlns:p14="http://schemas.microsoft.com/office/powerpoint/2010/main" val="2735258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Allen: </a:t>
            </a:r>
            <a:r>
              <a:rPr lang="en-US" b="0"/>
              <a:t>When it comes to helpful ideas and strategies, these playbooks may just take the cake so to speak. They are 2 of my personal favorite Humana resources that I turn to again and again.</a:t>
            </a:r>
          </a:p>
          <a:p>
            <a:endParaRPr lang="en-US" b="0"/>
          </a:p>
          <a:p>
            <a:r>
              <a:rPr lang="en-US" b="0"/>
              <a:t>The first is </a:t>
            </a:r>
            <a:r>
              <a:rPr lang="en-US" b="0" i="1"/>
              <a:t>Your Essential Guide to Lead Generation with Humana</a:t>
            </a:r>
            <a:r>
              <a:rPr lang="en-US" b="0" i="0"/>
              <a:t>. You’ll find so many great tips and tactics for traditional and digital marketing, including grassroots marketing. With interactive features, this online e-book is both educational and entertaining.</a:t>
            </a:r>
            <a:endParaRPr lang="en-US" b="0" i="0">
              <a:cs typeface="Calibri"/>
            </a:endParaRPr>
          </a:p>
          <a:p>
            <a:endParaRPr lang="en-US" b="0" i="0"/>
          </a:p>
          <a:p>
            <a:r>
              <a:rPr lang="en-US" b="0" i="0"/>
              <a:t>The second is </a:t>
            </a:r>
            <a:r>
              <a:rPr lang="en-US" b="0" i="1"/>
              <a:t>Veteran healthcare and engagement guide</a:t>
            </a:r>
            <a:r>
              <a:rPr lang="en-US" b="0" i="0"/>
              <a:t>. This is our go-to veteran playbook to help you with the different facets of working with veterans from getting the basics on military branches, as well as government veteran healthcare options and how they work alongside Medicare or standalone plans, to working with VSOs. Remember, any Medicare beneficiary can enroll in Humana plans designed with veterans in mind.</a:t>
            </a:r>
            <a:r>
              <a:rPr lang="en-US"/>
              <a:t> </a:t>
            </a:r>
          </a:p>
          <a:p>
            <a:endParaRPr lang="en-US">
              <a:cs typeface="Calibri" panose="020F0502020204030204"/>
            </a:endParaRPr>
          </a:p>
          <a:p>
            <a:r>
              <a:rPr lang="en-US" b="0" i="0"/>
              <a:t>Be sure to bookmark both playbooks for easy reference at IgniteWithHumana.com.</a:t>
            </a:r>
            <a:r>
              <a:rPr lang="en-US"/>
              <a:t> </a:t>
            </a:r>
            <a:endParaRPr lang="en-US" b="1" i="1"/>
          </a:p>
        </p:txBody>
      </p:sp>
      <p:sp>
        <p:nvSpPr>
          <p:cNvPr id="4" name="Slide Number Placeholder 3"/>
          <p:cNvSpPr>
            <a:spLocks noGrp="1"/>
          </p:cNvSpPr>
          <p:nvPr>
            <p:ph type="sldNum" sz="quarter" idx="5"/>
          </p:nvPr>
        </p:nvSpPr>
        <p:spPr/>
        <p:txBody>
          <a:bodyPr/>
          <a:lstStyle/>
          <a:p>
            <a:fld id="{2CC2C6C4-9C72-294E-8861-795D252687C6}" type="slidenum">
              <a:rPr lang="en-US" smtClean="0"/>
              <a:t>25</a:t>
            </a:fld>
            <a:endParaRPr lang="en-US"/>
          </a:p>
        </p:txBody>
      </p:sp>
    </p:spTree>
    <p:extLst>
      <p:ext uri="{BB962C8B-B14F-4D97-AF65-F5344CB8AC3E}">
        <p14:creationId xmlns:p14="http://schemas.microsoft.com/office/powerpoint/2010/main" val="20254424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Robert: </a:t>
            </a:r>
            <a:r>
              <a:rPr lang="en-US" b="0"/>
              <a:t>Humana </a:t>
            </a:r>
            <a:r>
              <a:rPr lang="en-US" b="0" err="1"/>
              <a:t>MarketPoint</a:t>
            </a:r>
            <a:r>
              <a:rPr lang="en-US" b="0"/>
              <a:t> University has several helpful resources to better help you understand working with veterans. Be sure to check them out!</a:t>
            </a:r>
            <a:endParaRPr lang="en-US" b="1"/>
          </a:p>
        </p:txBody>
      </p:sp>
      <p:sp>
        <p:nvSpPr>
          <p:cNvPr id="4" name="Slide Number Placeholder 3"/>
          <p:cNvSpPr>
            <a:spLocks noGrp="1"/>
          </p:cNvSpPr>
          <p:nvPr>
            <p:ph type="sldNum" sz="quarter" idx="5"/>
          </p:nvPr>
        </p:nvSpPr>
        <p:spPr/>
        <p:txBody>
          <a:bodyPr/>
          <a:lstStyle/>
          <a:p>
            <a:fld id="{3A225FAD-FC12-384E-8030-EAB213C8DA8E}" type="slidenum">
              <a:rPr lang="en-US" smtClean="0"/>
              <a:t>26</a:t>
            </a:fld>
            <a:endParaRPr lang="en-US"/>
          </a:p>
        </p:txBody>
      </p:sp>
    </p:spTree>
    <p:extLst>
      <p:ext uri="{BB962C8B-B14F-4D97-AF65-F5344CB8AC3E}">
        <p14:creationId xmlns:p14="http://schemas.microsoft.com/office/powerpoint/2010/main" val="19893311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Allen: </a:t>
            </a:r>
            <a:r>
              <a:rPr lang="en-US"/>
              <a:t>At Humana, we have support for you, VSOs and veterans alike. Here’s the breakdown.</a:t>
            </a:r>
          </a:p>
          <a:p>
            <a:endParaRPr lang="en-US"/>
          </a:p>
          <a:p>
            <a:pPr>
              <a:defRPr/>
            </a:pPr>
            <a:r>
              <a:rPr lang="en-US"/>
              <a:t>For veteran members, we offer our Veteran Service Experience. If you haven’t heard, this is a unique service for Humana. </a:t>
            </a:r>
            <a:r>
              <a:rPr lang="en-US" b="0"/>
              <a:t>It’s a customer service program with Humana associates who are specifically trained on veteran-related topics. They’ve been specially trained on things like how a Medicare Advantage plan may affect their coverage through VA healthcare, TFL and CHAMPVA. Veteran and veteran spouse members can access this one-of-a-kind service by calling 1-800-HUM-VETS.</a:t>
            </a:r>
            <a:endParaRPr lang="en-US" b="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cs typeface="Calibri"/>
            </a:endParaRPr>
          </a:p>
          <a:p>
            <a:pPr>
              <a:defRPr/>
            </a:pPr>
            <a:r>
              <a:rPr lang="en-US" b="0">
                <a:cs typeface="Calibri"/>
              </a:rPr>
              <a:t>Humana’s Veteran </a:t>
            </a:r>
            <a:r>
              <a:rPr lang="en-US"/>
              <a:t>Health Equity and Social Impact </a:t>
            </a:r>
            <a:r>
              <a:rPr lang="en-US" sz="1200" b="0">
                <a:effectLst/>
                <a:latin typeface="Calibri"/>
                <a:cs typeface="Calibri"/>
              </a:rPr>
              <a:t>helps alleviate food insecurity, loneliness, social isolation, health equity and health risks for veterans.</a:t>
            </a:r>
            <a:r>
              <a:rPr lang="en-US">
                <a:latin typeface="Calibri"/>
                <a:cs typeface="Calibri"/>
              </a:rPr>
              <a:t> </a:t>
            </a:r>
            <a:endParaRPr lang="en-US" sz="1200" b="0">
              <a:effectLst/>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effectLst/>
              <a:latin typeface="Calibri"/>
              <a:cs typeface="Calibri"/>
            </a:endParaRPr>
          </a:p>
          <a:p>
            <a:pPr>
              <a:defRPr/>
            </a:pPr>
            <a:r>
              <a:rPr lang="en-US" b="1">
                <a:cs typeface="Calibri"/>
              </a:rPr>
              <a:t>Robert: </a:t>
            </a:r>
            <a:r>
              <a:rPr lang="en-US" b="0">
                <a:cs typeface="Calibri"/>
              </a:rPr>
              <a:t>Next, let’s talk about how Humana supports agents who serve those who served.</a:t>
            </a:r>
            <a:r>
              <a:rPr lang="en-US">
                <a:cs typeface="Calibri"/>
              </a:rPr>
              <a:t> </a:t>
            </a:r>
            <a:r>
              <a:rPr lang="en-US" b="0">
                <a:cs typeface="Calibri"/>
              </a:rPr>
              <a:t>Your local support team can help you with your business-planning needs from developing lead and sales tactics to understanding Humana tools and programs. Again, go to </a:t>
            </a:r>
            <a:r>
              <a:rPr lang="en-US" b="0" err="1">
                <a:cs typeface="Calibri"/>
              </a:rPr>
              <a:t>IgniteWithHumana.com</a:t>
            </a:r>
            <a:r>
              <a:rPr lang="en-US" b="0">
                <a:cs typeface="Calibri"/>
              </a:rPr>
              <a:t>/Support to find your local team.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cs typeface="Calibri"/>
              </a:rPr>
              <a:t>Agent Support can help with you administrative and technical issues like online enrollments, enrollment status and more. Email them at </a:t>
            </a:r>
            <a:r>
              <a:rPr lang="en-US" b="0" err="1">
                <a:cs typeface="Calibri"/>
              </a:rPr>
              <a:t>AgentSupport@Humana.com</a:t>
            </a:r>
            <a:r>
              <a:rPr lang="en-US" b="0">
                <a:cs typeface="Calibri"/>
              </a:rPr>
              <a:t> or call at 800-309-3163. As a reminder, they have a Spanish-language option available for agents.</a:t>
            </a:r>
          </a:p>
          <a:p>
            <a:pPr marL="0" marR="0" lvl="0" indent="0" algn="l" defTabSz="914400">
              <a:lnSpc>
                <a:spcPct val="100000"/>
              </a:lnSpc>
              <a:spcBef>
                <a:spcPts val="0"/>
              </a:spcBef>
              <a:spcAft>
                <a:spcPts val="0"/>
              </a:spcAft>
              <a:buClrTx/>
              <a:buSzTx/>
              <a:buFontTx/>
              <a:buNone/>
              <a:tabLst/>
              <a:defRPr/>
            </a:pPr>
            <a:endParaRPr lang="en-US" b="0">
              <a:cs typeface="Calibri"/>
            </a:endParaRPr>
          </a:p>
          <a:p>
            <a:pPr>
              <a:defRPr/>
            </a:pPr>
            <a:r>
              <a:rPr lang="en-US"/>
              <a:t>Veteran Community Engagement Executives (VCEEs) can help you connect with local VSOs and coach you on your strategies to serve veterans. Find your local VCEE at </a:t>
            </a:r>
            <a:r>
              <a:rPr lang="en-US" err="1"/>
              <a:t>IgniteWithHumana.com</a:t>
            </a:r>
            <a:r>
              <a:rPr lang="en-US"/>
              <a:t>/Support.</a:t>
            </a:r>
            <a:endParaRPr lang="en-US">
              <a:cs typeface="Calibri"/>
            </a:endParaRPr>
          </a:p>
          <a:p>
            <a:pPr>
              <a:defRPr/>
            </a:pPr>
            <a:endParaRPr lang="en-US">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cs typeface="Calibri"/>
              </a:rPr>
              <a:t>Both our VCEEs and regional and national veteran teams work with VSOs on the local and national levels to help sponsor and/or co-host events and programs.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cs typeface="Calibri"/>
              </a:rPr>
              <a:t>Allen: </a:t>
            </a:r>
            <a:r>
              <a:rPr lang="en-US" b="0">
                <a:cs typeface="Calibri"/>
              </a:rPr>
              <a:t>As you can see, Humana aims to have 360-degree support available for veterans and the ones who serve them.</a:t>
            </a:r>
            <a:endParaRPr lang="en-US" b="1">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cs typeface="Calibri"/>
            </a:endParaRPr>
          </a:p>
          <a:p>
            <a:endParaRPr lang="en-US"/>
          </a:p>
        </p:txBody>
      </p:sp>
      <p:sp>
        <p:nvSpPr>
          <p:cNvPr id="4" name="Slide Number Placeholder 3"/>
          <p:cNvSpPr>
            <a:spLocks noGrp="1"/>
          </p:cNvSpPr>
          <p:nvPr>
            <p:ph type="sldNum" sz="quarter" idx="5"/>
          </p:nvPr>
        </p:nvSpPr>
        <p:spPr/>
        <p:txBody>
          <a:bodyPr/>
          <a:lstStyle/>
          <a:p>
            <a:fld id="{2CC2C6C4-9C72-294E-8861-795D252687C6}" type="slidenum">
              <a:rPr lang="en-US" smtClean="0"/>
              <a:t>27</a:t>
            </a:fld>
            <a:endParaRPr lang="en-US"/>
          </a:p>
        </p:txBody>
      </p:sp>
    </p:spTree>
    <p:extLst>
      <p:ext uri="{BB962C8B-B14F-4D97-AF65-F5344CB8AC3E}">
        <p14:creationId xmlns:p14="http://schemas.microsoft.com/office/powerpoint/2010/main" val="23737390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Robert</a:t>
            </a:r>
            <a:r>
              <a:rPr lang="en-US" sz="1200" b="1">
                <a:latin typeface="+mn-lt"/>
              </a:rPr>
              <a:t>: </a:t>
            </a:r>
            <a:r>
              <a:rPr lang="en-US" sz="1200" b="0">
                <a:latin typeface="+mn-lt"/>
              </a:rPr>
              <a:t>Be sure to maximize your experience in today’s event. Add materials to your virtual briefcase and we’ll email you everything you added in a single email for future reference. Visit and engage with the booths in the exhibition hall, including the following:</a:t>
            </a:r>
          </a:p>
          <a:p>
            <a:pPr marL="285750" indent="-285750">
              <a:buClr>
                <a:srgbClr val="78BE20"/>
              </a:buClr>
              <a:buFont typeface="Arial" panose="020B0604020202020204" pitchFamily="34" charset="0"/>
              <a:buChar char="•"/>
            </a:pPr>
            <a:r>
              <a:rPr lang="en-US" sz="1200">
                <a:solidFill>
                  <a:srgbClr val="53575A"/>
                </a:solidFill>
                <a:latin typeface="+mn-lt"/>
                <a:cs typeface="Calibri"/>
              </a:rPr>
              <a:t>Veteran Engagement Team</a:t>
            </a:r>
          </a:p>
          <a:p>
            <a:pPr marL="285750" indent="-285750">
              <a:buClr>
                <a:srgbClr val="78BE20"/>
              </a:buClr>
              <a:buFont typeface="Arial" panose="020B0604020202020204" pitchFamily="34" charset="0"/>
              <a:buChar char="•"/>
            </a:pPr>
            <a:r>
              <a:rPr lang="en-US" sz="1200">
                <a:solidFill>
                  <a:srgbClr val="3A3B3C"/>
                </a:solidFill>
                <a:latin typeface="+mn-lt"/>
                <a:cs typeface="Calibri"/>
              </a:rPr>
              <a:t>Veteran</a:t>
            </a:r>
            <a:r>
              <a:rPr lang="en-US" sz="1200">
                <a:latin typeface="+mn-lt"/>
                <a:ea typeface="+mn-lt"/>
                <a:cs typeface="+mn-lt"/>
              </a:rPr>
              <a:t> </a:t>
            </a:r>
            <a:r>
              <a:rPr lang="en-US"/>
              <a:t>Health Equity and Social Impact</a:t>
            </a:r>
            <a:endParaRPr lang="en-US" sz="1200">
              <a:latin typeface="+mn-lt"/>
              <a:ea typeface="+mn-lt"/>
              <a:cs typeface="+mn-lt"/>
            </a:endParaRPr>
          </a:p>
          <a:p>
            <a:pPr marL="285750" indent="-285750">
              <a:buClr>
                <a:srgbClr val="78BE20"/>
              </a:buClr>
              <a:buFont typeface="Arial" panose="020B0604020202020204" pitchFamily="34" charset="0"/>
              <a:buChar char="•"/>
            </a:pPr>
            <a:r>
              <a:rPr lang="en-US" sz="1200">
                <a:latin typeface="+mn-lt"/>
                <a:ea typeface="+mn-lt"/>
                <a:cs typeface="+mn-lt"/>
              </a:rPr>
              <a:t>Veteran Service Experience</a:t>
            </a:r>
          </a:p>
          <a:p>
            <a:pPr marL="285750" indent="-285750">
              <a:buClr>
                <a:srgbClr val="78BE20"/>
              </a:buClr>
              <a:buFont typeface="Arial" panose="020B0604020202020204" pitchFamily="34" charset="0"/>
              <a:buChar char="•"/>
            </a:pPr>
            <a:r>
              <a:rPr lang="en-US" sz="1200">
                <a:latin typeface="+mn-lt"/>
                <a:ea typeface="+mn-lt"/>
                <a:cs typeface="+mn-lt"/>
              </a:rPr>
              <a:t>Veteran Service Organizations</a:t>
            </a:r>
          </a:p>
          <a:p>
            <a:pPr marL="285750" indent="-285750">
              <a:buClr>
                <a:srgbClr val="78BE20"/>
              </a:buClr>
              <a:buFont typeface="Arial" panose="020B0604020202020204" pitchFamily="34" charset="0"/>
              <a:buChar char="•"/>
            </a:pPr>
            <a:r>
              <a:rPr lang="en-US" sz="1200">
                <a:latin typeface="+mn-lt"/>
                <a:ea typeface="+mn-lt"/>
                <a:cs typeface="+mn-lt"/>
              </a:rPr>
              <a:t>Uniting to Combat Hunger</a:t>
            </a:r>
            <a:endParaRPr lang="en-US" sz="1200">
              <a:latin typeface="+mn-lt"/>
              <a:ea typeface="Calibri" panose="020F0502020204030204"/>
              <a:cs typeface="Calibri" panose="020F0502020204030204"/>
            </a:endParaRPr>
          </a:p>
          <a:p>
            <a:endParaRPr lang="en-US" sz="1200" b="0">
              <a:latin typeface="+mn-lt"/>
            </a:endParaRPr>
          </a:p>
          <a:p>
            <a:r>
              <a:rPr lang="en-US" sz="1200" b="0">
                <a:latin typeface="+mn-lt"/>
              </a:rPr>
              <a:t>Check out the networking lounge to connect with your fellow agents nationwide to share tips and learn from each other.</a:t>
            </a:r>
            <a:endParaRPr lang="en-US" sz="1200" b="0">
              <a:latin typeface="+mn-lt"/>
              <a:cs typeface="Calibri"/>
            </a:endParaRPr>
          </a:p>
          <a:p>
            <a:endParaRPr lang="en-US" sz="1200" b="0">
              <a:latin typeface="+mn-lt"/>
            </a:endParaRPr>
          </a:p>
          <a:p>
            <a:r>
              <a:rPr lang="en-US" sz="1200" b="0">
                <a:latin typeface="+mn-lt"/>
              </a:rPr>
              <a:t>Access our other presentations to learn how to drive leads and sales all year long.</a:t>
            </a:r>
            <a:endParaRPr lang="en-US" sz="1200" b="0">
              <a:latin typeface="+mn-lt"/>
              <a:cs typeface="Calibri"/>
            </a:endParaRPr>
          </a:p>
          <a:p>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And do not miss our keynote speaker, </a:t>
            </a:r>
            <a:r>
              <a:rPr lang="en-US" sz="1200">
                <a:effectLst/>
                <a:latin typeface="+mn-lt"/>
                <a:ea typeface="Calibri" panose="020F0502020204030204" pitchFamily="34" charset="0"/>
                <a:cs typeface="Calibri"/>
              </a:rPr>
              <a:t>Amelia Rose Earhart. Hear lessons on relationship-building drawn from a daring, world-spanning flight.</a:t>
            </a:r>
          </a:p>
          <a:p>
            <a:endParaRPr lang="en-US" b="1"/>
          </a:p>
        </p:txBody>
      </p:sp>
      <p:sp>
        <p:nvSpPr>
          <p:cNvPr id="4" name="Slide Number Placeholder 3"/>
          <p:cNvSpPr>
            <a:spLocks noGrp="1"/>
          </p:cNvSpPr>
          <p:nvPr>
            <p:ph type="sldNum" sz="quarter" idx="5"/>
          </p:nvPr>
        </p:nvSpPr>
        <p:spPr/>
        <p:txBody>
          <a:bodyPr/>
          <a:lstStyle/>
          <a:p>
            <a:fld id="{2CC2C6C4-9C72-294E-8861-795D252687C6}" type="slidenum">
              <a:rPr lang="en-US" smtClean="0"/>
              <a:t>28</a:t>
            </a:fld>
            <a:endParaRPr lang="en-US"/>
          </a:p>
        </p:txBody>
      </p:sp>
    </p:spTree>
    <p:extLst>
      <p:ext uri="{BB962C8B-B14F-4D97-AF65-F5344CB8AC3E}">
        <p14:creationId xmlns:p14="http://schemas.microsoft.com/office/powerpoint/2010/main" val="12583829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brings us to the end of today’s presentation. You should now have an understanding of the dental, vision and hearing gaps in government military benefits and how Humana Honor plans and Humana Extend plans can bridge those gaps. We’ve also pointed you toward educational and marketing resources that can help you learn more about veterans and reach out to them.</a:t>
            </a:r>
          </a:p>
          <a:p>
            <a:endParaRPr lang="en-US"/>
          </a:p>
          <a:p>
            <a:r>
              <a:rPr lang="en-US"/>
              <a:t>Thank you for taking the time today to learn more about veteran challenges and the solutions that can help them. Be sure to check out the downloadable resources in the dashboard, including a one-page webinar recap takeaway for easy reference. We hope to talk to you again soon.</a:t>
            </a:r>
          </a:p>
        </p:txBody>
      </p:sp>
      <p:sp>
        <p:nvSpPr>
          <p:cNvPr id="4" name="Slide Number Placeholder 3"/>
          <p:cNvSpPr>
            <a:spLocks noGrp="1"/>
          </p:cNvSpPr>
          <p:nvPr>
            <p:ph type="sldNum" sz="quarter" idx="5"/>
          </p:nvPr>
        </p:nvSpPr>
        <p:spPr/>
        <p:txBody>
          <a:bodyPr/>
          <a:lstStyle/>
          <a:p>
            <a:fld id="{5F433CDD-BDE4-7440-BE18-6AD7C694347F}" type="slidenum">
              <a:rPr lang="en-US" smtClean="0"/>
              <a:t>29</a:t>
            </a:fld>
            <a:endParaRPr lang="en-US"/>
          </a:p>
        </p:txBody>
      </p:sp>
    </p:spTree>
    <p:extLst>
      <p:ext uri="{BB962C8B-B14F-4D97-AF65-F5344CB8AC3E}">
        <p14:creationId xmlns:p14="http://schemas.microsoft.com/office/powerpoint/2010/main" val="1181833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Allen: </a:t>
            </a:r>
            <a:r>
              <a:rPr lang="en-US"/>
              <a:t>Diving right in with the basics. Have you noticed how taking that first step is often the hardest part? Where do you go when you’re not sure about which path is the right one to take?</a:t>
            </a:r>
          </a:p>
          <a:p>
            <a:endParaRPr lang="en-US"/>
          </a:p>
          <a:p>
            <a:r>
              <a:rPr lang="en-US" b="1"/>
              <a:t>Robert: </a:t>
            </a:r>
            <a:r>
              <a:rPr lang="en-US"/>
              <a:t>Luckily, we have answers so you can take that first step with confidence. We’ll start with a little education.</a:t>
            </a:r>
            <a:endParaRPr lang="en-US">
              <a:cs typeface="Calibri"/>
            </a:endParaRPr>
          </a:p>
        </p:txBody>
      </p:sp>
      <p:sp>
        <p:nvSpPr>
          <p:cNvPr id="4" name="Slide Number Placeholder 3"/>
          <p:cNvSpPr>
            <a:spLocks noGrp="1"/>
          </p:cNvSpPr>
          <p:nvPr>
            <p:ph type="sldNum" sz="quarter" idx="5"/>
          </p:nvPr>
        </p:nvSpPr>
        <p:spPr/>
        <p:txBody>
          <a:bodyPr/>
          <a:lstStyle/>
          <a:p>
            <a:fld id="{2CC2C6C4-9C72-294E-8861-795D252687C6}" type="slidenum">
              <a:rPr lang="en-US" smtClean="0"/>
              <a:t>3</a:t>
            </a:fld>
            <a:endParaRPr lang="en-US"/>
          </a:p>
        </p:txBody>
      </p:sp>
    </p:spTree>
    <p:extLst>
      <p:ext uri="{BB962C8B-B14F-4D97-AF65-F5344CB8AC3E}">
        <p14:creationId xmlns:p14="http://schemas.microsoft.com/office/powerpoint/2010/main" val="2036713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Robert: </a:t>
            </a:r>
            <a:r>
              <a:rPr lang="en-US" b="0"/>
              <a:t>Let’s start with defining what a VSO is and who they serve. VSOs are organizations that aid and serve veterans, service members, dependents and survivors.</a:t>
            </a:r>
          </a:p>
          <a:p>
            <a:endParaRPr lang="en-US" b="0"/>
          </a:p>
          <a:p>
            <a:r>
              <a:rPr lang="en-US" b="0"/>
              <a:t>They fall into 1 or more of the following categories:</a:t>
            </a:r>
            <a:endParaRPr lang="en-US" b="0">
              <a:cs typeface="Calibri"/>
            </a:endParaRPr>
          </a:p>
          <a:p>
            <a:pPr marL="742950" lvl="1" indent="-285750">
              <a:buFont typeface="Arial" panose="020B0604020202020204" pitchFamily="34" charset="0"/>
              <a:buChar char="•"/>
            </a:pPr>
            <a:r>
              <a:rPr lang="en-US">
                <a:effectLst/>
                <a:latin typeface="Calibri"/>
                <a:ea typeface="Calibri" panose="020F0502020204030204" pitchFamily="34" charset="0"/>
                <a:cs typeface="Calibri"/>
              </a:rPr>
              <a:t>Congressionally chartered organizations</a:t>
            </a:r>
          </a:p>
          <a:p>
            <a:pPr marL="742950" lvl="1" indent="-285750">
              <a:buFont typeface="Arial" panose="020B0604020202020204" pitchFamily="34" charset="0"/>
              <a:buChar char="•"/>
            </a:pPr>
            <a:r>
              <a:rPr lang="en-US">
                <a:effectLst/>
                <a:latin typeface="Calibri"/>
                <a:ea typeface="Calibri" panose="020F0502020204030204" pitchFamily="34" charset="0"/>
                <a:cs typeface="Calibri"/>
              </a:rPr>
              <a:t>Organizations recognized by Veterans Affairs (VA)</a:t>
            </a:r>
          </a:p>
          <a:p>
            <a:pPr marL="742950" lvl="1" indent="-285750">
              <a:buFont typeface="Arial" panose="020B0604020202020204" pitchFamily="34" charset="0"/>
              <a:buChar char="•"/>
            </a:pPr>
            <a:r>
              <a:rPr lang="en-US">
                <a:effectLst/>
                <a:latin typeface="Calibri"/>
                <a:ea typeface="Calibri" panose="020F0502020204030204" pitchFamily="34" charset="0"/>
                <a:cs typeface="Calibri"/>
              </a:rPr>
              <a:t>Organizations recognized by VA to prepare, present and prosecute claims</a:t>
            </a:r>
          </a:p>
          <a:p>
            <a:pPr marL="742950" lvl="1" indent="-285750">
              <a:buFont typeface="Arial" panose="020B0604020202020204" pitchFamily="34" charset="0"/>
              <a:buChar char="•"/>
            </a:pPr>
            <a:r>
              <a:rPr lang="en-US">
                <a:effectLst/>
                <a:latin typeface="Calibri"/>
                <a:ea typeface="Calibri" panose="020F0502020204030204" pitchFamily="34" charset="0"/>
                <a:cs typeface="Calibri"/>
              </a:rPr>
              <a:t>National organizations</a:t>
            </a:r>
          </a:p>
          <a:p>
            <a:pPr marL="742950" lvl="1" indent="-285750">
              <a:buFont typeface="Arial" panose="020B0604020202020204" pitchFamily="34" charset="0"/>
              <a:buChar char="•"/>
            </a:pPr>
            <a:r>
              <a:rPr lang="en-US">
                <a:effectLst/>
                <a:latin typeface="Calibri"/>
                <a:ea typeface="Calibri" panose="020F0502020204030204" pitchFamily="34" charset="0"/>
                <a:cs typeface="Calibri"/>
              </a:rPr>
              <a:t>State, county or tribal governmental organizations</a:t>
            </a:r>
          </a:p>
          <a:p>
            <a:pPr marL="742950" lvl="1" indent="-285750">
              <a:buFont typeface="Arial" panose="020B0604020202020204" pitchFamily="34" charset="0"/>
              <a:buChar char="•"/>
            </a:pPr>
            <a:r>
              <a:rPr lang="en-US">
                <a:effectLst/>
                <a:latin typeface="Calibri"/>
                <a:ea typeface="Calibri" panose="020F0502020204030204" pitchFamily="34" charset="0"/>
                <a:cs typeface="Calibri"/>
              </a:rPr>
              <a:t>Regional or local organizations</a:t>
            </a:r>
          </a:p>
          <a:p>
            <a:pPr marL="742950" lvl="1" indent="-285750">
              <a:buFont typeface="Arial" panose="020B0604020202020204" pitchFamily="34" charset="0"/>
              <a:buChar char="•"/>
            </a:pPr>
            <a:r>
              <a:rPr lang="en-US">
                <a:effectLst/>
                <a:latin typeface="Calibri"/>
                <a:ea typeface="Calibri" panose="020F0502020204030204" pitchFamily="34" charset="0"/>
                <a:cs typeface="Calibri"/>
              </a:rPr>
              <a:t>Nonprofit organizations</a:t>
            </a:r>
          </a:p>
          <a:p>
            <a:endParaRPr lang="en-US" b="1"/>
          </a:p>
          <a:p>
            <a:r>
              <a:rPr lang="en-US" b="1"/>
              <a:t>Allen: </a:t>
            </a:r>
            <a:r>
              <a:rPr lang="en-US" b="0"/>
              <a:t>It’s clear VSOs can help veterans in a whole host of ways and are structured in just as many ways too. Let’s talk about some specific organizations next.</a:t>
            </a:r>
            <a:endParaRPr lang="en-US" b="1">
              <a:cs typeface="Calibri" panose="020F0502020204030204"/>
            </a:endParaRPr>
          </a:p>
        </p:txBody>
      </p:sp>
      <p:sp>
        <p:nvSpPr>
          <p:cNvPr id="4" name="Slide Number Placeholder 3"/>
          <p:cNvSpPr>
            <a:spLocks noGrp="1"/>
          </p:cNvSpPr>
          <p:nvPr>
            <p:ph type="sldNum" sz="quarter" idx="5"/>
          </p:nvPr>
        </p:nvSpPr>
        <p:spPr/>
        <p:txBody>
          <a:bodyPr/>
          <a:lstStyle/>
          <a:p>
            <a:fld id="{2CC2C6C4-9C72-294E-8861-795D252687C6}" type="slidenum">
              <a:rPr lang="en-US" smtClean="0"/>
              <a:t>4</a:t>
            </a:fld>
            <a:endParaRPr lang="en-US"/>
          </a:p>
        </p:txBody>
      </p:sp>
    </p:spTree>
    <p:extLst>
      <p:ext uri="{BB962C8B-B14F-4D97-AF65-F5344CB8AC3E}">
        <p14:creationId xmlns:p14="http://schemas.microsoft.com/office/powerpoint/2010/main" val="2632498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Allen</a:t>
            </a:r>
            <a:r>
              <a:rPr lang="en-US" b="1">
                <a:latin typeface="+mn-lt"/>
              </a:rPr>
              <a:t>: </a:t>
            </a:r>
            <a:r>
              <a:rPr lang="en-US" b="0">
                <a:latin typeface="+mn-lt"/>
              </a:rPr>
              <a:t>Before we dive into covering each of these VSOs, let’s do a quick poll question. </a:t>
            </a:r>
            <a:r>
              <a:rPr lang="en-US" sz="1200">
                <a:latin typeface="+mn-lt"/>
              </a:rPr>
              <a:t>Which VSO has this as its mission: “To foster camaraderie among United States </a:t>
            </a:r>
            <a:r>
              <a:rPr lang="en-US" sz="1200">
                <a:effectLst/>
                <a:latin typeface="+mn-lt"/>
                <a:ea typeface="Calibri" panose="020F0502020204030204" pitchFamily="34" charset="0"/>
                <a:cs typeface="Calibri"/>
              </a:rPr>
              <a:t>. To serve our veterans, the military and our communities. To advocate on behalf of all veterans.” [Give people about 5–10 seconds to complete the poll.]</a:t>
            </a:r>
          </a:p>
          <a:p>
            <a:endParaRPr lang="en-US" sz="1200" b="1">
              <a:effectLst/>
              <a:latin typeface="+mn-lt"/>
              <a:cs typeface="Times New Roman" panose="02020603050405020304" pitchFamily="18" charset="0"/>
            </a:endParaRPr>
          </a:p>
          <a:p>
            <a:r>
              <a:rPr lang="en-US" sz="1200" b="0">
                <a:effectLst/>
                <a:latin typeface="+mn-lt"/>
                <a:cs typeface="Calibri"/>
              </a:rPr>
              <a:t>If you guessed Veterans of Foreign Wars (VFW), you’d be correct. Let’s review the big 6, these are the VSOs Veteran Affairs (the VA) works most closely with.</a:t>
            </a:r>
          </a:p>
          <a:p>
            <a:endParaRPr lang="en-US" sz="1200" b="0">
              <a:effectLst/>
              <a:latin typeface="+mn-lt"/>
              <a:cs typeface="Times New Roman" panose="02020603050405020304" pitchFamily="18" charset="0"/>
            </a:endParaRPr>
          </a:p>
          <a:p>
            <a:r>
              <a:rPr lang="en-US" sz="1200" b="0">
                <a:effectLst/>
                <a:latin typeface="+mn-lt"/>
                <a:cs typeface="Calibri"/>
              </a:rPr>
              <a:t>The American Legion is </a:t>
            </a:r>
            <a:r>
              <a:rPr lang="en-US" b="0" i="0">
                <a:solidFill>
                  <a:srgbClr val="202124"/>
                </a:solidFill>
                <a:effectLst/>
                <a:latin typeface="+mn-lt"/>
              </a:rPr>
              <a:t>committed to mentoring youth and sponsorship of wholesome programs in our communities, advocating patriotism and honor, promoting strong national security, and continued devotion to our fellow service members and veterans.</a:t>
            </a:r>
            <a:r>
              <a:rPr lang="en-US">
                <a:solidFill>
                  <a:srgbClr val="202124"/>
                </a:solidFill>
              </a:rPr>
              <a:t> They have around 2 million members and 12,000 posts nationwide.</a:t>
            </a:r>
            <a:endParaRPr lang="en-US" b="0" i="0">
              <a:solidFill>
                <a:srgbClr val="202124"/>
              </a:solidFill>
              <a:effectLst/>
              <a:latin typeface="+mn-lt"/>
              <a:cs typeface="Calibri"/>
            </a:endParaRPr>
          </a:p>
          <a:p>
            <a:endParaRPr lang="en-US" b="0" i="0">
              <a:solidFill>
                <a:srgbClr val="202124"/>
              </a:solidFill>
              <a:effectLst/>
              <a:latin typeface="+mn-lt"/>
            </a:endParaRPr>
          </a:p>
          <a:p>
            <a:r>
              <a:rPr lang="en-US" b="0" i="0">
                <a:solidFill>
                  <a:srgbClr val="202124"/>
                </a:solidFill>
                <a:effectLst/>
                <a:latin typeface="+mn-lt"/>
              </a:rPr>
              <a:t>VFW educates service members and veterans about their VA benefits, provides training to VFW service officers on veteran emotional well-being, helps military families struggling with financial hardships and hosts “welcome home” celebrations for service members.</a:t>
            </a:r>
            <a:r>
              <a:rPr lang="en-US">
                <a:solidFill>
                  <a:srgbClr val="202124"/>
                </a:solidFill>
              </a:rPr>
              <a:t> Their membership is about 1.5 million and they have almost 6,000 posts worldwide.</a:t>
            </a:r>
            <a:endParaRPr lang="en-US" b="0" i="0">
              <a:solidFill>
                <a:srgbClr val="202124"/>
              </a:solidFill>
              <a:effectLst/>
              <a:latin typeface="+mn-lt"/>
              <a:cs typeface="Calibri"/>
            </a:endParaRPr>
          </a:p>
          <a:p>
            <a:endParaRPr lang="en-US" b="0" i="0">
              <a:solidFill>
                <a:srgbClr val="202124"/>
              </a:solidFill>
              <a:effectLst/>
              <a:latin typeface="+mn-lt"/>
            </a:endParaRPr>
          </a:p>
          <a:p>
            <a:r>
              <a:rPr lang="en-US" b="0" i="0">
                <a:solidFill>
                  <a:srgbClr val="202124"/>
                </a:solidFill>
                <a:effectLst/>
                <a:latin typeface="+mn-lt"/>
              </a:rPr>
              <a:t>Disabled American Veterans (DAV) serves the interests of injured veterans providing VA benefit assistance, outreach programs, government advocacy and volunteer programs.</a:t>
            </a:r>
            <a:r>
              <a:rPr lang="en-US">
                <a:solidFill>
                  <a:srgbClr val="202124"/>
                </a:solidFill>
              </a:rPr>
              <a:t> Their membership is over 1 million with about 1,200 posts across the nation.</a:t>
            </a:r>
            <a:endParaRPr lang="en-US" b="0" i="0">
              <a:solidFill>
                <a:srgbClr val="202124"/>
              </a:solidFill>
              <a:effectLst/>
              <a:latin typeface="+mn-lt"/>
              <a:cs typeface="Calibri"/>
            </a:endParaRPr>
          </a:p>
          <a:p>
            <a:endParaRPr lang="en-US" b="0" i="0">
              <a:solidFill>
                <a:srgbClr val="202124"/>
              </a:solidFill>
              <a:effectLst/>
              <a:latin typeface="+mn-lt"/>
            </a:endParaRPr>
          </a:p>
          <a:p>
            <a:r>
              <a:rPr lang="en-US" b="1">
                <a:solidFill>
                  <a:srgbClr val="202124"/>
                </a:solidFill>
              </a:rPr>
              <a:t>Robert</a:t>
            </a:r>
            <a:r>
              <a:rPr lang="en-US" b="1" i="0">
                <a:solidFill>
                  <a:srgbClr val="202124"/>
                </a:solidFill>
                <a:effectLst/>
                <a:latin typeface="+mn-lt"/>
              </a:rPr>
              <a:t>:</a:t>
            </a:r>
            <a:r>
              <a:rPr lang="en-US" b="0" i="0">
                <a:solidFill>
                  <a:srgbClr val="202124"/>
                </a:solidFill>
                <a:effectLst/>
                <a:latin typeface="+mn-lt"/>
              </a:rPr>
              <a:t> Paralyzed Veterans of America (PVA) helps </a:t>
            </a:r>
            <a:r>
              <a:rPr lang="en-US" b="0" i="0">
                <a:solidFill>
                  <a:srgbClr val="FFFFFF"/>
                </a:solidFill>
                <a:effectLst/>
                <a:latin typeface="+mn-lt"/>
              </a:rPr>
              <a:t>paralyzed and disabled Veterans regain their independence after injury or diagnosis through caregiver and medical services, VA benefit help and legal assistance.</a:t>
            </a:r>
            <a:r>
              <a:rPr lang="en-US">
                <a:solidFill>
                  <a:srgbClr val="FFFFFF"/>
                </a:solidFill>
              </a:rPr>
              <a:t> Their membership is about 16,000 and they have 33 chapters.</a:t>
            </a:r>
            <a:endParaRPr lang="en-US" b="0" i="0">
              <a:solidFill>
                <a:srgbClr val="FFFFFF"/>
              </a:solidFill>
              <a:effectLst/>
              <a:latin typeface="+mn-lt"/>
              <a:cs typeface="Calibri"/>
            </a:endParaRPr>
          </a:p>
          <a:p>
            <a:endParaRPr lang="en-US">
              <a:solidFill>
                <a:srgbClr val="FFFFFF"/>
              </a:solidFill>
              <a:cs typeface="Calibri"/>
            </a:endParaRPr>
          </a:p>
          <a:p>
            <a:r>
              <a:rPr lang="en-US" b="0" i="0">
                <a:solidFill>
                  <a:srgbClr val="FFFFFF"/>
                </a:solidFill>
                <a:effectLst/>
                <a:latin typeface="+mn-lt"/>
              </a:rPr>
              <a:t>American Veterans (AMVETS) </a:t>
            </a:r>
            <a:r>
              <a:rPr lang="en-US" b="0" i="0">
                <a:solidFill>
                  <a:srgbClr val="000000"/>
                </a:solidFill>
                <a:effectLst/>
                <a:latin typeface="+mn-lt"/>
              </a:rPr>
              <a:t>is open to and fighting for all who honorably served in the United States military, including the Reserve and Guard. AMVETS has made a long-term economic impact by providing assistance, jobs and services to veterans and their communities.</a:t>
            </a:r>
            <a:r>
              <a:rPr lang="en-US">
                <a:solidFill>
                  <a:srgbClr val="000000"/>
                </a:solidFill>
              </a:rPr>
              <a:t> They have about a quarter of a million members across the country.</a:t>
            </a:r>
            <a:endParaRPr lang="en-US" b="0" i="0">
              <a:solidFill>
                <a:srgbClr val="000000"/>
              </a:solidFill>
              <a:effectLst/>
              <a:latin typeface="+mn-lt"/>
              <a:cs typeface="Calibri"/>
            </a:endParaRPr>
          </a:p>
          <a:p>
            <a:endParaRPr lang="en-US" b="0" i="0">
              <a:solidFill>
                <a:srgbClr val="000000"/>
              </a:solidFill>
              <a:effectLst/>
              <a:latin typeface="+mn-lt"/>
            </a:endParaRPr>
          </a:p>
          <a:p>
            <a:r>
              <a:rPr lang="en-US" b="0" i="0">
                <a:solidFill>
                  <a:srgbClr val="000000"/>
                </a:solidFill>
                <a:effectLst/>
                <a:latin typeface="+mn-lt"/>
              </a:rPr>
              <a:t>Vietnam Veterans of America goals are to promote and support the full range of issues important to Vietnam veterans</a:t>
            </a:r>
            <a:r>
              <a:rPr lang="en-US">
                <a:solidFill>
                  <a:srgbClr val="000000"/>
                </a:solidFill>
              </a:rPr>
              <a:t>,</a:t>
            </a:r>
            <a:r>
              <a:rPr lang="en-US" b="0" i="0">
                <a:solidFill>
                  <a:srgbClr val="000000"/>
                </a:solidFill>
                <a:effectLst/>
                <a:latin typeface="+mn-lt"/>
              </a:rPr>
              <a:t> to create a new identity for this generation of veterans and to change public perception of Vietnam veterans. They do this through advocacy, claims assistance and more.</a:t>
            </a:r>
            <a:r>
              <a:rPr lang="en-US">
                <a:solidFill>
                  <a:srgbClr val="000000"/>
                </a:solidFill>
              </a:rPr>
              <a:t> Their membership is about 85,000 across 650 chapters.</a:t>
            </a:r>
            <a:endParaRPr lang="en-US" b="0">
              <a:latin typeface="+mn-lt"/>
            </a:endParaRPr>
          </a:p>
        </p:txBody>
      </p:sp>
      <p:sp>
        <p:nvSpPr>
          <p:cNvPr id="4" name="Slide Number Placeholder 3"/>
          <p:cNvSpPr>
            <a:spLocks noGrp="1"/>
          </p:cNvSpPr>
          <p:nvPr>
            <p:ph type="sldNum" sz="quarter" idx="5"/>
          </p:nvPr>
        </p:nvSpPr>
        <p:spPr/>
        <p:txBody>
          <a:bodyPr/>
          <a:lstStyle/>
          <a:p>
            <a:fld id="{2CC2C6C4-9C72-294E-8861-795D252687C6}" type="slidenum">
              <a:rPr lang="en-US" smtClean="0"/>
              <a:t>5</a:t>
            </a:fld>
            <a:endParaRPr lang="en-US"/>
          </a:p>
        </p:txBody>
      </p:sp>
    </p:spTree>
    <p:extLst>
      <p:ext uri="{BB962C8B-B14F-4D97-AF65-F5344CB8AC3E}">
        <p14:creationId xmlns:p14="http://schemas.microsoft.com/office/powerpoint/2010/main" val="932261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09539" rtl="0" eaLnBrk="1" fontAlgn="auto" latinLnBrk="0" hangingPunct="1">
              <a:lnSpc>
                <a:spcPct val="100000"/>
              </a:lnSpc>
              <a:spcBef>
                <a:spcPts val="0"/>
              </a:spcBef>
              <a:spcAft>
                <a:spcPts val="0"/>
              </a:spcAft>
              <a:buClrTx/>
              <a:buSzTx/>
              <a:buFontTx/>
              <a:buNone/>
              <a:tabLst/>
              <a:defRPr/>
            </a:pPr>
            <a:r>
              <a:rPr lang="en-US" b="1"/>
              <a:t>Robert: </a:t>
            </a:r>
            <a:r>
              <a:rPr lang="en-US"/>
              <a:t>Time for a poll question. Which VSO has this as its mission: “To foster camaraderie among United States. To serve our veterans, the military and our communities. To advocate on behalf of all veterans.”</a:t>
            </a:r>
          </a:p>
          <a:p>
            <a:pPr marL="0" marR="0" lvl="0" indent="0" algn="l" defTabSz="609539" rtl="0" eaLnBrk="1" fontAlgn="auto" latinLnBrk="0" hangingPunct="1">
              <a:lnSpc>
                <a:spcPct val="100000"/>
              </a:lnSpc>
              <a:spcBef>
                <a:spcPts val="0"/>
              </a:spcBef>
              <a:spcAft>
                <a:spcPts val="0"/>
              </a:spcAft>
              <a:buClrTx/>
              <a:buSzTx/>
              <a:buFontTx/>
              <a:buNone/>
              <a:tabLst/>
              <a:defRPr/>
            </a:pPr>
            <a:endParaRPr lang="en-US"/>
          </a:p>
          <a:p>
            <a:pPr marL="0" marR="0" lvl="0" indent="0" algn="l" defTabSz="609539" rtl="0" eaLnBrk="1" fontAlgn="auto" latinLnBrk="0" hangingPunct="1">
              <a:lnSpc>
                <a:spcPct val="100000"/>
              </a:lnSpc>
              <a:spcBef>
                <a:spcPts val="0"/>
              </a:spcBef>
              <a:spcAft>
                <a:spcPts val="0"/>
              </a:spcAft>
              <a:buClrTx/>
              <a:buSzTx/>
              <a:buFontTx/>
              <a:buNone/>
              <a:tabLst/>
              <a:defRPr/>
            </a:pPr>
            <a:r>
              <a:rPr lang="en-US"/>
              <a:t>If you answered 2. </a:t>
            </a:r>
            <a:r>
              <a:rPr lang="en-US" sz="800">
                <a:effectLst/>
                <a:latin typeface="Calibri" panose="020F0502020204030204" pitchFamily="34" charset="0"/>
                <a:ea typeface="Calibri" panose="020F0502020204030204" pitchFamily="34" charset="0"/>
                <a:cs typeface="Times New Roman" panose="02020603050405020304" pitchFamily="18" charset="0"/>
              </a:rPr>
              <a:t>VFW, you’re correct. </a:t>
            </a:r>
            <a:endParaRPr lang="en-US" sz="800">
              <a:latin typeface="Calibri" panose="020F0502020204030204" pitchFamily="34" charset="0"/>
              <a:ea typeface="Calibri" panose="020F0502020204030204" pitchFamily="34" charset="0"/>
              <a:cs typeface="Arial" panose="020B0604020202020204" pitchFamily="34" charset="0"/>
            </a:endParaRPr>
          </a:p>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6</a:t>
            </a:fld>
            <a:endParaRPr lang="uk-UA"/>
          </a:p>
        </p:txBody>
      </p:sp>
    </p:spTree>
    <p:extLst>
      <p:ext uri="{BB962C8B-B14F-4D97-AF65-F5344CB8AC3E}">
        <p14:creationId xmlns:p14="http://schemas.microsoft.com/office/powerpoint/2010/main" val="3822337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cs typeface="Calibri"/>
              </a:rPr>
              <a:t>Allen: </a:t>
            </a:r>
            <a:r>
              <a:rPr lang="en-US">
                <a:cs typeface="Calibri"/>
              </a:rPr>
              <a:t>Humana is the exclusive Medicare Advantage sponsor with these 3 VSOs nationally: the VFW, AMVETS and DAV. </a:t>
            </a:r>
            <a:r>
              <a:rPr lang="en-US"/>
              <a:t>We've held exclusive sponsorship agreements with AMVETS and VFW since 2012 and DAV since 2020.</a:t>
            </a:r>
          </a:p>
          <a:p>
            <a:endParaRPr lang="en-US">
              <a:cs typeface="Calibri"/>
            </a:endParaRPr>
          </a:p>
          <a:p>
            <a:r>
              <a:rPr lang="en-US">
                <a:cs typeface="Calibri"/>
              </a:rPr>
              <a:t>Humana has agreements with these VSOs as the exclusive provider Medicare plan carrier recommended by these VSOs. Please note: VSO members are not required to enroll in Humana Medicare plans; they can enroll in any eligible Medicare plan from any carrier that’s available in their market. </a:t>
            </a:r>
          </a:p>
          <a:p>
            <a:endParaRPr lang="en-US">
              <a:cs typeface="Calibri"/>
            </a:endParaRPr>
          </a:p>
          <a:p>
            <a:r>
              <a:rPr lang="en-US">
                <a:cs typeface="Calibri"/>
              </a:rPr>
              <a:t>We have sponsored the VFW, AMVETS and DAV Conventions and charity events, including Rolling to Remember, the DAV 5k and several state and local events. We created a joint program with the VFW Foundation called Uniting to Combat Hunger, which also teams up with Feeding America. Uniting to Combat Hunger aims to raise meals for those in the community who might be struggling with food insecurity.</a:t>
            </a:r>
          </a:p>
          <a:p>
            <a:endParaRPr lang="en-US">
              <a:cs typeface="Calibri"/>
            </a:endParaRPr>
          </a:p>
          <a:p>
            <a:r>
              <a:rPr lang="en-US" b="1">
                <a:cs typeface="Calibri"/>
              </a:rPr>
              <a:t>Robert: </a:t>
            </a:r>
            <a:r>
              <a:rPr lang="en-US">
                <a:cs typeface="Calibri"/>
              </a:rPr>
              <a:t>You can find your local chapter or post of these VSOs and others using the VA’s VSO search. You can Google “VA VSO search” or go directly to the VA page listed on the slide to use their search tool. You can also search for local veteran-related charities using a nonprofit ratings program like Charity Navigator or Guide Star to find highly rated organizations near you.</a:t>
            </a:r>
            <a:br>
              <a:rPr lang="en-US">
                <a:cs typeface="+mn-lt"/>
              </a:rPr>
            </a:br>
            <a:br>
              <a:rPr lang="en-US">
                <a:cs typeface="+mn-lt"/>
              </a:rPr>
            </a:br>
            <a:r>
              <a:rPr lang="en-US">
                <a:cs typeface="Calibri"/>
              </a:rPr>
              <a:t>Which VSOs have you worked with in the past? Tell us in the chat.</a:t>
            </a:r>
            <a:endParaRPr lang="en-US"/>
          </a:p>
        </p:txBody>
      </p:sp>
      <p:sp>
        <p:nvSpPr>
          <p:cNvPr id="4" name="Slide Number Placeholder 3"/>
          <p:cNvSpPr>
            <a:spLocks noGrp="1"/>
          </p:cNvSpPr>
          <p:nvPr>
            <p:ph type="sldNum" sz="quarter" idx="5"/>
          </p:nvPr>
        </p:nvSpPr>
        <p:spPr/>
        <p:txBody>
          <a:bodyPr/>
          <a:lstStyle/>
          <a:p>
            <a:fld id="{2CC2C6C4-9C72-294E-8861-795D252687C6}" type="slidenum">
              <a:rPr lang="en-US" smtClean="0"/>
              <a:t>7</a:t>
            </a:fld>
            <a:endParaRPr lang="en-US"/>
          </a:p>
        </p:txBody>
      </p:sp>
    </p:spTree>
    <p:extLst>
      <p:ext uri="{BB962C8B-B14F-4D97-AF65-F5344CB8AC3E}">
        <p14:creationId xmlns:p14="http://schemas.microsoft.com/office/powerpoint/2010/main" val="16944178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Robert: </a:t>
            </a:r>
            <a:r>
              <a:rPr lang="en-US"/>
              <a:t>OK, now that you know what VSOs are and where to find them, let’s talk about how you can start to work with them. I’m not sure about you, but when I start something new, I like to get advice. As I say, talk to your leaders and others involved with VSOs. Learn from their experiences.</a:t>
            </a:r>
          </a:p>
          <a:p>
            <a:endParaRPr lang="en-US"/>
          </a:p>
          <a:p>
            <a:r>
              <a:rPr lang="en-US" b="1"/>
              <a:t>Allen: </a:t>
            </a:r>
            <a:r>
              <a:rPr lang="en-US" b="0"/>
              <a:t>Always great advice. Also: don’t be intimidated. This is mostly directed to those who have little to no military or veteran experience. What matters most is your willingness to help and do what’s in the best interest of veterans. Just like you, these VSOs are looking to grow their leads and convert people to being members. When you work with VSOs you can support each other to reach your goals.</a:t>
            </a:r>
            <a:endParaRPr lang="en-US" b="0">
              <a:cs typeface="Calibri"/>
            </a:endParaRPr>
          </a:p>
          <a:p>
            <a:endParaRPr lang="en-US" b="0"/>
          </a:p>
          <a:p>
            <a:r>
              <a:rPr lang="en-US"/>
              <a:t>Joining</a:t>
            </a:r>
            <a:r>
              <a:rPr lang="en-US" b="0"/>
              <a:t> goes a long way to proving your support and is typically a low-cost investment.</a:t>
            </a:r>
            <a:endParaRPr lang="en-US" b="1"/>
          </a:p>
        </p:txBody>
      </p:sp>
      <p:sp>
        <p:nvSpPr>
          <p:cNvPr id="4" name="Slide Number Placeholder 3"/>
          <p:cNvSpPr>
            <a:spLocks noGrp="1"/>
          </p:cNvSpPr>
          <p:nvPr>
            <p:ph type="sldNum" sz="quarter" idx="5"/>
          </p:nvPr>
        </p:nvSpPr>
        <p:spPr/>
        <p:txBody>
          <a:bodyPr/>
          <a:lstStyle/>
          <a:p>
            <a:fld id="{2CC2C6C4-9C72-294E-8861-795D252687C6}" type="slidenum">
              <a:rPr lang="en-US" smtClean="0"/>
              <a:t>8</a:t>
            </a:fld>
            <a:endParaRPr lang="en-US"/>
          </a:p>
        </p:txBody>
      </p:sp>
    </p:spTree>
    <p:extLst>
      <p:ext uri="{BB962C8B-B14F-4D97-AF65-F5344CB8AC3E}">
        <p14:creationId xmlns:p14="http://schemas.microsoft.com/office/powerpoint/2010/main" val="4231097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Robert: </a:t>
            </a:r>
            <a:r>
              <a:rPr lang="en-US" b="0"/>
              <a:t>We’ve found that 1 of the best ways to build rapport with VSOs and their members is through volunteering. When you volunteer, you’re putting in the time and effort to show VSOs and their members just how much you care about veteran well-being.</a:t>
            </a:r>
          </a:p>
          <a:p>
            <a:endParaRPr lang="en-US" b="0"/>
          </a:p>
          <a:p>
            <a:pPr>
              <a:defRPr/>
            </a:pPr>
            <a:r>
              <a:rPr lang="en-US" b="1"/>
              <a:t>Allen: </a:t>
            </a:r>
            <a:r>
              <a:rPr lang="en-US"/>
              <a:t>You’ve</a:t>
            </a:r>
            <a:r>
              <a:rPr lang="en-US" b="0"/>
              <a:t> got to be part of the furniture. Don’t just come in expecting to talk shop right way. Get to know people and what matters most to them. Show them you care. </a:t>
            </a:r>
            <a:r>
              <a:rPr lang="en-US" sz="1200">
                <a:effectLst/>
                <a:latin typeface="Calibri"/>
                <a:ea typeface="Calibri" panose="020F0502020204030204" pitchFamily="34" charset="0"/>
                <a:cs typeface="Calibri"/>
              </a:rPr>
              <a:t>Nobody cares how much you know until they know how much you care</a:t>
            </a:r>
            <a:r>
              <a:rPr lang="en-US">
                <a:latin typeface="Calibri"/>
                <a:ea typeface="Calibri" panose="020F0502020204030204" pitchFamily="34" charset="0"/>
                <a:cs typeface="Calibri"/>
              </a:rPr>
              <a:t>.</a:t>
            </a:r>
            <a:endParaRPr lang="en-US" sz="1200">
              <a:effectLst/>
              <a:latin typeface="Calibri"/>
              <a:ea typeface="Calibri" panose="020F0502020204030204" pitchFamily="34" charset="0"/>
              <a:cs typeface="Calibri"/>
            </a:endParaRPr>
          </a:p>
          <a:p>
            <a:endParaRPr lang="en-US" b="1"/>
          </a:p>
          <a:p>
            <a:r>
              <a:rPr lang="en-US" b="1"/>
              <a:t>Robert: </a:t>
            </a:r>
            <a:r>
              <a:rPr lang="en-US"/>
              <a:t>Volunteering</a:t>
            </a:r>
            <a:r>
              <a:rPr lang="en-US" b="0"/>
              <a:t> can be as simple as helping to set up or clean up at an event. Offer to take the trash out. Help stack chairs. Those little things go a long way to establishing trust and building rapport.</a:t>
            </a:r>
            <a:endParaRPr lang="en-US" b="1"/>
          </a:p>
        </p:txBody>
      </p:sp>
      <p:sp>
        <p:nvSpPr>
          <p:cNvPr id="4" name="Slide Number Placeholder 3"/>
          <p:cNvSpPr>
            <a:spLocks noGrp="1"/>
          </p:cNvSpPr>
          <p:nvPr>
            <p:ph type="sldNum" sz="quarter" idx="5"/>
          </p:nvPr>
        </p:nvSpPr>
        <p:spPr/>
        <p:txBody>
          <a:bodyPr/>
          <a:lstStyle/>
          <a:p>
            <a:fld id="{2CC2C6C4-9C72-294E-8861-795D252687C6}" type="slidenum">
              <a:rPr lang="en-US" smtClean="0"/>
              <a:t>9</a:t>
            </a:fld>
            <a:endParaRPr lang="en-US"/>
          </a:p>
        </p:txBody>
      </p:sp>
    </p:spTree>
    <p:extLst>
      <p:ext uri="{BB962C8B-B14F-4D97-AF65-F5344CB8AC3E}">
        <p14:creationId xmlns:p14="http://schemas.microsoft.com/office/powerpoint/2010/main" val="11014007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Master" Target="../slideMasters/slideMaster2.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6.svg"/><Relationship Id="rId7" Type="http://schemas.openxmlformats.org/officeDocument/2006/relationships/image" Target="../media/image30.svg"/><Relationship Id="rId2" Type="http://schemas.openxmlformats.org/officeDocument/2006/relationships/image" Target="../media/image25.png"/><Relationship Id="rId1" Type="http://schemas.openxmlformats.org/officeDocument/2006/relationships/slideMaster" Target="../slideMasters/slideMaster2.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5.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8.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9.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02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spTree>
    <p:extLst>
      <p:ext uri="{BB962C8B-B14F-4D97-AF65-F5344CB8AC3E}">
        <p14:creationId xmlns:p14="http://schemas.microsoft.com/office/powerpoint/2010/main" val="2821552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899E0-14C5-D765-68A6-B2F4531305E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0C560D7-35E6-3566-A682-0B346E7A1FCB}"/>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25F869AD-5C17-F324-4E8F-0EE6EEB8B8A4}"/>
              </a:ext>
            </a:extLst>
          </p:cNvPr>
          <p:cNvSpPr>
            <a:spLocks noGrp="1"/>
          </p:cNvSpPr>
          <p:nvPr>
            <p:ph type="ftr" sz="quarter" idx="11"/>
          </p:nvPr>
        </p:nvSpPr>
        <p:spPr/>
        <p:txBody>
          <a:bodyPr/>
          <a:lstStyle/>
          <a:p>
            <a:r>
              <a:rPr lang="en-US"/>
              <a:t>For agent use only. Confidential and proprietary. Do not distribute.</a:t>
            </a:r>
          </a:p>
        </p:txBody>
      </p:sp>
      <p:sp>
        <p:nvSpPr>
          <p:cNvPr id="5" name="Slide Number Placeholder 4">
            <a:extLst>
              <a:ext uri="{FF2B5EF4-FFF2-40B4-BE49-F238E27FC236}">
                <a16:creationId xmlns:a16="http://schemas.microsoft.com/office/drawing/2014/main" id="{FA05CBDD-8FDB-39EC-7F6B-1EC3C12CC5F7}"/>
              </a:ext>
            </a:extLst>
          </p:cNvPr>
          <p:cNvSpPr>
            <a:spLocks noGrp="1"/>
          </p:cNvSpPr>
          <p:nvPr>
            <p:ph type="sldNum" sz="quarter" idx="12"/>
          </p:nvPr>
        </p:nvSpPr>
        <p:spPr/>
        <p:txBody>
          <a:bodyPr/>
          <a:lstStyle/>
          <a:p>
            <a:fld id="{5CF949D5-5359-954F-9CD0-E59B900CC304}" type="slidenum">
              <a:rPr lang="en-US" smtClean="0"/>
              <a:t>‹#›</a:t>
            </a:fld>
            <a:endParaRPr lang="en-US"/>
          </a:p>
        </p:txBody>
      </p:sp>
    </p:spTree>
    <p:extLst>
      <p:ext uri="{BB962C8B-B14F-4D97-AF65-F5344CB8AC3E}">
        <p14:creationId xmlns:p14="http://schemas.microsoft.com/office/powerpoint/2010/main" val="26902306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90B0C-200B-3329-DD78-49285260270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08C0470-8BBE-ABB4-4C11-8A1CF18CA44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A9BB5B-E182-F6E4-3F40-3DF584969A2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89B5C04A-8B00-4110-3C8A-C53F28BFF739}"/>
              </a:ext>
            </a:extLst>
          </p:cNvPr>
          <p:cNvSpPr>
            <a:spLocks noGrp="1"/>
          </p:cNvSpPr>
          <p:nvPr>
            <p:ph type="ftr" sz="quarter" idx="11"/>
          </p:nvPr>
        </p:nvSpPr>
        <p:spPr/>
        <p:txBody>
          <a:bodyPr/>
          <a:lstStyle/>
          <a:p>
            <a:r>
              <a:rPr lang="en-US"/>
              <a:t>For agent use only. Confidential and proprietary. Do not distribute.</a:t>
            </a:r>
          </a:p>
        </p:txBody>
      </p:sp>
      <p:sp>
        <p:nvSpPr>
          <p:cNvPr id="6" name="Slide Number Placeholder 5">
            <a:extLst>
              <a:ext uri="{FF2B5EF4-FFF2-40B4-BE49-F238E27FC236}">
                <a16:creationId xmlns:a16="http://schemas.microsoft.com/office/drawing/2014/main" id="{BC3F0E97-917C-8935-332C-208738759DAD}"/>
              </a:ext>
            </a:extLst>
          </p:cNvPr>
          <p:cNvSpPr>
            <a:spLocks noGrp="1"/>
          </p:cNvSpPr>
          <p:nvPr>
            <p:ph type="sldNum" sz="quarter" idx="12"/>
          </p:nvPr>
        </p:nvSpPr>
        <p:spPr/>
        <p:txBody>
          <a:bodyPr/>
          <a:lstStyle/>
          <a:p>
            <a:fld id="{5CF949D5-5359-954F-9CD0-E59B900CC304}" type="slidenum">
              <a:rPr lang="en-US" smtClean="0"/>
              <a:t>‹#›</a:t>
            </a:fld>
            <a:endParaRPr lang="en-US"/>
          </a:p>
        </p:txBody>
      </p:sp>
    </p:spTree>
    <p:extLst>
      <p:ext uri="{BB962C8B-B14F-4D97-AF65-F5344CB8AC3E}">
        <p14:creationId xmlns:p14="http://schemas.microsoft.com/office/powerpoint/2010/main" val="5865274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D14F4-DA94-E302-BC18-9324C58DDAE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8B877BF-0C1A-27F9-13B5-DD269063188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BEB402-2E63-DF8B-DE40-400387E75D0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68C5E4A1-EAE8-260D-5F53-EE26A30888DF}"/>
              </a:ext>
            </a:extLst>
          </p:cNvPr>
          <p:cNvSpPr>
            <a:spLocks noGrp="1"/>
          </p:cNvSpPr>
          <p:nvPr>
            <p:ph type="ftr" sz="quarter" idx="11"/>
          </p:nvPr>
        </p:nvSpPr>
        <p:spPr/>
        <p:txBody>
          <a:bodyPr/>
          <a:lstStyle/>
          <a:p>
            <a:r>
              <a:rPr lang="en-US"/>
              <a:t>For agent use only. Confidential and proprietary. Do not distribute.</a:t>
            </a:r>
          </a:p>
        </p:txBody>
      </p:sp>
      <p:sp>
        <p:nvSpPr>
          <p:cNvPr id="6" name="Slide Number Placeholder 5">
            <a:extLst>
              <a:ext uri="{FF2B5EF4-FFF2-40B4-BE49-F238E27FC236}">
                <a16:creationId xmlns:a16="http://schemas.microsoft.com/office/drawing/2014/main" id="{0D0F74B4-8C50-06EA-CC92-CC9F18872F8B}"/>
              </a:ext>
            </a:extLst>
          </p:cNvPr>
          <p:cNvSpPr>
            <a:spLocks noGrp="1"/>
          </p:cNvSpPr>
          <p:nvPr>
            <p:ph type="sldNum" sz="quarter" idx="12"/>
          </p:nvPr>
        </p:nvSpPr>
        <p:spPr/>
        <p:txBody>
          <a:bodyPr/>
          <a:lstStyle/>
          <a:p>
            <a:fld id="{5CF949D5-5359-954F-9CD0-E59B900CC304}" type="slidenum">
              <a:rPr lang="en-US" smtClean="0"/>
              <a:t>‹#›</a:t>
            </a:fld>
            <a:endParaRPr lang="en-US"/>
          </a:p>
        </p:txBody>
      </p:sp>
    </p:spTree>
    <p:extLst>
      <p:ext uri="{BB962C8B-B14F-4D97-AF65-F5344CB8AC3E}">
        <p14:creationId xmlns:p14="http://schemas.microsoft.com/office/powerpoint/2010/main" val="20608718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B64540F1-D8A0-FF46-B1EA-4E900B8607C0}"/>
              </a:ext>
            </a:extLst>
          </p:cNvPr>
          <p:cNvSpPr>
            <a:spLocks noGrp="1"/>
          </p:cNvSpPr>
          <p:nvPr userDrawn="1">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041400"/>
              <a:ext cx="317500" cy="5816600"/>
            </a:xfrm>
            <a:prstGeom prst="rect">
              <a:avLst/>
            </a:prstGeom>
            <a:grpFill/>
          </p:spPr>
        </p:pic>
      </p:grpSp>
      <p:pic>
        <p:nvPicPr>
          <p:cNvPr id="6" name="Picture 5" descr="A close up of a plant&#10;&#10;Description automatically generated with medium confidence">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36691546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02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For agent use only. Confidential and proprietary. Do not distribute.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3" name="Group 2">
            <a:extLst>
              <a:ext uri="{FF2B5EF4-FFF2-40B4-BE49-F238E27FC236}">
                <a16:creationId xmlns:a16="http://schemas.microsoft.com/office/drawing/2014/main" id="{ECDDB306-CBBE-2D40-B492-830E47DBB66A}"/>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23479519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022_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For agent use only. Confidential and proprietary. Do not distribute.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3A95C990-C328-ED4A-896E-340C7734DF86}"/>
              </a:ext>
            </a:extLst>
          </p:cNvPr>
          <p:cNvGrpSpPr/>
          <p:nvPr userDrawn="1"/>
        </p:nvGrpSpPr>
        <p:grpSpPr>
          <a:xfrm>
            <a:off x="-1" y="-1"/>
            <a:ext cx="320041" cy="6858001"/>
            <a:chOff x="-1" y="-1"/>
            <a:chExt cx="320041" cy="6858001"/>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BC3DE34F-9958-4140-A860-CEEAF2205957}"/>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0" name="Picture 9">
                <a:extLst>
                  <a:ext uri="{FF2B5EF4-FFF2-40B4-BE49-F238E27FC236}">
                    <a16:creationId xmlns:a16="http://schemas.microsoft.com/office/drawing/2014/main" id="{44A69AAB-DF05-A24C-B991-5CE638A4D558}"/>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6055751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022_3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For agent use only. Confidential and proprietary. Do not distribute.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5F4A8DA6-711D-034D-B3E6-EA2643064FC0}"/>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42F5F7E3-4198-4243-AC3A-543822139DAC}"/>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 name="Picture 4">
                <a:extLst>
                  <a:ext uri="{FF2B5EF4-FFF2-40B4-BE49-F238E27FC236}">
                    <a16:creationId xmlns:a16="http://schemas.microsoft.com/office/drawing/2014/main" id="{6B0EEC4C-1176-A241-B5B2-1B9C48A6FBE3}"/>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5988868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022_4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For agent use only. Confidential and proprietary. Do not distribute.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E81B2C61-0D02-EF4E-9CE6-8F664DB20776}"/>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83EDB790-8B8A-684D-A51A-144084BEA85E}"/>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2EE5B52A-170C-B142-994F-2FC59843C470}"/>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41384975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022_1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7363226B-3C02-4048-876C-833D3AB4F33D}"/>
              </a:ext>
            </a:extLst>
          </p:cNvPr>
          <p:cNvSpPr>
            <a:spLocks noGrp="1"/>
          </p:cNvSpPr>
          <p:nvPr>
            <p:ph type="ftr" sz="quarter" idx="12"/>
          </p:nvPr>
        </p:nvSpPr>
        <p:spPr/>
        <p:txBody>
          <a:bodyPr/>
          <a:lstStyle/>
          <a:p>
            <a:r>
              <a:rPr lang="en-US"/>
              <a:t>For agent use only. Confidential and proprietary. Do not distribute.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27007525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570677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022_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grpSp>
        <p:nvGrpSpPr>
          <p:cNvPr id="11" name="Group 10">
            <a:extLst>
              <a:ext uri="{FF2B5EF4-FFF2-40B4-BE49-F238E27FC236}">
                <a16:creationId xmlns:a16="http://schemas.microsoft.com/office/drawing/2014/main" id="{C536BB15-AA6C-C047-9EFB-02BF4DCF6537}"/>
              </a:ext>
            </a:extLst>
          </p:cNvPr>
          <p:cNvGrpSpPr/>
          <p:nvPr/>
        </p:nvGrpSpPr>
        <p:grpSpPr>
          <a:xfrm>
            <a:off x="870115" y="4356100"/>
            <a:ext cx="5583493" cy="2273300"/>
            <a:chOff x="881703" y="4724400"/>
            <a:chExt cx="5240374" cy="2133600"/>
          </a:xfrm>
        </p:grpSpPr>
        <p:pic>
          <p:nvPicPr>
            <p:cNvPr id="3" name="Graphic 2">
              <a:extLst>
                <a:ext uri="{FF2B5EF4-FFF2-40B4-BE49-F238E27FC236}">
                  <a16:creationId xmlns:a16="http://schemas.microsoft.com/office/drawing/2014/main" id="{B6E3CFDA-96AA-E74B-BE65-6EBB3589893A}"/>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625725" y="4724400"/>
              <a:ext cx="1828800" cy="2133600"/>
            </a:xfrm>
            <a:prstGeom prst="rect">
              <a:avLst/>
            </a:prstGeom>
          </p:spPr>
        </p:pic>
        <p:pic>
          <p:nvPicPr>
            <p:cNvPr id="6" name="Graphic 5">
              <a:extLst>
                <a:ext uri="{FF2B5EF4-FFF2-40B4-BE49-F238E27FC236}">
                  <a16:creationId xmlns:a16="http://schemas.microsoft.com/office/drawing/2014/main" id="{45A80116-09A3-EE4D-88BC-BDF357E1585A}"/>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615010" y="4876800"/>
              <a:ext cx="1507067" cy="1828800"/>
            </a:xfrm>
            <a:prstGeom prst="rect">
              <a:avLst/>
            </a:prstGeom>
          </p:spPr>
        </p:pic>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6" cstate="print">
              <a:extLst>
                <a:ext uri="{28A0092B-C50C-407E-A947-70E740481C1C}">
                  <a14:useLocalDpi xmlns:a14="http://schemas.microsoft.com/office/drawing/2010/main"/>
                </a:ext>
              </a:extLst>
            </a:blip>
            <a:srcRect/>
            <a:stretch/>
          </p:blipFill>
          <p:spPr>
            <a:xfrm>
              <a:off x="881703" y="4812405"/>
              <a:ext cx="1592747" cy="1964149"/>
            </a:xfrm>
            <a:prstGeom prst="rect">
              <a:avLst/>
            </a:prstGeom>
          </p:spPr>
        </p:pic>
      </p:grpSp>
      <p:pic>
        <p:nvPicPr>
          <p:cNvPr id="8" name="Picture 7" title="Humana Logo">
            <a:extLst>
              <a:ext uri="{FF2B5EF4-FFF2-40B4-BE49-F238E27FC236}">
                <a16:creationId xmlns:a16="http://schemas.microsoft.com/office/drawing/2014/main" id="{B86135B1-CA30-DE43-BD60-1762B136A7C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14400" y="633379"/>
            <a:ext cx="1446306" cy="281021"/>
          </a:xfrm>
          <a:prstGeom prst="rect">
            <a:avLst/>
          </a:prstGeom>
        </p:spPr>
      </p:pic>
    </p:spTree>
    <p:extLst>
      <p:ext uri="{BB962C8B-B14F-4D97-AF65-F5344CB8AC3E}">
        <p14:creationId xmlns:p14="http://schemas.microsoft.com/office/powerpoint/2010/main" val="2051139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22_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1"/>
              </a:buClr>
              <a:buFont typeface="+mj-lt"/>
              <a:buAutoNum type="arabicPeriod"/>
              <a:defRPr>
                <a:latin typeface="+mn-lt"/>
              </a:defRPr>
            </a:lvl1pPr>
            <a:lvl2pPr marL="487704" indent="-182889">
              <a:defRPr sz="1900"/>
            </a:lvl2pPr>
            <a:lvl3pPr marL="670594">
              <a:defRPr/>
            </a:lvl3pPr>
            <a:lvl4pPr marL="853483">
              <a:defRPr/>
            </a:lvl4pPr>
            <a:lvl5pPr marL="1036372">
              <a:defRPr/>
            </a:lvl5pPr>
            <a:lvl6pPr marL="1219261">
              <a:defRPr/>
            </a:lvl6pPr>
            <a:lvl7pPr marL="1402150">
              <a:defRPr/>
            </a:lvl7pPr>
            <a:lvl8pPr marL="1585039">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14963752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22_1_AGEND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5359469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9587849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22_SPEAKER SLIDE -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p:ph type="title"/>
          </p:nvPr>
        </p:nvSpPr>
        <p:spPr/>
        <p:txBody>
          <a:bodyPr/>
          <a:lstStyle/>
          <a:p>
            <a:r>
              <a:rPr lang="en-US"/>
              <a:t>Click to edit Master title style</a:t>
            </a:r>
          </a:p>
        </p:txBody>
      </p:sp>
      <p:sp>
        <p:nvSpPr>
          <p:cNvPr id="9" name="Picture Placeholder 12">
            <a:extLst>
              <a:ext uri="{FF2B5EF4-FFF2-40B4-BE49-F238E27FC236}">
                <a16:creationId xmlns:a16="http://schemas.microsoft.com/office/drawing/2014/main" id="{56D570B6-EDA8-D549-8E95-F9AE4E934A03}"/>
              </a:ext>
            </a:extLst>
          </p:cNvPr>
          <p:cNvSpPr>
            <a:spLocks noGrp="1"/>
          </p:cNvSpPr>
          <p:nvPr>
            <p:ph type="pic" sz="quarter" idx="19"/>
          </p:nvPr>
        </p:nvSpPr>
        <p:spPr>
          <a:xfrm>
            <a:off x="246585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6" name="Text Placeholder 2">
            <a:extLst>
              <a:ext uri="{FF2B5EF4-FFF2-40B4-BE49-F238E27FC236}">
                <a16:creationId xmlns:a16="http://schemas.microsoft.com/office/drawing/2014/main" id="{9E564787-CBDB-A747-8277-DB5B8577BE28}"/>
              </a:ext>
            </a:extLst>
          </p:cNvPr>
          <p:cNvSpPr>
            <a:spLocks noGrp="1"/>
          </p:cNvSpPr>
          <p:nvPr>
            <p:ph type="body" sz="quarter" idx="20" hasCustomPrompt="1"/>
          </p:nvPr>
        </p:nvSpPr>
        <p:spPr>
          <a:xfrm>
            <a:off x="2159513" y="3959624"/>
            <a:ext cx="222975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1" name="Picture Placeholder 12"/>
          <p:cNvSpPr>
            <a:spLocks noGrp="1"/>
          </p:cNvSpPr>
          <p:nvPr>
            <p:ph type="pic" sz="quarter" idx="11"/>
          </p:nvPr>
        </p:nvSpPr>
        <p:spPr>
          <a:xfrm>
            <a:off x="5438860"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p:ph type="body" sz="quarter" idx="15" hasCustomPrompt="1"/>
          </p:nvPr>
        </p:nvSpPr>
        <p:spPr>
          <a:xfrm>
            <a:off x="5140843" y="3959624"/>
            <a:ext cx="2229763"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p:ph type="pic" sz="quarter" idx="12"/>
          </p:nvPr>
        </p:nvSpPr>
        <p:spPr>
          <a:xfrm>
            <a:off x="840669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p:ph type="body" sz="quarter" idx="16" hasCustomPrompt="1"/>
          </p:nvPr>
        </p:nvSpPr>
        <p:spPr>
          <a:xfrm>
            <a:off x="8107991" y="3959624"/>
            <a:ext cx="223113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DA42D0F9-08A4-0F4D-A0B4-2042E516E6C7}"/>
              </a:ext>
            </a:extLst>
          </p:cNvPr>
          <p:cNvSpPr>
            <a:spLocks noGrp="1"/>
          </p:cNvSpPr>
          <p:nvPr>
            <p:ph type="ftr" sz="quarter" idx="21"/>
          </p:nvPr>
        </p:nvSpPr>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3" name="Group 12">
            <a:extLst>
              <a:ext uri="{FF2B5EF4-FFF2-40B4-BE49-F238E27FC236}">
                <a16:creationId xmlns:a16="http://schemas.microsoft.com/office/drawing/2014/main" id="{1C2703F9-A1F3-C541-A93C-216A6BCFCAF6}"/>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906F3A0C-DA47-2E45-8CFD-9960ED26C3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A0806CF9-9DB7-964D-988D-3C14CC8C9817}"/>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C55E58E0-A32D-6149-81EF-7114904F2F2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71283955-F548-B24E-BF92-03097B4804D5}"/>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2120584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22_CENTER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473DB-1F75-834F-927D-ADB5216B269C}"/>
              </a:ext>
            </a:extLst>
          </p:cNvPr>
          <p:cNvSpPr>
            <a:spLocks noGrp="1"/>
          </p:cNvSpPr>
          <p:nvPr>
            <p:ph type="title"/>
          </p:nvPr>
        </p:nvSpPr>
        <p:spPr/>
        <p:txBody>
          <a:bodyPr/>
          <a:lstStyle/>
          <a:p>
            <a:r>
              <a:rPr lang="en-US"/>
              <a:t>Click to edit Master title style</a:t>
            </a:r>
          </a:p>
        </p:txBody>
      </p:sp>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463040"/>
            <a:ext cx="11137392" cy="4572000"/>
          </a:xfrm>
          <a:prstGeom prst="rect">
            <a:avLst/>
          </a:prstGeom>
        </p:spPr>
        <p:txBody>
          <a:bodyPr anchor="ctr"/>
          <a:lstStyle>
            <a:lvl1pPr marL="0" indent="0" algn="ctr">
              <a:lnSpc>
                <a:spcPct val="150000"/>
              </a:lnSpc>
              <a:buNone/>
              <a:defRPr sz="1900">
                <a:solidFill>
                  <a:schemeClr val="tx1"/>
                </a:solidFill>
              </a:defRPr>
            </a:lvl1pPr>
          </a:lstStyle>
          <a:p>
            <a:pPr lvl="0"/>
            <a:r>
              <a:rPr lang="en-US"/>
              <a:t>Click to edit Master text styles</a:t>
            </a:r>
          </a:p>
        </p:txBody>
      </p:sp>
      <p:sp>
        <p:nvSpPr>
          <p:cNvPr id="4" name="Footer Placeholder 3">
            <a:extLst>
              <a:ext uri="{FF2B5EF4-FFF2-40B4-BE49-F238E27FC236}">
                <a16:creationId xmlns:a16="http://schemas.microsoft.com/office/drawing/2014/main" id="{73BA5E07-3F71-5443-8384-74F9B787AEFC}"/>
              </a:ext>
            </a:extLst>
          </p:cNvPr>
          <p:cNvSpPr>
            <a:spLocks noGrp="1"/>
          </p:cNvSpPr>
          <p:nvPr>
            <p:ph type="ftr" sz="quarter" idx="15"/>
          </p:nvPr>
        </p:nvSpPr>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E82A76A7-610A-284F-8CBA-26689485FF52}"/>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3961C3EF-7FA3-1248-9967-95A00E2B846A}"/>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ADED1D16-863E-A74A-A34B-0CB43025A4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ABA92E88-DAEF-2F41-AEF5-B7C77D621677}"/>
                </a:ext>
              </a:extLst>
            </p:cNvPr>
            <p:cNvGrpSpPr/>
            <p:nvPr userDrawn="1"/>
          </p:nvGrpSpPr>
          <p:grpSpPr>
            <a:xfrm>
              <a:off x="-1" y="-1"/>
              <a:ext cx="320041" cy="6858001"/>
              <a:chOff x="-1" y="-1"/>
              <a:chExt cx="320041" cy="6858001"/>
            </a:xfrm>
          </p:grpSpPr>
          <p:sp>
            <p:nvSpPr>
              <p:cNvPr id="13" name="Rectangle 12">
                <a:extLst>
                  <a:ext uri="{FF2B5EF4-FFF2-40B4-BE49-F238E27FC236}">
                    <a16:creationId xmlns:a16="http://schemas.microsoft.com/office/drawing/2014/main" id="{3365F065-9D3C-7B42-9481-247B96FFB60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C8AC8E6F-6026-4646-BE94-2B8A086752CC}"/>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3684754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22_QUOTE">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828800"/>
            <a:ext cx="11137392" cy="3044952"/>
          </a:xfrm>
          <a:prstGeom prst="rect">
            <a:avLst/>
          </a:prstGeom>
        </p:spPr>
        <p:txBody>
          <a:bodyPr anchor="ctr"/>
          <a:lstStyle>
            <a:lvl1pPr marL="0" indent="0" algn="ctr">
              <a:lnSpc>
                <a:spcPct val="100000"/>
              </a:lnSpc>
              <a:buNone/>
              <a:defRPr sz="3200">
                <a:solidFill>
                  <a:schemeClr val="tx1"/>
                </a:solidFill>
              </a:defRPr>
            </a:lvl1pPr>
          </a:lstStyle>
          <a:p>
            <a:pPr lvl="0"/>
            <a:r>
              <a:rPr lang="en-US"/>
              <a:t>Click to edit Master text styles</a:t>
            </a:r>
          </a:p>
        </p:txBody>
      </p:sp>
      <p:sp>
        <p:nvSpPr>
          <p:cNvPr id="4" name="Footer Placeholder 3">
            <a:extLst>
              <a:ext uri="{FF2B5EF4-FFF2-40B4-BE49-F238E27FC236}">
                <a16:creationId xmlns:a16="http://schemas.microsoft.com/office/drawing/2014/main" id="{CFB950B3-1F1A-9A44-8C60-DC7B00458312}"/>
              </a:ext>
            </a:extLst>
          </p:cNvPr>
          <p:cNvSpPr>
            <a:spLocks noGrp="1"/>
          </p:cNvSpPr>
          <p:nvPr>
            <p:ph type="ftr" sz="quarter" idx="15"/>
          </p:nvPr>
        </p:nvSpPr>
        <p:spPr/>
        <p:txBody>
          <a:bodyPr/>
          <a:lstStyle/>
          <a:p>
            <a:r>
              <a:rPr lang="en-US"/>
              <a:t>For agent use only. Confidential and proprietary. Do not distribute.</a:t>
            </a:r>
          </a:p>
        </p:txBody>
      </p:sp>
      <p:sp>
        <p:nvSpPr>
          <p:cNvPr id="3" name="Slide Number Placeholder 2">
            <a:extLst>
              <a:ext uri="{FF2B5EF4-FFF2-40B4-BE49-F238E27FC236}">
                <a16:creationId xmlns:a16="http://schemas.microsoft.com/office/drawing/2014/main" id="{8A423E85-AE4F-9A4A-9A32-BC2475460C7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7" name="Group 6">
            <a:extLst>
              <a:ext uri="{FF2B5EF4-FFF2-40B4-BE49-F238E27FC236}">
                <a16:creationId xmlns:a16="http://schemas.microsoft.com/office/drawing/2014/main" id="{2BE3661B-8DFC-9647-AF68-6F0FA80C2DF0}"/>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A906C0A8-357F-954A-AE25-B76503CD3D1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4CB8B2DE-74F3-794C-B528-F46172D1B34A}"/>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64AA6641-093F-1D4B-A0B5-90B23B7B19C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977CD21C-C406-AD41-A21E-4E486AD1F2C1}"/>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7110650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022_MAKE A STATM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E8D6957-8385-BA41-AC67-96E9BF1EE284}"/>
              </a:ext>
            </a:extLst>
          </p:cNvPr>
          <p:cNvSpPr>
            <a:spLocks noGrp="1"/>
          </p:cNvSpPr>
          <p:nvPr userDrawn="1">
            <p:ph type="body" sz="quarter" idx="13"/>
          </p:nvPr>
        </p:nvSpPr>
        <p:spPr>
          <a:xfrm>
            <a:off x="685799" y="2095150"/>
            <a:ext cx="4443984" cy="2667701"/>
          </a:xfrm>
        </p:spPr>
        <p:txBody>
          <a:bodyPr anchor="ctr"/>
          <a:lstStyle>
            <a:lvl1pPr>
              <a:defRPr sz="54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44254290-7DE3-6B44-8595-33F864E0761D}"/>
              </a:ext>
            </a:extLst>
          </p:cNvPr>
          <p:cNvSpPr>
            <a:spLocks noGrp="1"/>
          </p:cNvSpPr>
          <p:nvPr userDrawn="1">
            <p:ph type="body" sz="quarter" idx="12"/>
          </p:nvPr>
        </p:nvSpPr>
        <p:spPr>
          <a:xfrm>
            <a:off x="5522298" y="2095150"/>
            <a:ext cx="6300894" cy="2667701"/>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4" name="Footer Placeholder 3">
            <a:extLst>
              <a:ext uri="{FF2B5EF4-FFF2-40B4-BE49-F238E27FC236}">
                <a16:creationId xmlns:a16="http://schemas.microsoft.com/office/drawing/2014/main" id="{5312AA11-764E-7047-9DB2-3929FBD5C174}"/>
              </a:ext>
            </a:extLst>
          </p:cNvPr>
          <p:cNvSpPr>
            <a:spLocks noGrp="1"/>
          </p:cNvSpPr>
          <p:nvPr userDrawn="1">
            <p:ph type="ftr" sz="quarter" idx="16"/>
          </p:nvPr>
        </p:nvSpPr>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F2E93802-628D-014A-8342-91C92F75B630}"/>
              </a:ext>
            </a:extLst>
          </p:cNvPr>
          <p:cNvSpPr>
            <a:spLocks noGrp="1"/>
          </p:cNvSpPr>
          <p:nvPr userDrawn="1">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cxnSp>
        <p:nvCxnSpPr>
          <p:cNvPr id="9" name="Straight Connector 8">
            <a:extLst>
              <a:ext uri="{FF2B5EF4-FFF2-40B4-BE49-F238E27FC236}">
                <a16:creationId xmlns:a16="http://schemas.microsoft.com/office/drawing/2014/main" id="{45EB701E-8C4A-3047-AED1-EAE347434DE6}"/>
              </a:ext>
            </a:extLst>
          </p:cNvPr>
          <p:cNvCxnSpPr>
            <a:cxnSpLocks/>
          </p:cNvCxnSpPr>
          <p:nvPr userDrawn="1"/>
        </p:nvCxnSpPr>
        <p:spPr>
          <a:xfrm>
            <a:off x="5324866" y="2095150"/>
            <a:ext cx="0" cy="2667701"/>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77F4664-E3FE-D24F-AD15-958203A7F420}"/>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59514150-21D0-214D-A9AB-2A81032595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8" name="Group 17">
              <a:extLst>
                <a:ext uri="{FF2B5EF4-FFF2-40B4-BE49-F238E27FC236}">
                  <a16:creationId xmlns:a16="http://schemas.microsoft.com/office/drawing/2014/main" id="{DC2B38A9-5315-9B4D-A105-9D098BACE8FE}"/>
                </a:ext>
              </a:extLst>
            </p:cNvPr>
            <p:cNvGrpSpPr/>
            <p:nvPr userDrawn="1"/>
          </p:nvGrpSpPr>
          <p:grpSpPr>
            <a:xfrm>
              <a:off x="-1" y="0"/>
              <a:ext cx="320041" cy="6858000"/>
              <a:chOff x="-1" y="0"/>
              <a:chExt cx="320041" cy="6858000"/>
            </a:xfrm>
          </p:grpSpPr>
          <p:sp>
            <p:nvSpPr>
              <p:cNvPr id="19" name="Rectangle 18">
                <a:extLst>
                  <a:ext uri="{FF2B5EF4-FFF2-40B4-BE49-F238E27FC236}">
                    <a16:creationId xmlns:a16="http://schemas.microsoft.com/office/drawing/2014/main" id="{359BE5B0-277D-1942-BE3F-9EB340D4895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0" name="Picture 19">
                <a:extLst>
                  <a:ext uri="{FF2B5EF4-FFF2-40B4-BE49-F238E27FC236}">
                    <a16:creationId xmlns:a16="http://schemas.microsoft.com/office/drawing/2014/main" id="{0A6481BD-C62D-8C49-BE7A-BF005896AC17}"/>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7915902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p:txBody>
          <a:bodyPr/>
          <a:lstStyle/>
          <a:p>
            <a:r>
              <a:rPr lang="en-US"/>
              <a:t>For agent use only. Confidential and proprietary. Do not distribute.</a:t>
            </a:r>
          </a:p>
        </p:txBody>
      </p:sp>
      <p:sp>
        <p:nvSpPr>
          <p:cNvPr id="7" name="Slide Number Placeholder 6">
            <a:extLst>
              <a:ext uri="{FF2B5EF4-FFF2-40B4-BE49-F238E27FC236}">
                <a16:creationId xmlns:a16="http://schemas.microsoft.com/office/drawing/2014/main" id="{B64540F1-D8A0-FF46-B1EA-4E900B8607C0}"/>
              </a:ext>
            </a:extLst>
          </p:cNvPr>
          <p:cNvSpPr>
            <a:spLocks noGrp="1"/>
          </p:cNvSpPr>
          <p:nvPr userDrawn="1">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041400"/>
              <a:ext cx="317500" cy="5816600"/>
            </a:xfrm>
            <a:prstGeom prst="rect">
              <a:avLst/>
            </a:prstGeom>
            <a:grpFill/>
          </p:spPr>
        </p:pic>
      </p:grpSp>
      <p:pic>
        <p:nvPicPr>
          <p:cNvPr id="6" name="Picture 5" descr="A close up of a plant&#10;&#10;Description automatically generated with medium confidence">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38448548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22_TEXT - 3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93646-16B9-0F4C-9B07-2AE355DE9C09}"/>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09544"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593CA37B-759A-264A-954C-81B341DC92B6}"/>
              </a:ext>
            </a:extLst>
          </p:cNvPr>
          <p:cNvSpPr>
            <a:spLocks noGrp="1"/>
          </p:cNvSpPr>
          <p:nvPr>
            <p:ph type="body" sz="quarter" idx="19"/>
          </p:nvPr>
        </p:nvSpPr>
        <p:spPr>
          <a:xfrm>
            <a:off x="4649978" y="1463040"/>
            <a:ext cx="3212592"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0600" y="1463040"/>
            <a:ext cx="3212592"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1FF71666-31D6-0B41-921D-895B647FE59D}"/>
              </a:ext>
            </a:extLst>
          </p:cNvPr>
          <p:cNvSpPr>
            <a:spLocks noGrp="1"/>
          </p:cNvSpPr>
          <p:nvPr>
            <p:ph type="ftr" sz="quarter" idx="20"/>
          </p:nvPr>
        </p:nvSpPr>
        <p:spPr/>
        <p:txBody>
          <a:bodyPr/>
          <a:lstStyle/>
          <a:p>
            <a:r>
              <a:rPr lang="en-US"/>
              <a:t>For agent use only. Confidential and proprietary. Do not distribute.</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2" name="Rectangle 11">
            <a:extLst>
              <a:ext uri="{FF2B5EF4-FFF2-40B4-BE49-F238E27FC236}">
                <a16:creationId xmlns:a16="http://schemas.microsoft.com/office/drawing/2014/main" id="{798696DA-E60F-B14F-849A-E7491463656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3" name="Rectangle 12">
            <a:extLst>
              <a:ext uri="{FF2B5EF4-FFF2-40B4-BE49-F238E27FC236}">
                <a16:creationId xmlns:a16="http://schemas.microsoft.com/office/drawing/2014/main" id="{D0F6C489-9BFB-364A-9B66-9FD1C9534EF7}"/>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Tree>
    <p:extLst>
      <p:ext uri="{BB962C8B-B14F-4D97-AF65-F5344CB8AC3E}">
        <p14:creationId xmlns:p14="http://schemas.microsoft.com/office/powerpoint/2010/main" val="27909357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022_TEXT - 6 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279D-A6D5-BF4C-8881-FB4D65FFD628}"/>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2" name="Text Placeholder 2">
            <a:extLst>
              <a:ext uri="{FF2B5EF4-FFF2-40B4-BE49-F238E27FC236}">
                <a16:creationId xmlns:a16="http://schemas.microsoft.com/office/drawing/2014/main" id="{93C30871-9CE5-704E-918A-539E74CBFFA3}"/>
              </a:ext>
            </a:extLst>
          </p:cNvPr>
          <p:cNvSpPr>
            <a:spLocks noGrp="1"/>
          </p:cNvSpPr>
          <p:nvPr>
            <p:ph type="body" sz="quarter" idx="19"/>
          </p:nvPr>
        </p:nvSpPr>
        <p:spPr>
          <a:xfrm>
            <a:off x="4648200" y="1463040"/>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3648" y="1463040"/>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8" name="Text Placeholder 2">
            <a:extLst>
              <a:ext uri="{FF2B5EF4-FFF2-40B4-BE49-F238E27FC236}">
                <a16:creationId xmlns:a16="http://schemas.microsoft.com/office/drawing/2014/main" id="{4092D13B-F05B-DB46-9F08-B097B3E0908C}"/>
              </a:ext>
            </a:extLst>
          </p:cNvPr>
          <p:cNvSpPr>
            <a:spLocks noGrp="1"/>
          </p:cNvSpPr>
          <p:nvPr>
            <p:ph type="body" sz="quarter" idx="20"/>
          </p:nvPr>
        </p:nvSpPr>
        <p:spPr>
          <a:xfrm>
            <a:off x="685800" y="3894435"/>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9" name="Text Placeholder 2">
            <a:extLst>
              <a:ext uri="{FF2B5EF4-FFF2-40B4-BE49-F238E27FC236}">
                <a16:creationId xmlns:a16="http://schemas.microsoft.com/office/drawing/2014/main" id="{0F2ECC7E-EB13-D640-8266-A7D8A5D4A598}"/>
              </a:ext>
            </a:extLst>
          </p:cNvPr>
          <p:cNvSpPr>
            <a:spLocks noGrp="1"/>
          </p:cNvSpPr>
          <p:nvPr>
            <p:ph type="body" sz="quarter" idx="21"/>
          </p:nvPr>
        </p:nvSpPr>
        <p:spPr>
          <a:xfrm>
            <a:off x="4648200" y="3892741"/>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3" name="Text Placeholder 2">
            <a:extLst>
              <a:ext uri="{FF2B5EF4-FFF2-40B4-BE49-F238E27FC236}">
                <a16:creationId xmlns:a16="http://schemas.microsoft.com/office/drawing/2014/main" id="{F22C77D9-380D-3D40-88C7-383D26FB957D}"/>
              </a:ext>
            </a:extLst>
          </p:cNvPr>
          <p:cNvSpPr>
            <a:spLocks noGrp="1"/>
          </p:cNvSpPr>
          <p:nvPr>
            <p:ph type="body" sz="quarter" idx="22"/>
          </p:nvPr>
        </p:nvSpPr>
        <p:spPr>
          <a:xfrm>
            <a:off x="8610600" y="3892741"/>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4" name="Footer Placeholder 3">
            <a:extLst>
              <a:ext uri="{FF2B5EF4-FFF2-40B4-BE49-F238E27FC236}">
                <a16:creationId xmlns:a16="http://schemas.microsoft.com/office/drawing/2014/main" id="{1310B9EB-429D-844E-A6DF-04F458ECEDA9}"/>
              </a:ext>
            </a:extLst>
          </p:cNvPr>
          <p:cNvSpPr>
            <a:spLocks noGrp="1"/>
          </p:cNvSpPr>
          <p:nvPr>
            <p:ph type="ftr" sz="quarter" idx="23"/>
          </p:nvPr>
        </p:nvSpPr>
        <p:spPr/>
        <p:txBody>
          <a:bodyPr/>
          <a:lstStyle/>
          <a:p>
            <a:r>
              <a:rPr lang="en-US"/>
              <a:t>For agent use only. Confidential and proprietary. Do not distribute.</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5" name="Group 14">
            <a:extLst>
              <a:ext uri="{FF2B5EF4-FFF2-40B4-BE49-F238E27FC236}">
                <a16:creationId xmlns:a16="http://schemas.microsoft.com/office/drawing/2014/main" id="{D4ED88DB-5005-0E4B-9A5D-18E3BE61C9A9}"/>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98514AE-BC7F-F34A-B326-DC9C9B1BE82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Picture 18">
              <a:extLst>
                <a:ext uri="{FF2B5EF4-FFF2-40B4-BE49-F238E27FC236}">
                  <a16:creationId xmlns:a16="http://schemas.microsoft.com/office/drawing/2014/main" id="{32B1C580-D102-FC4A-8250-39B280ABCA7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041400"/>
              <a:ext cx="317500" cy="5816600"/>
            </a:xfrm>
            <a:prstGeom prst="rect">
              <a:avLst/>
            </a:prstGeom>
          </p:spPr>
        </p:pic>
      </p:grpSp>
      <p:pic>
        <p:nvPicPr>
          <p:cNvPr id="14" name="Picture 13" descr="A close up of a plant&#10;&#10;Description automatically generated with medium confidence">
            <a:extLst>
              <a:ext uri="{FF2B5EF4-FFF2-40B4-BE49-F238E27FC236}">
                <a16:creationId xmlns:a16="http://schemas.microsoft.com/office/drawing/2014/main" id="{AB4D73F7-8F91-9F48-A3EC-E51E4F83588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3154762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022_3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b="1">
                <a:solidFill>
                  <a:schemeClr val="tx2"/>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2" name="Graphic 2">
            <a:extLst>
              <a:ext uri="{FF2B5EF4-FFF2-40B4-BE49-F238E27FC236}">
                <a16:creationId xmlns:a16="http://schemas.microsoft.com/office/drawing/2014/main" id="{B6E3CFDA-96AA-E74B-BE65-6EBB3589893A}"/>
              </a:ext>
            </a:extLst>
          </p:cNvPr>
          <p:cNvSpPr/>
          <p:nvPr/>
        </p:nvSpPr>
        <p:spPr>
          <a:xfrm>
            <a:off x="2919529" y="4518478"/>
            <a:ext cx="1566141" cy="1948542"/>
          </a:xfrm>
          <a:custGeom>
            <a:avLst/>
            <a:gdLst>
              <a:gd name="connsiteX0" fmla="*/ 1468263 w 1566141"/>
              <a:gd name="connsiteY0" fmla="*/ 1077607 h 1948542"/>
              <a:gd name="connsiteX1" fmla="*/ 1566141 w 1566141"/>
              <a:gd name="connsiteY1" fmla="*/ 1077607 h 1948542"/>
              <a:gd name="connsiteX2" fmla="*/ 1517202 w 1566141"/>
              <a:gd name="connsiteY2" fmla="*/ 1126547 h 1948542"/>
              <a:gd name="connsiteX3" fmla="*/ 1468263 w 1566141"/>
              <a:gd name="connsiteY3" fmla="*/ 1077607 h 1948542"/>
              <a:gd name="connsiteX4" fmla="*/ 1370385 w 1566141"/>
              <a:gd name="connsiteY4" fmla="*/ 1076435 h 1948542"/>
              <a:gd name="connsiteX5" fmla="*/ 1468263 w 1566141"/>
              <a:gd name="connsiteY5" fmla="*/ 1076435 h 1948542"/>
              <a:gd name="connsiteX6" fmla="*/ 1419324 w 1566141"/>
              <a:gd name="connsiteY6" fmla="*/ 1027495 h 1948542"/>
              <a:gd name="connsiteX7" fmla="*/ 1370385 w 1566141"/>
              <a:gd name="connsiteY7" fmla="*/ 1076435 h 1948542"/>
              <a:gd name="connsiteX8" fmla="*/ 1321446 w 1566141"/>
              <a:gd name="connsiteY8" fmla="*/ 1126547 h 1948542"/>
              <a:gd name="connsiteX9" fmla="*/ 1370385 w 1566141"/>
              <a:gd name="connsiteY9" fmla="*/ 1077607 h 1948542"/>
              <a:gd name="connsiteX10" fmla="*/ 1272507 w 1566141"/>
              <a:gd name="connsiteY10" fmla="*/ 1077607 h 1948542"/>
              <a:gd name="connsiteX11" fmla="*/ 1321446 w 1566141"/>
              <a:gd name="connsiteY11" fmla="*/ 1126547 h 1948542"/>
              <a:gd name="connsiteX12" fmla="*/ 1174584 w 1566141"/>
              <a:gd name="connsiteY12" fmla="*/ 1076435 h 1948542"/>
              <a:gd name="connsiteX13" fmla="*/ 1272462 w 1566141"/>
              <a:gd name="connsiteY13" fmla="*/ 1076435 h 1948542"/>
              <a:gd name="connsiteX14" fmla="*/ 1223523 w 1566141"/>
              <a:gd name="connsiteY14" fmla="*/ 1027495 h 1948542"/>
              <a:gd name="connsiteX15" fmla="*/ 1174584 w 1566141"/>
              <a:gd name="connsiteY15" fmla="*/ 1076435 h 1948542"/>
              <a:gd name="connsiteX16" fmla="*/ 1517202 w 1566141"/>
              <a:gd name="connsiteY16" fmla="*/ 1023797 h 1948542"/>
              <a:gd name="connsiteX17" fmla="*/ 1566141 w 1566141"/>
              <a:gd name="connsiteY17" fmla="*/ 974858 h 1948542"/>
              <a:gd name="connsiteX18" fmla="*/ 1468263 w 1566141"/>
              <a:gd name="connsiteY18" fmla="*/ 974858 h 1948542"/>
              <a:gd name="connsiteX19" fmla="*/ 1517202 w 1566141"/>
              <a:gd name="connsiteY19" fmla="*/ 1023797 h 1948542"/>
              <a:gd name="connsiteX20" fmla="*/ 1370385 w 1566141"/>
              <a:gd name="connsiteY20" fmla="*/ 973685 h 1948542"/>
              <a:gd name="connsiteX21" fmla="*/ 1468263 w 1566141"/>
              <a:gd name="connsiteY21" fmla="*/ 973685 h 1948542"/>
              <a:gd name="connsiteX22" fmla="*/ 1419324 w 1566141"/>
              <a:gd name="connsiteY22" fmla="*/ 924746 h 1948542"/>
              <a:gd name="connsiteX23" fmla="*/ 1370385 w 1566141"/>
              <a:gd name="connsiteY23" fmla="*/ 973685 h 1948542"/>
              <a:gd name="connsiteX24" fmla="*/ 1321446 w 1566141"/>
              <a:gd name="connsiteY24" fmla="*/ 1023797 h 1948542"/>
              <a:gd name="connsiteX25" fmla="*/ 1370385 w 1566141"/>
              <a:gd name="connsiteY25" fmla="*/ 974858 h 1948542"/>
              <a:gd name="connsiteX26" fmla="*/ 1272507 w 1566141"/>
              <a:gd name="connsiteY26" fmla="*/ 974858 h 1948542"/>
              <a:gd name="connsiteX27" fmla="*/ 1321446 w 1566141"/>
              <a:gd name="connsiteY27" fmla="*/ 1023797 h 1948542"/>
              <a:gd name="connsiteX28" fmla="*/ 1174584 w 1566141"/>
              <a:gd name="connsiteY28" fmla="*/ 973685 h 1948542"/>
              <a:gd name="connsiteX29" fmla="*/ 1272462 w 1566141"/>
              <a:gd name="connsiteY29" fmla="*/ 973685 h 1948542"/>
              <a:gd name="connsiteX30" fmla="*/ 1223523 w 1566141"/>
              <a:gd name="connsiteY30" fmla="*/ 924746 h 1948542"/>
              <a:gd name="connsiteX31" fmla="*/ 1174584 w 1566141"/>
              <a:gd name="connsiteY31" fmla="*/ 973685 h 1948542"/>
              <a:gd name="connsiteX32" fmla="*/ 1517202 w 1566141"/>
              <a:gd name="connsiteY32" fmla="*/ 921047 h 1948542"/>
              <a:gd name="connsiteX33" fmla="*/ 1566141 w 1566141"/>
              <a:gd name="connsiteY33" fmla="*/ 872108 h 1948542"/>
              <a:gd name="connsiteX34" fmla="*/ 1468263 w 1566141"/>
              <a:gd name="connsiteY34" fmla="*/ 872108 h 1948542"/>
              <a:gd name="connsiteX35" fmla="*/ 1517202 w 1566141"/>
              <a:gd name="connsiteY35" fmla="*/ 921047 h 1948542"/>
              <a:gd name="connsiteX36" fmla="*/ 1370385 w 1566141"/>
              <a:gd name="connsiteY36" fmla="*/ 870936 h 1948542"/>
              <a:gd name="connsiteX37" fmla="*/ 1468263 w 1566141"/>
              <a:gd name="connsiteY37" fmla="*/ 870936 h 1948542"/>
              <a:gd name="connsiteX38" fmla="*/ 1419324 w 1566141"/>
              <a:gd name="connsiteY38" fmla="*/ 821996 h 1948542"/>
              <a:gd name="connsiteX39" fmla="*/ 1370385 w 1566141"/>
              <a:gd name="connsiteY39" fmla="*/ 870936 h 1948542"/>
              <a:gd name="connsiteX40" fmla="*/ 1321446 w 1566141"/>
              <a:gd name="connsiteY40" fmla="*/ 921047 h 1948542"/>
              <a:gd name="connsiteX41" fmla="*/ 1370385 w 1566141"/>
              <a:gd name="connsiteY41" fmla="*/ 872108 h 1948542"/>
              <a:gd name="connsiteX42" fmla="*/ 1272507 w 1566141"/>
              <a:gd name="connsiteY42" fmla="*/ 872108 h 1948542"/>
              <a:gd name="connsiteX43" fmla="*/ 1321446 w 1566141"/>
              <a:gd name="connsiteY43" fmla="*/ 921047 h 1948542"/>
              <a:gd name="connsiteX44" fmla="*/ 1174584 w 1566141"/>
              <a:gd name="connsiteY44" fmla="*/ 870936 h 1948542"/>
              <a:gd name="connsiteX45" fmla="*/ 1272462 w 1566141"/>
              <a:gd name="connsiteY45" fmla="*/ 870936 h 1948542"/>
              <a:gd name="connsiteX46" fmla="*/ 1223523 w 1566141"/>
              <a:gd name="connsiteY46" fmla="*/ 821996 h 1948542"/>
              <a:gd name="connsiteX47" fmla="*/ 1174584 w 1566141"/>
              <a:gd name="connsiteY47" fmla="*/ 870936 h 1948542"/>
              <a:gd name="connsiteX48" fmla="*/ 1517202 w 1566141"/>
              <a:gd name="connsiteY48" fmla="*/ 818298 h 1948542"/>
              <a:gd name="connsiteX49" fmla="*/ 1566141 w 1566141"/>
              <a:gd name="connsiteY49" fmla="*/ 769359 h 1948542"/>
              <a:gd name="connsiteX50" fmla="*/ 1468263 w 1566141"/>
              <a:gd name="connsiteY50" fmla="*/ 769359 h 1948542"/>
              <a:gd name="connsiteX51" fmla="*/ 1517202 w 1566141"/>
              <a:gd name="connsiteY51" fmla="*/ 818298 h 1948542"/>
              <a:gd name="connsiteX52" fmla="*/ 1370385 w 1566141"/>
              <a:gd name="connsiteY52" fmla="*/ 768186 h 1948542"/>
              <a:gd name="connsiteX53" fmla="*/ 1468263 w 1566141"/>
              <a:gd name="connsiteY53" fmla="*/ 768186 h 1948542"/>
              <a:gd name="connsiteX54" fmla="*/ 1419324 w 1566141"/>
              <a:gd name="connsiteY54" fmla="*/ 719247 h 1948542"/>
              <a:gd name="connsiteX55" fmla="*/ 1370385 w 1566141"/>
              <a:gd name="connsiteY55" fmla="*/ 768186 h 1948542"/>
              <a:gd name="connsiteX56" fmla="*/ 1321446 w 1566141"/>
              <a:gd name="connsiteY56" fmla="*/ 818298 h 1948542"/>
              <a:gd name="connsiteX57" fmla="*/ 1370385 w 1566141"/>
              <a:gd name="connsiteY57" fmla="*/ 769359 h 1948542"/>
              <a:gd name="connsiteX58" fmla="*/ 1272507 w 1566141"/>
              <a:gd name="connsiteY58" fmla="*/ 769359 h 1948542"/>
              <a:gd name="connsiteX59" fmla="*/ 1321446 w 1566141"/>
              <a:gd name="connsiteY59" fmla="*/ 818298 h 1948542"/>
              <a:gd name="connsiteX60" fmla="*/ 1174584 w 1566141"/>
              <a:gd name="connsiteY60" fmla="*/ 768186 h 1948542"/>
              <a:gd name="connsiteX61" fmla="*/ 1272462 w 1566141"/>
              <a:gd name="connsiteY61" fmla="*/ 768186 h 1948542"/>
              <a:gd name="connsiteX62" fmla="*/ 1223523 w 1566141"/>
              <a:gd name="connsiteY62" fmla="*/ 719247 h 1948542"/>
              <a:gd name="connsiteX63" fmla="*/ 1174584 w 1566141"/>
              <a:gd name="connsiteY63" fmla="*/ 768186 h 1948542"/>
              <a:gd name="connsiteX64" fmla="*/ 1517202 w 1566141"/>
              <a:gd name="connsiteY64" fmla="*/ 1948543 h 1948542"/>
              <a:gd name="connsiteX65" fmla="*/ 1566141 w 1566141"/>
              <a:gd name="connsiteY65" fmla="*/ 1899604 h 1948542"/>
              <a:gd name="connsiteX66" fmla="*/ 1468263 w 1566141"/>
              <a:gd name="connsiteY66" fmla="*/ 1899604 h 1948542"/>
              <a:gd name="connsiteX67" fmla="*/ 1517202 w 1566141"/>
              <a:gd name="connsiteY67" fmla="*/ 1948543 h 1948542"/>
              <a:gd name="connsiteX68" fmla="*/ 1370385 w 1566141"/>
              <a:gd name="connsiteY68" fmla="*/ 1898476 h 1948542"/>
              <a:gd name="connsiteX69" fmla="*/ 1468263 w 1566141"/>
              <a:gd name="connsiteY69" fmla="*/ 1898476 h 1948542"/>
              <a:gd name="connsiteX70" fmla="*/ 1419324 w 1566141"/>
              <a:gd name="connsiteY70" fmla="*/ 1849537 h 1948542"/>
              <a:gd name="connsiteX71" fmla="*/ 1370385 w 1566141"/>
              <a:gd name="connsiteY71" fmla="*/ 1898476 h 1948542"/>
              <a:gd name="connsiteX72" fmla="*/ 1321446 w 1566141"/>
              <a:gd name="connsiteY72" fmla="*/ 1948543 h 1948542"/>
              <a:gd name="connsiteX73" fmla="*/ 1370385 w 1566141"/>
              <a:gd name="connsiteY73" fmla="*/ 1899604 h 1948542"/>
              <a:gd name="connsiteX74" fmla="*/ 1272507 w 1566141"/>
              <a:gd name="connsiteY74" fmla="*/ 1899604 h 1948542"/>
              <a:gd name="connsiteX75" fmla="*/ 1321446 w 1566141"/>
              <a:gd name="connsiteY75" fmla="*/ 1948543 h 1948542"/>
              <a:gd name="connsiteX76" fmla="*/ 1174584 w 1566141"/>
              <a:gd name="connsiteY76" fmla="*/ 1898476 h 1948542"/>
              <a:gd name="connsiteX77" fmla="*/ 1272462 w 1566141"/>
              <a:gd name="connsiteY77" fmla="*/ 1898476 h 1948542"/>
              <a:gd name="connsiteX78" fmla="*/ 1223523 w 1566141"/>
              <a:gd name="connsiteY78" fmla="*/ 1849537 h 1948542"/>
              <a:gd name="connsiteX79" fmla="*/ 1174584 w 1566141"/>
              <a:gd name="connsiteY79" fmla="*/ 1898476 h 1948542"/>
              <a:gd name="connsiteX80" fmla="*/ 1517202 w 1566141"/>
              <a:gd name="connsiteY80" fmla="*/ 1845793 h 1948542"/>
              <a:gd name="connsiteX81" fmla="*/ 1566141 w 1566141"/>
              <a:gd name="connsiteY81" fmla="*/ 1796854 h 1948542"/>
              <a:gd name="connsiteX82" fmla="*/ 1468263 w 1566141"/>
              <a:gd name="connsiteY82" fmla="*/ 1796854 h 1948542"/>
              <a:gd name="connsiteX83" fmla="*/ 1517202 w 1566141"/>
              <a:gd name="connsiteY83" fmla="*/ 1845793 h 1948542"/>
              <a:gd name="connsiteX84" fmla="*/ 1370385 w 1566141"/>
              <a:gd name="connsiteY84" fmla="*/ 1795727 h 1948542"/>
              <a:gd name="connsiteX85" fmla="*/ 1468263 w 1566141"/>
              <a:gd name="connsiteY85" fmla="*/ 1795727 h 1948542"/>
              <a:gd name="connsiteX86" fmla="*/ 1419324 w 1566141"/>
              <a:gd name="connsiteY86" fmla="*/ 1746787 h 1948542"/>
              <a:gd name="connsiteX87" fmla="*/ 1370385 w 1566141"/>
              <a:gd name="connsiteY87" fmla="*/ 1795727 h 1948542"/>
              <a:gd name="connsiteX88" fmla="*/ 1321446 w 1566141"/>
              <a:gd name="connsiteY88" fmla="*/ 1845793 h 1948542"/>
              <a:gd name="connsiteX89" fmla="*/ 1370385 w 1566141"/>
              <a:gd name="connsiteY89" fmla="*/ 1796854 h 1948542"/>
              <a:gd name="connsiteX90" fmla="*/ 1272507 w 1566141"/>
              <a:gd name="connsiteY90" fmla="*/ 1796854 h 1948542"/>
              <a:gd name="connsiteX91" fmla="*/ 1321446 w 1566141"/>
              <a:gd name="connsiteY91" fmla="*/ 1845793 h 1948542"/>
              <a:gd name="connsiteX92" fmla="*/ 1174584 w 1566141"/>
              <a:gd name="connsiteY92" fmla="*/ 1795727 h 1948542"/>
              <a:gd name="connsiteX93" fmla="*/ 1272462 w 1566141"/>
              <a:gd name="connsiteY93" fmla="*/ 1795727 h 1948542"/>
              <a:gd name="connsiteX94" fmla="*/ 1223523 w 1566141"/>
              <a:gd name="connsiteY94" fmla="*/ 1746787 h 1948542"/>
              <a:gd name="connsiteX95" fmla="*/ 1174584 w 1566141"/>
              <a:gd name="connsiteY95" fmla="*/ 1795727 h 1948542"/>
              <a:gd name="connsiteX96" fmla="*/ 1517202 w 1566141"/>
              <a:gd name="connsiteY96" fmla="*/ 1743044 h 1948542"/>
              <a:gd name="connsiteX97" fmla="*/ 1566141 w 1566141"/>
              <a:gd name="connsiteY97" fmla="*/ 1694105 h 1948542"/>
              <a:gd name="connsiteX98" fmla="*/ 1468263 w 1566141"/>
              <a:gd name="connsiteY98" fmla="*/ 1694105 h 1948542"/>
              <a:gd name="connsiteX99" fmla="*/ 1517202 w 1566141"/>
              <a:gd name="connsiteY99" fmla="*/ 1743044 h 1948542"/>
              <a:gd name="connsiteX100" fmla="*/ 1370385 w 1566141"/>
              <a:gd name="connsiteY100" fmla="*/ 1692977 h 1948542"/>
              <a:gd name="connsiteX101" fmla="*/ 1468263 w 1566141"/>
              <a:gd name="connsiteY101" fmla="*/ 1692977 h 1948542"/>
              <a:gd name="connsiteX102" fmla="*/ 1419324 w 1566141"/>
              <a:gd name="connsiteY102" fmla="*/ 1644038 h 1948542"/>
              <a:gd name="connsiteX103" fmla="*/ 1370385 w 1566141"/>
              <a:gd name="connsiteY103" fmla="*/ 1692977 h 1948542"/>
              <a:gd name="connsiteX104" fmla="*/ 1321446 w 1566141"/>
              <a:gd name="connsiteY104" fmla="*/ 1743044 h 1948542"/>
              <a:gd name="connsiteX105" fmla="*/ 1370385 w 1566141"/>
              <a:gd name="connsiteY105" fmla="*/ 1694105 h 1948542"/>
              <a:gd name="connsiteX106" fmla="*/ 1272507 w 1566141"/>
              <a:gd name="connsiteY106" fmla="*/ 1694105 h 1948542"/>
              <a:gd name="connsiteX107" fmla="*/ 1321446 w 1566141"/>
              <a:gd name="connsiteY107" fmla="*/ 1743044 h 1948542"/>
              <a:gd name="connsiteX108" fmla="*/ 1174584 w 1566141"/>
              <a:gd name="connsiteY108" fmla="*/ 1692977 h 1948542"/>
              <a:gd name="connsiteX109" fmla="*/ 1272462 w 1566141"/>
              <a:gd name="connsiteY109" fmla="*/ 1692977 h 1948542"/>
              <a:gd name="connsiteX110" fmla="*/ 1223523 w 1566141"/>
              <a:gd name="connsiteY110" fmla="*/ 1644038 h 1948542"/>
              <a:gd name="connsiteX111" fmla="*/ 1174584 w 1566141"/>
              <a:gd name="connsiteY111" fmla="*/ 1692977 h 1948542"/>
              <a:gd name="connsiteX112" fmla="*/ 1517202 w 1566141"/>
              <a:gd name="connsiteY112" fmla="*/ 1640294 h 1948542"/>
              <a:gd name="connsiteX113" fmla="*/ 1566141 w 1566141"/>
              <a:gd name="connsiteY113" fmla="*/ 1591355 h 1948542"/>
              <a:gd name="connsiteX114" fmla="*/ 1468263 w 1566141"/>
              <a:gd name="connsiteY114" fmla="*/ 1591355 h 1948542"/>
              <a:gd name="connsiteX115" fmla="*/ 1517202 w 1566141"/>
              <a:gd name="connsiteY115" fmla="*/ 1640294 h 1948542"/>
              <a:gd name="connsiteX116" fmla="*/ 1370385 w 1566141"/>
              <a:gd name="connsiteY116" fmla="*/ 1590228 h 1948542"/>
              <a:gd name="connsiteX117" fmla="*/ 1468263 w 1566141"/>
              <a:gd name="connsiteY117" fmla="*/ 1590228 h 1948542"/>
              <a:gd name="connsiteX118" fmla="*/ 1419324 w 1566141"/>
              <a:gd name="connsiteY118" fmla="*/ 1541288 h 1948542"/>
              <a:gd name="connsiteX119" fmla="*/ 1370385 w 1566141"/>
              <a:gd name="connsiteY119" fmla="*/ 1590228 h 1948542"/>
              <a:gd name="connsiteX120" fmla="*/ 1321446 w 1566141"/>
              <a:gd name="connsiteY120" fmla="*/ 1640294 h 1948542"/>
              <a:gd name="connsiteX121" fmla="*/ 1370385 w 1566141"/>
              <a:gd name="connsiteY121" fmla="*/ 1591355 h 1948542"/>
              <a:gd name="connsiteX122" fmla="*/ 1272507 w 1566141"/>
              <a:gd name="connsiteY122" fmla="*/ 1591355 h 1948542"/>
              <a:gd name="connsiteX123" fmla="*/ 1321446 w 1566141"/>
              <a:gd name="connsiteY123" fmla="*/ 1640294 h 1948542"/>
              <a:gd name="connsiteX124" fmla="*/ 1174584 w 1566141"/>
              <a:gd name="connsiteY124" fmla="*/ 1590228 h 1948542"/>
              <a:gd name="connsiteX125" fmla="*/ 1272462 w 1566141"/>
              <a:gd name="connsiteY125" fmla="*/ 1590228 h 1948542"/>
              <a:gd name="connsiteX126" fmla="*/ 1223523 w 1566141"/>
              <a:gd name="connsiteY126" fmla="*/ 1541288 h 1948542"/>
              <a:gd name="connsiteX127" fmla="*/ 1174584 w 1566141"/>
              <a:gd name="connsiteY127" fmla="*/ 1590228 h 1948542"/>
              <a:gd name="connsiteX128" fmla="*/ 1517202 w 1566141"/>
              <a:gd name="connsiteY128" fmla="*/ 1537545 h 1948542"/>
              <a:gd name="connsiteX129" fmla="*/ 1566141 w 1566141"/>
              <a:gd name="connsiteY129" fmla="*/ 1488606 h 1948542"/>
              <a:gd name="connsiteX130" fmla="*/ 1468263 w 1566141"/>
              <a:gd name="connsiteY130" fmla="*/ 1488606 h 1948542"/>
              <a:gd name="connsiteX131" fmla="*/ 1517202 w 1566141"/>
              <a:gd name="connsiteY131" fmla="*/ 1537545 h 1948542"/>
              <a:gd name="connsiteX132" fmla="*/ 1370385 w 1566141"/>
              <a:gd name="connsiteY132" fmla="*/ 1487478 h 1948542"/>
              <a:gd name="connsiteX133" fmla="*/ 1468263 w 1566141"/>
              <a:gd name="connsiteY133" fmla="*/ 1487478 h 1948542"/>
              <a:gd name="connsiteX134" fmla="*/ 1419324 w 1566141"/>
              <a:gd name="connsiteY134" fmla="*/ 1438539 h 1948542"/>
              <a:gd name="connsiteX135" fmla="*/ 1370385 w 1566141"/>
              <a:gd name="connsiteY135" fmla="*/ 1487478 h 1948542"/>
              <a:gd name="connsiteX136" fmla="*/ 1321446 w 1566141"/>
              <a:gd name="connsiteY136" fmla="*/ 1537545 h 1948542"/>
              <a:gd name="connsiteX137" fmla="*/ 1370385 w 1566141"/>
              <a:gd name="connsiteY137" fmla="*/ 1488606 h 1948542"/>
              <a:gd name="connsiteX138" fmla="*/ 1272507 w 1566141"/>
              <a:gd name="connsiteY138" fmla="*/ 1488606 h 1948542"/>
              <a:gd name="connsiteX139" fmla="*/ 1321446 w 1566141"/>
              <a:gd name="connsiteY139" fmla="*/ 1537545 h 1948542"/>
              <a:gd name="connsiteX140" fmla="*/ 1174584 w 1566141"/>
              <a:gd name="connsiteY140" fmla="*/ 1487478 h 1948542"/>
              <a:gd name="connsiteX141" fmla="*/ 1272462 w 1566141"/>
              <a:gd name="connsiteY141" fmla="*/ 1487478 h 1948542"/>
              <a:gd name="connsiteX142" fmla="*/ 1223523 w 1566141"/>
              <a:gd name="connsiteY142" fmla="*/ 1438539 h 1948542"/>
              <a:gd name="connsiteX143" fmla="*/ 1174584 w 1566141"/>
              <a:gd name="connsiteY143" fmla="*/ 1487478 h 1948542"/>
              <a:gd name="connsiteX144" fmla="*/ 1517202 w 1566141"/>
              <a:gd name="connsiteY144" fmla="*/ 1434795 h 1948542"/>
              <a:gd name="connsiteX145" fmla="*/ 1566141 w 1566141"/>
              <a:gd name="connsiteY145" fmla="*/ 1385856 h 1948542"/>
              <a:gd name="connsiteX146" fmla="*/ 1468263 w 1566141"/>
              <a:gd name="connsiteY146" fmla="*/ 1385856 h 1948542"/>
              <a:gd name="connsiteX147" fmla="*/ 1517202 w 1566141"/>
              <a:gd name="connsiteY147" fmla="*/ 1434795 h 1948542"/>
              <a:gd name="connsiteX148" fmla="*/ 1370385 w 1566141"/>
              <a:gd name="connsiteY148" fmla="*/ 1384728 h 1948542"/>
              <a:gd name="connsiteX149" fmla="*/ 1468263 w 1566141"/>
              <a:gd name="connsiteY149" fmla="*/ 1384728 h 1948542"/>
              <a:gd name="connsiteX150" fmla="*/ 1419324 w 1566141"/>
              <a:gd name="connsiteY150" fmla="*/ 1335789 h 1948542"/>
              <a:gd name="connsiteX151" fmla="*/ 1370385 w 1566141"/>
              <a:gd name="connsiteY151" fmla="*/ 1384728 h 1948542"/>
              <a:gd name="connsiteX152" fmla="*/ 1321446 w 1566141"/>
              <a:gd name="connsiteY152" fmla="*/ 1434795 h 1948542"/>
              <a:gd name="connsiteX153" fmla="*/ 1370385 w 1566141"/>
              <a:gd name="connsiteY153" fmla="*/ 1385856 h 1948542"/>
              <a:gd name="connsiteX154" fmla="*/ 1272507 w 1566141"/>
              <a:gd name="connsiteY154" fmla="*/ 1385856 h 1948542"/>
              <a:gd name="connsiteX155" fmla="*/ 1321446 w 1566141"/>
              <a:gd name="connsiteY155" fmla="*/ 1434795 h 1948542"/>
              <a:gd name="connsiteX156" fmla="*/ 1174584 w 1566141"/>
              <a:gd name="connsiteY156" fmla="*/ 1384728 h 1948542"/>
              <a:gd name="connsiteX157" fmla="*/ 1272462 w 1566141"/>
              <a:gd name="connsiteY157" fmla="*/ 1384728 h 1948542"/>
              <a:gd name="connsiteX158" fmla="*/ 1223523 w 1566141"/>
              <a:gd name="connsiteY158" fmla="*/ 1335789 h 1948542"/>
              <a:gd name="connsiteX159" fmla="*/ 1174584 w 1566141"/>
              <a:gd name="connsiteY159" fmla="*/ 1384728 h 1948542"/>
              <a:gd name="connsiteX160" fmla="*/ 1517202 w 1566141"/>
              <a:gd name="connsiteY160" fmla="*/ 1332046 h 1948542"/>
              <a:gd name="connsiteX161" fmla="*/ 1566141 w 1566141"/>
              <a:gd name="connsiteY161" fmla="*/ 1283107 h 1948542"/>
              <a:gd name="connsiteX162" fmla="*/ 1468263 w 1566141"/>
              <a:gd name="connsiteY162" fmla="*/ 1283107 h 1948542"/>
              <a:gd name="connsiteX163" fmla="*/ 1517202 w 1566141"/>
              <a:gd name="connsiteY163" fmla="*/ 1332046 h 1948542"/>
              <a:gd name="connsiteX164" fmla="*/ 1370385 w 1566141"/>
              <a:gd name="connsiteY164" fmla="*/ 1281934 h 1948542"/>
              <a:gd name="connsiteX165" fmla="*/ 1468263 w 1566141"/>
              <a:gd name="connsiteY165" fmla="*/ 1281934 h 1948542"/>
              <a:gd name="connsiteX166" fmla="*/ 1419324 w 1566141"/>
              <a:gd name="connsiteY166" fmla="*/ 1232995 h 1948542"/>
              <a:gd name="connsiteX167" fmla="*/ 1370385 w 1566141"/>
              <a:gd name="connsiteY167" fmla="*/ 1281934 h 1948542"/>
              <a:gd name="connsiteX168" fmla="*/ 1321446 w 1566141"/>
              <a:gd name="connsiteY168" fmla="*/ 1332046 h 1948542"/>
              <a:gd name="connsiteX169" fmla="*/ 1370385 w 1566141"/>
              <a:gd name="connsiteY169" fmla="*/ 1283107 h 1948542"/>
              <a:gd name="connsiteX170" fmla="*/ 1272507 w 1566141"/>
              <a:gd name="connsiteY170" fmla="*/ 1283107 h 1948542"/>
              <a:gd name="connsiteX171" fmla="*/ 1321446 w 1566141"/>
              <a:gd name="connsiteY171" fmla="*/ 1332046 h 1948542"/>
              <a:gd name="connsiteX172" fmla="*/ 1174584 w 1566141"/>
              <a:gd name="connsiteY172" fmla="*/ 1281934 h 1948542"/>
              <a:gd name="connsiteX173" fmla="*/ 1272462 w 1566141"/>
              <a:gd name="connsiteY173" fmla="*/ 1281934 h 1948542"/>
              <a:gd name="connsiteX174" fmla="*/ 1223523 w 1566141"/>
              <a:gd name="connsiteY174" fmla="*/ 1232995 h 1948542"/>
              <a:gd name="connsiteX175" fmla="*/ 1174584 w 1566141"/>
              <a:gd name="connsiteY175" fmla="*/ 1281934 h 1948542"/>
              <a:gd name="connsiteX176" fmla="*/ 1517202 w 1566141"/>
              <a:gd name="connsiteY176" fmla="*/ 1229296 h 1948542"/>
              <a:gd name="connsiteX177" fmla="*/ 1566141 w 1566141"/>
              <a:gd name="connsiteY177" fmla="*/ 1180357 h 1948542"/>
              <a:gd name="connsiteX178" fmla="*/ 1468263 w 1566141"/>
              <a:gd name="connsiteY178" fmla="*/ 1180357 h 1948542"/>
              <a:gd name="connsiteX179" fmla="*/ 1517202 w 1566141"/>
              <a:gd name="connsiteY179" fmla="*/ 1229296 h 1948542"/>
              <a:gd name="connsiteX180" fmla="*/ 1370385 w 1566141"/>
              <a:gd name="connsiteY180" fmla="*/ 1179184 h 1948542"/>
              <a:gd name="connsiteX181" fmla="*/ 1468263 w 1566141"/>
              <a:gd name="connsiteY181" fmla="*/ 1179184 h 1948542"/>
              <a:gd name="connsiteX182" fmla="*/ 1419324 w 1566141"/>
              <a:gd name="connsiteY182" fmla="*/ 1130245 h 1948542"/>
              <a:gd name="connsiteX183" fmla="*/ 1370385 w 1566141"/>
              <a:gd name="connsiteY183" fmla="*/ 1179184 h 1948542"/>
              <a:gd name="connsiteX184" fmla="*/ 1321446 w 1566141"/>
              <a:gd name="connsiteY184" fmla="*/ 1229296 h 1948542"/>
              <a:gd name="connsiteX185" fmla="*/ 1370385 w 1566141"/>
              <a:gd name="connsiteY185" fmla="*/ 1180357 h 1948542"/>
              <a:gd name="connsiteX186" fmla="*/ 1272507 w 1566141"/>
              <a:gd name="connsiteY186" fmla="*/ 1180357 h 1948542"/>
              <a:gd name="connsiteX187" fmla="*/ 1321446 w 1566141"/>
              <a:gd name="connsiteY187" fmla="*/ 1229296 h 1948542"/>
              <a:gd name="connsiteX188" fmla="*/ 1174584 w 1566141"/>
              <a:gd name="connsiteY188" fmla="*/ 1179184 h 1948542"/>
              <a:gd name="connsiteX189" fmla="*/ 1272462 w 1566141"/>
              <a:gd name="connsiteY189" fmla="*/ 1179184 h 1948542"/>
              <a:gd name="connsiteX190" fmla="*/ 1223523 w 1566141"/>
              <a:gd name="connsiteY190" fmla="*/ 1130245 h 1948542"/>
              <a:gd name="connsiteX191" fmla="*/ 1174584 w 1566141"/>
              <a:gd name="connsiteY191" fmla="*/ 1179184 h 1948542"/>
              <a:gd name="connsiteX192" fmla="*/ 1517202 w 1566141"/>
              <a:gd name="connsiteY192" fmla="*/ 715548 h 1948542"/>
              <a:gd name="connsiteX193" fmla="*/ 1566141 w 1566141"/>
              <a:gd name="connsiteY193" fmla="*/ 666609 h 1948542"/>
              <a:gd name="connsiteX194" fmla="*/ 1468263 w 1566141"/>
              <a:gd name="connsiteY194" fmla="*/ 666609 h 1948542"/>
              <a:gd name="connsiteX195" fmla="*/ 1517202 w 1566141"/>
              <a:gd name="connsiteY195" fmla="*/ 715548 h 1948542"/>
              <a:gd name="connsiteX196" fmla="*/ 1370385 w 1566141"/>
              <a:gd name="connsiteY196" fmla="*/ 665436 h 1948542"/>
              <a:gd name="connsiteX197" fmla="*/ 1468263 w 1566141"/>
              <a:gd name="connsiteY197" fmla="*/ 665436 h 1948542"/>
              <a:gd name="connsiteX198" fmla="*/ 1419324 w 1566141"/>
              <a:gd name="connsiteY198" fmla="*/ 616497 h 1948542"/>
              <a:gd name="connsiteX199" fmla="*/ 1370385 w 1566141"/>
              <a:gd name="connsiteY199" fmla="*/ 665436 h 1948542"/>
              <a:gd name="connsiteX200" fmla="*/ 1321446 w 1566141"/>
              <a:gd name="connsiteY200" fmla="*/ 715548 h 1948542"/>
              <a:gd name="connsiteX201" fmla="*/ 1370385 w 1566141"/>
              <a:gd name="connsiteY201" fmla="*/ 666609 h 1948542"/>
              <a:gd name="connsiteX202" fmla="*/ 1272507 w 1566141"/>
              <a:gd name="connsiteY202" fmla="*/ 666609 h 1948542"/>
              <a:gd name="connsiteX203" fmla="*/ 1321446 w 1566141"/>
              <a:gd name="connsiteY203" fmla="*/ 715548 h 1948542"/>
              <a:gd name="connsiteX204" fmla="*/ 1174584 w 1566141"/>
              <a:gd name="connsiteY204" fmla="*/ 665436 h 1948542"/>
              <a:gd name="connsiteX205" fmla="*/ 1272462 w 1566141"/>
              <a:gd name="connsiteY205" fmla="*/ 665436 h 1948542"/>
              <a:gd name="connsiteX206" fmla="*/ 1223523 w 1566141"/>
              <a:gd name="connsiteY206" fmla="*/ 616497 h 1948542"/>
              <a:gd name="connsiteX207" fmla="*/ 1174584 w 1566141"/>
              <a:gd name="connsiteY207" fmla="*/ 665436 h 1948542"/>
              <a:gd name="connsiteX208" fmla="*/ 1517202 w 1566141"/>
              <a:gd name="connsiteY208" fmla="*/ 612799 h 1948542"/>
              <a:gd name="connsiteX209" fmla="*/ 1566141 w 1566141"/>
              <a:gd name="connsiteY209" fmla="*/ 563860 h 1948542"/>
              <a:gd name="connsiteX210" fmla="*/ 1468263 w 1566141"/>
              <a:gd name="connsiteY210" fmla="*/ 563860 h 1948542"/>
              <a:gd name="connsiteX211" fmla="*/ 1517202 w 1566141"/>
              <a:gd name="connsiteY211" fmla="*/ 612799 h 1948542"/>
              <a:gd name="connsiteX212" fmla="*/ 1370385 w 1566141"/>
              <a:gd name="connsiteY212" fmla="*/ 562687 h 1948542"/>
              <a:gd name="connsiteX213" fmla="*/ 1468263 w 1566141"/>
              <a:gd name="connsiteY213" fmla="*/ 562687 h 1948542"/>
              <a:gd name="connsiteX214" fmla="*/ 1419324 w 1566141"/>
              <a:gd name="connsiteY214" fmla="*/ 513748 h 1948542"/>
              <a:gd name="connsiteX215" fmla="*/ 1370385 w 1566141"/>
              <a:gd name="connsiteY215" fmla="*/ 562687 h 1948542"/>
              <a:gd name="connsiteX216" fmla="*/ 1321446 w 1566141"/>
              <a:gd name="connsiteY216" fmla="*/ 612799 h 1948542"/>
              <a:gd name="connsiteX217" fmla="*/ 1370385 w 1566141"/>
              <a:gd name="connsiteY217" fmla="*/ 563860 h 1948542"/>
              <a:gd name="connsiteX218" fmla="*/ 1272507 w 1566141"/>
              <a:gd name="connsiteY218" fmla="*/ 563860 h 1948542"/>
              <a:gd name="connsiteX219" fmla="*/ 1321446 w 1566141"/>
              <a:gd name="connsiteY219" fmla="*/ 612799 h 1948542"/>
              <a:gd name="connsiteX220" fmla="*/ 1174584 w 1566141"/>
              <a:gd name="connsiteY220" fmla="*/ 562687 h 1948542"/>
              <a:gd name="connsiteX221" fmla="*/ 1272462 w 1566141"/>
              <a:gd name="connsiteY221" fmla="*/ 562687 h 1948542"/>
              <a:gd name="connsiteX222" fmla="*/ 1223523 w 1566141"/>
              <a:gd name="connsiteY222" fmla="*/ 513748 h 1948542"/>
              <a:gd name="connsiteX223" fmla="*/ 1174584 w 1566141"/>
              <a:gd name="connsiteY223" fmla="*/ 562687 h 1948542"/>
              <a:gd name="connsiteX224" fmla="*/ 1517202 w 1566141"/>
              <a:gd name="connsiteY224" fmla="*/ 510049 h 1948542"/>
              <a:gd name="connsiteX225" fmla="*/ 1566141 w 1566141"/>
              <a:gd name="connsiteY225" fmla="*/ 461110 h 1948542"/>
              <a:gd name="connsiteX226" fmla="*/ 1468263 w 1566141"/>
              <a:gd name="connsiteY226" fmla="*/ 461110 h 1948542"/>
              <a:gd name="connsiteX227" fmla="*/ 1517202 w 1566141"/>
              <a:gd name="connsiteY227" fmla="*/ 510049 h 1948542"/>
              <a:gd name="connsiteX228" fmla="*/ 1370385 w 1566141"/>
              <a:gd name="connsiteY228" fmla="*/ 459937 h 1948542"/>
              <a:gd name="connsiteX229" fmla="*/ 1468263 w 1566141"/>
              <a:gd name="connsiteY229" fmla="*/ 459937 h 1948542"/>
              <a:gd name="connsiteX230" fmla="*/ 1419324 w 1566141"/>
              <a:gd name="connsiteY230" fmla="*/ 410998 h 1948542"/>
              <a:gd name="connsiteX231" fmla="*/ 1370385 w 1566141"/>
              <a:gd name="connsiteY231" fmla="*/ 459937 h 1948542"/>
              <a:gd name="connsiteX232" fmla="*/ 1321446 w 1566141"/>
              <a:gd name="connsiteY232" fmla="*/ 510049 h 1948542"/>
              <a:gd name="connsiteX233" fmla="*/ 1370385 w 1566141"/>
              <a:gd name="connsiteY233" fmla="*/ 461110 h 1948542"/>
              <a:gd name="connsiteX234" fmla="*/ 1272507 w 1566141"/>
              <a:gd name="connsiteY234" fmla="*/ 461110 h 1948542"/>
              <a:gd name="connsiteX235" fmla="*/ 1321446 w 1566141"/>
              <a:gd name="connsiteY235" fmla="*/ 510049 h 1948542"/>
              <a:gd name="connsiteX236" fmla="*/ 1174584 w 1566141"/>
              <a:gd name="connsiteY236" fmla="*/ 459937 h 1948542"/>
              <a:gd name="connsiteX237" fmla="*/ 1272462 w 1566141"/>
              <a:gd name="connsiteY237" fmla="*/ 459937 h 1948542"/>
              <a:gd name="connsiteX238" fmla="*/ 1223523 w 1566141"/>
              <a:gd name="connsiteY238" fmla="*/ 410998 h 1948542"/>
              <a:gd name="connsiteX239" fmla="*/ 1174584 w 1566141"/>
              <a:gd name="connsiteY239" fmla="*/ 459937 h 1948542"/>
              <a:gd name="connsiteX240" fmla="*/ 1517202 w 1566141"/>
              <a:gd name="connsiteY240" fmla="*/ 407254 h 1948542"/>
              <a:gd name="connsiteX241" fmla="*/ 1566141 w 1566141"/>
              <a:gd name="connsiteY241" fmla="*/ 358315 h 1948542"/>
              <a:gd name="connsiteX242" fmla="*/ 1468263 w 1566141"/>
              <a:gd name="connsiteY242" fmla="*/ 358315 h 1948542"/>
              <a:gd name="connsiteX243" fmla="*/ 1517202 w 1566141"/>
              <a:gd name="connsiteY243" fmla="*/ 407254 h 1948542"/>
              <a:gd name="connsiteX244" fmla="*/ 1370385 w 1566141"/>
              <a:gd name="connsiteY244" fmla="*/ 357188 h 1948542"/>
              <a:gd name="connsiteX245" fmla="*/ 1468263 w 1566141"/>
              <a:gd name="connsiteY245" fmla="*/ 357188 h 1948542"/>
              <a:gd name="connsiteX246" fmla="*/ 1419324 w 1566141"/>
              <a:gd name="connsiteY246" fmla="*/ 308249 h 1948542"/>
              <a:gd name="connsiteX247" fmla="*/ 1370385 w 1566141"/>
              <a:gd name="connsiteY247" fmla="*/ 357188 h 1948542"/>
              <a:gd name="connsiteX248" fmla="*/ 1321446 w 1566141"/>
              <a:gd name="connsiteY248" fmla="*/ 407254 h 1948542"/>
              <a:gd name="connsiteX249" fmla="*/ 1370385 w 1566141"/>
              <a:gd name="connsiteY249" fmla="*/ 358315 h 1948542"/>
              <a:gd name="connsiteX250" fmla="*/ 1272507 w 1566141"/>
              <a:gd name="connsiteY250" fmla="*/ 358315 h 1948542"/>
              <a:gd name="connsiteX251" fmla="*/ 1321446 w 1566141"/>
              <a:gd name="connsiteY251" fmla="*/ 407254 h 1948542"/>
              <a:gd name="connsiteX252" fmla="*/ 1174584 w 1566141"/>
              <a:gd name="connsiteY252" fmla="*/ 357188 h 1948542"/>
              <a:gd name="connsiteX253" fmla="*/ 1272462 w 1566141"/>
              <a:gd name="connsiteY253" fmla="*/ 357188 h 1948542"/>
              <a:gd name="connsiteX254" fmla="*/ 1223523 w 1566141"/>
              <a:gd name="connsiteY254" fmla="*/ 308249 h 1948542"/>
              <a:gd name="connsiteX255" fmla="*/ 1174584 w 1566141"/>
              <a:gd name="connsiteY255" fmla="*/ 357188 h 1948542"/>
              <a:gd name="connsiteX256" fmla="*/ 1517202 w 1566141"/>
              <a:gd name="connsiteY256" fmla="*/ 304505 h 1948542"/>
              <a:gd name="connsiteX257" fmla="*/ 1566141 w 1566141"/>
              <a:gd name="connsiteY257" fmla="*/ 255566 h 1948542"/>
              <a:gd name="connsiteX258" fmla="*/ 1468263 w 1566141"/>
              <a:gd name="connsiteY258" fmla="*/ 255566 h 1948542"/>
              <a:gd name="connsiteX259" fmla="*/ 1517202 w 1566141"/>
              <a:gd name="connsiteY259" fmla="*/ 304505 h 1948542"/>
              <a:gd name="connsiteX260" fmla="*/ 1370385 w 1566141"/>
              <a:gd name="connsiteY260" fmla="*/ 254438 h 1948542"/>
              <a:gd name="connsiteX261" fmla="*/ 1468263 w 1566141"/>
              <a:gd name="connsiteY261" fmla="*/ 254438 h 1948542"/>
              <a:gd name="connsiteX262" fmla="*/ 1419324 w 1566141"/>
              <a:gd name="connsiteY262" fmla="*/ 205499 h 1948542"/>
              <a:gd name="connsiteX263" fmla="*/ 1370385 w 1566141"/>
              <a:gd name="connsiteY263" fmla="*/ 254438 h 1948542"/>
              <a:gd name="connsiteX264" fmla="*/ 1321446 w 1566141"/>
              <a:gd name="connsiteY264" fmla="*/ 304505 h 1948542"/>
              <a:gd name="connsiteX265" fmla="*/ 1370385 w 1566141"/>
              <a:gd name="connsiteY265" fmla="*/ 255566 h 1948542"/>
              <a:gd name="connsiteX266" fmla="*/ 1272507 w 1566141"/>
              <a:gd name="connsiteY266" fmla="*/ 255566 h 1948542"/>
              <a:gd name="connsiteX267" fmla="*/ 1321446 w 1566141"/>
              <a:gd name="connsiteY267" fmla="*/ 304505 h 1948542"/>
              <a:gd name="connsiteX268" fmla="*/ 1174584 w 1566141"/>
              <a:gd name="connsiteY268" fmla="*/ 254438 h 1948542"/>
              <a:gd name="connsiteX269" fmla="*/ 1272462 w 1566141"/>
              <a:gd name="connsiteY269" fmla="*/ 254438 h 1948542"/>
              <a:gd name="connsiteX270" fmla="*/ 1223523 w 1566141"/>
              <a:gd name="connsiteY270" fmla="*/ 205499 h 1948542"/>
              <a:gd name="connsiteX271" fmla="*/ 1174584 w 1566141"/>
              <a:gd name="connsiteY271" fmla="*/ 254438 h 1948542"/>
              <a:gd name="connsiteX272" fmla="*/ 1517202 w 1566141"/>
              <a:gd name="connsiteY272" fmla="*/ 201755 h 1948542"/>
              <a:gd name="connsiteX273" fmla="*/ 1566141 w 1566141"/>
              <a:gd name="connsiteY273" fmla="*/ 152816 h 1948542"/>
              <a:gd name="connsiteX274" fmla="*/ 1468263 w 1566141"/>
              <a:gd name="connsiteY274" fmla="*/ 152816 h 1948542"/>
              <a:gd name="connsiteX275" fmla="*/ 1517202 w 1566141"/>
              <a:gd name="connsiteY275" fmla="*/ 201755 h 1948542"/>
              <a:gd name="connsiteX276" fmla="*/ 1370385 w 1566141"/>
              <a:gd name="connsiteY276" fmla="*/ 151689 h 1948542"/>
              <a:gd name="connsiteX277" fmla="*/ 1468263 w 1566141"/>
              <a:gd name="connsiteY277" fmla="*/ 151689 h 1948542"/>
              <a:gd name="connsiteX278" fmla="*/ 1419324 w 1566141"/>
              <a:gd name="connsiteY278" fmla="*/ 102750 h 1948542"/>
              <a:gd name="connsiteX279" fmla="*/ 1370385 w 1566141"/>
              <a:gd name="connsiteY279" fmla="*/ 151689 h 1948542"/>
              <a:gd name="connsiteX280" fmla="*/ 1321446 w 1566141"/>
              <a:gd name="connsiteY280" fmla="*/ 201755 h 1948542"/>
              <a:gd name="connsiteX281" fmla="*/ 1370385 w 1566141"/>
              <a:gd name="connsiteY281" fmla="*/ 152816 h 1948542"/>
              <a:gd name="connsiteX282" fmla="*/ 1272507 w 1566141"/>
              <a:gd name="connsiteY282" fmla="*/ 152816 h 1948542"/>
              <a:gd name="connsiteX283" fmla="*/ 1321446 w 1566141"/>
              <a:gd name="connsiteY283" fmla="*/ 201755 h 1948542"/>
              <a:gd name="connsiteX284" fmla="*/ 1174584 w 1566141"/>
              <a:gd name="connsiteY284" fmla="*/ 151689 h 1948542"/>
              <a:gd name="connsiteX285" fmla="*/ 1272462 w 1566141"/>
              <a:gd name="connsiteY285" fmla="*/ 151689 h 1948542"/>
              <a:gd name="connsiteX286" fmla="*/ 1223523 w 1566141"/>
              <a:gd name="connsiteY286" fmla="*/ 102750 h 1948542"/>
              <a:gd name="connsiteX287" fmla="*/ 1174584 w 1566141"/>
              <a:gd name="connsiteY287" fmla="*/ 151689 h 1948542"/>
              <a:gd name="connsiteX288" fmla="*/ 1517202 w 1566141"/>
              <a:gd name="connsiteY288" fmla="*/ 99006 h 1948542"/>
              <a:gd name="connsiteX289" fmla="*/ 1566141 w 1566141"/>
              <a:gd name="connsiteY289" fmla="*/ 50067 h 1948542"/>
              <a:gd name="connsiteX290" fmla="*/ 1468263 w 1566141"/>
              <a:gd name="connsiteY290" fmla="*/ 50067 h 1948542"/>
              <a:gd name="connsiteX291" fmla="*/ 1517202 w 1566141"/>
              <a:gd name="connsiteY291" fmla="*/ 99006 h 1948542"/>
              <a:gd name="connsiteX292" fmla="*/ 1370385 w 1566141"/>
              <a:gd name="connsiteY292" fmla="*/ 48939 h 1948542"/>
              <a:gd name="connsiteX293" fmla="*/ 1468263 w 1566141"/>
              <a:gd name="connsiteY293" fmla="*/ 48939 h 1948542"/>
              <a:gd name="connsiteX294" fmla="*/ 1419324 w 1566141"/>
              <a:gd name="connsiteY294" fmla="*/ 0 h 1948542"/>
              <a:gd name="connsiteX295" fmla="*/ 1370385 w 1566141"/>
              <a:gd name="connsiteY295" fmla="*/ 48939 h 1948542"/>
              <a:gd name="connsiteX296" fmla="*/ 1321446 w 1566141"/>
              <a:gd name="connsiteY296" fmla="*/ 99006 h 1948542"/>
              <a:gd name="connsiteX297" fmla="*/ 1370385 w 1566141"/>
              <a:gd name="connsiteY297" fmla="*/ 50067 h 1948542"/>
              <a:gd name="connsiteX298" fmla="*/ 1272507 w 1566141"/>
              <a:gd name="connsiteY298" fmla="*/ 50067 h 1948542"/>
              <a:gd name="connsiteX299" fmla="*/ 1321446 w 1566141"/>
              <a:gd name="connsiteY299" fmla="*/ 99006 h 1948542"/>
              <a:gd name="connsiteX300" fmla="*/ 1174584 w 1566141"/>
              <a:gd name="connsiteY300" fmla="*/ 48939 h 1948542"/>
              <a:gd name="connsiteX301" fmla="*/ 1272462 w 1566141"/>
              <a:gd name="connsiteY301" fmla="*/ 48939 h 1948542"/>
              <a:gd name="connsiteX302" fmla="*/ 1223523 w 1566141"/>
              <a:gd name="connsiteY302" fmla="*/ 0 h 1948542"/>
              <a:gd name="connsiteX303" fmla="*/ 1174584 w 1566141"/>
              <a:gd name="connsiteY303" fmla="*/ 48939 h 1948542"/>
              <a:gd name="connsiteX304" fmla="*/ 1125645 w 1566141"/>
              <a:gd name="connsiteY304" fmla="*/ 1126547 h 1948542"/>
              <a:gd name="connsiteX305" fmla="*/ 1174584 w 1566141"/>
              <a:gd name="connsiteY305" fmla="*/ 1077607 h 1948542"/>
              <a:gd name="connsiteX306" fmla="*/ 1076705 w 1566141"/>
              <a:gd name="connsiteY306" fmla="*/ 1077607 h 1948542"/>
              <a:gd name="connsiteX307" fmla="*/ 1125645 w 1566141"/>
              <a:gd name="connsiteY307" fmla="*/ 1126547 h 1948542"/>
              <a:gd name="connsiteX308" fmla="*/ 978827 w 1566141"/>
              <a:gd name="connsiteY308" fmla="*/ 1076435 h 1948542"/>
              <a:gd name="connsiteX309" fmla="*/ 1076705 w 1566141"/>
              <a:gd name="connsiteY309" fmla="*/ 1076435 h 1948542"/>
              <a:gd name="connsiteX310" fmla="*/ 1027766 w 1566141"/>
              <a:gd name="connsiteY310" fmla="*/ 1027495 h 1948542"/>
              <a:gd name="connsiteX311" fmla="*/ 978827 w 1566141"/>
              <a:gd name="connsiteY311" fmla="*/ 1076435 h 1948542"/>
              <a:gd name="connsiteX312" fmla="*/ 929888 w 1566141"/>
              <a:gd name="connsiteY312" fmla="*/ 1126547 h 1948542"/>
              <a:gd name="connsiteX313" fmla="*/ 978827 w 1566141"/>
              <a:gd name="connsiteY313" fmla="*/ 1077607 h 1948542"/>
              <a:gd name="connsiteX314" fmla="*/ 880949 w 1566141"/>
              <a:gd name="connsiteY314" fmla="*/ 1077607 h 1948542"/>
              <a:gd name="connsiteX315" fmla="*/ 929888 w 1566141"/>
              <a:gd name="connsiteY315" fmla="*/ 1126547 h 1948542"/>
              <a:gd name="connsiteX316" fmla="*/ 783071 w 1566141"/>
              <a:gd name="connsiteY316" fmla="*/ 1076435 h 1948542"/>
              <a:gd name="connsiteX317" fmla="*/ 880949 w 1566141"/>
              <a:gd name="connsiteY317" fmla="*/ 1076435 h 1948542"/>
              <a:gd name="connsiteX318" fmla="*/ 832010 w 1566141"/>
              <a:gd name="connsiteY318" fmla="*/ 1027495 h 1948542"/>
              <a:gd name="connsiteX319" fmla="*/ 783071 w 1566141"/>
              <a:gd name="connsiteY319" fmla="*/ 1076435 h 1948542"/>
              <a:gd name="connsiteX320" fmla="*/ 1125645 w 1566141"/>
              <a:gd name="connsiteY320" fmla="*/ 1023797 h 1948542"/>
              <a:gd name="connsiteX321" fmla="*/ 1174584 w 1566141"/>
              <a:gd name="connsiteY321" fmla="*/ 974858 h 1948542"/>
              <a:gd name="connsiteX322" fmla="*/ 1076705 w 1566141"/>
              <a:gd name="connsiteY322" fmla="*/ 974858 h 1948542"/>
              <a:gd name="connsiteX323" fmla="*/ 1125645 w 1566141"/>
              <a:gd name="connsiteY323" fmla="*/ 1023797 h 1948542"/>
              <a:gd name="connsiteX324" fmla="*/ 978827 w 1566141"/>
              <a:gd name="connsiteY324" fmla="*/ 973685 h 1948542"/>
              <a:gd name="connsiteX325" fmla="*/ 1076705 w 1566141"/>
              <a:gd name="connsiteY325" fmla="*/ 973685 h 1948542"/>
              <a:gd name="connsiteX326" fmla="*/ 1027766 w 1566141"/>
              <a:gd name="connsiteY326" fmla="*/ 924746 h 1948542"/>
              <a:gd name="connsiteX327" fmla="*/ 978827 w 1566141"/>
              <a:gd name="connsiteY327" fmla="*/ 973685 h 1948542"/>
              <a:gd name="connsiteX328" fmla="*/ 929888 w 1566141"/>
              <a:gd name="connsiteY328" fmla="*/ 1023797 h 1948542"/>
              <a:gd name="connsiteX329" fmla="*/ 978827 w 1566141"/>
              <a:gd name="connsiteY329" fmla="*/ 974858 h 1948542"/>
              <a:gd name="connsiteX330" fmla="*/ 880949 w 1566141"/>
              <a:gd name="connsiteY330" fmla="*/ 974858 h 1948542"/>
              <a:gd name="connsiteX331" fmla="*/ 929888 w 1566141"/>
              <a:gd name="connsiteY331" fmla="*/ 1023797 h 1948542"/>
              <a:gd name="connsiteX332" fmla="*/ 783071 w 1566141"/>
              <a:gd name="connsiteY332" fmla="*/ 973685 h 1948542"/>
              <a:gd name="connsiteX333" fmla="*/ 880949 w 1566141"/>
              <a:gd name="connsiteY333" fmla="*/ 973685 h 1948542"/>
              <a:gd name="connsiteX334" fmla="*/ 832010 w 1566141"/>
              <a:gd name="connsiteY334" fmla="*/ 924746 h 1948542"/>
              <a:gd name="connsiteX335" fmla="*/ 783071 w 1566141"/>
              <a:gd name="connsiteY335" fmla="*/ 973685 h 1948542"/>
              <a:gd name="connsiteX336" fmla="*/ 1125645 w 1566141"/>
              <a:gd name="connsiteY336" fmla="*/ 921047 h 1948542"/>
              <a:gd name="connsiteX337" fmla="*/ 1174584 w 1566141"/>
              <a:gd name="connsiteY337" fmla="*/ 872108 h 1948542"/>
              <a:gd name="connsiteX338" fmla="*/ 1076705 w 1566141"/>
              <a:gd name="connsiteY338" fmla="*/ 872108 h 1948542"/>
              <a:gd name="connsiteX339" fmla="*/ 1125645 w 1566141"/>
              <a:gd name="connsiteY339" fmla="*/ 921047 h 1948542"/>
              <a:gd name="connsiteX340" fmla="*/ 978827 w 1566141"/>
              <a:gd name="connsiteY340" fmla="*/ 870936 h 1948542"/>
              <a:gd name="connsiteX341" fmla="*/ 1076705 w 1566141"/>
              <a:gd name="connsiteY341" fmla="*/ 870936 h 1948542"/>
              <a:gd name="connsiteX342" fmla="*/ 1027766 w 1566141"/>
              <a:gd name="connsiteY342" fmla="*/ 821996 h 1948542"/>
              <a:gd name="connsiteX343" fmla="*/ 978827 w 1566141"/>
              <a:gd name="connsiteY343" fmla="*/ 870936 h 1948542"/>
              <a:gd name="connsiteX344" fmla="*/ 929888 w 1566141"/>
              <a:gd name="connsiteY344" fmla="*/ 921047 h 1948542"/>
              <a:gd name="connsiteX345" fmla="*/ 978827 w 1566141"/>
              <a:gd name="connsiteY345" fmla="*/ 872108 h 1948542"/>
              <a:gd name="connsiteX346" fmla="*/ 880949 w 1566141"/>
              <a:gd name="connsiteY346" fmla="*/ 872108 h 1948542"/>
              <a:gd name="connsiteX347" fmla="*/ 929888 w 1566141"/>
              <a:gd name="connsiteY347" fmla="*/ 921047 h 1948542"/>
              <a:gd name="connsiteX348" fmla="*/ 783071 w 1566141"/>
              <a:gd name="connsiteY348" fmla="*/ 870936 h 1948542"/>
              <a:gd name="connsiteX349" fmla="*/ 880949 w 1566141"/>
              <a:gd name="connsiteY349" fmla="*/ 870936 h 1948542"/>
              <a:gd name="connsiteX350" fmla="*/ 832010 w 1566141"/>
              <a:gd name="connsiteY350" fmla="*/ 821996 h 1948542"/>
              <a:gd name="connsiteX351" fmla="*/ 783071 w 1566141"/>
              <a:gd name="connsiteY351" fmla="*/ 870936 h 1948542"/>
              <a:gd name="connsiteX352" fmla="*/ 1125645 w 1566141"/>
              <a:gd name="connsiteY352" fmla="*/ 818298 h 1948542"/>
              <a:gd name="connsiteX353" fmla="*/ 1174584 w 1566141"/>
              <a:gd name="connsiteY353" fmla="*/ 769359 h 1948542"/>
              <a:gd name="connsiteX354" fmla="*/ 1076705 w 1566141"/>
              <a:gd name="connsiteY354" fmla="*/ 769359 h 1948542"/>
              <a:gd name="connsiteX355" fmla="*/ 1125645 w 1566141"/>
              <a:gd name="connsiteY355" fmla="*/ 818298 h 1948542"/>
              <a:gd name="connsiteX356" fmla="*/ 978827 w 1566141"/>
              <a:gd name="connsiteY356" fmla="*/ 768186 h 1948542"/>
              <a:gd name="connsiteX357" fmla="*/ 1076705 w 1566141"/>
              <a:gd name="connsiteY357" fmla="*/ 768186 h 1948542"/>
              <a:gd name="connsiteX358" fmla="*/ 1027766 w 1566141"/>
              <a:gd name="connsiteY358" fmla="*/ 719247 h 1948542"/>
              <a:gd name="connsiteX359" fmla="*/ 978827 w 1566141"/>
              <a:gd name="connsiteY359" fmla="*/ 768186 h 1948542"/>
              <a:gd name="connsiteX360" fmla="*/ 929888 w 1566141"/>
              <a:gd name="connsiteY360" fmla="*/ 818298 h 1948542"/>
              <a:gd name="connsiteX361" fmla="*/ 978827 w 1566141"/>
              <a:gd name="connsiteY361" fmla="*/ 769359 h 1948542"/>
              <a:gd name="connsiteX362" fmla="*/ 880949 w 1566141"/>
              <a:gd name="connsiteY362" fmla="*/ 769359 h 1948542"/>
              <a:gd name="connsiteX363" fmla="*/ 929888 w 1566141"/>
              <a:gd name="connsiteY363" fmla="*/ 818298 h 1948542"/>
              <a:gd name="connsiteX364" fmla="*/ 783071 w 1566141"/>
              <a:gd name="connsiteY364" fmla="*/ 768186 h 1948542"/>
              <a:gd name="connsiteX365" fmla="*/ 880949 w 1566141"/>
              <a:gd name="connsiteY365" fmla="*/ 768186 h 1948542"/>
              <a:gd name="connsiteX366" fmla="*/ 832010 w 1566141"/>
              <a:gd name="connsiteY366" fmla="*/ 719247 h 1948542"/>
              <a:gd name="connsiteX367" fmla="*/ 783071 w 1566141"/>
              <a:gd name="connsiteY367" fmla="*/ 768186 h 1948542"/>
              <a:gd name="connsiteX368" fmla="*/ 1125645 w 1566141"/>
              <a:gd name="connsiteY368" fmla="*/ 1948543 h 1948542"/>
              <a:gd name="connsiteX369" fmla="*/ 1174584 w 1566141"/>
              <a:gd name="connsiteY369" fmla="*/ 1899604 h 1948542"/>
              <a:gd name="connsiteX370" fmla="*/ 1076705 w 1566141"/>
              <a:gd name="connsiteY370" fmla="*/ 1899604 h 1948542"/>
              <a:gd name="connsiteX371" fmla="*/ 1125645 w 1566141"/>
              <a:gd name="connsiteY371" fmla="*/ 1948543 h 1948542"/>
              <a:gd name="connsiteX372" fmla="*/ 1125645 w 1566141"/>
              <a:gd name="connsiteY372" fmla="*/ 1845793 h 1948542"/>
              <a:gd name="connsiteX373" fmla="*/ 1174584 w 1566141"/>
              <a:gd name="connsiteY373" fmla="*/ 1796854 h 1948542"/>
              <a:gd name="connsiteX374" fmla="*/ 1076705 w 1566141"/>
              <a:gd name="connsiteY374" fmla="*/ 1796854 h 1948542"/>
              <a:gd name="connsiteX375" fmla="*/ 1125645 w 1566141"/>
              <a:gd name="connsiteY375" fmla="*/ 1845793 h 1948542"/>
              <a:gd name="connsiteX376" fmla="*/ 1125645 w 1566141"/>
              <a:gd name="connsiteY376" fmla="*/ 1743044 h 1948542"/>
              <a:gd name="connsiteX377" fmla="*/ 1174584 w 1566141"/>
              <a:gd name="connsiteY377" fmla="*/ 1694105 h 1948542"/>
              <a:gd name="connsiteX378" fmla="*/ 1076705 w 1566141"/>
              <a:gd name="connsiteY378" fmla="*/ 1694105 h 1948542"/>
              <a:gd name="connsiteX379" fmla="*/ 1125645 w 1566141"/>
              <a:gd name="connsiteY379" fmla="*/ 1743044 h 1948542"/>
              <a:gd name="connsiteX380" fmla="*/ 1125645 w 1566141"/>
              <a:gd name="connsiteY380" fmla="*/ 1640294 h 1948542"/>
              <a:gd name="connsiteX381" fmla="*/ 1174584 w 1566141"/>
              <a:gd name="connsiteY381" fmla="*/ 1591355 h 1948542"/>
              <a:gd name="connsiteX382" fmla="*/ 1076705 w 1566141"/>
              <a:gd name="connsiteY382" fmla="*/ 1591355 h 1948542"/>
              <a:gd name="connsiteX383" fmla="*/ 1125645 w 1566141"/>
              <a:gd name="connsiteY383" fmla="*/ 1640294 h 1948542"/>
              <a:gd name="connsiteX384" fmla="*/ 1125645 w 1566141"/>
              <a:gd name="connsiteY384" fmla="*/ 1537545 h 1948542"/>
              <a:gd name="connsiteX385" fmla="*/ 1174584 w 1566141"/>
              <a:gd name="connsiteY385" fmla="*/ 1488606 h 1948542"/>
              <a:gd name="connsiteX386" fmla="*/ 1076705 w 1566141"/>
              <a:gd name="connsiteY386" fmla="*/ 1488606 h 1948542"/>
              <a:gd name="connsiteX387" fmla="*/ 1125645 w 1566141"/>
              <a:gd name="connsiteY387" fmla="*/ 1537545 h 1948542"/>
              <a:gd name="connsiteX388" fmla="*/ 1125645 w 1566141"/>
              <a:gd name="connsiteY388" fmla="*/ 1434795 h 1948542"/>
              <a:gd name="connsiteX389" fmla="*/ 1174584 w 1566141"/>
              <a:gd name="connsiteY389" fmla="*/ 1385856 h 1948542"/>
              <a:gd name="connsiteX390" fmla="*/ 1076705 w 1566141"/>
              <a:gd name="connsiteY390" fmla="*/ 1385856 h 1948542"/>
              <a:gd name="connsiteX391" fmla="*/ 1125645 w 1566141"/>
              <a:gd name="connsiteY391" fmla="*/ 1434795 h 1948542"/>
              <a:gd name="connsiteX392" fmla="*/ 1125645 w 1566141"/>
              <a:gd name="connsiteY392" fmla="*/ 1332046 h 1948542"/>
              <a:gd name="connsiteX393" fmla="*/ 1174584 w 1566141"/>
              <a:gd name="connsiteY393" fmla="*/ 1283107 h 1948542"/>
              <a:gd name="connsiteX394" fmla="*/ 1076705 w 1566141"/>
              <a:gd name="connsiteY394" fmla="*/ 1283107 h 1948542"/>
              <a:gd name="connsiteX395" fmla="*/ 1125645 w 1566141"/>
              <a:gd name="connsiteY395" fmla="*/ 1332046 h 1948542"/>
              <a:gd name="connsiteX396" fmla="*/ 978827 w 1566141"/>
              <a:gd name="connsiteY396" fmla="*/ 1281934 h 1948542"/>
              <a:gd name="connsiteX397" fmla="*/ 1076705 w 1566141"/>
              <a:gd name="connsiteY397" fmla="*/ 1281934 h 1948542"/>
              <a:gd name="connsiteX398" fmla="*/ 1027766 w 1566141"/>
              <a:gd name="connsiteY398" fmla="*/ 1232995 h 1948542"/>
              <a:gd name="connsiteX399" fmla="*/ 978827 w 1566141"/>
              <a:gd name="connsiteY399" fmla="*/ 1281934 h 1948542"/>
              <a:gd name="connsiteX400" fmla="*/ 1125645 w 1566141"/>
              <a:gd name="connsiteY400" fmla="*/ 1229296 h 1948542"/>
              <a:gd name="connsiteX401" fmla="*/ 1174584 w 1566141"/>
              <a:gd name="connsiteY401" fmla="*/ 1180357 h 1948542"/>
              <a:gd name="connsiteX402" fmla="*/ 1076705 w 1566141"/>
              <a:gd name="connsiteY402" fmla="*/ 1180357 h 1948542"/>
              <a:gd name="connsiteX403" fmla="*/ 1125645 w 1566141"/>
              <a:gd name="connsiteY403" fmla="*/ 1229296 h 1948542"/>
              <a:gd name="connsiteX404" fmla="*/ 978827 w 1566141"/>
              <a:gd name="connsiteY404" fmla="*/ 1179184 h 1948542"/>
              <a:gd name="connsiteX405" fmla="*/ 1076705 w 1566141"/>
              <a:gd name="connsiteY405" fmla="*/ 1179184 h 1948542"/>
              <a:gd name="connsiteX406" fmla="*/ 1027766 w 1566141"/>
              <a:gd name="connsiteY406" fmla="*/ 1130245 h 1948542"/>
              <a:gd name="connsiteX407" fmla="*/ 978827 w 1566141"/>
              <a:gd name="connsiteY407" fmla="*/ 1179184 h 1948542"/>
              <a:gd name="connsiteX408" fmla="*/ 929888 w 1566141"/>
              <a:gd name="connsiteY408" fmla="*/ 1229296 h 1948542"/>
              <a:gd name="connsiteX409" fmla="*/ 978827 w 1566141"/>
              <a:gd name="connsiteY409" fmla="*/ 1180357 h 1948542"/>
              <a:gd name="connsiteX410" fmla="*/ 880949 w 1566141"/>
              <a:gd name="connsiteY410" fmla="*/ 1180357 h 1948542"/>
              <a:gd name="connsiteX411" fmla="*/ 929888 w 1566141"/>
              <a:gd name="connsiteY411" fmla="*/ 1229296 h 1948542"/>
              <a:gd name="connsiteX412" fmla="*/ 783071 w 1566141"/>
              <a:gd name="connsiteY412" fmla="*/ 1179184 h 1948542"/>
              <a:gd name="connsiteX413" fmla="*/ 880949 w 1566141"/>
              <a:gd name="connsiteY413" fmla="*/ 1179184 h 1948542"/>
              <a:gd name="connsiteX414" fmla="*/ 832010 w 1566141"/>
              <a:gd name="connsiteY414" fmla="*/ 1130245 h 1948542"/>
              <a:gd name="connsiteX415" fmla="*/ 783071 w 1566141"/>
              <a:gd name="connsiteY415" fmla="*/ 1179184 h 1948542"/>
              <a:gd name="connsiteX416" fmla="*/ 1125645 w 1566141"/>
              <a:gd name="connsiteY416" fmla="*/ 715548 h 1948542"/>
              <a:gd name="connsiteX417" fmla="*/ 1174584 w 1566141"/>
              <a:gd name="connsiteY417" fmla="*/ 666609 h 1948542"/>
              <a:gd name="connsiteX418" fmla="*/ 1076705 w 1566141"/>
              <a:gd name="connsiteY418" fmla="*/ 666609 h 1948542"/>
              <a:gd name="connsiteX419" fmla="*/ 1125645 w 1566141"/>
              <a:gd name="connsiteY419" fmla="*/ 715548 h 1948542"/>
              <a:gd name="connsiteX420" fmla="*/ 1125645 w 1566141"/>
              <a:gd name="connsiteY420" fmla="*/ 612799 h 1948542"/>
              <a:gd name="connsiteX421" fmla="*/ 1174584 w 1566141"/>
              <a:gd name="connsiteY421" fmla="*/ 563860 h 1948542"/>
              <a:gd name="connsiteX422" fmla="*/ 1076705 w 1566141"/>
              <a:gd name="connsiteY422" fmla="*/ 563860 h 1948542"/>
              <a:gd name="connsiteX423" fmla="*/ 1125645 w 1566141"/>
              <a:gd name="connsiteY423" fmla="*/ 612799 h 1948542"/>
              <a:gd name="connsiteX424" fmla="*/ 1125645 w 1566141"/>
              <a:gd name="connsiteY424" fmla="*/ 510049 h 1948542"/>
              <a:gd name="connsiteX425" fmla="*/ 1174584 w 1566141"/>
              <a:gd name="connsiteY425" fmla="*/ 461110 h 1948542"/>
              <a:gd name="connsiteX426" fmla="*/ 1076705 w 1566141"/>
              <a:gd name="connsiteY426" fmla="*/ 461110 h 1948542"/>
              <a:gd name="connsiteX427" fmla="*/ 1125645 w 1566141"/>
              <a:gd name="connsiteY427" fmla="*/ 510049 h 1948542"/>
              <a:gd name="connsiteX428" fmla="*/ 1125645 w 1566141"/>
              <a:gd name="connsiteY428" fmla="*/ 407254 h 1948542"/>
              <a:gd name="connsiteX429" fmla="*/ 1174584 w 1566141"/>
              <a:gd name="connsiteY429" fmla="*/ 358315 h 1948542"/>
              <a:gd name="connsiteX430" fmla="*/ 1076705 w 1566141"/>
              <a:gd name="connsiteY430" fmla="*/ 358315 h 1948542"/>
              <a:gd name="connsiteX431" fmla="*/ 1125645 w 1566141"/>
              <a:gd name="connsiteY431" fmla="*/ 407254 h 1948542"/>
              <a:gd name="connsiteX432" fmla="*/ 1125645 w 1566141"/>
              <a:gd name="connsiteY432" fmla="*/ 304505 h 1948542"/>
              <a:gd name="connsiteX433" fmla="*/ 1174584 w 1566141"/>
              <a:gd name="connsiteY433" fmla="*/ 255566 h 1948542"/>
              <a:gd name="connsiteX434" fmla="*/ 1076705 w 1566141"/>
              <a:gd name="connsiteY434" fmla="*/ 255566 h 1948542"/>
              <a:gd name="connsiteX435" fmla="*/ 1125645 w 1566141"/>
              <a:gd name="connsiteY435" fmla="*/ 304505 h 1948542"/>
              <a:gd name="connsiteX436" fmla="*/ 1125645 w 1566141"/>
              <a:gd name="connsiteY436" fmla="*/ 201755 h 1948542"/>
              <a:gd name="connsiteX437" fmla="*/ 1174584 w 1566141"/>
              <a:gd name="connsiteY437" fmla="*/ 152816 h 1948542"/>
              <a:gd name="connsiteX438" fmla="*/ 1076705 w 1566141"/>
              <a:gd name="connsiteY438" fmla="*/ 152816 h 1948542"/>
              <a:gd name="connsiteX439" fmla="*/ 1125645 w 1566141"/>
              <a:gd name="connsiteY439" fmla="*/ 201755 h 1948542"/>
              <a:gd name="connsiteX440" fmla="*/ 1125645 w 1566141"/>
              <a:gd name="connsiteY440" fmla="*/ 99006 h 1948542"/>
              <a:gd name="connsiteX441" fmla="*/ 1174584 w 1566141"/>
              <a:gd name="connsiteY441" fmla="*/ 50067 h 1948542"/>
              <a:gd name="connsiteX442" fmla="*/ 1076705 w 1566141"/>
              <a:gd name="connsiteY442" fmla="*/ 50067 h 1948542"/>
              <a:gd name="connsiteX443" fmla="*/ 1125645 w 1566141"/>
              <a:gd name="connsiteY443" fmla="*/ 99006 h 1948542"/>
              <a:gd name="connsiteX444" fmla="*/ 734132 w 1566141"/>
              <a:gd name="connsiteY444" fmla="*/ 1126547 h 1948542"/>
              <a:gd name="connsiteX445" fmla="*/ 783071 w 1566141"/>
              <a:gd name="connsiteY445" fmla="*/ 1077607 h 1948542"/>
              <a:gd name="connsiteX446" fmla="*/ 685193 w 1566141"/>
              <a:gd name="connsiteY446" fmla="*/ 1077607 h 1948542"/>
              <a:gd name="connsiteX447" fmla="*/ 734132 w 1566141"/>
              <a:gd name="connsiteY447" fmla="*/ 1126547 h 1948542"/>
              <a:gd name="connsiteX448" fmla="*/ 587314 w 1566141"/>
              <a:gd name="connsiteY448" fmla="*/ 1076435 h 1948542"/>
              <a:gd name="connsiteX449" fmla="*/ 685193 w 1566141"/>
              <a:gd name="connsiteY449" fmla="*/ 1076435 h 1948542"/>
              <a:gd name="connsiteX450" fmla="*/ 636253 w 1566141"/>
              <a:gd name="connsiteY450" fmla="*/ 1027495 h 1948542"/>
              <a:gd name="connsiteX451" fmla="*/ 587314 w 1566141"/>
              <a:gd name="connsiteY451" fmla="*/ 1076435 h 1948542"/>
              <a:gd name="connsiteX452" fmla="*/ 538375 w 1566141"/>
              <a:gd name="connsiteY452" fmla="*/ 1126547 h 1948542"/>
              <a:gd name="connsiteX453" fmla="*/ 587314 w 1566141"/>
              <a:gd name="connsiteY453" fmla="*/ 1077607 h 1948542"/>
              <a:gd name="connsiteX454" fmla="*/ 489436 w 1566141"/>
              <a:gd name="connsiteY454" fmla="*/ 1077607 h 1948542"/>
              <a:gd name="connsiteX455" fmla="*/ 538375 w 1566141"/>
              <a:gd name="connsiteY455" fmla="*/ 1126547 h 1948542"/>
              <a:gd name="connsiteX456" fmla="*/ 391558 w 1566141"/>
              <a:gd name="connsiteY456" fmla="*/ 1076435 h 1948542"/>
              <a:gd name="connsiteX457" fmla="*/ 489436 w 1566141"/>
              <a:gd name="connsiteY457" fmla="*/ 1076435 h 1948542"/>
              <a:gd name="connsiteX458" fmla="*/ 440497 w 1566141"/>
              <a:gd name="connsiteY458" fmla="*/ 1027495 h 1948542"/>
              <a:gd name="connsiteX459" fmla="*/ 391558 w 1566141"/>
              <a:gd name="connsiteY459" fmla="*/ 1076435 h 1948542"/>
              <a:gd name="connsiteX460" fmla="*/ 734132 w 1566141"/>
              <a:gd name="connsiteY460" fmla="*/ 1023797 h 1948542"/>
              <a:gd name="connsiteX461" fmla="*/ 783071 w 1566141"/>
              <a:gd name="connsiteY461" fmla="*/ 974858 h 1948542"/>
              <a:gd name="connsiteX462" fmla="*/ 685193 w 1566141"/>
              <a:gd name="connsiteY462" fmla="*/ 974858 h 1948542"/>
              <a:gd name="connsiteX463" fmla="*/ 734132 w 1566141"/>
              <a:gd name="connsiteY463" fmla="*/ 1023797 h 1948542"/>
              <a:gd name="connsiteX464" fmla="*/ 587314 w 1566141"/>
              <a:gd name="connsiteY464" fmla="*/ 973685 h 1948542"/>
              <a:gd name="connsiteX465" fmla="*/ 685193 w 1566141"/>
              <a:gd name="connsiteY465" fmla="*/ 973685 h 1948542"/>
              <a:gd name="connsiteX466" fmla="*/ 636253 w 1566141"/>
              <a:gd name="connsiteY466" fmla="*/ 924746 h 1948542"/>
              <a:gd name="connsiteX467" fmla="*/ 587314 w 1566141"/>
              <a:gd name="connsiteY467" fmla="*/ 973685 h 1948542"/>
              <a:gd name="connsiteX468" fmla="*/ 538375 w 1566141"/>
              <a:gd name="connsiteY468" fmla="*/ 1023797 h 1948542"/>
              <a:gd name="connsiteX469" fmla="*/ 587314 w 1566141"/>
              <a:gd name="connsiteY469" fmla="*/ 974858 h 1948542"/>
              <a:gd name="connsiteX470" fmla="*/ 489436 w 1566141"/>
              <a:gd name="connsiteY470" fmla="*/ 974858 h 1948542"/>
              <a:gd name="connsiteX471" fmla="*/ 538375 w 1566141"/>
              <a:gd name="connsiteY471" fmla="*/ 1023797 h 1948542"/>
              <a:gd name="connsiteX472" fmla="*/ 391558 w 1566141"/>
              <a:gd name="connsiteY472" fmla="*/ 973685 h 1948542"/>
              <a:gd name="connsiteX473" fmla="*/ 489436 w 1566141"/>
              <a:gd name="connsiteY473" fmla="*/ 973685 h 1948542"/>
              <a:gd name="connsiteX474" fmla="*/ 440497 w 1566141"/>
              <a:gd name="connsiteY474" fmla="*/ 924746 h 1948542"/>
              <a:gd name="connsiteX475" fmla="*/ 391558 w 1566141"/>
              <a:gd name="connsiteY475" fmla="*/ 973685 h 1948542"/>
              <a:gd name="connsiteX476" fmla="*/ 734132 w 1566141"/>
              <a:gd name="connsiteY476" fmla="*/ 921047 h 1948542"/>
              <a:gd name="connsiteX477" fmla="*/ 783071 w 1566141"/>
              <a:gd name="connsiteY477" fmla="*/ 872108 h 1948542"/>
              <a:gd name="connsiteX478" fmla="*/ 685193 w 1566141"/>
              <a:gd name="connsiteY478" fmla="*/ 872108 h 1948542"/>
              <a:gd name="connsiteX479" fmla="*/ 734132 w 1566141"/>
              <a:gd name="connsiteY479" fmla="*/ 921047 h 1948542"/>
              <a:gd name="connsiteX480" fmla="*/ 587314 w 1566141"/>
              <a:gd name="connsiteY480" fmla="*/ 870936 h 1948542"/>
              <a:gd name="connsiteX481" fmla="*/ 685193 w 1566141"/>
              <a:gd name="connsiteY481" fmla="*/ 870936 h 1948542"/>
              <a:gd name="connsiteX482" fmla="*/ 636253 w 1566141"/>
              <a:gd name="connsiteY482" fmla="*/ 821996 h 1948542"/>
              <a:gd name="connsiteX483" fmla="*/ 587314 w 1566141"/>
              <a:gd name="connsiteY483" fmla="*/ 870936 h 1948542"/>
              <a:gd name="connsiteX484" fmla="*/ 538375 w 1566141"/>
              <a:gd name="connsiteY484" fmla="*/ 921047 h 1948542"/>
              <a:gd name="connsiteX485" fmla="*/ 587314 w 1566141"/>
              <a:gd name="connsiteY485" fmla="*/ 872108 h 1948542"/>
              <a:gd name="connsiteX486" fmla="*/ 489436 w 1566141"/>
              <a:gd name="connsiteY486" fmla="*/ 872108 h 1948542"/>
              <a:gd name="connsiteX487" fmla="*/ 538375 w 1566141"/>
              <a:gd name="connsiteY487" fmla="*/ 921047 h 1948542"/>
              <a:gd name="connsiteX488" fmla="*/ 391558 w 1566141"/>
              <a:gd name="connsiteY488" fmla="*/ 870936 h 1948542"/>
              <a:gd name="connsiteX489" fmla="*/ 489436 w 1566141"/>
              <a:gd name="connsiteY489" fmla="*/ 870936 h 1948542"/>
              <a:gd name="connsiteX490" fmla="*/ 440497 w 1566141"/>
              <a:gd name="connsiteY490" fmla="*/ 821996 h 1948542"/>
              <a:gd name="connsiteX491" fmla="*/ 391558 w 1566141"/>
              <a:gd name="connsiteY491" fmla="*/ 870936 h 1948542"/>
              <a:gd name="connsiteX492" fmla="*/ 734132 w 1566141"/>
              <a:gd name="connsiteY492" fmla="*/ 818298 h 1948542"/>
              <a:gd name="connsiteX493" fmla="*/ 783071 w 1566141"/>
              <a:gd name="connsiteY493" fmla="*/ 769359 h 1948542"/>
              <a:gd name="connsiteX494" fmla="*/ 685193 w 1566141"/>
              <a:gd name="connsiteY494" fmla="*/ 769359 h 1948542"/>
              <a:gd name="connsiteX495" fmla="*/ 734132 w 1566141"/>
              <a:gd name="connsiteY495" fmla="*/ 818298 h 1948542"/>
              <a:gd name="connsiteX496" fmla="*/ 587314 w 1566141"/>
              <a:gd name="connsiteY496" fmla="*/ 768186 h 1948542"/>
              <a:gd name="connsiteX497" fmla="*/ 685193 w 1566141"/>
              <a:gd name="connsiteY497" fmla="*/ 768186 h 1948542"/>
              <a:gd name="connsiteX498" fmla="*/ 636253 w 1566141"/>
              <a:gd name="connsiteY498" fmla="*/ 719247 h 1948542"/>
              <a:gd name="connsiteX499" fmla="*/ 587314 w 1566141"/>
              <a:gd name="connsiteY499" fmla="*/ 768186 h 1948542"/>
              <a:gd name="connsiteX500" fmla="*/ 538375 w 1566141"/>
              <a:gd name="connsiteY500" fmla="*/ 818298 h 1948542"/>
              <a:gd name="connsiteX501" fmla="*/ 587314 w 1566141"/>
              <a:gd name="connsiteY501" fmla="*/ 769359 h 1948542"/>
              <a:gd name="connsiteX502" fmla="*/ 489436 w 1566141"/>
              <a:gd name="connsiteY502" fmla="*/ 769359 h 1948542"/>
              <a:gd name="connsiteX503" fmla="*/ 538375 w 1566141"/>
              <a:gd name="connsiteY503" fmla="*/ 818298 h 1948542"/>
              <a:gd name="connsiteX504" fmla="*/ 391558 w 1566141"/>
              <a:gd name="connsiteY504" fmla="*/ 768186 h 1948542"/>
              <a:gd name="connsiteX505" fmla="*/ 489436 w 1566141"/>
              <a:gd name="connsiteY505" fmla="*/ 768186 h 1948542"/>
              <a:gd name="connsiteX506" fmla="*/ 440497 w 1566141"/>
              <a:gd name="connsiteY506" fmla="*/ 719247 h 1948542"/>
              <a:gd name="connsiteX507" fmla="*/ 391558 w 1566141"/>
              <a:gd name="connsiteY507" fmla="*/ 768186 h 1948542"/>
              <a:gd name="connsiteX508" fmla="*/ 391558 w 1566141"/>
              <a:gd name="connsiteY508" fmla="*/ 1898476 h 1948542"/>
              <a:gd name="connsiteX509" fmla="*/ 489436 w 1566141"/>
              <a:gd name="connsiteY509" fmla="*/ 1898476 h 1948542"/>
              <a:gd name="connsiteX510" fmla="*/ 440497 w 1566141"/>
              <a:gd name="connsiteY510" fmla="*/ 1849537 h 1948542"/>
              <a:gd name="connsiteX511" fmla="*/ 391558 w 1566141"/>
              <a:gd name="connsiteY511" fmla="*/ 1898476 h 1948542"/>
              <a:gd name="connsiteX512" fmla="*/ 391558 w 1566141"/>
              <a:gd name="connsiteY512" fmla="*/ 1795727 h 1948542"/>
              <a:gd name="connsiteX513" fmla="*/ 489436 w 1566141"/>
              <a:gd name="connsiteY513" fmla="*/ 1795727 h 1948542"/>
              <a:gd name="connsiteX514" fmla="*/ 440497 w 1566141"/>
              <a:gd name="connsiteY514" fmla="*/ 1746787 h 1948542"/>
              <a:gd name="connsiteX515" fmla="*/ 391558 w 1566141"/>
              <a:gd name="connsiteY515" fmla="*/ 1795727 h 1948542"/>
              <a:gd name="connsiteX516" fmla="*/ 391558 w 1566141"/>
              <a:gd name="connsiteY516" fmla="*/ 1692977 h 1948542"/>
              <a:gd name="connsiteX517" fmla="*/ 489436 w 1566141"/>
              <a:gd name="connsiteY517" fmla="*/ 1692977 h 1948542"/>
              <a:gd name="connsiteX518" fmla="*/ 440497 w 1566141"/>
              <a:gd name="connsiteY518" fmla="*/ 1644038 h 1948542"/>
              <a:gd name="connsiteX519" fmla="*/ 391558 w 1566141"/>
              <a:gd name="connsiteY519" fmla="*/ 1692977 h 1948542"/>
              <a:gd name="connsiteX520" fmla="*/ 391558 w 1566141"/>
              <a:gd name="connsiteY520" fmla="*/ 1590228 h 1948542"/>
              <a:gd name="connsiteX521" fmla="*/ 489436 w 1566141"/>
              <a:gd name="connsiteY521" fmla="*/ 1590228 h 1948542"/>
              <a:gd name="connsiteX522" fmla="*/ 440497 w 1566141"/>
              <a:gd name="connsiteY522" fmla="*/ 1541288 h 1948542"/>
              <a:gd name="connsiteX523" fmla="*/ 391558 w 1566141"/>
              <a:gd name="connsiteY523" fmla="*/ 1590228 h 1948542"/>
              <a:gd name="connsiteX524" fmla="*/ 391558 w 1566141"/>
              <a:gd name="connsiteY524" fmla="*/ 1487478 h 1948542"/>
              <a:gd name="connsiteX525" fmla="*/ 489436 w 1566141"/>
              <a:gd name="connsiteY525" fmla="*/ 1487478 h 1948542"/>
              <a:gd name="connsiteX526" fmla="*/ 440497 w 1566141"/>
              <a:gd name="connsiteY526" fmla="*/ 1438539 h 1948542"/>
              <a:gd name="connsiteX527" fmla="*/ 391558 w 1566141"/>
              <a:gd name="connsiteY527" fmla="*/ 1487478 h 1948542"/>
              <a:gd name="connsiteX528" fmla="*/ 391558 w 1566141"/>
              <a:gd name="connsiteY528" fmla="*/ 1384728 h 1948542"/>
              <a:gd name="connsiteX529" fmla="*/ 489436 w 1566141"/>
              <a:gd name="connsiteY529" fmla="*/ 1384728 h 1948542"/>
              <a:gd name="connsiteX530" fmla="*/ 440497 w 1566141"/>
              <a:gd name="connsiteY530" fmla="*/ 1335789 h 1948542"/>
              <a:gd name="connsiteX531" fmla="*/ 391558 w 1566141"/>
              <a:gd name="connsiteY531" fmla="*/ 1384728 h 1948542"/>
              <a:gd name="connsiteX532" fmla="*/ 391558 w 1566141"/>
              <a:gd name="connsiteY532" fmla="*/ 1281934 h 1948542"/>
              <a:gd name="connsiteX533" fmla="*/ 489436 w 1566141"/>
              <a:gd name="connsiteY533" fmla="*/ 1281934 h 1948542"/>
              <a:gd name="connsiteX534" fmla="*/ 440497 w 1566141"/>
              <a:gd name="connsiteY534" fmla="*/ 1232995 h 1948542"/>
              <a:gd name="connsiteX535" fmla="*/ 391558 w 1566141"/>
              <a:gd name="connsiteY535" fmla="*/ 1281934 h 1948542"/>
              <a:gd name="connsiteX536" fmla="*/ 734132 w 1566141"/>
              <a:gd name="connsiteY536" fmla="*/ 1229296 h 1948542"/>
              <a:gd name="connsiteX537" fmla="*/ 783071 w 1566141"/>
              <a:gd name="connsiteY537" fmla="*/ 1180357 h 1948542"/>
              <a:gd name="connsiteX538" fmla="*/ 685193 w 1566141"/>
              <a:gd name="connsiteY538" fmla="*/ 1180357 h 1948542"/>
              <a:gd name="connsiteX539" fmla="*/ 734132 w 1566141"/>
              <a:gd name="connsiteY539" fmla="*/ 1229296 h 1948542"/>
              <a:gd name="connsiteX540" fmla="*/ 587314 w 1566141"/>
              <a:gd name="connsiteY540" fmla="*/ 1179184 h 1948542"/>
              <a:gd name="connsiteX541" fmla="*/ 685193 w 1566141"/>
              <a:gd name="connsiteY541" fmla="*/ 1179184 h 1948542"/>
              <a:gd name="connsiteX542" fmla="*/ 636253 w 1566141"/>
              <a:gd name="connsiteY542" fmla="*/ 1130245 h 1948542"/>
              <a:gd name="connsiteX543" fmla="*/ 587314 w 1566141"/>
              <a:gd name="connsiteY543" fmla="*/ 1179184 h 1948542"/>
              <a:gd name="connsiteX544" fmla="*/ 538375 w 1566141"/>
              <a:gd name="connsiteY544" fmla="*/ 1229296 h 1948542"/>
              <a:gd name="connsiteX545" fmla="*/ 587314 w 1566141"/>
              <a:gd name="connsiteY545" fmla="*/ 1180357 h 1948542"/>
              <a:gd name="connsiteX546" fmla="*/ 489436 w 1566141"/>
              <a:gd name="connsiteY546" fmla="*/ 1180357 h 1948542"/>
              <a:gd name="connsiteX547" fmla="*/ 538375 w 1566141"/>
              <a:gd name="connsiteY547" fmla="*/ 1229296 h 1948542"/>
              <a:gd name="connsiteX548" fmla="*/ 391558 w 1566141"/>
              <a:gd name="connsiteY548" fmla="*/ 1179184 h 1948542"/>
              <a:gd name="connsiteX549" fmla="*/ 489436 w 1566141"/>
              <a:gd name="connsiteY549" fmla="*/ 1179184 h 1948542"/>
              <a:gd name="connsiteX550" fmla="*/ 440497 w 1566141"/>
              <a:gd name="connsiteY550" fmla="*/ 1130245 h 1948542"/>
              <a:gd name="connsiteX551" fmla="*/ 391558 w 1566141"/>
              <a:gd name="connsiteY551" fmla="*/ 1179184 h 1948542"/>
              <a:gd name="connsiteX552" fmla="*/ 538375 w 1566141"/>
              <a:gd name="connsiteY552" fmla="*/ 715548 h 1948542"/>
              <a:gd name="connsiteX553" fmla="*/ 587314 w 1566141"/>
              <a:gd name="connsiteY553" fmla="*/ 666609 h 1948542"/>
              <a:gd name="connsiteX554" fmla="*/ 489436 w 1566141"/>
              <a:gd name="connsiteY554" fmla="*/ 666609 h 1948542"/>
              <a:gd name="connsiteX555" fmla="*/ 538375 w 1566141"/>
              <a:gd name="connsiteY555" fmla="*/ 715548 h 1948542"/>
              <a:gd name="connsiteX556" fmla="*/ 391558 w 1566141"/>
              <a:gd name="connsiteY556" fmla="*/ 665436 h 1948542"/>
              <a:gd name="connsiteX557" fmla="*/ 489436 w 1566141"/>
              <a:gd name="connsiteY557" fmla="*/ 665436 h 1948542"/>
              <a:gd name="connsiteX558" fmla="*/ 440497 w 1566141"/>
              <a:gd name="connsiteY558" fmla="*/ 616497 h 1948542"/>
              <a:gd name="connsiteX559" fmla="*/ 391558 w 1566141"/>
              <a:gd name="connsiteY559" fmla="*/ 665436 h 1948542"/>
              <a:gd name="connsiteX560" fmla="*/ 391558 w 1566141"/>
              <a:gd name="connsiteY560" fmla="*/ 562687 h 1948542"/>
              <a:gd name="connsiteX561" fmla="*/ 489436 w 1566141"/>
              <a:gd name="connsiteY561" fmla="*/ 562687 h 1948542"/>
              <a:gd name="connsiteX562" fmla="*/ 440497 w 1566141"/>
              <a:gd name="connsiteY562" fmla="*/ 513748 h 1948542"/>
              <a:gd name="connsiteX563" fmla="*/ 391558 w 1566141"/>
              <a:gd name="connsiteY563" fmla="*/ 562687 h 1948542"/>
              <a:gd name="connsiteX564" fmla="*/ 391558 w 1566141"/>
              <a:gd name="connsiteY564" fmla="*/ 459937 h 1948542"/>
              <a:gd name="connsiteX565" fmla="*/ 489436 w 1566141"/>
              <a:gd name="connsiteY565" fmla="*/ 459937 h 1948542"/>
              <a:gd name="connsiteX566" fmla="*/ 440497 w 1566141"/>
              <a:gd name="connsiteY566" fmla="*/ 410998 h 1948542"/>
              <a:gd name="connsiteX567" fmla="*/ 391558 w 1566141"/>
              <a:gd name="connsiteY567" fmla="*/ 459937 h 1948542"/>
              <a:gd name="connsiteX568" fmla="*/ 391558 w 1566141"/>
              <a:gd name="connsiteY568" fmla="*/ 357188 h 1948542"/>
              <a:gd name="connsiteX569" fmla="*/ 489436 w 1566141"/>
              <a:gd name="connsiteY569" fmla="*/ 357188 h 1948542"/>
              <a:gd name="connsiteX570" fmla="*/ 440497 w 1566141"/>
              <a:gd name="connsiteY570" fmla="*/ 308249 h 1948542"/>
              <a:gd name="connsiteX571" fmla="*/ 391558 w 1566141"/>
              <a:gd name="connsiteY571" fmla="*/ 357188 h 1948542"/>
              <a:gd name="connsiteX572" fmla="*/ 391558 w 1566141"/>
              <a:gd name="connsiteY572" fmla="*/ 254438 h 1948542"/>
              <a:gd name="connsiteX573" fmla="*/ 489436 w 1566141"/>
              <a:gd name="connsiteY573" fmla="*/ 254438 h 1948542"/>
              <a:gd name="connsiteX574" fmla="*/ 440497 w 1566141"/>
              <a:gd name="connsiteY574" fmla="*/ 205499 h 1948542"/>
              <a:gd name="connsiteX575" fmla="*/ 391558 w 1566141"/>
              <a:gd name="connsiteY575" fmla="*/ 254438 h 1948542"/>
              <a:gd name="connsiteX576" fmla="*/ 391558 w 1566141"/>
              <a:gd name="connsiteY576" fmla="*/ 151689 h 1948542"/>
              <a:gd name="connsiteX577" fmla="*/ 489436 w 1566141"/>
              <a:gd name="connsiteY577" fmla="*/ 151689 h 1948542"/>
              <a:gd name="connsiteX578" fmla="*/ 440497 w 1566141"/>
              <a:gd name="connsiteY578" fmla="*/ 102750 h 1948542"/>
              <a:gd name="connsiteX579" fmla="*/ 391558 w 1566141"/>
              <a:gd name="connsiteY579" fmla="*/ 151689 h 1948542"/>
              <a:gd name="connsiteX580" fmla="*/ 391558 w 1566141"/>
              <a:gd name="connsiteY580" fmla="*/ 48939 h 1948542"/>
              <a:gd name="connsiteX581" fmla="*/ 489436 w 1566141"/>
              <a:gd name="connsiteY581" fmla="*/ 48939 h 1948542"/>
              <a:gd name="connsiteX582" fmla="*/ 440497 w 1566141"/>
              <a:gd name="connsiteY582" fmla="*/ 0 h 1948542"/>
              <a:gd name="connsiteX583" fmla="*/ 391558 w 1566141"/>
              <a:gd name="connsiteY583" fmla="*/ 48939 h 1948542"/>
              <a:gd name="connsiteX584" fmla="*/ 342574 w 1566141"/>
              <a:gd name="connsiteY584" fmla="*/ 1126547 h 1948542"/>
              <a:gd name="connsiteX585" fmla="*/ 391513 w 1566141"/>
              <a:gd name="connsiteY585" fmla="*/ 1077607 h 1948542"/>
              <a:gd name="connsiteX586" fmla="*/ 293635 w 1566141"/>
              <a:gd name="connsiteY586" fmla="*/ 1077607 h 1948542"/>
              <a:gd name="connsiteX587" fmla="*/ 342574 w 1566141"/>
              <a:gd name="connsiteY587" fmla="*/ 1126547 h 1948542"/>
              <a:gd name="connsiteX588" fmla="*/ 195756 w 1566141"/>
              <a:gd name="connsiteY588" fmla="*/ 1076435 h 1948542"/>
              <a:gd name="connsiteX589" fmla="*/ 293635 w 1566141"/>
              <a:gd name="connsiteY589" fmla="*/ 1076435 h 1948542"/>
              <a:gd name="connsiteX590" fmla="*/ 244696 w 1566141"/>
              <a:gd name="connsiteY590" fmla="*/ 1027495 h 1948542"/>
              <a:gd name="connsiteX591" fmla="*/ 195756 w 1566141"/>
              <a:gd name="connsiteY591" fmla="*/ 1076435 h 1948542"/>
              <a:gd name="connsiteX592" fmla="*/ 146817 w 1566141"/>
              <a:gd name="connsiteY592" fmla="*/ 1126547 h 1948542"/>
              <a:gd name="connsiteX593" fmla="*/ 195756 w 1566141"/>
              <a:gd name="connsiteY593" fmla="*/ 1077607 h 1948542"/>
              <a:gd name="connsiteX594" fmla="*/ 97878 w 1566141"/>
              <a:gd name="connsiteY594" fmla="*/ 1077607 h 1948542"/>
              <a:gd name="connsiteX595" fmla="*/ 146817 w 1566141"/>
              <a:gd name="connsiteY595" fmla="*/ 1126547 h 1948542"/>
              <a:gd name="connsiteX596" fmla="*/ 0 w 1566141"/>
              <a:gd name="connsiteY596" fmla="*/ 1076435 h 1948542"/>
              <a:gd name="connsiteX597" fmla="*/ 97878 w 1566141"/>
              <a:gd name="connsiteY597" fmla="*/ 1076435 h 1948542"/>
              <a:gd name="connsiteX598" fmla="*/ 48939 w 1566141"/>
              <a:gd name="connsiteY598" fmla="*/ 1027495 h 1948542"/>
              <a:gd name="connsiteX599" fmla="*/ 0 w 1566141"/>
              <a:gd name="connsiteY599" fmla="*/ 1076435 h 1948542"/>
              <a:gd name="connsiteX600" fmla="*/ 342574 w 1566141"/>
              <a:gd name="connsiteY600" fmla="*/ 1023797 h 1948542"/>
              <a:gd name="connsiteX601" fmla="*/ 391513 w 1566141"/>
              <a:gd name="connsiteY601" fmla="*/ 974858 h 1948542"/>
              <a:gd name="connsiteX602" fmla="*/ 293635 w 1566141"/>
              <a:gd name="connsiteY602" fmla="*/ 974858 h 1948542"/>
              <a:gd name="connsiteX603" fmla="*/ 342574 w 1566141"/>
              <a:gd name="connsiteY603" fmla="*/ 1023797 h 1948542"/>
              <a:gd name="connsiteX604" fmla="*/ 195756 w 1566141"/>
              <a:gd name="connsiteY604" fmla="*/ 973685 h 1948542"/>
              <a:gd name="connsiteX605" fmla="*/ 293635 w 1566141"/>
              <a:gd name="connsiteY605" fmla="*/ 973685 h 1948542"/>
              <a:gd name="connsiteX606" fmla="*/ 244696 w 1566141"/>
              <a:gd name="connsiteY606" fmla="*/ 924746 h 1948542"/>
              <a:gd name="connsiteX607" fmla="*/ 195756 w 1566141"/>
              <a:gd name="connsiteY607" fmla="*/ 973685 h 1948542"/>
              <a:gd name="connsiteX608" fmla="*/ 146817 w 1566141"/>
              <a:gd name="connsiteY608" fmla="*/ 1023797 h 1948542"/>
              <a:gd name="connsiteX609" fmla="*/ 195756 w 1566141"/>
              <a:gd name="connsiteY609" fmla="*/ 974858 h 1948542"/>
              <a:gd name="connsiteX610" fmla="*/ 97878 w 1566141"/>
              <a:gd name="connsiteY610" fmla="*/ 974858 h 1948542"/>
              <a:gd name="connsiteX611" fmla="*/ 146817 w 1566141"/>
              <a:gd name="connsiteY611" fmla="*/ 1023797 h 1948542"/>
              <a:gd name="connsiteX612" fmla="*/ 0 w 1566141"/>
              <a:gd name="connsiteY612" fmla="*/ 973685 h 1948542"/>
              <a:gd name="connsiteX613" fmla="*/ 97878 w 1566141"/>
              <a:gd name="connsiteY613" fmla="*/ 973685 h 1948542"/>
              <a:gd name="connsiteX614" fmla="*/ 48939 w 1566141"/>
              <a:gd name="connsiteY614" fmla="*/ 924746 h 1948542"/>
              <a:gd name="connsiteX615" fmla="*/ 0 w 1566141"/>
              <a:gd name="connsiteY615" fmla="*/ 973685 h 1948542"/>
              <a:gd name="connsiteX616" fmla="*/ 342574 w 1566141"/>
              <a:gd name="connsiteY616" fmla="*/ 921047 h 1948542"/>
              <a:gd name="connsiteX617" fmla="*/ 391513 w 1566141"/>
              <a:gd name="connsiteY617" fmla="*/ 872108 h 1948542"/>
              <a:gd name="connsiteX618" fmla="*/ 293635 w 1566141"/>
              <a:gd name="connsiteY618" fmla="*/ 872108 h 1948542"/>
              <a:gd name="connsiteX619" fmla="*/ 342574 w 1566141"/>
              <a:gd name="connsiteY619" fmla="*/ 921047 h 1948542"/>
              <a:gd name="connsiteX620" fmla="*/ 195756 w 1566141"/>
              <a:gd name="connsiteY620" fmla="*/ 870936 h 1948542"/>
              <a:gd name="connsiteX621" fmla="*/ 293635 w 1566141"/>
              <a:gd name="connsiteY621" fmla="*/ 870936 h 1948542"/>
              <a:gd name="connsiteX622" fmla="*/ 244696 w 1566141"/>
              <a:gd name="connsiteY622" fmla="*/ 821996 h 1948542"/>
              <a:gd name="connsiteX623" fmla="*/ 195756 w 1566141"/>
              <a:gd name="connsiteY623" fmla="*/ 870936 h 1948542"/>
              <a:gd name="connsiteX624" fmla="*/ 146817 w 1566141"/>
              <a:gd name="connsiteY624" fmla="*/ 921047 h 1948542"/>
              <a:gd name="connsiteX625" fmla="*/ 195756 w 1566141"/>
              <a:gd name="connsiteY625" fmla="*/ 872108 h 1948542"/>
              <a:gd name="connsiteX626" fmla="*/ 97878 w 1566141"/>
              <a:gd name="connsiteY626" fmla="*/ 872108 h 1948542"/>
              <a:gd name="connsiteX627" fmla="*/ 146817 w 1566141"/>
              <a:gd name="connsiteY627" fmla="*/ 921047 h 1948542"/>
              <a:gd name="connsiteX628" fmla="*/ 0 w 1566141"/>
              <a:gd name="connsiteY628" fmla="*/ 870936 h 1948542"/>
              <a:gd name="connsiteX629" fmla="*/ 97878 w 1566141"/>
              <a:gd name="connsiteY629" fmla="*/ 870936 h 1948542"/>
              <a:gd name="connsiteX630" fmla="*/ 48939 w 1566141"/>
              <a:gd name="connsiteY630" fmla="*/ 821996 h 1948542"/>
              <a:gd name="connsiteX631" fmla="*/ 0 w 1566141"/>
              <a:gd name="connsiteY631" fmla="*/ 870936 h 1948542"/>
              <a:gd name="connsiteX632" fmla="*/ 342574 w 1566141"/>
              <a:gd name="connsiteY632" fmla="*/ 818298 h 1948542"/>
              <a:gd name="connsiteX633" fmla="*/ 391513 w 1566141"/>
              <a:gd name="connsiteY633" fmla="*/ 769359 h 1948542"/>
              <a:gd name="connsiteX634" fmla="*/ 293635 w 1566141"/>
              <a:gd name="connsiteY634" fmla="*/ 769359 h 1948542"/>
              <a:gd name="connsiteX635" fmla="*/ 342574 w 1566141"/>
              <a:gd name="connsiteY635" fmla="*/ 818298 h 1948542"/>
              <a:gd name="connsiteX636" fmla="*/ 195756 w 1566141"/>
              <a:gd name="connsiteY636" fmla="*/ 768186 h 1948542"/>
              <a:gd name="connsiteX637" fmla="*/ 293635 w 1566141"/>
              <a:gd name="connsiteY637" fmla="*/ 768186 h 1948542"/>
              <a:gd name="connsiteX638" fmla="*/ 244696 w 1566141"/>
              <a:gd name="connsiteY638" fmla="*/ 719247 h 1948542"/>
              <a:gd name="connsiteX639" fmla="*/ 195756 w 1566141"/>
              <a:gd name="connsiteY639" fmla="*/ 768186 h 1948542"/>
              <a:gd name="connsiteX640" fmla="*/ 146817 w 1566141"/>
              <a:gd name="connsiteY640" fmla="*/ 818298 h 1948542"/>
              <a:gd name="connsiteX641" fmla="*/ 195756 w 1566141"/>
              <a:gd name="connsiteY641" fmla="*/ 769359 h 1948542"/>
              <a:gd name="connsiteX642" fmla="*/ 97878 w 1566141"/>
              <a:gd name="connsiteY642" fmla="*/ 769359 h 1948542"/>
              <a:gd name="connsiteX643" fmla="*/ 146817 w 1566141"/>
              <a:gd name="connsiteY643" fmla="*/ 818298 h 1948542"/>
              <a:gd name="connsiteX644" fmla="*/ 0 w 1566141"/>
              <a:gd name="connsiteY644" fmla="*/ 768186 h 1948542"/>
              <a:gd name="connsiteX645" fmla="*/ 97878 w 1566141"/>
              <a:gd name="connsiteY645" fmla="*/ 768186 h 1948542"/>
              <a:gd name="connsiteX646" fmla="*/ 48939 w 1566141"/>
              <a:gd name="connsiteY646" fmla="*/ 719247 h 1948542"/>
              <a:gd name="connsiteX647" fmla="*/ 0 w 1566141"/>
              <a:gd name="connsiteY647" fmla="*/ 768186 h 1948542"/>
              <a:gd name="connsiteX648" fmla="*/ 342574 w 1566141"/>
              <a:gd name="connsiteY648" fmla="*/ 1948543 h 1948542"/>
              <a:gd name="connsiteX649" fmla="*/ 391513 w 1566141"/>
              <a:gd name="connsiteY649" fmla="*/ 1899604 h 1948542"/>
              <a:gd name="connsiteX650" fmla="*/ 293635 w 1566141"/>
              <a:gd name="connsiteY650" fmla="*/ 1899604 h 1948542"/>
              <a:gd name="connsiteX651" fmla="*/ 342574 w 1566141"/>
              <a:gd name="connsiteY651" fmla="*/ 1948543 h 1948542"/>
              <a:gd name="connsiteX652" fmla="*/ 195756 w 1566141"/>
              <a:gd name="connsiteY652" fmla="*/ 1898476 h 1948542"/>
              <a:gd name="connsiteX653" fmla="*/ 293635 w 1566141"/>
              <a:gd name="connsiteY653" fmla="*/ 1898476 h 1948542"/>
              <a:gd name="connsiteX654" fmla="*/ 244696 w 1566141"/>
              <a:gd name="connsiteY654" fmla="*/ 1849537 h 1948542"/>
              <a:gd name="connsiteX655" fmla="*/ 195756 w 1566141"/>
              <a:gd name="connsiteY655" fmla="*/ 1898476 h 1948542"/>
              <a:gd name="connsiteX656" fmla="*/ 146817 w 1566141"/>
              <a:gd name="connsiteY656" fmla="*/ 1948543 h 1948542"/>
              <a:gd name="connsiteX657" fmla="*/ 195756 w 1566141"/>
              <a:gd name="connsiteY657" fmla="*/ 1899604 h 1948542"/>
              <a:gd name="connsiteX658" fmla="*/ 97878 w 1566141"/>
              <a:gd name="connsiteY658" fmla="*/ 1899604 h 1948542"/>
              <a:gd name="connsiteX659" fmla="*/ 146817 w 1566141"/>
              <a:gd name="connsiteY659" fmla="*/ 1948543 h 1948542"/>
              <a:gd name="connsiteX660" fmla="*/ 0 w 1566141"/>
              <a:gd name="connsiteY660" fmla="*/ 1898476 h 1948542"/>
              <a:gd name="connsiteX661" fmla="*/ 97878 w 1566141"/>
              <a:gd name="connsiteY661" fmla="*/ 1898476 h 1948542"/>
              <a:gd name="connsiteX662" fmla="*/ 48939 w 1566141"/>
              <a:gd name="connsiteY662" fmla="*/ 1849537 h 1948542"/>
              <a:gd name="connsiteX663" fmla="*/ 0 w 1566141"/>
              <a:gd name="connsiteY663" fmla="*/ 1898476 h 1948542"/>
              <a:gd name="connsiteX664" fmla="*/ 342574 w 1566141"/>
              <a:gd name="connsiteY664" fmla="*/ 1845793 h 1948542"/>
              <a:gd name="connsiteX665" fmla="*/ 391513 w 1566141"/>
              <a:gd name="connsiteY665" fmla="*/ 1796854 h 1948542"/>
              <a:gd name="connsiteX666" fmla="*/ 293635 w 1566141"/>
              <a:gd name="connsiteY666" fmla="*/ 1796854 h 1948542"/>
              <a:gd name="connsiteX667" fmla="*/ 342574 w 1566141"/>
              <a:gd name="connsiteY667" fmla="*/ 1845793 h 1948542"/>
              <a:gd name="connsiteX668" fmla="*/ 195756 w 1566141"/>
              <a:gd name="connsiteY668" fmla="*/ 1795727 h 1948542"/>
              <a:gd name="connsiteX669" fmla="*/ 293635 w 1566141"/>
              <a:gd name="connsiteY669" fmla="*/ 1795727 h 1948542"/>
              <a:gd name="connsiteX670" fmla="*/ 244696 w 1566141"/>
              <a:gd name="connsiteY670" fmla="*/ 1746787 h 1948542"/>
              <a:gd name="connsiteX671" fmla="*/ 195756 w 1566141"/>
              <a:gd name="connsiteY671" fmla="*/ 1795727 h 1948542"/>
              <a:gd name="connsiteX672" fmla="*/ 146817 w 1566141"/>
              <a:gd name="connsiteY672" fmla="*/ 1845793 h 1948542"/>
              <a:gd name="connsiteX673" fmla="*/ 195756 w 1566141"/>
              <a:gd name="connsiteY673" fmla="*/ 1796854 h 1948542"/>
              <a:gd name="connsiteX674" fmla="*/ 97878 w 1566141"/>
              <a:gd name="connsiteY674" fmla="*/ 1796854 h 1948542"/>
              <a:gd name="connsiteX675" fmla="*/ 146817 w 1566141"/>
              <a:gd name="connsiteY675" fmla="*/ 1845793 h 1948542"/>
              <a:gd name="connsiteX676" fmla="*/ 0 w 1566141"/>
              <a:gd name="connsiteY676" fmla="*/ 1795727 h 1948542"/>
              <a:gd name="connsiteX677" fmla="*/ 97878 w 1566141"/>
              <a:gd name="connsiteY677" fmla="*/ 1795727 h 1948542"/>
              <a:gd name="connsiteX678" fmla="*/ 48939 w 1566141"/>
              <a:gd name="connsiteY678" fmla="*/ 1746787 h 1948542"/>
              <a:gd name="connsiteX679" fmla="*/ 0 w 1566141"/>
              <a:gd name="connsiteY679" fmla="*/ 1795727 h 1948542"/>
              <a:gd name="connsiteX680" fmla="*/ 342574 w 1566141"/>
              <a:gd name="connsiteY680" fmla="*/ 1743044 h 1948542"/>
              <a:gd name="connsiteX681" fmla="*/ 391513 w 1566141"/>
              <a:gd name="connsiteY681" fmla="*/ 1694105 h 1948542"/>
              <a:gd name="connsiteX682" fmla="*/ 293635 w 1566141"/>
              <a:gd name="connsiteY682" fmla="*/ 1694105 h 1948542"/>
              <a:gd name="connsiteX683" fmla="*/ 342574 w 1566141"/>
              <a:gd name="connsiteY683" fmla="*/ 1743044 h 1948542"/>
              <a:gd name="connsiteX684" fmla="*/ 195756 w 1566141"/>
              <a:gd name="connsiteY684" fmla="*/ 1692977 h 1948542"/>
              <a:gd name="connsiteX685" fmla="*/ 293635 w 1566141"/>
              <a:gd name="connsiteY685" fmla="*/ 1692977 h 1948542"/>
              <a:gd name="connsiteX686" fmla="*/ 244696 w 1566141"/>
              <a:gd name="connsiteY686" fmla="*/ 1644038 h 1948542"/>
              <a:gd name="connsiteX687" fmla="*/ 195756 w 1566141"/>
              <a:gd name="connsiteY687" fmla="*/ 1692977 h 1948542"/>
              <a:gd name="connsiteX688" fmla="*/ 146817 w 1566141"/>
              <a:gd name="connsiteY688" fmla="*/ 1743044 h 1948542"/>
              <a:gd name="connsiteX689" fmla="*/ 195756 w 1566141"/>
              <a:gd name="connsiteY689" fmla="*/ 1694105 h 1948542"/>
              <a:gd name="connsiteX690" fmla="*/ 97878 w 1566141"/>
              <a:gd name="connsiteY690" fmla="*/ 1694105 h 1948542"/>
              <a:gd name="connsiteX691" fmla="*/ 146817 w 1566141"/>
              <a:gd name="connsiteY691" fmla="*/ 1743044 h 1948542"/>
              <a:gd name="connsiteX692" fmla="*/ 0 w 1566141"/>
              <a:gd name="connsiteY692" fmla="*/ 1692977 h 1948542"/>
              <a:gd name="connsiteX693" fmla="*/ 97878 w 1566141"/>
              <a:gd name="connsiteY693" fmla="*/ 1692977 h 1948542"/>
              <a:gd name="connsiteX694" fmla="*/ 48939 w 1566141"/>
              <a:gd name="connsiteY694" fmla="*/ 1644038 h 1948542"/>
              <a:gd name="connsiteX695" fmla="*/ 0 w 1566141"/>
              <a:gd name="connsiteY695" fmla="*/ 1692977 h 1948542"/>
              <a:gd name="connsiteX696" fmla="*/ 342574 w 1566141"/>
              <a:gd name="connsiteY696" fmla="*/ 1640294 h 1948542"/>
              <a:gd name="connsiteX697" fmla="*/ 391513 w 1566141"/>
              <a:gd name="connsiteY697" fmla="*/ 1591355 h 1948542"/>
              <a:gd name="connsiteX698" fmla="*/ 293635 w 1566141"/>
              <a:gd name="connsiteY698" fmla="*/ 1591355 h 1948542"/>
              <a:gd name="connsiteX699" fmla="*/ 342574 w 1566141"/>
              <a:gd name="connsiteY699" fmla="*/ 1640294 h 1948542"/>
              <a:gd name="connsiteX700" fmla="*/ 195756 w 1566141"/>
              <a:gd name="connsiteY700" fmla="*/ 1590228 h 1948542"/>
              <a:gd name="connsiteX701" fmla="*/ 293635 w 1566141"/>
              <a:gd name="connsiteY701" fmla="*/ 1590228 h 1948542"/>
              <a:gd name="connsiteX702" fmla="*/ 244696 w 1566141"/>
              <a:gd name="connsiteY702" fmla="*/ 1541288 h 1948542"/>
              <a:gd name="connsiteX703" fmla="*/ 195756 w 1566141"/>
              <a:gd name="connsiteY703" fmla="*/ 1590228 h 1948542"/>
              <a:gd name="connsiteX704" fmla="*/ 146817 w 1566141"/>
              <a:gd name="connsiteY704" fmla="*/ 1640294 h 1948542"/>
              <a:gd name="connsiteX705" fmla="*/ 195756 w 1566141"/>
              <a:gd name="connsiteY705" fmla="*/ 1591355 h 1948542"/>
              <a:gd name="connsiteX706" fmla="*/ 97878 w 1566141"/>
              <a:gd name="connsiteY706" fmla="*/ 1591355 h 1948542"/>
              <a:gd name="connsiteX707" fmla="*/ 146817 w 1566141"/>
              <a:gd name="connsiteY707" fmla="*/ 1640294 h 1948542"/>
              <a:gd name="connsiteX708" fmla="*/ 0 w 1566141"/>
              <a:gd name="connsiteY708" fmla="*/ 1590228 h 1948542"/>
              <a:gd name="connsiteX709" fmla="*/ 97878 w 1566141"/>
              <a:gd name="connsiteY709" fmla="*/ 1590228 h 1948542"/>
              <a:gd name="connsiteX710" fmla="*/ 48939 w 1566141"/>
              <a:gd name="connsiteY710" fmla="*/ 1541288 h 1948542"/>
              <a:gd name="connsiteX711" fmla="*/ 0 w 1566141"/>
              <a:gd name="connsiteY711" fmla="*/ 1590228 h 1948542"/>
              <a:gd name="connsiteX712" fmla="*/ 342574 w 1566141"/>
              <a:gd name="connsiteY712" fmla="*/ 1537545 h 1948542"/>
              <a:gd name="connsiteX713" fmla="*/ 391513 w 1566141"/>
              <a:gd name="connsiteY713" fmla="*/ 1488606 h 1948542"/>
              <a:gd name="connsiteX714" fmla="*/ 293635 w 1566141"/>
              <a:gd name="connsiteY714" fmla="*/ 1488606 h 1948542"/>
              <a:gd name="connsiteX715" fmla="*/ 342574 w 1566141"/>
              <a:gd name="connsiteY715" fmla="*/ 1537545 h 1948542"/>
              <a:gd name="connsiteX716" fmla="*/ 195756 w 1566141"/>
              <a:gd name="connsiteY716" fmla="*/ 1487478 h 1948542"/>
              <a:gd name="connsiteX717" fmla="*/ 293635 w 1566141"/>
              <a:gd name="connsiteY717" fmla="*/ 1487478 h 1948542"/>
              <a:gd name="connsiteX718" fmla="*/ 244696 w 1566141"/>
              <a:gd name="connsiteY718" fmla="*/ 1438539 h 1948542"/>
              <a:gd name="connsiteX719" fmla="*/ 195756 w 1566141"/>
              <a:gd name="connsiteY719" fmla="*/ 1487478 h 1948542"/>
              <a:gd name="connsiteX720" fmla="*/ 146817 w 1566141"/>
              <a:gd name="connsiteY720" fmla="*/ 1537545 h 1948542"/>
              <a:gd name="connsiteX721" fmla="*/ 195756 w 1566141"/>
              <a:gd name="connsiteY721" fmla="*/ 1488606 h 1948542"/>
              <a:gd name="connsiteX722" fmla="*/ 97878 w 1566141"/>
              <a:gd name="connsiteY722" fmla="*/ 1488606 h 1948542"/>
              <a:gd name="connsiteX723" fmla="*/ 146817 w 1566141"/>
              <a:gd name="connsiteY723" fmla="*/ 1537545 h 1948542"/>
              <a:gd name="connsiteX724" fmla="*/ 0 w 1566141"/>
              <a:gd name="connsiteY724" fmla="*/ 1487478 h 1948542"/>
              <a:gd name="connsiteX725" fmla="*/ 97878 w 1566141"/>
              <a:gd name="connsiteY725" fmla="*/ 1487478 h 1948542"/>
              <a:gd name="connsiteX726" fmla="*/ 48939 w 1566141"/>
              <a:gd name="connsiteY726" fmla="*/ 1438539 h 1948542"/>
              <a:gd name="connsiteX727" fmla="*/ 0 w 1566141"/>
              <a:gd name="connsiteY727" fmla="*/ 1487478 h 1948542"/>
              <a:gd name="connsiteX728" fmla="*/ 342574 w 1566141"/>
              <a:gd name="connsiteY728" fmla="*/ 1434795 h 1948542"/>
              <a:gd name="connsiteX729" fmla="*/ 391513 w 1566141"/>
              <a:gd name="connsiteY729" fmla="*/ 1385856 h 1948542"/>
              <a:gd name="connsiteX730" fmla="*/ 293635 w 1566141"/>
              <a:gd name="connsiteY730" fmla="*/ 1385856 h 1948542"/>
              <a:gd name="connsiteX731" fmla="*/ 342574 w 1566141"/>
              <a:gd name="connsiteY731" fmla="*/ 1434795 h 1948542"/>
              <a:gd name="connsiteX732" fmla="*/ 195756 w 1566141"/>
              <a:gd name="connsiteY732" fmla="*/ 1384728 h 1948542"/>
              <a:gd name="connsiteX733" fmla="*/ 293635 w 1566141"/>
              <a:gd name="connsiteY733" fmla="*/ 1384728 h 1948542"/>
              <a:gd name="connsiteX734" fmla="*/ 244696 w 1566141"/>
              <a:gd name="connsiteY734" fmla="*/ 1335789 h 1948542"/>
              <a:gd name="connsiteX735" fmla="*/ 195756 w 1566141"/>
              <a:gd name="connsiteY735" fmla="*/ 1384728 h 1948542"/>
              <a:gd name="connsiteX736" fmla="*/ 146817 w 1566141"/>
              <a:gd name="connsiteY736" fmla="*/ 1434795 h 1948542"/>
              <a:gd name="connsiteX737" fmla="*/ 195756 w 1566141"/>
              <a:gd name="connsiteY737" fmla="*/ 1385856 h 1948542"/>
              <a:gd name="connsiteX738" fmla="*/ 97878 w 1566141"/>
              <a:gd name="connsiteY738" fmla="*/ 1385856 h 1948542"/>
              <a:gd name="connsiteX739" fmla="*/ 146817 w 1566141"/>
              <a:gd name="connsiteY739" fmla="*/ 1434795 h 1948542"/>
              <a:gd name="connsiteX740" fmla="*/ 0 w 1566141"/>
              <a:gd name="connsiteY740" fmla="*/ 1384728 h 1948542"/>
              <a:gd name="connsiteX741" fmla="*/ 97878 w 1566141"/>
              <a:gd name="connsiteY741" fmla="*/ 1384728 h 1948542"/>
              <a:gd name="connsiteX742" fmla="*/ 48939 w 1566141"/>
              <a:gd name="connsiteY742" fmla="*/ 1335789 h 1948542"/>
              <a:gd name="connsiteX743" fmla="*/ 0 w 1566141"/>
              <a:gd name="connsiteY743" fmla="*/ 1384728 h 1948542"/>
              <a:gd name="connsiteX744" fmla="*/ 342574 w 1566141"/>
              <a:gd name="connsiteY744" fmla="*/ 1332046 h 1948542"/>
              <a:gd name="connsiteX745" fmla="*/ 391513 w 1566141"/>
              <a:gd name="connsiteY745" fmla="*/ 1283107 h 1948542"/>
              <a:gd name="connsiteX746" fmla="*/ 293635 w 1566141"/>
              <a:gd name="connsiteY746" fmla="*/ 1283107 h 1948542"/>
              <a:gd name="connsiteX747" fmla="*/ 342574 w 1566141"/>
              <a:gd name="connsiteY747" fmla="*/ 1332046 h 1948542"/>
              <a:gd name="connsiteX748" fmla="*/ 195756 w 1566141"/>
              <a:gd name="connsiteY748" fmla="*/ 1281934 h 1948542"/>
              <a:gd name="connsiteX749" fmla="*/ 293635 w 1566141"/>
              <a:gd name="connsiteY749" fmla="*/ 1281934 h 1948542"/>
              <a:gd name="connsiteX750" fmla="*/ 244696 w 1566141"/>
              <a:gd name="connsiteY750" fmla="*/ 1232995 h 1948542"/>
              <a:gd name="connsiteX751" fmla="*/ 195756 w 1566141"/>
              <a:gd name="connsiteY751" fmla="*/ 1281934 h 1948542"/>
              <a:gd name="connsiteX752" fmla="*/ 146817 w 1566141"/>
              <a:gd name="connsiteY752" fmla="*/ 1332046 h 1948542"/>
              <a:gd name="connsiteX753" fmla="*/ 195756 w 1566141"/>
              <a:gd name="connsiteY753" fmla="*/ 1283107 h 1948542"/>
              <a:gd name="connsiteX754" fmla="*/ 97878 w 1566141"/>
              <a:gd name="connsiteY754" fmla="*/ 1283107 h 1948542"/>
              <a:gd name="connsiteX755" fmla="*/ 146817 w 1566141"/>
              <a:gd name="connsiteY755" fmla="*/ 1332046 h 1948542"/>
              <a:gd name="connsiteX756" fmla="*/ 0 w 1566141"/>
              <a:gd name="connsiteY756" fmla="*/ 1281934 h 1948542"/>
              <a:gd name="connsiteX757" fmla="*/ 97878 w 1566141"/>
              <a:gd name="connsiteY757" fmla="*/ 1281934 h 1948542"/>
              <a:gd name="connsiteX758" fmla="*/ 48939 w 1566141"/>
              <a:gd name="connsiteY758" fmla="*/ 1232995 h 1948542"/>
              <a:gd name="connsiteX759" fmla="*/ 0 w 1566141"/>
              <a:gd name="connsiteY759" fmla="*/ 1281934 h 1948542"/>
              <a:gd name="connsiteX760" fmla="*/ 342574 w 1566141"/>
              <a:gd name="connsiteY760" fmla="*/ 1229296 h 1948542"/>
              <a:gd name="connsiteX761" fmla="*/ 391513 w 1566141"/>
              <a:gd name="connsiteY761" fmla="*/ 1180357 h 1948542"/>
              <a:gd name="connsiteX762" fmla="*/ 293635 w 1566141"/>
              <a:gd name="connsiteY762" fmla="*/ 1180357 h 1948542"/>
              <a:gd name="connsiteX763" fmla="*/ 342574 w 1566141"/>
              <a:gd name="connsiteY763" fmla="*/ 1229296 h 1948542"/>
              <a:gd name="connsiteX764" fmla="*/ 195756 w 1566141"/>
              <a:gd name="connsiteY764" fmla="*/ 1179184 h 1948542"/>
              <a:gd name="connsiteX765" fmla="*/ 293635 w 1566141"/>
              <a:gd name="connsiteY765" fmla="*/ 1179184 h 1948542"/>
              <a:gd name="connsiteX766" fmla="*/ 244696 w 1566141"/>
              <a:gd name="connsiteY766" fmla="*/ 1130245 h 1948542"/>
              <a:gd name="connsiteX767" fmla="*/ 195756 w 1566141"/>
              <a:gd name="connsiteY767" fmla="*/ 1179184 h 1948542"/>
              <a:gd name="connsiteX768" fmla="*/ 146817 w 1566141"/>
              <a:gd name="connsiteY768" fmla="*/ 1229296 h 1948542"/>
              <a:gd name="connsiteX769" fmla="*/ 195756 w 1566141"/>
              <a:gd name="connsiteY769" fmla="*/ 1180357 h 1948542"/>
              <a:gd name="connsiteX770" fmla="*/ 97878 w 1566141"/>
              <a:gd name="connsiteY770" fmla="*/ 1180357 h 1948542"/>
              <a:gd name="connsiteX771" fmla="*/ 146817 w 1566141"/>
              <a:gd name="connsiteY771" fmla="*/ 1229296 h 1948542"/>
              <a:gd name="connsiteX772" fmla="*/ 0 w 1566141"/>
              <a:gd name="connsiteY772" fmla="*/ 1179184 h 1948542"/>
              <a:gd name="connsiteX773" fmla="*/ 97878 w 1566141"/>
              <a:gd name="connsiteY773" fmla="*/ 1179184 h 1948542"/>
              <a:gd name="connsiteX774" fmla="*/ 48939 w 1566141"/>
              <a:gd name="connsiteY774" fmla="*/ 1130245 h 1948542"/>
              <a:gd name="connsiteX775" fmla="*/ 0 w 1566141"/>
              <a:gd name="connsiteY775" fmla="*/ 1179184 h 1948542"/>
              <a:gd name="connsiteX776" fmla="*/ 342574 w 1566141"/>
              <a:gd name="connsiteY776" fmla="*/ 715548 h 1948542"/>
              <a:gd name="connsiteX777" fmla="*/ 391513 w 1566141"/>
              <a:gd name="connsiteY777" fmla="*/ 666609 h 1948542"/>
              <a:gd name="connsiteX778" fmla="*/ 293635 w 1566141"/>
              <a:gd name="connsiteY778" fmla="*/ 666609 h 1948542"/>
              <a:gd name="connsiteX779" fmla="*/ 342574 w 1566141"/>
              <a:gd name="connsiteY779" fmla="*/ 715548 h 1948542"/>
              <a:gd name="connsiteX780" fmla="*/ 195756 w 1566141"/>
              <a:gd name="connsiteY780" fmla="*/ 665436 h 1948542"/>
              <a:gd name="connsiteX781" fmla="*/ 293635 w 1566141"/>
              <a:gd name="connsiteY781" fmla="*/ 665436 h 1948542"/>
              <a:gd name="connsiteX782" fmla="*/ 244696 w 1566141"/>
              <a:gd name="connsiteY782" fmla="*/ 616497 h 1948542"/>
              <a:gd name="connsiteX783" fmla="*/ 195756 w 1566141"/>
              <a:gd name="connsiteY783" fmla="*/ 665436 h 1948542"/>
              <a:gd name="connsiteX784" fmla="*/ 146817 w 1566141"/>
              <a:gd name="connsiteY784" fmla="*/ 715548 h 1948542"/>
              <a:gd name="connsiteX785" fmla="*/ 195756 w 1566141"/>
              <a:gd name="connsiteY785" fmla="*/ 666609 h 1948542"/>
              <a:gd name="connsiteX786" fmla="*/ 97878 w 1566141"/>
              <a:gd name="connsiteY786" fmla="*/ 666609 h 1948542"/>
              <a:gd name="connsiteX787" fmla="*/ 146817 w 1566141"/>
              <a:gd name="connsiteY787" fmla="*/ 715548 h 1948542"/>
              <a:gd name="connsiteX788" fmla="*/ 0 w 1566141"/>
              <a:gd name="connsiteY788" fmla="*/ 665436 h 1948542"/>
              <a:gd name="connsiteX789" fmla="*/ 97878 w 1566141"/>
              <a:gd name="connsiteY789" fmla="*/ 665436 h 1948542"/>
              <a:gd name="connsiteX790" fmla="*/ 48939 w 1566141"/>
              <a:gd name="connsiteY790" fmla="*/ 616497 h 1948542"/>
              <a:gd name="connsiteX791" fmla="*/ 0 w 1566141"/>
              <a:gd name="connsiteY791" fmla="*/ 665436 h 1948542"/>
              <a:gd name="connsiteX792" fmla="*/ 342574 w 1566141"/>
              <a:gd name="connsiteY792" fmla="*/ 612799 h 1948542"/>
              <a:gd name="connsiteX793" fmla="*/ 391513 w 1566141"/>
              <a:gd name="connsiteY793" fmla="*/ 563860 h 1948542"/>
              <a:gd name="connsiteX794" fmla="*/ 293635 w 1566141"/>
              <a:gd name="connsiteY794" fmla="*/ 563860 h 1948542"/>
              <a:gd name="connsiteX795" fmla="*/ 342574 w 1566141"/>
              <a:gd name="connsiteY795" fmla="*/ 612799 h 1948542"/>
              <a:gd name="connsiteX796" fmla="*/ 195756 w 1566141"/>
              <a:gd name="connsiteY796" fmla="*/ 562687 h 1948542"/>
              <a:gd name="connsiteX797" fmla="*/ 293635 w 1566141"/>
              <a:gd name="connsiteY797" fmla="*/ 562687 h 1948542"/>
              <a:gd name="connsiteX798" fmla="*/ 244696 w 1566141"/>
              <a:gd name="connsiteY798" fmla="*/ 513748 h 1948542"/>
              <a:gd name="connsiteX799" fmla="*/ 195756 w 1566141"/>
              <a:gd name="connsiteY799" fmla="*/ 562687 h 1948542"/>
              <a:gd name="connsiteX800" fmla="*/ 146817 w 1566141"/>
              <a:gd name="connsiteY800" fmla="*/ 612799 h 1948542"/>
              <a:gd name="connsiteX801" fmla="*/ 195756 w 1566141"/>
              <a:gd name="connsiteY801" fmla="*/ 563860 h 1948542"/>
              <a:gd name="connsiteX802" fmla="*/ 97878 w 1566141"/>
              <a:gd name="connsiteY802" fmla="*/ 563860 h 1948542"/>
              <a:gd name="connsiteX803" fmla="*/ 146817 w 1566141"/>
              <a:gd name="connsiteY803" fmla="*/ 612799 h 1948542"/>
              <a:gd name="connsiteX804" fmla="*/ 0 w 1566141"/>
              <a:gd name="connsiteY804" fmla="*/ 562687 h 1948542"/>
              <a:gd name="connsiteX805" fmla="*/ 97878 w 1566141"/>
              <a:gd name="connsiteY805" fmla="*/ 562687 h 1948542"/>
              <a:gd name="connsiteX806" fmla="*/ 48939 w 1566141"/>
              <a:gd name="connsiteY806" fmla="*/ 513748 h 1948542"/>
              <a:gd name="connsiteX807" fmla="*/ 0 w 1566141"/>
              <a:gd name="connsiteY807" fmla="*/ 562687 h 1948542"/>
              <a:gd name="connsiteX808" fmla="*/ 342574 w 1566141"/>
              <a:gd name="connsiteY808" fmla="*/ 510049 h 1948542"/>
              <a:gd name="connsiteX809" fmla="*/ 391513 w 1566141"/>
              <a:gd name="connsiteY809" fmla="*/ 461110 h 1948542"/>
              <a:gd name="connsiteX810" fmla="*/ 293635 w 1566141"/>
              <a:gd name="connsiteY810" fmla="*/ 461110 h 1948542"/>
              <a:gd name="connsiteX811" fmla="*/ 342574 w 1566141"/>
              <a:gd name="connsiteY811" fmla="*/ 510049 h 1948542"/>
              <a:gd name="connsiteX812" fmla="*/ 195756 w 1566141"/>
              <a:gd name="connsiteY812" fmla="*/ 459937 h 1948542"/>
              <a:gd name="connsiteX813" fmla="*/ 293635 w 1566141"/>
              <a:gd name="connsiteY813" fmla="*/ 459937 h 1948542"/>
              <a:gd name="connsiteX814" fmla="*/ 244696 w 1566141"/>
              <a:gd name="connsiteY814" fmla="*/ 410998 h 1948542"/>
              <a:gd name="connsiteX815" fmla="*/ 195756 w 1566141"/>
              <a:gd name="connsiteY815" fmla="*/ 459937 h 1948542"/>
              <a:gd name="connsiteX816" fmla="*/ 146817 w 1566141"/>
              <a:gd name="connsiteY816" fmla="*/ 510049 h 1948542"/>
              <a:gd name="connsiteX817" fmla="*/ 195756 w 1566141"/>
              <a:gd name="connsiteY817" fmla="*/ 461110 h 1948542"/>
              <a:gd name="connsiteX818" fmla="*/ 97878 w 1566141"/>
              <a:gd name="connsiteY818" fmla="*/ 461110 h 1948542"/>
              <a:gd name="connsiteX819" fmla="*/ 146817 w 1566141"/>
              <a:gd name="connsiteY819" fmla="*/ 510049 h 1948542"/>
              <a:gd name="connsiteX820" fmla="*/ 0 w 1566141"/>
              <a:gd name="connsiteY820" fmla="*/ 459937 h 1948542"/>
              <a:gd name="connsiteX821" fmla="*/ 97878 w 1566141"/>
              <a:gd name="connsiteY821" fmla="*/ 459937 h 1948542"/>
              <a:gd name="connsiteX822" fmla="*/ 48939 w 1566141"/>
              <a:gd name="connsiteY822" fmla="*/ 410998 h 1948542"/>
              <a:gd name="connsiteX823" fmla="*/ 0 w 1566141"/>
              <a:gd name="connsiteY823" fmla="*/ 459937 h 1948542"/>
              <a:gd name="connsiteX824" fmla="*/ 342574 w 1566141"/>
              <a:gd name="connsiteY824" fmla="*/ 407254 h 1948542"/>
              <a:gd name="connsiteX825" fmla="*/ 391513 w 1566141"/>
              <a:gd name="connsiteY825" fmla="*/ 358315 h 1948542"/>
              <a:gd name="connsiteX826" fmla="*/ 293635 w 1566141"/>
              <a:gd name="connsiteY826" fmla="*/ 358315 h 1948542"/>
              <a:gd name="connsiteX827" fmla="*/ 342574 w 1566141"/>
              <a:gd name="connsiteY827" fmla="*/ 407254 h 1948542"/>
              <a:gd name="connsiteX828" fmla="*/ 195756 w 1566141"/>
              <a:gd name="connsiteY828" fmla="*/ 357188 h 1948542"/>
              <a:gd name="connsiteX829" fmla="*/ 293635 w 1566141"/>
              <a:gd name="connsiteY829" fmla="*/ 357188 h 1948542"/>
              <a:gd name="connsiteX830" fmla="*/ 244696 w 1566141"/>
              <a:gd name="connsiteY830" fmla="*/ 308249 h 1948542"/>
              <a:gd name="connsiteX831" fmla="*/ 195756 w 1566141"/>
              <a:gd name="connsiteY831" fmla="*/ 357188 h 1948542"/>
              <a:gd name="connsiteX832" fmla="*/ 146817 w 1566141"/>
              <a:gd name="connsiteY832" fmla="*/ 407254 h 1948542"/>
              <a:gd name="connsiteX833" fmla="*/ 195756 w 1566141"/>
              <a:gd name="connsiteY833" fmla="*/ 358315 h 1948542"/>
              <a:gd name="connsiteX834" fmla="*/ 97878 w 1566141"/>
              <a:gd name="connsiteY834" fmla="*/ 358315 h 1948542"/>
              <a:gd name="connsiteX835" fmla="*/ 146817 w 1566141"/>
              <a:gd name="connsiteY835" fmla="*/ 407254 h 1948542"/>
              <a:gd name="connsiteX836" fmla="*/ 0 w 1566141"/>
              <a:gd name="connsiteY836" fmla="*/ 357188 h 1948542"/>
              <a:gd name="connsiteX837" fmla="*/ 97878 w 1566141"/>
              <a:gd name="connsiteY837" fmla="*/ 357188 h 1948542"/>
              <a:gd name="connsiteX838" fmla="*/ 48939 w 1566141"/>
              <a:gd name="connsiteY838" fmla="*/ 308249 h 1948542"/>
              <a:gd name="connsiteX839" fmla="*/ 0 w 1566141"/>
              <a:gd name="connsiteY839" fmla="*/ 357188 h 1948542"/>
              <a:gd name="connsiteX840" fmla="*/ 342574 w 1566141"/>
              <a:gd name="connsiteY840" fmla="*/ 304505 h 1948542"/>
              <a:gd name="connsiteX841" fmla="*/ 391513 w 1566141"/>
              <a:gd name="connsiteY841" fmla="*/ 255566 h 1948542"/>
              <a:gd name="connsiteX842" fmla="*/ 293635 w 1566141"/>
              <a:gd name="connsiteY842" fmla="*/ 255566 h 1948542"/>
              <a:gd name="connsiteX843" fmla="*/ 342574 w 1566141"/>
              <a:gd name="connsiteY843" fmla="*/ 304505 h 1948542"/>
              <a:gd name="connsiteX844" fmla="*/ 195756 w 1566141"/>
              <a:gd name="connsiteY844" fmla="*/ 254438 h 1948542"/>
              <a:gd name="connsiteX845" fmla="*/ 293635 w 1566141"/>
              <a:gd name="connsiteY845" fmla="*/ 254438 h 1948542"/>
              <a:gd name="connsiteX846" fmla="*/ 244696 w 1566141"/>
              <a:gd name="connsiteY846" fmla="*/ 205499 h 1948542"/>
              <a:gd name="connsiteX847" fmla="*/ 195756 w 1566141"/>
              <a:gd name="connsiteY847" fmla="*/ 254438 h 1948542"/>
              <a:gd name="connsiteX848" fmla="*/ 146817 w 1566141"/>
              <a:gd name="connsiteY848" fmla="*/ 304505 h 1948542"/>
              <a:gd name="connsiteX849" fmla="*/ 195756 w 1566141"/>
              <a:gd name="connsiteY849" fmla="*/ 255566 h 1948542"/>
              <a:gd name="connsiteX850" fmla="*/ 97878 w 1566141"/>
              <a:gd name="connsiteY850" fmla="*/ 255566 h 1948542"/>
              <a:gd name="connsiteX851" fmla="*/ 146817 w 1566141"/>
              <a:gd name="connsiteY851" fmla="*/ 304505 h 1948542"/>
              <a:gd name="connsiteX852" fmla="*/ 0 w 1566141"/>
              <a:gd name="connsiteY852" fmla="*/ 254438 h 1948542"/>
              <a:gd name="connsiteX853" fmla="*/ 97878 w 1566141"/>
              <a:gd name="connsiteY853" fmla="*/ 254438 h 1948542"/>
              <a:gd name="connsiteX854" fmla="*/ 48939 w 1566141"/>
              <a:gd name="connsiteY854" fmla="*/ 205499 h 1948542"/>
              <a:gd name="connsiteX855" fmla="*/ 0 w 1566141"/>
              <a:gd name="connsiteY855" fmla="*/ 254438 h 1948542"/>
              <a:gd name="connsiteX856" fmla="*/ 342574 w 1566141"/>
              <a:gd name="connsiteY856" fmla="*/ 201755 h 1948542"/>
              <a:gd name="connsiteX857" fmla="*/ 391513 w 1566141"/>
              <a:gd name="connsiteY857" fmla="*/ 152816 h 1948542"/>
              <a:gd name="connsiteX858" fmla="*/ 293635 w 1566141"/>
              <a:gd name="connsiteY858" fmla="*/ 152816 h 1948542"/>
              <a:gd name="connsiteX859" fmla="*/ 342574 w 1566141"/>
              <a:gd name="connsiteY859" fmla="*/ 201755 h 1948542"/>
              <a:gd name="connsiteX860" fmla="*/ 195756 w 1566141"/>
              <a:gd name="connsiteY860" fmla="*/ 151689 h 1948542"/>
              <a:gd name="connsiteX861" fmla="*/ 293635 w 1566141"/>
              <a:gd name="connsiteY861" fmla="*/ 151689 h 1948542"/>
              <a:gd name="connsiteX862" fmla="*/ 244696 w 1566141"/>
              <a:gd name="connsiteY862" fmla="*/ 102750 h 1948542"/>
              <a:gd name="connsiteX863" fmla="*/ 195756 w 1566141"/>
              <a:gd name="connsiteY863" fmla="*/ 151689 h 1948542"/>
              <a:gd name="connsiteX864" fmla="*/ 146817 w 1566141"/>
              <a:gd name="connsiteY864" fmla="*/ 201755 h 1948542"/>
              <a:gd name="connsiteX865" fmla="*/ 195756 w 1566141"/>
              <a:gd name="connsiteY865" fmla="*/ 152816 h 1948542"/>
              <a:gd name="connsiteX866" fmla="*/ 97878 w 1566141"/>
              <a:gd name="connsiteY866" fmla="*/ 152816 h 1948542"/>
              <a:gd name="connsiteX867" fmla="*/ 146817 w 1566141"/>
              <a:gd name="connsiteY867" fmla="*/ 201755 h 1948542"/>
              <a:gd name="connsiteX868" fmla="*/ 0 w 1566141"/>
              <a:gd name="connsiteY868" fmla="*/ 151689 h 1948542"/>
              <a:gd name="connsiteX869" fmla="*/ 97878 w 1566141"/>
              <a:gd name="connsiteY869" fmla="*/ 151689 h 1948542"/>
              <a:gd name="connsiteX870" fmla="*/ 48939 w 1566141"/>
              <a:gd name="connsiteY870" fmla="*/ 102750 h 1948542"/>
              <a:gd name="connsiteX871" fmla="*/ 0 w 1566141"/>
              <a:gd name="connsiteY871" fmla="*/ 151689 h 1948542"/>
              <a:gd name="connsiteX872" fmla="*/ 342574 w 1566141"/>
              <a:gd name="connsiteY872" fmla="*/ 99006 h 1948542"/>
              <a:gd name="connsiteX873" fmla="*/ 391513 w 1566141"/>
              <a:gd name="connsiteY873" fmla="*/ 50067 h 1948542"/>
              <a:gd name="connsiteX874" fmla="*/ 293635 w 1566141"/>
              <a:gd name="connsiteY874" fmla="*/ 50067 h 1948542"/>
              <a:gd name="connsiteX875" fmla="*/ 342574 w 1566141"/>
              <a:gd name="connsiteY875" fmla="*/ 99006 h 1948542"/>
              <a:gd name="connsiteX876" fmla="*/ 195756 w 1566141"/>
              <a:gd name="connsiteY876" fmla="*/ 48939 h 1948542"/>
              <a:gd name="connsiteX877" fmla="*/ 293635 w 1566141"/>
              <a:gd name="connsiteY877" fmla="*/ 48939 h 1948542"/>
              <a:gd name="connsiteX878" fmla="*/ 244696 w 1566141"/>
              <a:gd name="connsiteY878" fmla="*/ 0 h 1948542"/>
              <a:gd name="connsiteX879" fmla="*/ 195756 w 1566141"/>
              <a:gd name="connsiteY879" fmla="*/ 48939 h 1948542"/>
              <a:gd name="connsiteX880" fmla="*/ 146817 w 1566141"/>
              <a:gd name="connsiteY880" fmla="*/ 99006 h 1948542"/>
              <a:gd name="connsiteX881" fmla="*/ 195756 w 1566141"/>
              <a:gd name="connsiteY881" fmla="*/ 50067 h 1948542"/>
              <a:gd name="connsiteX882" fmla="*/ 97878 w 1566141"/>
              <a:gd name="connsiteY882" fmla="*/ 50067 h 1948542"/>
              <a:gd name="connsiteX883" fmla="*/ 146817 w 1566141"/>
              <a:gd name="connsiteY883" fmla="*/ 99006 h 1948542"/>
              <a:gd name="connsiteX884" fmla="*/ 0 w 1566141"/>
              <a:gd name="connsiteY884" fmla="*/ 48939 h 1948542"/>
              <a:gd name="connsiteX885" fmla="*/ 97878 w 1566141"/>
              <a:gd name="connsiteY885" fmla="*/ 48939 h 1948542"/>
              <a:gd name="connsiteX886" fmla="*/ 48939 w 1566141"/>
              <a:gd name="connsiteY886" fmla="*/ 0 h 1948542"/>
              <a:gd name="connsiteX887" fmla="*/ 0 w 1566141"/>
              <a:gd name="connsiteY887" fmla="*/ 48939 h 194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Lst>
            <a:rect l="l" t="t" r="r" b="b"/>
            <a:pathLst>
              <a:path w="1566141" h="1948542">
                <a:moveTo>
                  <a:pt x="1468263" y="1077607"/>
                </a:moveTo>
                <a:lnTo>
                  <a:pt x="1566141" y="1077607"/>
                </a:lnTo>
                <a:cubicBezTo>
                  <a:pt x="1566141" y="1104625"/>
                  <a:pt x="1544220" y="1126547"/>
                  <a:pt x="1517202" y="1126547"/>
                </a:cubicBezTo>
                <a:cubicBezTo>
                  <a:pt x="1490184" y="1126547"/>
                  <a:pt x="1468263" y="1104625"/>
                  <a:pt x="1468263" y="1077607"/>
                </a:cubicBezTo>
                <a:close/>
                <a:moveTo>
                  <a:pt x="1370385" y="1076435"/>
                </a:moveTo>
                <a:lnTo>
                  <a:pt x="1468263" y="1076435"/>
                </a:lnTo>
                <a:cubicBezTo>
                  <a:pt x="1468263" y="1049417"/>
                  <a:pt x="1446342" y="1027495"/>
                  <a:pt x="1419324" y="1027495"/>
                </a:cubicBezTo>
                <a:cubicBezTo>
                  <a:pt x="1392306" y="1027495"/>
                  <a:pt x="1370385" y="1049417"/>
                  <a:pt x="1370385" y="1076435"/>
                </a:cubicBezTo>
                <a:close/>
                <a:moveTo>
                  <a:pt x="1321446" y="1126547"/>
                </a:moveTo>
                <a:cubicBezTo>
                  <a:pt x="1348464" y="1126547"/>
                  <a:pt x="1370385" y="1104625"/>
                  <a:pt x="1370385" y="1077607"/>
                </a:cubicBezTo>
                <a:lnTo>
                  <a:pt x="1272507" y="1077607"/>
                </a:lnTo>
                <a:cubicBezTo>
                  <a:pt x="1272507" y="1104625"/>
                  <a:pt x="1294383" y="1126547"/>
                  <a:pt x="1321446" y="1126547"/>
                </a:cubicBezTo>
                <a:close/>
                <a:moveTo>
                  <a:pt x="1174584" y="1076435"/>
                </a:moveTo>
                <a:lnTo>
                  <a:pt x="1272462" y="1076435"/>
                </a:lnTo>
                <a:cubicBezTo>
                  <a:pt x="1272462" y="1049417"/>
                  <a:pt x="1250541" y="1027495"/>
                  <a:pt x="1223523" y="1027495"/>
                </a:cubicBezTo>
                <a:cubicBezTo>
                  <a:pt x="1196505" y="1027495"/>
                  <a:pt x="1174584" y="1049417"/>
                  <a:pt x="1174584" y="1076435"/>
                </a:cubicBezTo>
                <a:close/>
                <a:moveTo>
                  <a:pt x="1517202" y="1023797"/>
                </a:moveTo>
                <a:cubicBezTo>
                  <a:pt x="1544220" y="1023797"/>
                  <a:pt x="1566141" y="1001876"/>
                  <a:pt x="1566141" y="974858"/>
                </a:cubicBezTo>
                <a:lnTo>
                  <a:pt x="1468263" y="974858"/>
                </a:lnTo>
                <a:cubicBezTo>
                  <a:pt x="1468263" y="1001876"/>
                  <a:pt x="1490184" y="1023797"/>
                  <a:pt x="1517202" y="1023797"/>
                </a:cubicBezTo>
                <a:close/>
                <a:moveTo>
                  <a:pt x="1370385" y="973685"/>
                </a:moveTo>
                <a:lnTo>
                  <a:pt x="1468263" y="973685"/>
                </a:lnTo>
                <a:cubicBezTo>
                  <a:pt x="1468263" y="946667"/>
                  <a:pt x="1446342" y="924746"/>
                  <a:pt x="1419324" y="924746"/>
                </a:cubicBezTo>
                <a:cubicBezTo>
                  <a:pt x="1392306" y="924746"/>
                  <a:pt x="1370385" y="946667"/>
                  <a:pt x="1370385" y="973685"/>
                </a:cubicBezTo>
                <a:close/>
                <a:moveTo>
                  <a:pt x="1321446" y="1023797"/>
                </a:moveTo>
                <a:cubicBezTo>
                  <a:pt x="1348464" y="1023797"/>
                  <a:pt x="1370385" y="1001876"/>
                  <a:pt x="1370385" y="974858"/>
                </a:cubicBezTo>
                <a:lnTo>
                  <a:pt x="1272507" y="974858"/>
                </a:lnTo>
                <a:cubicBezTo>
                  <a:pt x="1272507" y="1001876"/>
                  <a:pt x="1294383" y="1023797"/>
                  <a:pt x="1321446" y="1023797"/>
                </a:cubicBezTo>
                <a:close/>
                <a:moveTo>
                  <a:pt x="1174584" y="973685"/>
                </a:moveTo>
                <a:lnTo>
                  <a:pt x="1272462" y="973685"/>
                </a:lnTo>
                <a:cubicBezTo>
                  <a:pt x="1272462" y="946667"/>
                  <a:pt x="1250541" y="924746"/>
                  <a:pt x="1223523" y="924746"/>
                </a:cubicBezTo>
                <a:cubicBezTo>
                  <a:pt x="1196505" y="924746"/>
                  <a:pt x="1174584" y="946667"/>
                  <a:pt x="1174584" y="973685"/>
                </a:cubicBezTo>
                <a:close/>
                <a:moveTo>
                  <a:pt x="1517202" y="921047"/>
                </a:moveTo>
                <a:cubicBezTo>
                  <a:pt x="1544220" y="921047"/>
                  <a:pt x="1566141" y="899126"/>
                  <a:pt x="1566141" y="872108"/>
                </a:cubicBezTo>
                <a:lnTo>
                  <a:pt x="1468263" y="872108"/>
                </a:lnTo>
                <a:cubicBezTo>
                  <a:pt x="1468263" y="899126"/>
                  <a:pt x="1490184" y="921047"/>
                  <a:pt x="1517202" y="921047"/>
                </a:cubicBezTo>
                <a:close/>
                <a:moveTo>
                  <a:pt x="1370385" y="870936"/>
                </a:moveTo>
                <a:lnTo>
                  <a:pt x="1468263" y="870936"/>
                </a:lnTo>
                <a:cubicBezTo>
                  <a:pt x="1468263" y="843918"/>
                  <a:pt x="1446342" y="821996"/>
                  <a:pt x="1419324" y="821996"/>
                </a:cubicBezTo>
                <a:cubicBezTo>
                  <a:pt x="1392306" y="821996"/>
                  <a:pt x="1370385" y="843918"/>
                  <a:pt x="1370385" y="870936"/>
                </a:cubicBezTo>
                <a:close/>
                <a:moveTo>
                  <a:pt x="1321446" y="921047"/>
                </a:moveTo>
                <a:cubicBezTo>
                  <a:pt x="1348464" y="921047"/>
                  <a:pt x="1370385" y="899126"/>
                  <a:pt x="1370385" y="872108"/>
                </a:cubicBezTo>
                <a:lnTo>
                  <a:pt x="1272507" y="872108"/>
                </a:lnTo>
                <a:cubicBezTo>
                  <a:pt x="1272507" y="899126"/>
                  <a:pt x="1294383" y="921047"/>
                  <a:pt x="1321446" y="921047"/>
                </a:cubicBezTo>
                <a:close/>
                <a:moveTo>
                  <a:pt x="1174584" y="870936"/>
                </a:moveTo>
                <a:lnTo>
                  <a:pt x="1272462" y="870936"/>
                </a:lnTo>
                <a:cubicBezTo>
                  <a:pt x="1272462" y="843918"/>
                  <a:pt x="1250541" y="821996"/>
                  <a:pt x="1223523" y="821996"/>
                </a:cubicBezTo>
                <a:cubicBezTo>
                  <a:pt x="1196505" y="821996"/>
                  <a:pt x="1174584" y="843918"/>
                  <a:pt x="1174584" y="870936"/>
                </a:cubicBezTo>
                <a:close/>
                <a:moveTo>
                  <a:pt x="1517202" y="818298"/>
                </a:moveTo>
                <a:cubicBezTo>
                  <a:pt x="1544220" y="818298"/>
                  <a:pt x="1566141" y="796377"/>
                  <a:pt x="1566141" y="769359"/>
                </a:cubicBezTo>
                <a:lnTo>
                  <a:pt x="1468263" y="769359"/>
                </a:lnTo>
                <a:cubicBezTo>
                  <a:pt x="1468263" y="796377"/>
                  <a:pt x="1490184" y="818298"/>
                  <a:pt x="1517202" y="818298"/>
                </a:cubicBezTo>
                <a:close/>
                <a:moveTo>
                  <a:pt x="1370385" y="768186"/>
                </a:moveTo>
                <a:lnTo>
                  <a:pt x="1468263" y="768186"/>
                </a:lnTo>
                <a:cubicBezTo>
                  <a:pt x="1468263" y="741168"/>
                  <a:pt x="1446342" y="719247"/>
                  <a:pt x="1419324" y="719247"/>
                </a:cubicBezTo>
                <a:cubicBezTo>
                  <a:pt x="1392306" y="719247"/>
                  <a:pt x="1370385" y="741168"/>
                  <a:pt x="1370385" y="768186"/>
                </a:cubicBezTo>
                <a:close/>
                <a:moveTo>
                  <a:pt x="1321446" y="818298"/>
                </a:moveTo>
                <a:cubicBezTo>
                  <a:pt x="1348464" y="818298"/>
                  <a:pt x="1370385" y="796377"/>
                  <a:pt x="1370385" y="769359"/>
                </a:cubicBezTo>
                <a:lnTo>
                  <a:pt x="1272507" y="769359"/>
                </a:lnTo>
                <a:cubicBezTo>
                  <a:pt x="1272507" y="796377"/>
                  <a:pt x="1294383" y="818298"/>
                  <a:pt x="1321446" y="818298"/>
                </a:cubicBezTo>
                <a:close/>
                <a:moveTo>
                  <a:pt x="1174584" y="768186"/>
                </a:moveTo>
                <a:lnTo>
                  <a:pt x="1272462" y="768186"/>
                </a:lnTo>
                <a:cubicBezTo>
                  <a:pt x="1272462" y="741168"/>
                  <a:pt x="1250541" y="719247"/>
                  <a:pt x="1223523" y="719247"/>
                </a:cubicBezTo>
                <a:cubicBezTo>
                  <a:pt x="1196505" y="719247"/>
                  <a:pt x="1174584" y="741168"/>
                  <a:pt x="1174584" y="768186"/>
                </a:cubicBezTo>
                <a:close/>
                <a:moveTo>
                  <a:pt x="1517202" y="1948543"/>
                </a:moveTo>
                <a:cubicBezTo>
                  <a:pt x="1544220" y="1948543"/>
                  <a:pt x="1566141" y="1926622"/>
                  <a:pt x="1566141" y="1899604"/>
                </a:cubicBezTo>
                <a:lnTo>
                  <a:pt x="1468263" y="1899604"/>
                </a:lnTo>
                <a:cubicBezTo>
                  <a:pt x="1468263" y="1926622"/>
                  <a:pt x="1490184" y="1948543"/>
                  <a:pt x="1517202" y="1948543"/>
                </a:cubicBezTo>
                <a:close/>
                <a:moveTo>
                  <a:pt x="1370385" y="1898476"/>
                </a:moveTo>
                <a:lnTo>
                  <a:pt x="1468263" y="1898476"/>
                </a:lnTo>
                <a:cubicBezTo>
                  <a:pt x="1468263" y="1871458"/>
                  <a:pt x="1446342" y="1849537"/>
                  <a:pt x="1419324" y="1849537"/>
                </a:cubicBezTo>
                <a:cubicBezTo>
                  <a:pt x="1392306" y="1849537"/>
                  <a:pt x="1370385" y="1871413"/>
                  <a:pt x="1370385" y="1898476"/>
                </a:cubicBezTo>
                <a:close/>
                <a:moveTo>
                  <a:pt x="1321446" y="1948543"/>
                </a:moveTo>
                <a:cubicBezTo>
                  <a:pt x="1348464" y="1948543"/>
                  <a:pt x="1370385" y="1926622"/>
                  <a:pt x="1370385" y="1899604"/>
                </a:cubicBezTo>
                <a:lnTo>
                  <a:pt x="1272507" y="1899604"/>
                </a:lnTo>
                <a:cubicBezTo>
                  <a:pt x="1272507" y="1926622"/>
                  <a:pt x="1294383" y="1948543"/>
                  <a:pt x="1321446" y="1948543"/>
                </a:cubicBezTo>
                <a:close/>
                <a:moveTo>
                  <a:pt x="1174584" y="1898476"/>
                </a:moveTo>
                <a:lnTo>
                  <a:pt x="1272462" y="1898476"/>
                </a:lnTo>
                <a:cubicBezTo>
                  <a:pt x="1272462" y="1871458"/>
                  <a:pt x="1250541" y="1849537"/>
                  <a:pt x="1223523" y="1849537"/>
                </a:cubicBezTo>
                <a:cubicBezTo>
                  <a:pt x="1196505" y="1849537"/>
                  <a:pt x="1174584" y="1871413"/>
                  <a:pt x="1174584" y="1898476"/>
                </a:cubicBezTo>
                <a:close/>
                <a:moveTo>
                  <a:pt x="1517202" y="1845793"/>
                </a:moveTo>
                <a:cubicBezTo>
                  <a:pt x="1544220" y="1845793"/>
                  <a:pt x="1566141" y="1823872"/>
                  <a:pt x="1566141" y="1796854"/>
                </a:cubicBezTo>
                <a:lnTo>
                  <a:pt x="1468263" y="1796854"/>
                </a:lnTo>
                <a:cubicBezTo>
                  <a:pt x="1468263" y="1823872"/>
                  <a:pt x="1490184" y="1845793"/>
                  <a:pt x="1517202" y="1845793"/>
                </a:cubicBezTo>
                <a:close/>
                <a:moveTo>
                  <a:pt x="1370385" y="1795727"/>
                </a:moveTo>
                <a:lnTo>
                  <a:pt x="1468263" y="1795727"/>
                </a:lnTo>
                <a:cubicBezTo>
                  <a:pt x="1468263" y="1768709"/>
                  <a:pt x="1446342" y="1746787"/>
                  <a:pt x="1419324" y="1746787"/>
                </a:cubicBezTo>
                <a:cubicBezTo>
                  <a:pt x="1392306" y="1746787"/>
                  <a:pt x="1370385" y="1768664"/>
                  <a:pt x="1370385" y="1795727"/>
                </a:cubicBezTo>
                <a:close/>
                <a:moveTo>
                  <a:pt x="1321446" y="1845793"/>
                </a:moveTo>
                <a:cubicBezTo>
                  <a:pt x="1348464" y="1845793"/>
                  <a:pt x="1370385" y="1823872"/>
                  <a:pt x="1370385" y="1796854"/>
                </a:cubicBezTo>
                <a:lnTo>
                  <a:pt x="1272507" y="1796854"/>
                </a:lnTo>
                <a:cubicBezTo>
                  <a:pt x="1272507" y="1823872"/>
                  <a:pt x="1294383" y="1845793"/>
                  <a:pt x="1321446" y="1845793"/>
                </a:cubicBezTo>
                <a:close/>
                <a:moveTo>
                  <a:pt x="1174584" y="1795727"/>
                </a:moveTo>
                <a:lnTo>
                  <a:pt x="1272462" y="1795727"/>
                </a:lnTo>
                <a:cubicBezTo>
                  <a:pt x="1272462" y="1768709"/>
                  <a:pt x="1250541" y="1746787"/>
                  <a:pt x="1223523" y="1746787"/>
                </a:cubicBezTo>
                <a:cubicBezTo>
                  <a:pt x="1196505" y="1746787"/>
                  <a:pt x="1174584" y="1768664"/>
                  <a:pt x="1174584" y="1795727"/>
                </a:cubicBezTo>
                <a:close/>
                <a:moveTo>
                  <a:pt x="1517202" y="1743044"/>
                </a:moveTo>
                <a:cubicBezTo>
                  <a:pt x="1544220" y="1743044"/>
                  <a:pt x="1566141" y="1721123"/>
                  <a:pt x="1566141" y="1694105"/>
                </a:cubicBezTo>
                <a:lnTo>
                  <a:pt x="1468263" y="1694105"/>
                </a:lnTo>
                <a:cubicBezTo>
                  <a:pt x="1468263" y="1721123"/>
                  <a:pt x="1490184" y="1743044"/>
                  <a:pt x="1517202" y="1743044"/>
                </a:cubicBezTo>
                <a:close/>
                <a:moveTo>
                  <a:pt x="1370385" y="1692977"/>
                </a:moveTo>
                <a:lnTo>
                  <a:pt x="1468263" y="1692977"/>
                </a:lnTo>
                <a:cubicBezTo>
                  <a:pt x="1468263" y="1665959"/>
                  <a:pt x="1446342" y="1644038"/>
                  <a:pt x="1419324" y="1644038"/>
                </a:cubicBezTo>
                <a:cubicBezTo>
                  <a:pt x="1392306" y="1644038"/>
                  <a:pt x="1370385" y="1665914"/>
                  <a:pt x="1370385" y="1692977"/>
                </a:cubicBezTo>
                <a:close/>
                <a:moveTo>
                  <a:pt x="1321446" y="1743044"/>
                </a:moveTo>
                <a:cubicBezTo>
                  <a:pt x="1348464" y="1743044"/>
                  <a:pt x="1370385" y="1721123"/>
                  <a:pt x="1370385" y="1694105"/>
                </a:cubicBezTo>
                <a:lnTo>
                  <a:pt x="1272507" y="1694105"/>
                </a:lnTo>
                <a:cubicBezTo>
                  <a:pt x="1272507" y="1721123"/>
                  <a:pt x="1294383" y="1743044"/>
                  <a:pt x="1321446" y="1743044"/>
                </a:cubicBezTo>
                <a:close/>
                <a:moveTo>
                  <a:pt x="1174584" y="1692977"/>
                </a:moveTo>
                <a:lnTo>
                  <a:pt x="1272462" y="1692977"/>
                </a:lnTo>
                <a:cubicBezTo>
                  <a:pt x="1272462" y="1665959"/>
                  <a:pt x="1250541" y="1644038"/>
                  <a:pt x="1223523" y="1644038"/>
                </a:cubicBezTo>
                <a:cubicBezTo>
                  <a:pt x="1196505" y="1644038"/>
                  <a:pt x="1174584" y="1665914"/>
                  <a:pt x="1174584" y="1692977"/>
                </a:cubicBezTo>
                <a:close/>
                <a:moveTo>
                  <a:pt x="1517202" y="1640294"/>
                </a:moveTo>
                <a:cubicBezTo>
                  <a:pt x="1544220" y="1640294"/>
                  <a:pt x="1566141" y="1618373"/>
                  <a:pt x="1566141" y="1591355"/>
                </a:cubicBezTo>
                <a:lnTo>
                  <a:pt x="1468263" y="1591355"/>
                </a:lnTo>
                <a:cubicBezTo>
                  <a:pt x="1468263" y="1618373"/>
                  <a:pt x="1490184" y="1640294"/>
                  <a:pt x="1517202" y="1640294"/>
                </a:cubicBezTo>
                <a:close/>
                <a:moveTo>
                  <a:pt x="1370385" y="1590228"/>
                </a:moveTo>
                <a:lnTo>
                  <a:pt x="1468263" y="1590228"/>
                </a:lnTo>
                <a:cubicBezTo>
                  <a:pt x="1468263" y="1563210"/>
                  <a:pt x="1446342" y="1541288"/>
                  <a:pt x="1419324" y="1541288"/>
                </a:cubicBezTo>
                <a:cubicBezTo>
                  <a:pt x="1392306" y="1541288"/>
                  <a:pt x="1370385" y="1563164"/>
                  <a:pt x="1370385" y="1590228"/>
                </a:cubicBezTo>
                <a:close/>
                <a:moveTo>
                  <a:pt x="1321446" y="1640294"/>
                </a:moveTo>
                <a:cubicBezTo>
                  <a:pt x="1348464" y="1640294"/>
                  <a:pt x="1370385" y="1618373"/>
                  <a:pt x="1370385" y="1591355"/>
                </a:cubicBezTo>
                <a:lnTo>
                  <a:pt x="1272507" y="1591355"/>
                </a:lnTo>
                <a:cubicBezTo>
                  <a:pt x="1272507" y="1618373"/>
                  <a:pt x="1294383" y="1640294"/>
                  <a:pt x="1321446" y="1640294"/>
                </a:cubicBezTo>
                <a:close/>
                <a:moveTo>
                  <a:pt x="1174584" y="1590228"/>
                </a:moveTo>
                <a:lnTo>
                  <a:pt x="1272462" y="1590228"/>
                </a:lnTo>
                <a:cubicBezTo>
                  <a:pt x="1272462" y="1563210"/>
                  <a:pt x="1250541" y="1541288"/>
                  <a:pt x="1223523" y="1541288"/>
                </a:cubicBezTo>
                <a:cubicBezTo>
                  <a:pt x="1196505" y="1541288"/>
                  <a:pt x="1174584" y="1563164"/>
                  <a:pt x="1174584" y="1590228"/>
                </a:cubicBezTo>
                <a:close/>
                <a:moveTo>
                  <a:pt x="1517202" y="1537545"/>
                </a:moveTo>
                <a:cubicBezTo>
                  <a:pt x="1544220" y="1537545"/>
                  <a:pt x="1566141" y="1515624"/>
                  <a:pt x="1566141" y="1488606"/>
                </a:cubicBezTo>
                <a:lnTo>
                  <a:pt x="1468263" y="1488606"/>
                </a:lnTo>
                <a:cubicBezTo>
                  <a:pt x="1468263" y="1515624"/>
                  <a:pt x="1490184" y="1537545"/>
                  <a:pt x="1517202" y="1537545"/>
                </a:cubicBezTo>
                <a:close/>
                <a:moveTo>
                  <a:pt x="1370385" y="1487478"/>
                </a:moveTo>
                <a:lnTo>
                  <a:pt x="1468263" y="1487478"/>
                </a:lnTo>
                <a:cubicBezTo>
                  <a:pt x="1468263" y="1460460"/>
                  <a:pt x="1446342" y="1438539"/>
                  <a:pt x="1419324" y="1438539"/>
                </a:cubicBezTo>
                <a:cubicBezTo>
                  <a:pt x="1392306" y="1438539"/>
                  <a:pt x="1370385" y="1460415"/>
                  <a:pt x="1370385" y="1487478"/>
                </a:cubicBezTo>
                <a:close/>
                <a:moveTo>
                  <a:pt x="1321446" y="1537545"/>
                </a:moveTo>
                <a:cubicBezTo>
                  <a:pt x="1348464" y="1537545"/>
                  <a:pt x="1370385" y="1515624"/>
                  <a:pt x="1370385" y="1488606"/>
                </a:cubicBezTo>
                <a:lnTo>
                  <a:pt x="1272507" y="1488606"/>
                </a:lnTo>
                <a:cubicBezTo>
                  <a:pt x="1272507" y="1515624"/>
                  <a:pt x="1294383" y="1537545"/>
                  <a:pt x="1321446" y="1537545"/>
                </a:cubicBezTo>
                <a:close/>
                <a:moveTo>
                  <a:pt x="1174584" y="1487478"/>
                </a:moveTo>
                <a:lnTo>
                  <a:pt x="1272462" y="1487478"/>
                </a:lnTo>
                <a:cubicBezTo>
                  <a:pt x="1272462" y="1460460"/>
                  <a:pt x="1250541" y="1438539"/>
                  <a:pt x="1223523" y="1438539"/>
                </a:cubicBezTo>
                <a:cubicBezTo>
                  <a:pt x="1196505" y="1438539"/>
                  <a:pt x="1174584" y="1460415"/>
                  <a:pt x="1174584" y="1487478"/>
                </a:cubicBezTo>
                <a:close/>
                <a:moveTo>
                  <a:pt x="1517202" y="1434795"/>
                </a:moveTo>
                <a:cubicBezTo>
                  <a:pt x="1544220" y="1434795"/>
                  <a:pt x="1566141" y="1412874"/>
                  <a:pt x="1566141" y="1385856"/>
                </a:cubicBezTo>
                <a:lnTo>
                  <a:pt x="1468263" y="1385856"/>
                </a:lnTo>
                <a:cubicBezTo>
                  <a:pt x="1468263" y="1412874"/>
                  <a:pt x="1490184" y="1434795"/>
                  <a:pt x="1517202" y="1434795"/>
                </a:cubicBezTo>
                <a:close/>
                <a:moveTo>
                  <a:pt x="1370385" y="1384728"/>
                </a:moveTo>
                <a:lnTo>
                  <a:pt x="1468263" y="1384728"/>
                </a:lnTo>
                <a:cubicBezTo>
                  <a:pt x="1468263" y="1357710"/>
                  <a:pt x="1446342" y="1335789"/>
                  <a:pt x="1419324" y="1335789"/>
                </a:cubicBezTo>
                <a:cubicBezTo>
                  <a:pt x="1392306" y="1335789"/>
                  <a:pt x="1370385" y="1357665"/>
                  <a:pt x="1370385" y="1384728"/>
                </a:cubicBezTo>
                <a:close/>
                <a:moveTo>
                  <a:pt x="1321446" y="1434795"/>
                </a:moveTo>
                <a:cubicBezTo>
                  <a:pt x="1348464" y="1434795"/>
                  <a:pt x="1370385" y="1412874"/>
                  <a:pt x="1370385" y="1385856"/>
                </a:cubicBezTo>
                <a:lnTo>
                  <a:pt x="1272507" y="1385856"/>
                </a:lnTo>
                <a:cubicBezTo>
                  <a:pt x="1272507" y="1412874"/>
                  <a:pt x="1294383" y="1434795"/>
                  <a:pt x="1321446" y="1434795"/>
                </a:cubicBezTo>
                <a:close/>
                <a:moveTo>
                  <a:pt x="1174584" y="1384728"/>
                </a:moveTo>
                <a:lnTo>
                  <a:pt x="1272462" y="1384728"/>
                </a:lnTo>
                <a:cubicBezTo>
                  <a:pt x="1272462" y="1357710"/>
                  <a:pt x="1250541" y="1335789"/>
                  <a:pt x="1223523" y="1335789"/>
                </a:cubicBezTo>
                <a:cubicBezTo>
                  <a:pt x="1196505" y="1335789"/>
                  <a:pt x="1174584" y="1357665"/>
                  <a:pt x="1174584" y="1384728"/>
                </a:cubicBezTo>
                <a:close/>
                <a:moveTo>
                  <a:pt x="1517202" y="1332046"/>
                </a:moveTo>
                <a:cubicBezTo>
                  <a:pt x="1544220" y="1332046"/>
                  <a:pt x="1566141" y="1310124"/>
                  <a:pt x="1566141" y="1283107"/>
                </a:cubicBezTo>
                <a:lnTo>
                  <a:pt x="1468263" y="1283107"/>
                </a:lnTo>
                <a:cubicBezTo>
                  <a:pt x="1468263" y="1310124"/>
                  <a:pt x="1490184" y="1332046"/>
                  <a:pt x="1517202" y="1332046"/>
                </a:cubicBezTo>
                <a:close/>
                <a:moveTo>
                  <a:pt x="1370385" y="1281934"/>
                </a:moveTo>
                <a:lnTo>
                  <a:pt x="1468263" y="1281934"/>
                </a:lnTo>
                <a:cubicBezTo>
                  <a:pt x="1468263" y="1254916"/>
                  <a:pt x="1446342" y="1232995"/>
                  <a:pt x="1419324" y="1232995"/>
                </a:cubicBezTo>
                <a:cubicBezTo>
                  <a:pt x="1392306" y="1232995"/>
                  <a:pt x="1370385" y="1254916"/>
                  <a:pt x="1370385" y="1281934"/>
                </a:cubicBezTo>
                <a:close/>
                <a:moveTo>
                  <a:pt x="1321446" y="1332046"/>
                </a:moveTo>
                <a:cubicBezTo>
                  <a:pt x="1348464" y="1332046"/>
                  <a:pt x="1370385" y="1310124"/>
                  <a:pt x="1370385" y="1283107"/>
                </a:cubicBezTo>
                <a:lnTo>
                  <a:pt x="1272507" y="1283107"/>
                </a:lnTo>
                <a:cubicBezTo>
                  <a:pt x="1272507" y="1310124"/>
                  <a:pt x="1294383" y="1332046"/>
                  <a:pt x="1321446" y="1332046"/>
                </a:cubicBezTo>
                <a:close/>
                <a:moveTo>
                  <a:pt x="1174584" y="1281934"/>
                </a:moveTo>
                <a:lnTo>
                  <a:pt x="1272462" y="1281934"/>
                </a:lnTo>
                <a:cubicBezTo>
                  <a:pt x="1272462" y="1254916"/>
                  <a:pt x="1250541" y="1232995"/>
                  <a:pt x="1223523" y="1232995"/>
                </a:cubicBezTo>
                <a:cubicBezTo>
                  <a:pt x="1196505" y="1232995"/>
                  <a:pt x="1174584" y="1254916"/>
                  <a:pt x="1174584" y="1281934"/>
                </a:cubicBezTo>
                <a:close/>
                <a:moveTo>
                  <a:pt x="1517202" y="1229296"/>
                </a:moveTo>
                <a:cubicBezTo>
                  <a:pt x="1544220" y="1229296"/>
                  <a:pt x="1566141" y="1207375"/>
                  <a:pt x="1566141" y="1180357"/>
                </a:cubicBezTo>
                <a:lnTo>
                  <a:pt x="1468263" y="1180357"/>
                </a:lnTo>
                <a:cubicBezTo>
                  <a:pt x="1468263" y="1207375"/>
                  <a:pt x="1490184" y="1229296"/>
                  <a:pt x="1517202" y="1229296"/>
                </a:cubicBezTo>
                <a:close/>
                <a:moveTo>
                  <a:pt x="1370385" y="1179184"/>
                </a:moveTo>
                <a:lnTo>
                  <a:pt x="1468263" y="1179184"/>
                </a:lnTo>
                <a:cubicBezTo>
                  <a:pt x="1468263" y="1152166"/>
                  <a:pt x="1446342" y="1130245"/>
                  <a:pt x="1419324" y="1130245"/>
                </a:cubicBezTo>
                <a:cubicBezTo>
                  <a:pt x="1392306" y="1130245"/>
                  <a:pt x="1370385" y="1152166"/>
                  <a:pt x="1370385" y="1179184"/>
                </a:cubicBezTo>
                <a:close/>
                <a:moveTo>
                  <a:pt x="1321446" y="1229296"/>
                </a:moveTo>
                <a:cubicBezTo>
                  <a:pt x="1348464" y="1229296"/>
                  <a:pt x="1370385" y="1207375"/>
                  <a:pt x="1370385" y="1180357"/>
                </a:cubicBezTo>
                <a:lnTo>
                  <a:pt x="1272507" y="1180357"/>
                </a:lnTo>
                <a:cubicBezTo>
                  <a:pt x="1272507" y="1207375"/>
                  <a:pt x="1294383" y="1229296"/>
                  <a:pt x="1321446" y="1229296"/>
                </a:cubicBezTo>
                <a:close/>
                <a:moveTo>
                  <a:pt x="1174584" y="1179184"/>
                </a:moveTo>
                <a:lnTo>
                  <a:pt x="1272462" y="1179184"/>
                </a:lnTo>
                <a:cubicBezTo>
                  <a:pt x="1272462" y="1152166"/>
                  <a:pt x="1250541" y="1130245"/>
                  <a:pt x="1223523" y="1130245"/>
                </a:cubicBezTo>
                <a:cubicBezTo>
                  <a:pt x="1196505" y="1130245"/>
                  <a:pt x="1174584" y="1152166"/>
                  <a:pt x="1174584" y="1179184"/>
                </a:cubicBezTo>
                <a:close/>
                <a:moveTo>
                  <a:pt x="1517202" y="715548"/>
                </a:moveTo>
                <a:cubicBezTo>
                  <a:pt x="1544220" y="715548"/>
                  <a:pt x="1566141" y="693627"/>
                  <a:pt x="1566141" y="666609"/>
                </a:cubicBezTo>
                <a:lnTo>
                  <a:pt x="1468263" y="666609"/>
                </a:lnTo>
                <a:cubicBezTo>
                  <a:pt x="1468263" y="693627"/>
                  <a:pt x="1490184" y="715548"/>
                  <a:pt x="1517202" y="715548"/>
                </a:cubicBezTo>
                <a:close/>
                <a:moveTo>
                  <a:pt x="1370385" y="665436"/>
                </a:moveTo>
                <a:lnTo>
                  <a:pt x="1468263" y="665436"/>
                </a:lnTo>
                <a:cubicBezTo>
                  <a:pt x="1468263" y="638418"/>
                  <a:pt x="1446342" y="616497"/>
                  <a:pt x="1419324" y="616497"/>
                </a:cubicBezTo>
                <a:cubicBezTo>
                  <a:pt x="1392306" y="616497"/>
                  <a:pt x="1370385" y="638418"/>
                  <a:pt x="1370385" y="665436"/>
                </a:cubicBezTo>
                <a:close/>
                <a:moveTo>
                  <a:pt x="1321446" y="715548"/>
                </a:moveTo>
                <a:cubicBezTo>
                  <a:pt x="1348464" y="715548"/>
                  <a:pt x="1370385" y="693627"/>
                  <a:pt x="1370385" y="666609"/>
                </a:cubicBezTo>
                <a:lnTo>
                  <a:pt x="1272507" y="666609"/>
                </a:lnTo>
                <a:cubicBezTo>
                  <a:pt x="1272507" y="693627"/>
                  <a:pt x="1294383" y="715548"/>
                  <a:pt x="1321446" y="715548"/>
                </a:cubicBezTo>
                <a:close/>
                <a:moveTo>
                  <a:pt x="1174584" y="665436"/>
                </a:moveTo>
                <a:lnTo>
                  <a:pt x="1272462" y="665436"/>
                </a:lnTo>
                <a:cubicBezTo>
                  <a:pt x="1272462" y="638418"/>
                  <a:pt x="1250541" y="616497"/>
                  <a:pt x="1223523" y="616497"/>
                </a:cubicBezTo>
                <a:cubicBezTo>
                  <a:pt x="1196505" y="616497"/>
                  <a:pt x="1174584" y="638418"/>
                  <a:pt x="1174584" y="665436"/>
                </a:cubicBezTo>
                <a:close/>
                <a:moveTo>
                  <a:pt x="1517202" y="612799"/>
                </a:moveTo>
                <a:cubicBezTo>
                  <a:pt x="1544220" y="612799"/>
                  <a:pt x="1566141" y="590878"/>
                  <a:pt x="1566141" y="563860"/>
                </a:cubicBezTo>
                <a:lnTo>
                  <a:pt x="1468263" y="563860"/>
                </a:lnTo>
                <a:cubicBezTo>
                  <a:pt x="1468263" y="590878"/>
                  <a:pt x="1490184" y="612799"/>
                  <a:pt x="1517202" y="612799"/>
                </a:cubicBezTo>
                <a:close/>
                <a:moveTo>
                  <a:pt x="1370385" y="562687"/>
                </a:moveTo>
                <a:lnTo>
                  <a:pt x="1468263" y="562687"/>
                </a:lnTo>
                <a:cubicBezTo>
                  <a:pt x="1468263" y="535669"/>
                  <a:pt x="1446342" y="513748"/>
                  <a:pt x="1419324" y="513748"/>
                </a:cubicBezTo>
                <a:cubicBezTo>
                  <a:pt x="1392306" y="513748"/>
                  <a:pt x="1370385" y="535669"/>
                  <a:pt x="1370385" y="562687"/>
                </a:cubicBezTo>
                <a:close/>
                <a:moveTo>
                  <a:pt x="1321446" y="612799"/>
                </a:moveTo>
                <a:cubicBezTo>
                  <a:pt x="1348464" y="612799"/>
                  <a:pt x="1370385" y="590878"/>
                  <a:pt x="1370385" y="563860"/>
                </a:cubicBezTo>
                <a:lnTo>
                  <a:pt x="1272507" y="563860"/>
                </a:lnTo>
                <a:cubicBezTo>
                  <a:pt x="1272507" y="590878"/>
                  <a:pt x="1294383" y="612799"/>
                  <a:pt x="1321446" y="612799"/>
                </a:cubicBezTo>
                <a:close/>
                <a:moveTo>
                  <a:pt x="1174584" y="562687"/>
                </a:moveTo>
                <a:lnTo>
                  <a:pt x="1272462" y="562687"/>
                </a:lnTo>
                <a:cubicBezTo>
                  <a:pt x="1272462" y="535669"/>
                  <a:pt x="1250541" y="513748"/>
                  <a:pt x="1223523" y="513748"/>
                </a:cubicBezTo>
                <a:cubicBezTo>
                  <a:pt x="1196505" y="513748"/>
                  <a:pt x="1174584" y="535669"/>
                  <a:pt x="1174584" y="562687"/>
                </a:cubicBezTo>
                <a:close/>
                <a:moveTo>
                  <a:pt x="1517202" y="510049"/>
                </a:moveTo>
                <a:cubicBezTo>
                  <a:pt x="1544220" y="510049"/>
                  <a:pt x="1566141" y="488128"/>
                  <a:pt x="1566141" y="461110"/>
                </a:cubicBezTo>
                <a:lnTo>
                  <a:pt x="1468263" y="461110"/>
                </a:lnTo>
                <a:cubicBezTo>
                  <a:pt x="1468263" y="488128"/>
                  <a:pt x="1490184" y="510049"/>
                  <a:pt x="1517202" y="510049"/>
                </a:cubicBezTo>
                <a:close/>
                <a:moveTo>
                  <a:pt x="1370385" y="459937"/>
                </a:moveTo>
                <a:lnTo>
                  <a:pt x="1468263" y="459937"/>
                </a:lnTo>
                <a:cubicBezTo>
                  <a:pt x="1468263" y="432919"/>
                  <a:pt x="1446342" y="410998"/>
                  <a:pt x="1419324" y="410998"/>
                </a:cubicBezTo>
                <a:cubicBezTo>
                  <a:pt x="1392306" y="410998"/>
                  <a:pt x="1370385" y="432919"/>
                  <a:pt x="1370385" y="459937"/>
                </a:cubicBezTo>
                <a:close/>
                <a:moveTo>
                  <a:pt x="1321446" y="510049"/>
                </a:moveTo>
                <a:cubicBezTo>
                  <a:pt x="1348464" y="510049"/>
                  <a:pt x="1370385" y="488128"/>
                  <a:pt x="1370385" y="461110"/>
                </a:cubicBezTo>
                <a:lnTo>
                  <a:pt x="1272507" y="461110"/>
                </a:lnTo>
                <a:cubicBezTo>
                  <a:pt x="1272507" y="488128"/>
                  <a:pt x="1294383" y="510049"/>
                  <a:pt x="1321446" y="510049"/>
                </a:cubicBezTo>
                <a:close/>
                <a:moveTo>
                  <a:pt x="1174584" y="459937"/>
                </a:moveTo>
                <a:lnTo>
                  <a:pt x="1272462" y="459937"/>
                </a:lnTo>
                <a:cubicBezTo>
                  <a:pt x="1272462" y="432919"/>
                  <a:pt x="1250541" y="410998"/>
                  <a:pt x="1223523" y="410998"/>
                </a:cubicBezTo>
                <a:cubicBezTo>
                  <a:pt x="1196505" y="410998"/>
                  <a:pt x="1174584" y="432919"/>
                  <a:pt x="1174584" y="459937"/>
                </a:cubicBezTo>
                <a:close/>
                <a:moveTo>
                  <a:pt x="1517202" y="407254"/>
                </a:moveTo>
                <a:cubicBezTo>
                  <a:pt x="1544220" y="407254"/>
                  <a:pt x="1566141" y="385333"/>
                  <a:pt x="1566141" y="358315"/>
                </a:cubicBezTo>
                <a:lnTo>
                  <a:pt x="1468263" y="358315"/>
                </a:lnTo>
                <a:cubicBezTo>
                  <a:pt x="1468263" y="385379"/>
                  <a:pt x="1490184" y="407254"/>
                  <a:pt x="1517202" y="407254"/>
                </a:cubicBezTo>
                <a:close/>
                <a:moveTo>
                  <a:pt x="1370385" y="357188"/>
                </a:moveTo>
                <a:lnTo>
                  <a:pt x="1468263" y="357188"/>
                </a:lnTo>
                <a:cubicBezTo>
                  <a:pt x="1468263" y="330170"/>
                  <a:pt x="1446342" y="308249"/>
                  <a:pt x="1419324" y="308249"/>
                </a:cubicBezTo>
                <a:cubicBezTo>
                  <a:pt x="1392306" y="308249"/>
                  <a:pt x="1370385" y="330170"/>
                  <a:pt x="1370385" y="357188"/>
                </a:cubicBezTo>
                <a:close/>
                <a:moveTo>
                  <a:pt x="1321446" y="407254"/>
                </a:moveTo>
                <a:cubicBezTo>
                  <a:pt x="1348464" y="407254"/>
                  <a:pt x="1370385" y="385333"/>
                  <a:pt x="1370385" y="358315"/>
                </a:cubicBezTo>
                <a:lnTo>
                  <a:pt x="1272507" y="358315"/>
                </a:lnTo>
                <a:cubicBezTo>
                  <a:pt x="1272507" y="385379"/>
                  <a:pt x="1294383" y="407254"/>
                  <a:pt x="1321446" y="407254"/>
                </a:cubicBezTo>
                <a:close/>
                <a:moveTo>
                  <a:pt x="1174584" y="357188"/>
                </a:moveTo>
                <a:lnTo>
                  <a:pt x="1272462" y="357188"/>
                </a:lnTo>
                <a:cubicBezTo>
                  <a:pt x="1272462" y="330170"/>
                  <a:pt x="1250541" y="308249"/>
                  <a:pt x="1223523" y="308249"/>
                </a:cubicBezTo>
                <a:cubicBezTo>
                  <a:pt x="1196505" y="308249"/>
                  <a:pt x="1174584" y="330170"/>
                  <a:pt x="1174584" y="357188"/>
                </a:cubicBezTo>
                <a:close/>
                <a:moveTo>
                  <a:pt x="1517202" y="304505"/>
                </a:moveTo>
                <a:cubicBezTo>
                  <a:pt x="1544220" y="304505"/>
                  <a:pt x="1566141" y="282584"/>
                  <a:pt x="1566141" y="255566"/>
                </a:cubicBezTo>
                <a:lnTo>
                  <a:pt x="1468263" y="255566"/>
                </a:lnTo>
                <a:cubicBezTo>
                  <a:pt x="1468263" y="282629"/>
                  <a:pt x="1490184" y="304505"/>
                  <a:pt x="1517202" y="304505"/>
                </a:cubicBezTo>
                <a:close/>
                <a:moveTo>
                  <a:pt x="1370385" y="254438"/>
                </a:moveTo>
                <a:lnTo>
                  <a:pt x="1468263" y="254438"/>
                </a:lnTo>
                <a:cubicBezTo>
                  <a:pt x="1468263" y="227420"/>
                  <a:pt x="1446342" y="205499"/>
                  <a:pt x="1419324" y="205499"/>
                </a:cubicBezTo>
                <a:cubicBezTo>
                  <a:pt x="1392306" y="205499"/>
                  <a:pt x="1370385" y="227420"/>
                  <a:pt x="1370385" y="254438"/>
                </a:cubicBezTo>
                <a:close/>
                <a:moveTo>
                  <a:pt x="1321446" y="304505"/>
                </a:moveTo>
                <a:cubicBezTo>
                  <a:pt x="1348464" y="304505"/>
                  <a:pt x="1370385" y="282584"/>
                  <a:pt x="1370385" y="255566"/>
                </a:cubicBezTo>
                <a:lnTo>
                  <a:pt x="1272507" y="255566"/>
                </a:lnTo>
                <a:cubicBezTo>
                  <a:pt x="1272507" y="282629"/>
                  <a:pt x="1294383" y="304505"/>
                  <a:pt x="1321446" y="304505"/>
                </a:cubicBezTo>
                <a:close/>
                <a:moveTo>
                  <a:pt x="1174584" y="254438"/>
                </a:moveTo>
                <a:lnTo>
                  <a:pt x="1272462" y="254438"/>
                </a:lnTo>
                <a:cubicBezTo>
                  <a:pt x="1272462" y="227420"/>
                  <a:pt x="1250541" y="205499"/>
                  <a:pt x="1223523" y="205499"/>
                </a:cubicBezTo>
                <a:cubicBezTo>
                  <a:pt x="1196505" y="205499"/>
                  <a:pt x="1174584" y="227420"/>
                  <a:pt x="1174584" y="254438"/>
                </a:cubicBezTo>
                <a:close/>
                <a:moveTo>
                  <a:pt x="1517202" y="201755"/>
                </a:moveTo>
                <a:cubicBezTo>
                  <a:pt x="1544220" y="201755"/>
                  <a:pt x="1566141" y="179834"/>
                  <a:pt x="1566141" y="152816"/>
                </a:cubicBezTo>
                <a:lnTo>
                  <a:pt x="1468263" y="152816"/>
                </a:lnTo>
                <a:cubicBezTo>
                  <a:pt x="1468263" y="179879"/>
                  <a:pt x="1490184" y="201755"/>
                  <a:pt x="1517202" y="201755"/>
                </a:cubicBezTo>
                <a:close/>
                <a:moveTo>
                  <a:pt x="1370385" y="151689"/>
                </a:moveTo>
                <a:lnTo>
                  <a:pt x="1468263" y="151689"/>
                </a:lnTo>
                <a:cubicBezTo>
                  <a:pt x="1468263" y="124671"/>
                  <a:pt x="1446342" y="102750"/>
                  <a:pt x="1419324" y="102750"/>
                </a:cubicBezTo>
                <a:cubicBezTo>
                  <a:pt x="1392306" y="102750"/>
                  <a:pt x="1370385" y="124671"/>
                  <a:pt x="1370385" y="151689"/>
                </a:cubicBezTo>
                <a:close/>
                <a:moveTo>
                  <a:pt x="1321446" y="201755"/>
                </a:moveTo>
                <a:cubicBezTo>
                  <a:pt x="1348464" y="201755"/>
                  <a:pt x="1370385" y="179834"/>
                  <a:pt x="1370385" y="152816"/>
                </a:cubicBezTo>
                <a:lnTo>
                  <a:pt x="1272507" y="152816"/>
                </a:lnTo>
                <a:cubicBezTo>
                  <a:pt x="1272507" y="179879"/>
                  <a:pt x="1294383" y="201755"/>
                  <a:pt x="1321446" y="201755"/>
                </a:cubicBezTo>
                <a:close/>
                <a:moveTo>
                  <a:pt x="1174584" y="151689"/>
                </a:moveTo>
                <a:lnTo>
                  <a:pt x="1272462" y="151689"/>
                </a:lnTo>
                <a:cubicBezTo>
                  <a:pt x="1272462" y="124671"/>
                  <a:pt x="1250541" y="102750"/>
                  <a:pt x="1223523" y="102750"/>
                </a:cubicBezTo>
                <a:cubicBezTo>
                  <a:pt x="1196505" y="102750"/>
                  <a:pt x="1174584" y="124671"/>
                  <a:pt x="1174584" y="151689"/>
                </a:cubicBezTo>
                <a:close/>
                <a:moveTo>
                  <a:pt x="1517202" y="99006"/>
                </a:moveTo>
                <a:cubicBezTo>
                  <a:pt x="1544220" y="99006"/>
                  <a:pt x="1566141" y="77085"/>
                  <a:pt x="1566141" y="50067"/>
                </a:cubicBezTo>
                <a:lnTo>
                  <a:pt x="1468263" y="50067"/>
                </a:lnTo>
                <a:cubicBezTo>
                  <a:pt x="1468263" y="77130"/>
                  <a:pt x="1490184" y="99006"/>
                  <a:pt x="1517202" y="99006"/>
                </a:cubicBezTo>
                <a:close/>
                <a:moveTo>
                  <a:pt x="1370385" y="48939"/>
                </a:moveTo>
                <a:lnTo>
                  <a:pt x="1468263" y="48939"/>
                </a:lnTo>
                <a:cubicBezTo>
                  <a:pt x="1468263" y="21921"/>
                  <a:pt x="1446342" y="0"/>
                  <a:pt x="1419324" y="0"/>
                </a:cubicBezTo>
                <a:cubicBezTo>
                  <a:pt x="1392306" y="0"/>
                  <a:pt x="1370385" y="21921"/>
                  <a:pt x="1370385" y="48939"/>
                </a:cubicBezTo>
                <a:close/>
                <a:moveTo>
                  <a:pt x="1321446" y="99006"/>
                </a:moveTo>
                <a:cubicBezTo>
                  <a:pt x="1348464" y="99006"/>
                  <a:pt x="1370385" y="77085"/>
                  <a:pt x="1370385" y="50067"/>
                </a:cubicBezTo>
                <a:lnTo>
                  <a:pt x="1272507" y="50067"/>
                </a:lnTo>
                <a:cubicBezTo>
                  <a:pt x="1272507" y="77130"/>
                  <a:pt x="1294383" y="99006"/>
                  <a:pt x="1321446" y="99006"/>
                </a:cubicBezTo>
                <a:close/>
                <a:moveTo>
                  <a:pt x="1174584" y="48939"/>
                </a:moveTo>
                <a:lnTo>
                  <a:pt x="1272462" y="48939"/>
                </a:lnTo>
                <a:cubicBezTo>
                  <a:pt x="1272462" y="21921"/>
                  <a:pt x="1250541" y="0"/>
                  <a:pt x="1223523" y="0"/>
                </a:cubicBezTo>
                <a:cubicBezTo>
                  <a:pt x="1196505" y="0"/>
                  <a:pt x="1174584" y="21921"/>
                  <a:pt x="1174584" y="48939"/>
                </a:cubicBezTo>
                <a:close/>
                <a:moveTo>
                  <a:pt x="1125645" y="1126547"/>
                </a:moveTo>
                <a:cubicBezTo>
                  <a:pt x="1152662" y="1126547"/>
                  <a:pt x="1174584" y="1104625"/>
                  <a:pt x="1174584" y="1077607"/>
                </a:cubicBezTo>
                <a:lnTo>
                  <a:pt x="1076705" y="1077607"/>
                </a:lnTo>
                <a:cubicBezTo>
                  <a:pt x="1076705" y="1104625"/>
                  <a:pt x="1098626" y="1126547"/>
                  <a:pt x="1125645" y="1126547"/>
                </a:cubicBezTo>
                <a:close/>
                <a:moveTo>
                  <a:pt x="978827" y="1076435"/>
                </a:moveTo>
                <a:lnTo>
                  <a:pt x="1076705" y="1076435"/>
                </a:lnTo>
                <a:cubicBezTo>
                  <a:pt x="1076705" y="1049417"/>
                  <a:pt x="1054784" y="1027495"/>
                  <a:pt x="1027766" y="1027495"/>
                </a:cubicBezTo>
                <a:cubicBezTo>
                  <a:pt x="1000748" y="1027495"/>
                  <a:pt x="978827" y="1049417"/>
                  <a:pt x="978827" y="1076435"/>
                </a:cubicBezTo>
                <a:close/>
                <a:moveTo>
                  <a:pt x="929888" y="1126547"/>
                </a:moveTo>
                <a:cubicBezTo>
                  <a:pt x="956906" y="1126547"/>
                  <a:pt x="978827" y="1104625"/>
                  <a:pt x="978827" y="1077607"/>
                </a:cubicBezTo>
                <a:lnTo>
                  <a:pt x="880949" y="1077607"/>
                </a:lnTo>
                <a:cubicBezTo>
                  <a:pt x="880949" y="1104625"/>
                  <a:pt x="902870" y="1126547"/>
                  <a:pt x="929888" y="1126547"/>
                </a:cubicBezTo>
                <a:close/>
                <a:moveTo>
                  <a:pt x="783071" y="1076435"/>
                </a:moveTo>
                <a:lnTo>
                  <a:pt x="880949" y="1076435"/>
                </a:lnTo>
                <a:cubicBezTo>
                  <a:pt x="880949" y="1049417"/>
                  <a:pt x="859028" y="1027495"/>
                  <a:pt x="832010" y="1027495"/>
                </a:cubicBezTo>
                <a:cubicBezTo>
                  <a:pt x="804992" y="1027495"/>
                  <a:pt x="783071" y="1049417"/>
                  <a:pt x="783071" y="1076435"/>
                </a:cubicBezTo>
                <a:close/>
                <a:moveTo>
                  <a:pt x="1125645" y="1023797"/>
                </a:moveTo>
                <a:cubicBezTo>
                  <a:pt x="1152662" y="1023797"/>
                  <a:pt x="1174584" y="1001876"/>
                  <a:pt x="1174584" y="974858"/>
                </a:cubicBezTo>
                <a:lnTo>
                  <a:pt x="1076705" y="974858"/>
                </a:lnTo>
                <a:cubicBezTo>
                  <a:pt x="1076705" y="1001876"/>
                  <a:pt x="1098626" y="1023797"/>
                  <a:pt x="1125645" y="1023797"/>
                </a:cubicBezTo>
                <a:close/>
                <a:moveTo>
                  <a:pt x="978827" y="973685"/>
                </a:moveTo>
                <a:lnTo>
                  <a:pt x="1076705" y="973685"/>
                </a:lnTo>
                <a:cubicBezTo>
                  <a:pt x="1076705" y="946667"/>
                  <a:pt x="1054784" y="924746"/>
                  <a:pt x="1027766" y="924746"/>
                </a:cubicBezTo>
                <a:cubicBezTo>
                  <a:pt x="1000748" y="924746"/>
                  <a:pt x="978827" y="946667"/>
                  <a:pt x="978827" y="973685"/>
                </a:cubicBezTo>
                <a:close/>
                <a:moveTo>
                  <a:pt x="929888" y="1023797"/>
                </a:moveTo>
                <a:cubicBezTo>
                  <a:pt x="956906" y="1023797"/>
                  <a:pt x="978827" y="1001876"/>
                  <a:pt x="978827" y="974858"/>
                </a:cubicBezTo>
                <a:lnTo>
                  <a:pt x="880949" y="974858"/>
                </a:lnTo>
                <a:cubicBezTo>
                  <a:pt x="880949" y="1001876"/>
                  <a:pt x="902870" y="1023797"/>
                  <a:pt x="929888" y="1023797"/>
                </a:cubicBezTo>
                <a:close/>
                <a:moveTo>
                  <a:pt x="783071" y="973685"/>
                </a:moveTo>
                <a:lnTo>
                  <a:pt x="880949" y="973685"/>
                </a:lnTo>
                <a:cubicBezTo>
                  <a:pt x="880949" y="946667"/>
                  <a:pt x="859028" y="924746"/>
                  <a:pt x="832010" y="924746"/>
                </a:cubicBezTo>
                <a:cubicBezTo>
                  <a:pt x="804992" y="924746"/>
                  <a:pt x="783071" y="946667"/>
                  <a:pt x="783071" y="973685"/>
                </a:cubicBezTo>
                <a:close/>
                <a:moveTo>
                  <a:pt x="1125645" y="921047"/>
                </a:moveTo>
                <a:cubicBezTo>
                  <a:pt x="1152662" y="921047"/>
                  <a:pt x="1174584" y="899126"/>
                  <a:pt x="1174584" y="872108"/>
                </a:cubicBezTo>
                <a:lnTo>
                  <a:pt x="1076705" y="872108"/>
                </a:lnTo>
                <a:cubicBezTo>
                  <a:pt x="1076705" y="899126"/>
                  <a:pt x="1098626" y="921047"/>
                  <a:pt x="1125645" y="921047"/>
                </a:cubicBezTo>
                <a:close/>
                <a:moveTo>
                  <a:pt x="978827" y="870936"/>
                </a:moveTo>
                <a:lnTo>
                  <a:pt x="1076705" y="870936"/>
                </a:lnTo>
                <a:cubicBezTo>
                  <a:pt x="1076705" y="843918"/>
                  <a:pt x="1054784" y="821996"/>
                  <a:pt x="1027766" y="821996"/>
                </a:cubicBezTo>
                <a:cubicBezTo>
                  <a:pt x="1000748" y="821996"/>
                  <a:pt x="978827" y="843918"/>
                  <a:pt x="978827" y="870936"/>
                </a:cubicBezTo>
                <a:close/>
                <a:moveTo>
                  <a:pt x="929888" y="921047"/>
                </a:moveTo>
                <a:cubicBezTo>
                  <a:pt x="956906" y="921047"/>
                  <a:pt x="978827" y="899126"/>
                  <a:pt x="978827" y="872108"/>
                </a:cubicBezTo>
                <a:lnTo>
                  <a:pt x="880949" y="872108"/>
                </a:lnTo>
                <a:cubicBezTo>
                  <a:pt x="880949" y="899126"/>
                  <a:pt x="902870" y="921047"/>
                  <a:pt x="929888" y="921047"/>
                </a:cubicBezTo>
                <a:close/>
                <a:moveTo>
                  <a:pt x="783071" y="870936"/>
                </a:moveTo>
                <a:lnTo>
                  <a:pt x="880949" y="870936"/>
                </a:lnTo>
                <a:cubicBezTo>
                  <a:pt x="880949" y="843918"/>
                  <a:pt x="859028" y="821996"/>
                  <a:pt x="832010" y="821996"/>
                </a:cubicBezTo>
                <a:cubicBezTo>
                  <a:pt x="804992" y="821996"/>
                  <a:pt x="783071" y="843918"/>
                  <a:pt x="783071" y="870936"/>
                </a:cubicBezTo>
                <a:close/>
                <a:moveTo>
                  <a:pt x="1125645" y="818298"/>
                </a:moveTo>
                <a:cubicBezTo>
                  <a:pt x="1152662" y="818298"/>
                  <a:pt x="1174584" y="796377"/>
                  <a:pt x="1174584" y="769359"/>
                </a:cubicBezTo>
                <a:lnTo>
                  <a:pt x="1076705" y="769359"/>
                </a:lnTo>
                <a:cubicBezTo>
                  <a:pt x="1076705" y="796377"/>
                  <a:pt x="1098626" y="818298"/>
                  <a:pt x="1125645" y="818298"/>
                </a:cubicBezTo>
                <a:close/>
                <a:moveTo>
                  <a:pt x="978827" y="768186"/>
                </a:moveTo>
                <a:lnTo>
                  <a:pt x="1076705" y="768186"/>
                </a:lnTo>
                <a:cubicBezTo>
                  <a:pt x="1076705" y="741168"/>
                  <a:pt x="1054784" y="719247"/>
                  <a:pt x="1027766" y="719247"/>
                </a:cubicBezTo>
                <a:cubicBezTo>
                  <a:pt x="1000748" y="719247"/>
                  <a:pt x="978827" y="741168"/>
                  <a:pt x="978827" y="768186"/>
                </a:cubicBezTo>
                <a:close/>
                <a:moveTo>
                  <a:pt x="929888" y="818298"/>
                </a:moveTo>
                <a:cubicBezTo>
                  <a:pt x="956906" y="818298"/>
                  <a:pt x="978827" y="796377"/>
                  <a:pt x="978827" y="769359"/>
                </a:cubicBezTo>
                <a:lnTo>
                  <a:pt x="880949" y="769359"/>
                </a:lnTo>
                <a:cubicBezTo>
                  <a:pt x="880949" y="796377"/>
                  <a:pt x="902870" y="818298"/>
                  <a:pt x="929888" y="818298"/>
                </a:cubicBezTo>
                <a:close/>
                <a:moveTo>
                  <a:pt x="783071" y="768186"/>
                </a:moveTo>
                <a:lnTo>
                  <a:pt x="880949" y="768186"/>
                </a:lnTo>
                <a:cubicBezTo>
                  <a:pt x="880949" y="741168"/>
                  <a:pt x="859028" y="719247"/>
                  <a:pt x="832010" y="719247"/>
                </a:cubicBezTo>
                <a:cubicBezTo>
                  <a:pt x="804992" y="719247"/>
                  <a:pt x="783071" y="741168"/>
                  <a:pt x="783071" y="768186"/>
                </a:cubicBezTo>
                <a:close/>
                <a:moveTo>
                  <a:pt x="1125645" y="1948543"/>
                </a:moveTo>
                <a:cubicBezTo>
                  <a:pt x="1152662" y="1948543"/>
                  <a:pt x="1174584" y="1926622"/>
                  <a:pt x="1174584" y="1899604"/>
                </a:cubicBezTo>
                <a:lnTo>
                  <a:pt x="1076705" y="1899604"/>
                </a:lnTo>
                <a:cubicBezTo>
                  <a:pt x="1076705" y="1926622"/>
                  <a:pt x="1098626" y="1948543"/>
                  <a:pt x="1125645" y="1948543"/>
                </a:cubicBezTo>
                <a:close/>
                <a:moveTo>
                  <a:pt x="1125645" y="1845793"/>
                </a:moveTo>
                <a:cubicBezTo>
                  <a:pt x="1152662" y="1845793"/>
                  <a:pt x="1174584" y="1823872"/>
                  <a:pt x="1174584" y="1796854"/>
                </a:cubicBezTo>
                <a:lnTo>
                  <a:pt x="1076705" y="1796854"/>
                </a:lnTo>
                <a:cubicBezTo>
                  <a:pt x="1076705" y="1823872"/>
                  <a:pt x="1098626" y="1845793"/>
                  <a:pt x="1125645" y="1845793"/>
                </a:cubicBezTo>
                <a:close/>
                <a:moveTo>
                  <a:pt x="1125645" y="1743044"/>
                </a:moveTo>
                <a:cubicBezTo>
                  <a:pt x="1152662" y="1743044"/>
                  <a:pt x="1174584" y="1721123"/>
                  <a:pt x="1174584" y="1694105"/>
                </a:cubicBezTo>
                <a:lnTo>
                  <a:pt x="1076705" y="1694105"/>
                </a:lnTo>
                <a:cubicBezTo>
                  <a:pt x="1076705" y="1721123"/>
                  <a:pt x="1098626" y="1743044"/>
                  <a:pt x="1125645" y="1743044"/>
                </a:cubicBezTo>
                <a:close/>
                <a:moveTo>
                  <a:pt x="1125645" y="1640294"/>
                </a:moveTo>
                <a:cubicBezTo>
                  <a:pt x="1152662" y="1640294"/>
                  <a:pt x="1174584" y="1618373"/>
                  <a:pt x="1174584" y="1591355"/>
                </a:cubicBezTo>
                <a:lnTo>
                  <a:pt x="1076705" y="1591355"/>
                </a:lnTo>
                <a:cubicBezTo>
                  <a:pt x="1076705" y="1618373"/>
                  <a:pt x="1098626" y="1640294"/>
                  <a:pt x="1125645" y="1640294"/>
                </a:cubicBezTo>
                <a:close/>
                <a:moveTo>
                  <a:pt x="1125645" y="1537545"/>
                </a:moveTo>
                <a:cubicBezTo>
                  <a:pt x="1152662" y="1537545"/>
                  <a:pt x="1174584" y="1515624"/>
                  <a:pt x="1174584" y="1488606"/>
                </a:cubicBezTo>
                <a:lnTo>
                  <a:pt x="1076705" y="1488606"/>
                </a:lnTo>
                <a:cubicBezTo>
                  <a:pt x="1076705" y="1515624"/>
                  <a:pt x="1098626" y="1537545"/>
                  <a:pt x="1125645" y="1537545"/>
                </a:cubicBezTo>
                <a:close/>
                <a:moveTo>
                  <a:pt x="1125645" y="1434795"/>
                </a:moveTo>
                <a:cubicBezTo>
                  <a:pt x="1152662" y="1434795"/>
                  <a:pt x="1174584" y="1412874"/>
                  <a:pt x="1174584" y="1385856"/>
                </a:cubicBezTo>
                <a:lnTo>
                  <a:pt x="1076705" y="1385856"/>
                </a:lnTo>
                <a:cubicBezTo>
                  <a:pt x="1076705" y="1412874"/>
                  <a:pt x="1098626" y="1434795"/>
                  <a:pt x="1125645" y="1434795"/>
                </a:cubicBezTo>
                <a:close/>
                <a:moveTo>
                  <a:pt x="1125645" y="1332046"/>
                </a:moveTo>
                <a:cubicBezTo>
                  <a:pt x="1152662" y="1332046"/>
                  <a:pt x="1174584" y="1310124"/>
                  <a:pt x="1174584" y="1283107"/>
                </a:cubicBezTo>
                <a:lnTo>
                  <a:pt x="1076705" y="1283107"/>
                </a:lnTo>
                <a:cubicBezTo>
                  <a:pt x="1076705" y="1310124"/>
                  <a:pt x="1098626" y="1332046"/>
                  <a:pt x="1125645" y="1332046"/>
                </a:cubicBezTo>
                <a:close/>
                <a:moveTo>
                  <a:pt x="978827" y="1281934"/>
                </a:moveTo>
                <a:lnTo>
                  <a:pt x="1076705" y="1281934"/>
                </a:lnTo>
                <a:cubicBezTo>
                  <a:pt x="1076705" y="1254916"/>
                  <a:pt x="1054784" y="1232995"/>
                  <a:pt x="1027766" y="1232995"/>
                </a:cubicBezTo>
                <a:cubicBezTo>
                  <a:pt x="1000748" y="1232995"/>
                  <a:pt x="978827" y="1254916"/>
                  <a:pt x="978827" y="1281934"/>
                </a:cubicBezTo>
                <a:close/>
                <a:moveTo>
                  <a:pt x="1125645" y="1229296"/>
                </a:moveTo>
                <a:cubicBezTo>
                  <a:pt x="1152662" y="1229296"/>
                  <a:pt x="1174584" y="1207375"/>
                  <a:pt x="1174584" y="1180357"/>
                </a:cubicBezTo>
                <a:lnTo>
                  <a:pt x="1076705" y="1180357"/>
                </a:lnTo>
                <a:cubicBezTo>
                  <a:pt x="1076705" y="1207375"/>
                  <a:pt x="1098626" y="1229296"/>
                  <a:pt x="1125645" y="1229296"/>
                </a:cubicBezTo>
                <a:close/>
                <a:moveTo>
                  <a:pt x="978827" y="1179184"/>
                </a:moveTo>
                <a:lnTo>
                  <a:pt x="1076705" y="1179184"/>
                </a:lnTo>
                <a:cubicBezTo>
                  <a:pt x="1076705" y="1152166"/>
                  <a:pt x="1054784" y="1130245"/>
                  <a:pt x="1027766" y="1130245"/>
                </a:cubicBezTo>
                <a:cubicBezTo>
                  <a:pt x="1000748" y="1130245"/>
                  <a:pt x="978827" y="1152166"/>
                  <a:pt x="978827" y="1179184"/>
                </a:cubicBezTo>
                <a:close/>
                <a:moveTo>
                  <a:pt x="929888" y="1229296"/>
                </a:moveTo>
                <a:cubicBezTo>
                  <a:pt x="956906" y="1229296"/>
                  <a:pt x="978827" y="1207375"/>
                  <a:pt x="978827" y="1180357"/>
                </a:cubicBezTo>
                <a:lnTo>
                  <a:pt x="880949" y="1180357"/>
                </a:lnTo>
                <a:cubicBezTo>
                  <a:pt x="880949" y="1207375"/>
                  <a:pt x="902870" y="1229296"/>
                  <a:pt x="929888" y="1229296"/>
                </a:cubicBezTo>
                <a:close/>
                <a:moveTo>
                  <a:pt x="783071" y="1179184"/>
                </a:moveTo>
                <a:lnTo>
                  <a:pt x="880949" y="1179184"/>
                </a:lnTo>
                <a:cubicBezTo>
                  <a:pt x="880949" y="1152166"/>
                  <a:pt x="859028" y="1130245"/>
                  <a:pt x="832010" y="1130245"/>
                </a:cubicBezTo>
                <a:cubicBezTo>
                  <a:pt x="804992" y="1130245"/>
                  <a:pt x="783071" y="1152166"/>
                  <a:pt x="783071" y="1179184"/>
                </a:cubicBezTo>
                <a:close/>
                <a:moveTo>
                  <a:pt x="1125645" y="715548"/>
                </a:moveTo>
                <a:cubicBezTo>
                  <a:pt x="1152662" y="715548"/>
                  <a:pt x="1174584" y="693627"/>
                  <a:pt x="1174584" y="666609"/>
                </a:cubicBezTo>
                <a:lnTo>
                  <a:pt x="1076705" y="666609"/>
                </a:lnTo>
                <a:cubicBezTo>
                  <a:pt x="1076705" y="693627"/>
                  <a:pt x="1098626" y="715548"/>
                  <a:pt x="1125645" y="715548"/>
                </a:cubicBezTo>
                <a:close/>
                <a:moveTo>
                  <a:pt x="1125645" y="612799"/>
                </a:moveTo>
                <a:cubicBezTo>
                  <a:pt x="1152662" y="612799"/>
                  <a:pt x="1174584" y="590878"/>
                  <a:pt x="1174584" y="563860"/>
                </a:cubicBezTo>
                <a:lnTo>
                  <a:pt x="1076705" y="563860"/>
                </a:lnTo>
                <a:cubicBezTo>
                  <a:pt x="1076705" y="590878"/>
                  <a:pt x="1098626" y="612799"/>
                  <a:pt x="1125645" y="612799"/>
                </a:cubicBezTo>
                <a:close/>
                <a:moveTo>
                  <a:pt x="1125645" y="510049"/>
                </a:moveTo>
                <a:cubicBezTo>
                  <a:pt x="1152662" y="510049"/>
                  <a:pt x="1174584" y="488128"/>
                  <a:pt x="1174584" y="461110"/>
                </a:cubicBezTo>
                <a:lnTo>
                  <a:pt x="1076705" y="461110"/>
                </a:lnTo>
                <a:cubicBezTo>
                  <a:pt x="1076705" y="488128"/>
                  <a:pt x="1098626" y="510049"/>
                  <a:pt x="1125645" y="510049"/>
                </a:cubicBezTo>
                <a:close/>
                <a:moveTo>
                  <a:pt x="1125645" y="407254"/>
                </a:moveTo>
                <a:cubicBezTo>
                  <a:pt x="1152662" y="407254"/>
                  <a:pt x="1174584" y="385333"/>
                  <a:pt x="1174584" y="358315"/>
                </a:cubicBezTo>
                <a:lnTo>
                  <a:pt x="1076705" y="358315"/>
                </a:lnTo>
                <a:cubicBezTo>
                  <a:pt x="1076705" y="385379"/>
                  <a:pt x="1098626" y="407254"/>
                  <a:pt x="1125645" y="407254"/>
                </a:cubicBezTo>
                <a:close/>
                <a:moveTo>
                  <a:pt x="1125645" y="304505"/>
                </a:moveTo>
                <a:cubicBezTo>
                  <a:pt x="1152662" y="304505"/>
                  <a:pt x="1174584" y="282584"/>
                  <a:pt x="1174584" y="255566"/>
                </a:cubicBezTo>
                <a:lnTo>
                  <a:pt x="1076705" y="255566"/>
                </a:lnTo>
                <a:cubicBezTo>
                  <a:pt x="1076705" y="282629"/>
                  <a:pt x="1098626" y="304505"/>
                  <a:pt x="1125645" y="304505"/>
                </a:cubicBezTo>
                <a:close/>
                <a:moveTo>
                  <a:pt x="1125645" y="201755"/>
                </a:moveTo>
                <a:cubicBezTo>
                  <a:pt x="1152662" y="201755"/>
                  <a:pt x="1174584" y="179834"/>
                  <a:pt x="1174584" y="152816"/>
                </a:cubicBezTo>
                <a:lnTo>
                  <a:pt x="1076705" y="152816"/>
                </a:lnTo>
                <a:cubicBezTo>
                  <a:pt x="1076705" y="179879"/>
                  <a:pt x="1098626" y="201755"/>
                  <a:pt x="1125645" y="201755"/>
                </a:cubicBezTo>
                <a:close/>
                <a:moveTo>
                  <a:pt x="1125645" y="99006"/>
                </a:moveTo>
                <a:cubicBezTo>
                  <a:pt x="1152662" y="99006"/>
                  <a:pt x="1174584" y="77085"/>
                  <a:pt x="1174584" y="50067"/>
                </a:cubicBezTo>
                <a:lnTo>
                  <a:pt x="1076705" y="50067"/>
                </a:lnTo>
                <a:cubicBezTo>
                  <a:pt x="1076705" y="77130"/>
                  <a:pt x="1098626" y="99006"/>
                  <a:pt x="1125645" y="99006"/>
                </a:cubicBezTo>
                <a:close/>
                <a:moveTo>
                  <a:pt x="734132" y="1126547"/>
                </a:moveTo>
                <a:cubicBezTo>
                  <a:pt x="761150" y="1126547"/>
                  <a:pt x="783071" y="1104625"/>
                  <a:pt x="783071" y="1077607"/>
                </a:cubicBezTo>
                <a:lnTo>
                  <a:pt x="685193" y="1077607"/>
                </a:lnTo>
                <a:cubicBezTo>
                  <a:pt x="685193" y="1104625"/>
                  <a:pt x="707114" y="1126547"/>
                  <a:pt x="734132" y="1126547"/>
                </a:cubicBezTo>
                <a:close/>
                <a:moveTo>
                  <a:pt x="587314" y="1076435"/>
                </a:moveTo>
                <a:lnTo>
                  <a:pt x="685193" y="1076435"/>
                </a:lnTo>
                <a:cubicBezTo>
                  <a:pt x="685193" y="1049417"/>
                  <a:pt x="663271" y="1027495"/>
                  <a:pt x="636253" y="1027495"/>
                </a:cubicBezTo>
                <a:cubicBezTo>
                  <a:pt x="609235" y="1027495"/>
                  <a:pt x="587314" y="1049417"/>
                  <a:pt x="587314" y="1076435"/>
                </a:cubicBezTo>
                <a:close/>
                <a:moveTo>
                  <a:pt x="538375" y="1126547"/>
                </a:moveTo>
                <a:cubicBezTo>
                  <a:pt x="565393" y="1126547"/>
                  <a:pt x="587314" y="1104625"/>
                  <a:pt x="587314" y="1077607"/>
                </a:cubicBezTo>
                <a:lnTo>
                  <a:pt x="489436" y="1077607"/>
                </a:lnTo>
                <a:cubicBezTo>
                  <a:pt x="489436" y="1104625"/>
                  <a:pt x="511312" y="1126547"/>
                  <a:pt x="538375" y="1126547"/>
                </a:cubicBezTo>
                <a:close/>
                <a:moveTo>
                  <a:pt x="391558" y="1076435"/>
                </a:moveTo>
                <a:lnTo>
                  <a:pt x="489436" y="1076435"/>
                </a:lnTo>
                <a:cubicBezTo>
                  <a:pt x="489436" y="1049417"/>
                  <a:pt x="467515" y="1027495"/>
                  <a:pt x="440497" y="1027495"/>
                </a:cubicBezTo>
                <a:cubicBezTo>
                  <a:pt x="413479" y="1027495"/>
                  <a:pt x="391558" y="1049417"/>
                  <a:pt x="391558" y="1076435"/>
                </a:cubicBezTo>
                <a:close/>
                <a:moveTo>
                  <a:pt x="734132" y="1023797"/>
                </a:moveTo>
                <a:cubicBezTo>
                  <a:pt x="761150" y="1023797"/>
                  <a:pt x="783071" y="1001876"/>
                  <a:pt x="783071" y="974858"/>
                </a:cubicBezTo>
                <a:lnTo>
                  <a:pt x="685193" y="974858"/>
                </a:lnTo>
                <a:cubicBezTo>
                  <a:pt x="685193" y="1001876"/>
                  <a:pt x="707114" y="1023797"/>
                  <a:pt x="734132" y="1023797"/>
                </a:cubicBezTo>
                <a:close/>
                <a:moveTo>
                  <a:pt x="587314" y="973685"/>
                </a:moveTo>
                <a:lnTo>
                  <a:pt x="685193" y="973685"/>
                </a:lnTo>
                <a:cubicBezTo>
                  <a:pt x="685193" y="946667"/>
                  <a:pt x="663271" y="924746"/>
                  <a:pt x="636253" y="924746"/>
                </a:cubicBezTo>
                <a:cubicBezTo>
                  <a:pt x="609235" y="924746"/>
                  <a:pt x="587314" y="946667"/>
                  <a:pt x="587314" y="973685"/>
                </a:cubicBezTo>
                <a:close/>
                <a:moveTo>
                  <a:pt x="538375" y="1023797"/>
                </a:moveTo>
                <a:cubicBezTo>
                  <a:pt x="565393" y="1023797"/>
                  <a:pt x="587314" y="1001876"/>
                  <a:pt x="587314" y="974858"/>
                </a:cubicBezTo>
                <a:lnTo>
                  <a:pt x="489436" y="974858"/>
                </a:lnTo>
                <a:cubicBezTo>
                  <a:pt x="489436" y="1001876"/>
                  <a:pt x="511312" y="1023797"/>
                  <a:pt x="538375" y="1023797"/>
                </a:cubicBezTo>
                <a:close/>
                <a:moveTo>
                  <a:pt x="391558" y="973685"/>
                </a:moveTo>
                <a:lnTo>
                  <a:pt x="489436" y="973685"/>
                </a:lnTo>
                <a:cubicBezTo>
                  <a:pt x="489436" y="946667"/>
                  <a:pt x="467515" y="924746"/>
                  <a:pt x="440497" y="924746"/>
                </a:cubicBezTo>
                <a:cubicBezTo>
                  <a:pt x="413479" y="924746"/>
                  <a:pt x="391558" y="946667"/>
                  <a:pt x="391558" y="973685"/>
                </a:cubicBezTo>
                <a:close/>
                <a:moveTo>
                  <a:pt x="734132" y="921047"/>
                </a:moveTo>
                <a:cubicBezTo>
                  <a:pt x="761150" y="921047"/>
                  <a:pt x="783071" y="899126"/>
                  <a:pt x="783071" y="872108"/>
                </a:cubicBezTo>
                <a:lnTo>
                  <a:pt x="685193" y="872108"/>
                </a:lnTo>
                <a:cubicBezTo>
                  <a:pt x="685193" y="899126"/>
                  <a:pt x="707114" y="921047"/>
                  <a:pt x="734132" y="921047"/>
                </a:cubicBezTo>
                <a:close/>
                <a:moveTo>
                  <a:pt x="587314" y="870936"/>
                </a:moveTo>
                <a:lnTo>
                  <a:pt x="685193" y="870936"/>
                </a:lnTo>
                <a:cubicBezTo>
                  <a:pt x="685193" y="843918"/>
                  <a:pt x="663271" y="821996"/>
                  <a:pt x="636253" y="821996"/>
                </a:cubicBezTo>
                <a:cubicBezTo>
                  <a:pt x="609235" y="821996"/>
                  <a:pt x="587314" y="843918"/>
                  <a:pt x="587314" y="870936"/>
                </a:cubicBezTo>
                <a:close/>
                <a:moveTo>
                  <a:pt x="538375" y="921047"/>
                </a:moveTo>
                <a:cubicBezTo>
                  <a:pt x="565393" y="921047"/>
                  <a:pt x="587314" y="899126"/>
                  <a:pt x="587314" y="872108"/>
                </a:cubicBezTo>
                <a:lnTo>
                  <a:pt x="489436" y="872108"/>
                </a:lnTo>
                <a:cubicBezTo>
                  <a:pt x="489436" y="899126"/>
                  <a:pt x="511312" y="921047"/>
                  <a:pt x="538375" y="921047"/>
                </a:cubicBezTo>
                <a:close/>
                <a:moveTo>
                  <a:pt x="391558" y="870936"/>
                </a:moveTo>
                <a:lnTo>
                  <a:pt x="489436" y="870936"/>
                </a:lnTo>
                <a:cubicBezTo>
                  <a:pt x="489436" y="843918"/>
                  <a:pt x="467515" y="821996"/>
                  <a:pt x="440497" y="821996"/>
                </a:cubicBezTo>
                <a:cubicBezTo>
                  <a:pt x="413479" y="821996"/>
                  <a:pt x="391558" y="843918"/>
                  <a:pt x="391558" y="870936"/>
                </a:cubicBezTo>
                <a:close/>
                <a:moveTo>
                  <a:pt x="734132" y="818298"/>
                </a:moveTo>
                <a:cubicBezTo>
                  <a:pt x="761150" y="818298"/>
                  <a:pt x="783071" y="796377"/>
                  <a:pt x="783071" y="769359"/>
                </a:cubicBezTo>
                <a:lnTo>
                  <a:pt x="685193" y="769359"/>
                </a:lnTo>
                <a:cubicBezTo>
                  <a:pt x="685193" y="796377"/>
                  <a:pt x="707114" y="818298"/>
                  <a:pt x="734132" y="818298"/>
                </a:cubicBezTo>
                <a:close/>
                <a:moveTo>
                  <a:pt x="587314" y="768186"/>
                </a:moveTo>
                <a:lnTo>
                  <a:pt x="685193" y="768186"/>
                </a:lnTo>
                <a:cubicBezTo>
                  <a:pt x="685193" y="741168"/>
                  <a:pt x="663271" y="719247"/>
                  <a:pt x="636253" y="719247"/>
                </a:cubicBezTo>
                <a:cubicBezTo>
                  <a:pt x="609235" y="719247"/>
                  <a:pt x="587314" y="741168"/>
                  <a:pt x="587314" y="768186"/>
                </a:cubicBezTo>
                <a:close/>
                <a:moveTo>
                  <a:pt x="538375" y="818298"/>
                </a:moveTo>
                <a:cubicBezTo>
                  <a:pt x="565393" y="818298"/>
                  <a:pt x="587314" y="796377"/>
                  <a:pt x="587314" y="769359"/>
                </a:cubicBezTo>
                <a:lnTo>
                  <a:pt x="489436" y="769359"/>
                </a:lnTo>
                <a:cubicBezTo>
                  <a:pt x="489436" y="796377"/>
                  <a:pt x="511312" y="818298"/>
                  <a:pt x="538375" y="818298"/>
                </a:cubicBezTo>
                <a:close/>
                <a:moveTo>
                  <a:pt x="391558" y="768186"/>
                </a:moveTo>
                <a:lnTo>
                  <a:pt x="489436" y="768186"/>
                </a:lnTo>
                <a:cubicBezTo>
                  <a:pt x="489436" y="741168"/>
                  <a:pt x="467515" y="719247"/>
                  <a:pt x="440497" y="719247"/>
                </a:cubicBezTo>
                <a:cubicBezTo>
                  <a:pt x="413479" y="719247"/>
                  <a:pt x="391558" y="741168"/>
                  <a:pt x="391558" y="768186"/>
                </a:cubicBezTo>
                <a:close/>
                <a:moveTo>
                  <a:pt x="391558" y="1898476"/>
                </a:moveTo>
                <a:lnTo>
                  <a:pt x="489436" y="1898476"/>
                </a:lnTo>
                <a:cubicBezTo>
                  <a:pt x="489436" y="1871458"/>
                  <a:pt x="467515" y="1849537"/>
                  <a:pt x="440497" y="1849537"/>
                </a:cubicBezTo>
                <a:cubicBezTo>
                  <a:pt x="413479" y="1849537"/>
                  <a:pt x="391558" y="1871413"/>
                  <a:pt x="391558" y="1898476"/>
                </a:cubicBezTo>
                <a:close/>
                <a:moveTo>
                  <a:pt x="391558" y="1795727"/>
                </a:moveTo>
                <a:lnTo>
                  <a:pt x="489436" y="1795727"/>
                </a:lnTo>
                <a:cubicBezTo>
                  <a:pt x="489436" y="1768709"/>
                  <a:pt x="467515" y="1746787"/>
                  <a:pt x="440497" y="1746787"/>
                </a:cubicBezTo>
                <a:cubicBezTo>
                  <a:pt x="413479" y="1746787"/>
                  <a:pt x="391558" y="1768664"/>
                  <a:pt x="391558" y="1795727"/>
                </a:cubicBezTo>
                <a:close/>
                <a:moveTo>
                  <a:pt x="391558" y="1692977"/>
                </a:moveTo>
                <a:lnTo>
                  <a:pt x="489436" y="1692977"/>
                </a:lnTo>
                <a:cubicBezTo>
                  <a:pt x="489436" y="1665959"/>
                  <a:pt x="467515" y="1644038"/>
                  <a:pt x="440497" y="1644038"/>
                </a:cubicBezTo>
                <a:cubicBezTo>
                  <a:pt x="413479" y="1644038"/>
                  <a:pt x="391558" y="1665914"/>
                  <a:pt x="391558" y="1692977"/>
                </a:cubicBezTo>
                <a:close/>
                <a:moveTo>
                  <a:pt x="391558" y="1590228"/>
                </a:moveTo>
                <a:lnTo>
                  <a:pt x="489436" y="1590228"/>
                </a:lnTo>
                <a:cubicBezTo>
                  <a:pt x="489436" y="1563210"/>
                  <a:pt x="467515" y="1541288"/>
                  <a:pt x="440497" y="1541288"/>
                </a:cubicBezTo>
                <a:cubicBezTo>
                  <a:pt x="413479" y="1541288"/>
                  <a:pt x="391558" y="1563164"/>
                  <a:pt x="391558" y="1590228"/>
                </a:cubicBezTo>
                <a:close/>
                <a:moveTo>
                  <a:pt x="391558" y="1487478"/>
                </a:moveTo>
                <a:lnTo>
                  <a:pt x="489436" y="1487478"/>
                </a:lnTo>
                <a:cubicBezTo>
                  <a:pt x="489436" y="1460460"/>
                  <a:pt x="467515" y="1438539"/>
                  <a:pt x="440497" y="1438539"/>
                </a:cubicBezTo>
                <a:cubicBezTo>
                  <a:pt x="413479" y="1438539"/>
                  <a:pt x="391558" y="1460415"/>
                  <a:pt x="391558" y="1487478"/>
                </a:cubicBezTo>
                <a:close/>
                <a:moveTo>
                  <a:pt x="391558" y="1384728"/>
                </a:moveTo>
                <a:lnTo>
                  <a:pt x="489436" y="1384728"/>
                </a:lnTo>
                <a:cubicBezTo>
                  <a:pt x="489436" y="1357710"/>
                  <a:pt x="467515" y="1335789"/>
                  <a:pt x="440497" y="1335789"/>
                </a:cubicBezTo>
                <a:cubicBezTo>
                  <a:pt x="413479" y="1335789"/>
                  <a:pt x="391558" y="1357665"/>
                  <a:pt x="391558" y="1384728"/>
                </a:cubicBezTo>
                <a:close/>
                <a:moveTo>
                  <a:pt x="391558" y="1281934"/>
                </a:moveTo>
                <a:lnTo>
                  <a:pt x="489436" y="1281934"/>
                </a:lnTo>
                <a:cubicBezTo>
                  <a:pt x="489436" y="1254916"/>
                  <a:pt x="467515" y="1232995"/>
                  <a:pt x="440497" y="1232995"/>
                </a:cubicBezTo>
                <a:cubicBezTo>
                  <a:pt x="413479" y="1232995"/>
                  <a:pt x="391558" y="1254916"/>
                  <a:pt x="391558" y="1281934"/>
                </a:cubicBezTo>
                <a:close/>
                <a:moveTo>
                  <a:pt x="734132" y="1229296"/>
                </a:moveTo>
                <a:cubicBezTo>
                  <a:pt x="761150" y="1229296"/>
                  <a:pt x="783071" y="1207375"/>
                  <a:pt x="783071" y="1180357"/>
                </a:cubicBezTo>
                <a:lnTo>
                  <a:pt x="685193" y="1180357"/>
                </a:lnTo>
                <a:cubicBezTo>
                  <a:pt x="685193" y="1207375"/>
                  <a:pt x="707114" y="1229296"/>
                  <a:pt x="734132" y="1229296"/>
                </a:cubicBezTo>
                <a:close/>
                <a:moveTo>
                  <a:pt x="587314" y="1179184"/>
                </a:moveTo>
                <a:lnTo>
                  <a:pt x="685193" y="1179184"/>
                </a:lnTo>
                <a:cubicBezTo>
                  <a:pt x="685193" y="1152166"/>
                  <a:pt x="663271" y="1130245"/>
                  <a:pt x="636253" y="1130245"/>
                </a:cubicBezTo>
                <a:cubicBezTo>
                  <a:pt x="609235" y="1130245"/>
                  <a:pt x="587314" y="1152166"/>
                  <a:pt x="587314" y="1179184"/>
                </a:cubicBezTo>
                <a:close/>
                <a:moveTo>
                  <a:pt x="538375" y="1229296"/>
                </a:moveTo>
                <a:cubicBezTo>
                  <a:pt x="565393" y="1229296"/>
                  <a:pt x="587314" y="1207375"/>
                  <a:pt x="587314" y="1180357"/>
                </a:cubicBezTo>
                <a:lnTo>
                  <a:pt x="489436" y="1180357"/>
                </a:lnTo>
                <a:cubicBezTo>
                  <a:pt x="489436" y="1207375"/>
                  <a:pt x="511312" y="1229296"/>
                  <a:pt x="538375" y="1229296"/>
                </a:cubicBezTo>
                <a:close/>
                <a:moveTo>
                  <a:pt x="391558" y="1179184"/>
                </a:moveTo>
                <a:lnTo>
                  <a:pt x="489436" y="1179184"/>
                </a:lnTo>
                <a:cubicBezTo>
                  <a:pt x="489436" y="1152166"/>
                  <a:pt x="467515" y="1130245"/>
                  <a:pt x="440497" y="1130245"/>
                </a:cubicBezTo>
                <a:cubicBezTo>
                  <a:pt x="413479" y="1130245"/>
                  <a:pt x="391558" y="1152166"/>
                  <a:pt x="391558" y="1179184"/>
                </a:cubicBezTo>
                <a:close/>
                <a:moveTo>
                  <a:pt x="538375" y="715548"/>
                </a:moveTo>
                <a:cubicBezTo>
                  <a:pt x="565393" y="715548"/>
                  <a:pt x="587314" y="693627"/>
                  <a:pt x="587314" y="666609"/>
                </a:cubicBezTo>
                <a:lnTo>
                  <a:pt x="489436" y="666609"/>
                </a:lnTo>
                <a:cubicBezTo>
                  <a:pt x="489436" y="693627"/>
                  <a:pt x="511312" y="715548"/>
                  <a:pt x="538375" y="715548"/>
                </a:cubicBezTo>
                <a:close/>
                <a:moveTo>
                  <a:pt x="391558" y="665436"/>
                </a:moveTo>
                <a:lnTo>
                  <a:pt x="489436" y="665436"/>
                </a:lnTo>
                <a:cubicBezTo>
                  <a:pt x="489436" y="638418"/>
                  <a:pt x="467515" y="616497"/>
                  <a:pt x="440497" y="616497"/>
                </a:cubicBezTo>
                <a:cubicBezTo>
                  <a:pt x="413479" y="616497"/>
                  <a:pt x="391558" y="638418"/>
                  <a:pt x="391558" y="665436"/>
                </a:cubicBezTo>
                <a:close/>
                <a:moveTo>
                  <a:pt x="391558" y="562687"/>
                </a:moveTo>
                <a:lnTo>
                  <a:pt x="489436" y="562687"/>
                </a:lnTo>
                <a:cubicBezTo>
                  <a:pt x="489436" y="535669"/>
                  <a:pt x="467515" y="513748"/>
                  <a:pt x="440497" y="513748"/>
                </a:cubicBezTo>
                <a:cubicBezTo>
                  <a:pt x="413479" y="513748"/>
                  <a:pt x="391558" y="535669"/>
                  <a:pt x="391558" y="562687"/>
                </a:cubicBezTo>
                <a:close/>
                <a:moveTo>
                  <a:pt x="391558" y="459937"/>
                </a:moveTo>
                <a:lnTo>
                  <a:pt x="489436" y="459937"/>
                </a:lnTo>
                <a:cubicBezTo>
                  <a:pt x="489436" y="432919"/>
                  <a:pt x="467515" y="410998"/>
                  <a:pt x="440497" y="410998"/>
                </a:cubicBezTo>
                <a:cubicBezTo>
                  <a:pt x="413479" y="410998"/>
                  <a:pt x="391558" y="432919"/>
                  <a:pt x="391558" y="459937"/>
                </a:cubicBezTo>
                <a:close/>
                <a:moveTo>
                  <a:pt x="391558" y="357188"/>
                </a:moveTo>
                <a:lnTo>
                  <a:pt x="489436" y="357188"/>
                </a:lnTo>
                <a:cubicBezTo>
                  <a:pt x="489436" y="330170"/>
                  <a:pt x="467515" y="308249"/>
                  <a:pt x="440497" y="308249"/>
                </a:cubicBezTo>
                <a:cubicBezTo>
                  <a:pt x="413479" y="308249"/>
                  <a:pt x="391558" y="330170"/>
                  <a:pt x="391558" y="357188"/>
                </a:cubicBezTo>
                <a:close/>
                <a:moveTo>
                  <a:pt x="391558" y="254438"/>
                </a:moveTo>
                <a:lnTo>
                  <a:pt x="489436" y="254438"/>
                </a:lnTo>
                <a:cubicBezTo>
                  <a:pt x="489436" y="227420"/>
                  <a:pt x="467515" y="205499"/>
                  <a:pt x="440497" y="205499"/>
                </a:cubicBezTo>
                <a:cubicBezTo>
                  <a:pt x="413479" y="205499"/>
                  <a:pt x="391558" y="227420"/>
                  <a:pt x="391558" y="254438"/>
                </a:cubicBezTo>
                <a:close/>
                <a:moveTo>
                  <a:pt x="391558" y="151689"/>
                </a:moveTo>
                <a:lnTo>
                  <a:pt x="489436" y="151689"/>
                </a:lnTo>
                <a:cubicBezTo>
                  <a:pt x="489436" y="124671"/>
                  <a:pt x="467515" y="102750"/>
                  <a:pt x="440497" y="102750"/>
                </a:cubicBezTo>
                <a:cubicBezTo>
                  <a:pt x="413479" y="102750"/>
                  <a:pt x="391558" y="124671"/>
                  <a:pt x="391558" y="151689"/>
                </a:cubicBezTo>
                <a:close/>
                <a:moveTo>
                  <a:pt x="391558" y="48939"/>
                </a:moveTo>
                <a:lnTo>
                  <a:pt x="489436" y="48939"/>
                </a:lnTo>
                <a:cubicBezTo>
                  <a:pt x="489436" y="21921"/>
                  <a:pt x="467515" y="0"/>
                  <a:pt x="440497" y="0"/>
                </a:cubicBezTo>
                <a:cubicBezTo>
                  <a:pt x="413479" y="0"/>
                  <a:pt x="391558" y="21921"/>
                  <a:pt x="391558" y="48939"/>
                </a:cubicBezTo>
                <a:close/>
                <a:moveTo>
                  <a:pt x="342574" y="1126547"/>
                </a:moveTo>
                <a:cubicBezTo>
                  <a:pt x="369592" y="1126547"/>
                  <a:pt x="391513" y="1104625"/>
                  <a:pt x="391513" y="1077607"/>
                </a:cubicBezTo>
                <a:lnTo>
                  <a:pt x="293635" y="1077607"/>
                </a:lnTo>
                <a:cubicBezTo>
                  <a:pt x="293635" y="1104625"/>
                  <a:pt x="315556" y="1126547"/>
                  <a:pt x="342574" y="1126547"/>
                </a:cubicBezTo>
                <a:close/>
                <a:moveTo>
                  <a:pt x="195756" y="1076435"/>
                </a:moveTo>
                <a:lnTo>
                  <a:pt x="293635" y="1076435"/>
                </a:lnTo>
                <a:cubicBezTo>
                  <a:pt x="293635" y="1049417"/>
                  <a:pt x="271714" y="1027495"/>
                  <a:pt x="244696" y="1027495"/>
                </a:cubicBezTo>
                <a:cubicBezTo>
                  <a:pt x="217678" y="1027495"/>
                  <a:pt x="195756" y="1049417"/>
                  <a:pt x="195756" y="1076435"/>
                </a:cubicBezTo>
                <a:close/>
                <a:moveTo>
                  <a:pt x="146817" y="1126547"/>
                </a:moveTo>
                <a:cubicBezTo>
                  <a:pt x="173835" y="1126547"/>
                  <a:pt x="195756" y="1104625"/>
                  <a:pt x="195756" y="1077607"/>
                </a:cubicBezTo>
                <a:lnTo>
                  <a:pt x="97878" y="1077607"/>
                </a:lnTo>
                <a:cubicBezTo>
                  <a:pt x="97878" y="1104625"/>
                  <a:pt x="119799" y="1126547"/>
                  <a:pt x="146817" y="1126547"/>
                </a:cubicBezTo>
                <a:close/>
                <a:moveTo>
                  <a:pt x="0" y="1076435"/>
                </a:moveTo>
                <a:lnTo>
                  <a:pt x="97878" y="1076435"/>
                </a:lnTo>
                <a:cubicBezTo>
                  <a:pt x="97878" y="1049417"/>
                  <a:pt x="75957" y="1027495"/>
                  <a:pt x="48939" y="1027495"/>
                </a:cubicBezTo>
                <a:cubicBezTo>
                  <a:pt x="21921" y="1027495"/>
                  <a:pt x="0" y="1049417"/>
                  <a:pt x="0" y="1076435"/>
                </a:cubicBezTo>
                <a:close/>
                <a:moveTo>
                  <a:pt x="342574" y="1023797"/>
                </a:moveTo>
                <a:cubicBezTo>
                  <a:pt x="369592" y="1023797"/>
                  <a:pt x="391513" y="1001876"/>
                  <a:pt x="391513" y="974858"/>
                </a:cubicBezTo>
                <a:lnTo>
                  <a:pt x="293635" y="974858"/>
                </a:lnTo>
                <a:cubicBezTo>
                  <a:pt x="293635" y="1001876"/>
                  <a:pt x="315556" y="1023797"/>
                  <a:pt x="342574" y="1023797"/>
                </a:cubicBezTo>
                <a:close/>
                <a:moveTo>
                  <a:pt x="195756" y="973685"/>
                </a:moveTo>
                <a:lnTo>
                  <a:pt x="293635" y="973685"/>
                </a:lnTo>
                <a:cubicBezTo>
                  <a:pt x="293635" y="946667"/>
                  <a:pt x="271714" y="924746"/>
                  <a:pt x="244696" y="924746"/>
                </a:cubicBezTo>
                <a:cubicBezTo>
                  <a:pt x="217678" y="924746"/>
                  <a:pt x="195756" y="946667"/>
                  <a:pt x="195756" y="973685"/>
                </a:cubicBezTo>
                <a:close/>
                <a:moveTo>
                  <a:pt x="146817" y="1023797"/>
                </a:moveTo>
                <a:cubicBezTo>
                  <a:pt x="173835" y="1023797"/>
                  <a:pt x="195756" y="1001876"/>
                  <a:pt x="195756" y="974858"/>
                </a:cubicBezTo>
                <a:lnTo>
                  <a:pt x="97878" y="974858"/>
                </a:lnTo>
                <a:cubicBezTo>
                  <a:pt x="97878" y="1001876"/>
                  <a:pt x="119799" y="1023797"/>
                  <a:pt x="146817" y="1023797"/>
                </a:cubicBezTo>
                <a:close/>
                <a:moveTo>
                  <a:pt x="0" y="973685"/>
                </a:moveTo>
                <a:lnTo>
                  <a:pt x="97878" y="973685"/>
                </a:lnTo>
                <a:cubicBezTo>
                  <a:pt x="97878" y="946667"/>
                  <a:pt x="75957" y="924746"/>
                  <a:pt x="48939" y="924746"/>
                </a:cubicBezTo>
                <a:cubicBezTo>
                  <a:pt x="21921" y="924746"/>
                  <a:pt x="0" y="946667"/>
                  <a:pt x="0" y="973685"/>
                </a:cubicBezTo>
                <a:close/>
                <a:moveTo>
                  <a:pt x="342574" y="921047"/>
                </a:moveTo>
                <a:cubicBezTo>
                  <a:pt x="369592" y="921047"/>
                  <a:pt x="391513" y="899126"/>
                  <a:pt x="391513" y="872108"/>
                </a:cubicBezTo>
                <a:lnTo>
                  <a:pt x="293635" y="872108"/>
                </a:lnTo>
                <a:cubicBezTo>
                  <a:pt x="293635" y="899126"/>
                  <a:pt x="315556" y="921047"/>
                  <a:pt x="342574" y="921047"/>
                </a:cubicBezTo>
                <a:close/>
                <a:moveTo>
                  <a:pt x="195756" y="870936"/>
                </a:moveTo>
                <a:lnTo>
                  <a:pt x="293635" y="870936"/>
                </a:lnTo>
                <a:cubicBezTo>
                  <a:pt x="293635" y="843918"/>
                  <a:pt x="271714" y="821996"/>
                  <a:pt x="244696" y="821996"/>
                </a:cubicBezTo>
                <a:cubicBezTo>
                  <a:pt x="217678" y="821996"/>
                  <a:pt x="195756" y="843918"/>
                  <a:pt x="195756" y="870936"/>
                </a:cubicBezTo>
                <a:close/>
                <a:moveTo>
                  <a:pt x="146817" y="921047"/>
                </a:moveTo>
                <a:cubicBezTo>
                  <a:pt x="173835" y="921047"/>
                  <a:pt x="195756" y="899126"/>
                  <a:pt x="195756" y="872108"/>
                </a:cubicBezTo>
                <a:lnTo>
                  <a:pt x="97878" y="872108"/>
                </a:lnTo>
                <a:cubicBezTo>
                  <a:pt x="97878" y="899126"/>
                  <a:pt x="119799" y="921047"/>
                  <a:pt x="146817" y="921047"/>
                </a:cubicBezTo>
                <a:close/>
                <a:moveTo>
                  <a:pt x="0" y="870936"/>
                </a:moveTo>
                <a:lnTo>
                  <a:pt x="97878" y="870936"/>
                </a:lnTo>
                <a:cubicBezTo>
                  <a:pt x="97878" y="843918"/>
                  <a:pt x="75957" y="821996"/>
                  <a:pt x="48939" y="821996"/>
                </a:cubicBezTo>
                <a:cubicBezTo>
                  <a:pt x="21921" y="821996"/>
                  <a:pt x="0" y="843918"/>
                  <a:pt x="0" y="870936"/>
                </a:cubicBezTo>
                <a:close/>
                <a:moveTo>
                  <a:pt x="342574" y="818298"/>
                </a:moveTo>
                <a:cubicBezTo>
                  <a:pt x="369592" y="818298"/>
                  <a:pt x="391513" y="796377"/>
                  <a:pt x="391513" y="769359"/>
                </a:cubicBezTo>
                <a:lnTo>
                  <a:pt x="293635" y="769359"/>
                </a:lnTo>
                <a:cubicBezTo>
                  <a:pt x="293635" y="796377"/>
                  <a:pt x="315556" y="818298"/>
                  <a:pt x="342574" y="818298"/>
                </a:cubicBezTo>
                <a:close/>
                <a:moveTo>
                  <a:pt x="195756" y="768186"/>
                </a:moveTo>
                <a:lnTo>
                  <a:pt x="293635" y="768186"/>
                </a:lnTo>
                <a:cubicBezTo>
                  <a:pt x="293635" y="741168"/>
                  <a:pt x="271714" y="719247"/>
                  <a:pt x="244696" y="719247"/>
                </a:cubicBezTo>
                <a:cubicBezTo>
                  <a:pt x="217678" y="719247"/>
                  <a:pt x="195756" y="741168"/>
                  <a:pt x="195756" y="768186"/>
                </a:cubicBezTo>
                <a:close/>
                <a:moveTo>
                  <a:pt x="146817" y="818298"/>
                </a:moveTo>
                <a:cubicBezTo>
                  <a:pt x="173835" y="818298"/>
                  <a:pt x="195756" y="796377"/>
                  <a:pt x="195756" y="769359"/>
                </a:cubicBezTo>
                <a:lnTo>
                  <a:pt x="97878" y="769359"/>
                </a:lnTo>
                <a:cubicBezTo>
                  <a:pt x="97878" y="796377"/>
                  <a:pt x="119799" y="818298"/>
                  <a:pt x="146817" y="818298"/>
                </a:cubicBezTo>
                <a:close/>
                <a:moveTo>
                  <a:pt x="0" y="768186"/>
                </a:moveTo>
                <a:lnTo>
                  <a:pt x="97878" y="768186"/>
                </a:lnTo>
                <a:cubicBezTo>
                  <a:pt x="97878" y="741168"/>
                  <a:pt x="75957" y="719247"/>
                  <a:pt x="48939" y="719247"/>
                </a:cubicBezTo>
                <a:cubicBezTo>
                  <a:pt x="21921" y="719247"/>
                  <a:pt x="0" y="741168"/>
                  <a:pt x="0" y="768186"/>
                </a:cubicBezTo>
                <a:close/>
                <a:moveTo>
                  <a:pt x="342574" y="1948543"/>
                </a:moveTo>
                <a:cubicBezTo>
                  <a:pt x="369592" y="1948543"/>
                  <a:pt x="391513" y="1926622"/>
                  <a:pt x="391513" y="1899604"/>
                </a:cubicBezTo>
                <a:lnTo>
                  <a:pt x="293635" y="1899604"/>
                </a:lnTo>
                <a:cubicBezTo>
                  <a:pt x="293635" y="1926622"/>
                  <a:pt x="315556" y="1948543"/>
                  <a:pt x="342574" y="1948543"/>
                </a:cubicBezTo>
                <a:close/>
                <a:moveTo>
                  <a:pt x="195756" y="1898476"/>
                </a:moveTo>
                <a:lnTo>
                  <a:pt x="293635" y="1898476"/>
                </a:lnTo>
                <a:cubicBezTo>
                  <a:pt x="293635" y="1871458"/>
                  <a:pt x="271714" y="1849537"/>
                  <a:pt x="244696" y="1849537"/>
                </a:cubicBezTo>
                <a:cubicBezTo>
                  <a:pt x="217678" y="1849537"/>
                  <a:pt x="195756" y="1871413"/>
                  <a:pt x="195756" y="1898476"/>
                </a:cubicBezTo>
                <a:close/>
                <a:moveTo>
                  <a:pt x="146817" y="1948543"/>
                </a:moveTo>
                <a:cubicBezTo>
                  <a:pt x="173835" y="1948543"/>
                  <a:pt x="195756" y="1926622"/>
                  <a:pt x="195756" y="1899604"/>
                </a:cubicBezTo>
                <a:lnTo>
                  <a:pt x="97878" y="1899604"/>
                </a:lnTo>
                <a:cubicBezTo>
                  <a:pt x="97878" y="1926622"/>
                  <a:pt x="119799" y="1948543"/>
                  <a:pt x="146817" y="1948543"/>
                </a:cubicBezTo>
                <a:close/>
                <a:moveTo>
                  <a:pt x="0" y="1898476"/>
                </a:moveTo>
                <a:lnTo>
                  <a:pt x="97878" y="1898476"/>
                </a:lnTo>
                <a:cubicBezTo>
                  <a:pt x="97878" y="1871458"/>
                  <a:pt x="75957" y="1849537"/>
                  <a:pt x="48939" y="1849537"/>
                </a:cubicBezTo>
                <a:cubicBezTo>
                  <a:pt x="21921" y="1849537"/>
                  <a:pt x="0" y="1871413"/>
                  <a:pt x="0" y="1898476"/>
                </a:cubicBezTo>
                <a:close/>
                <a:moveTo>
                  <a:pt x="342574" y="1845793"/>
                </a:moveTo>
                <a:cubicBezTo>
                  <a:pt x="369592" y="1845793"/>
                  <a:pt x="391513" y="1823872"/>
                  <a:pt x="391513" y="1796854"/>
                </a:cubicBezTo>
                <a:lnTo>
                  <a:pt x="293635" y="1796854"/>
                </a:lnTo>
                <a:cubicBezTo>
                  <a:pt x="293635" y="1823872"/>
                  <a:pt x="315556" y="1845793"/>
                  <a:pt x="342574" y="1845793"/>
                </a:cubicBezTo>
                <a:close/>
                <a:moveTo>
                  <a:pt x="195756" y="1795727"/>
                </a:moveTo>
                <a:lnTo>
                  <a:pt x="293635" y="1795727"/>
                </a:lnTo>
                <a:cubicBezTo>
                  <a:pt x="293635" y="1768709"/>
                  <a:pt x="271714" y="1746787"/>
                  <a:pt x="244696" y="1746787"/>
                </a:cubicBezTo>
                <a:cubicBezTo>
                  <a:pt x="217678" y="1746787"/>
                  <a:pt x="195756" y="1768664"/>
                  <a:pt x="195756" y="1795727"/>
                </a:cubicBezTo>
                <a:close/>
                <a:moveTo>
                  <a:pt x="146817" y="1845793"/>
                </a:moveTo>
                <a:cubicBezTo>
                  <a:pt x="173835" y="1845793"/>
                  <a:pt x="195756" y="1823872"/>
                  <a:pt x="195756" y="1796854"/>
                </a:cubicBezTo>
                <a:lnTo>
                  <a:pt x="97878" y="1796854"/>
                </a:lnTo>
                <a:cubicBezTo>
                  <a:pt x="97878" y="1823872"/>
                  <a:pt x="119799" y="1845793"/>
                  <a:pt x="146817" y="1845793"/>
                </a:cubicBezTo>
                <a:close/>
                <a:moveTo>
                  <a:pt x="0" y="1795727"/>
                </a:moveTo>
                <a:lnTo>
                  <a:pt x="97878" y="1795727"/>
                </a:lnTo>
                <a:cubicBezTo>
                  <a:pt x="97878" y="1768709"/>
                  <a:pt x="75957" y="1746787"/>
                  <a:pt x="48939" y="1746787"/>
                </a:cubicBezTo>
                <a:cubicBezTo>
                  <a:pt x="21921" y="1746787"/>
                  <a:pt x="0" y="1768664"/>
                  <a:pt x="0" y="1795727"/>
                </a:cubicBezTo>
                <a:close/>
                <a:moveTo>
                  <a:pt x="342574" y="1743044"/>
                </a:moveTo>
                <a:cubicBezTo>
                  <a:pt x="369592" y="1743044"/>
                  <a:pt x="391513" y="1721123"/>
                  <a:pt x="391513" y="1694105"/>
                </a:cubicBezTo>
                <a:lnTo>
                  <a:pt x="293635" y="1694105"/>
                </a:lnTo>
                <a:cubicBezTo>
                  <a:pt x="293635" y="1721123"/>
                  <a:pt x="315556" y="1743044"/>
                  <a:pt x="342574" y="1743044"/>
                </a:cubicBezTo>
                <a:close/>
                <a:moveTo>
                  <a:pt x="195756" y="1692977"/>
                </a:moveTo>
                <a:lnTo>
                  <a:pt x="293635" y="1692977"/>
                </a:lnTo>
                <a:cubicBezTo>
                  <a:pt x="293635" y="1665959"/>
                  <a:pt x="271714" y="1644038"/>
                  <a:pt x="244696" y="1644038"/>
                </a:cubicBezTo>
                <a:cubicBezTo>
                  <a:pt x="217678" y="1644038"/>
                  <a:pt x="195756" y="1665914"/>
                  <a:pt x="195756" y="1692977"/>
                </a:cubicBezTo>
                <a:close/>
                <a:moveTo>
                  <a:pt x="146817" y="1743044"/>
                </a:moveTo>
                <a:cubicBezTo>
                  <a:pt x="173835" y="1743044"/>
                  <a:pt x="195756" y="1721123"/>
                  <a:pt x="195756" y="1694105"/>
                </a:cubicBezTo>
                <a:lnTo>
                  <a:pt x="97878" y="1694105"/>
                </a:lnTo>
                <a:cubicBezTo>
                  <a:pt x="97878" y="1721123"/>
                  <a:pt x="119799" y="1743044"/>
                  <a:pt x="146817" y="1743044"/>
                </a:cubicBezTo>
                <a:close/>
                <a:moveTo>
                  <a:pt x="0" y="1692977"/>
                </a:moveTo>
                <a:lnTo>
                  <a:pt x="97878" y="1692977"/>
                </a:lnTo>
                <a:cubicBezTo>
                  <a:pt x="97878" y="1665959"/>
                  <a:pt x="75957" y="1644038"/>
                  <a:pt x="48939" y="1644038"/>
                </a:cubicBezTo>
                <a:cubicBezTo>
                  <a:pt x="21921" y="1644038"/>
                  <a:pt x="0" y="1665914"/>
                  <a:pt x="0" y="1692977"/>
                </a:cubicBezTo>
                <a:close/>
                <a:moveTo>
                  <a:pt x="342574" y="1640294"/>
                </a:moveTo>
                <a:cubicBezTo>
                  <a:pt x="369592" y="1640294"/>
                  <a:pt x="391513" y="1618373"/>
                  <a:pt x="391513" y="1591355"/>
                </a:cubicBezTo>
                <a:lnTo>
                  <a:pt x="293635" y="1591355"/>
                </a:lnTo>
                <a:cubicBezTo>
                  <a:pt x="293635" y="1618373"/>
                  <a:pt x="315556" y="1640294"/>
                  <a:pt x="342574" y="1640294"/>
                </a:cubicBezTo>
                <a:close/>
                <a:moveTo>
                  <a:pt x="195756" y="1590228"/>
                </a:moveTo>
                <a:lnTo>
                  <a:pt x="293635" y="1590228"/>
                </a:lnTo>
                <a:cubicBezTo>
                  <a:pt x="293635" y="1563210"/>
                  <a:pt x="271714" y="1541288"/>
                  <a:pt x="244696" y="1541288"/>
                </a:cubicBezTo>
                <a:cubicBezTo>
                  <a:pt x="217678" y="1541288"/>
                  <a:pt x="195756" y="1563164"/>
                  <a:pt x="195756" y="1590228"/>
                </a:cubicBezTo>
                <a:close/>
                <a:moveTo>
                  <a:pt x="146817" y="1640294"/>
                </a:moveTo>
                <a:cubicBezTo>
                  <a:pt x="173835" y="1640294"/>
                  <a:pt x="195756" y="1618373"/>
                  <a:pt x="195756" y="1591355"/>
                </a:cubicBezTo>
                <a:lnTo>
                  <a:pt x="97878" y="1591355"/>
                </a:lnTo>
                <a:cubicBezTo>
                  <a:pt x="97878" y="1618373"/>
                  <a:pt x="119799" y="1640294"/>
                  <a:pt x="146817" y="1640294"/>
                </a:cubicBezTo>
                <a:close/>
                <a:moveTo>
                  <a:pt x="0" y="1590228"/>
                </a:moveTo>
                <a:lnTo>
                  <a:pt x="97878" y="1590228"/>
                </a:lnTo>
                <a:cubicBezTo>
                  <a:pt x="97878" y="1563210"/>
                  <a:pt x="75957" y="1541288"/>
                  <a:pt x="48939" y="1541288"/>
                </a:cubicBezTo>
                <a:cubicBezTo>
                  <a:pt x="21921" y="1541288"/>
                  <a:pt x="0" y="1563164"/>
                  <a:pt x="0" y="1590228"/>
                </a:cubicBezTo>
                <a:close/>
                <a:moveTo>
                  <a:pt x="342574" y="1537545"/>
                </a:moveTo>
                <a:cubicBezTo>
                  <a:pt x="369592" y="1537545"/>
                  <a:pt x="391513" y="1515624"/>
                  <a:pt x="391513" y="1488606"/>
                </a:cubicBezTo>
                <a:lnTo>
                  <a:pt x="293635" y="1488606"/>
                </a:lnTo>
                <a:cubicBezTo>
                  <a:pt x="293635" y="1515624"/>
                  <a:pt x="315556" y="1537545"/>
                  <a:pt x="342574" y="1537545"/>
                </a:cubicBezTo>
                <a:close/>
                <a:moveTo>
                  <a:pt x="195756" y="1487478"/>
                </a:moveTo>
                <a:lnTo>
                  <a:pt x="293635" y="1487478"/>
                </a:lnTo>
                <a:cubicBezTo>
                  <a:pt x="293635" y="1460460"/>
                  <a:pt x="271714" y="1438539"/>
                  <a:pt x="244696" y="1438539"/>
                </a:cubicBezTo>
                <a:cubicBezTo>
                  <a:pt x="217678" y="1438539"/>
                  <a:pt x="195756" y="1460415"/>
                  <a:pt x="195756" y="1487478"/>
                </a:cubicBezTo>
                <a:close/>
                <a:moveTo>
                  <a:pt x="146817" y="1537545"/>
                </a:moveTo>
                <a:cubicBezTo>
                  <a:pt x="173835" y="1537545"/>
                  <a:pt x="195756" y="1515624"/>
                  <a:pt x="195756" y="1488606"/>
                </a:cubicBezTo>
                <a:lnTo>
                  <a:pt x="97878" y="1488606"/>
                </a:lnTo>
                <a:cubicBezTo>
                  <a:pt x="97878" y="1515624"/>
                  <a:pt x="119799" y="1537545"/>
                  <a:pt x="146817" y="1537545"/>
                </a:cubicBezTo>
                <a:close/>
                <a:moveTo>
                  <a:pt x="0" y="1487478"/>
                </a:moveTo>
                <a:lnTo>
                  <a:pt x="97878" y="1487478"/>
                </a:lnTo>
                <a:cubicBezTo>
                  <a:pt x="97878" y="1460460"/>
                  <a:pt x="75957" y="1438539"/>
                  <a:pt x="48939" y="1438539"/>
                </a:cubicBezTo>
                <a:cubicBezTo>
                  <a:pt x="21921" y="1438539"/>
                  <a:pt x="0" y="1460415"/>
                  <a:pt x="0" y="1487478"/>
                </a:cubicBezTo>
                <a:close/>
                <a:moveTo>
                  <a:pt x="342574" y="1434795"/>
                </a:moveTo>
                <a:cubicBezTo>
                  <a:pt x="369592" y="1434795"/>
                  <a:pt x="391513" y="1412874"/>
                  <a:pt x="391513" y="1385856"/>
                </a:cubicBezTo>
                <a:lnTo>
                  <a:pt x="293635" y="1385856"/>
                </a:lnTo>
                <a:cubicBezTo>
                  <a:pt x="293635" y="1412874"/>
                  <a:pt x="315556" y="1434795"/>
                  <a:pt x="342574" y="1434795"/>
                </a:cubicBezTo>
                <a:close/>
                <a:moveTo>
                  <a:pt x="195756" y="1384728"/>
                </a:moveTo>
                <a:lnTo>
                  <a:pt x="293635" y="1384728"/>
                </a:lnTo>
                <a:cubicBezTo>
                  <a:pt x="293635" y="1357710"/>
                  <a:pt x="271714" y="1335789"/>
                  <a:pt x="244696" y="1335789"/>
                </a:cubicBezTo>
                <a:cubicBezTo>
                  <a:pt x="217678" y="1335789"/>
                  <a:pt x="195756" y="1357665"/>
                  <a:pt x="195756" y="1384728"/>
                </a:cubicBezTo>
                <a:close/>
                <a:moveTo>
                  <a:pt x="146817" y="1434795"/>
                </a:moveTo>
                <a:cubicBezTo>
                  <a:pt x="173835" y="1434795"/>
                  <a:pt x="195756" y="1412874"/>
                  <a:pt x="195756" y="1385856"/>
                </a:cubicBezTo>
                <a:lnTo>
                  <a:pt x="97878" y="1385856"/>
                </a:lnTo>
                <a:cubicBezTo>
                  <a:pt x="97878" y="1412874"/>
                  <a:pt x="119799" y="1434795"/>
                  <a:pt x="146817" y="1434795"/>
                </a:cubicBezTo>
                <a:close/>
                <a:moveTo>
                  <a:pt x="0" y="1384728"/>
                </a:moveTo>
                <a:lnTo>
                  <a:pt x="97878" y="1384728"/>
                </a:lnTo>
                <a:cubicBezTo>
                  <a:pt x="97878" y="1357710"/>
                  <a:pt x="75957" y="1335789"/>
                  <a:pt x="48939" y="1335789"/>
                </a:cubicBezTo>
                <a:cubicBezTo>
                  <a:pt x="21921" y="1335789"/>
                  <a:pt x="0" y="1357665"/>
                  <a:pt x="0" y="1384728"/>
                </a:cubicBezTo>
                <a:close/>
                <a:moveTo>
                  <a:pt x="342574" y="1332046"/>
                </a:moveTo>
                <a:cubicBezTo>
                  <a:pt x="369592" y="1332046"/>
                  <a:pt x="391513" y="1310124"/>
                  <a:pt x="391513" y="1283107"/>
                </a:cubicBezTo>
                <a:lnTo>
                  <a:pt x="293635" y="1283107"/>
                </a:lnTo>
                <a:cubicBezTo>
                  <a:pt x="293635" y="1310124"/>
                  <a:pt x="315556" y="1332046"/>
                  <a:pt x="342574" y="1332046"/>
                </a:cubicBezTo>
                <a:close/>
                <a:moveTo>
                  <a:pt x="195756" y="1281934"/>
                </a:moveTo>
                <a:lnTo>
                  <a:pt x="293635" y="1281934"/>
                </a:lnTo>
                <a:cubicBezTo>
                  <a:pt x="293635" y="1254916"/>
                  <a:pt x="271714" y="1232995"/>
                  <a:pt x="244696" y="1232995"/>
                </a:cubicBezTo>
                <a:cubicBezTo>
                  <a:pt x="217678" y="1232995"/>
                  <a:pt x="195756" y="1254916"/>
                  <a:pt x="195756" y="1281934"/>
                </a:cubicBezTo>
                <a:close/>
                <a:moveTo>
                  <a:pt x="146817" y="1332046"/>
                </a:moveTo>
                <a:cubicBezTo>
                  <a:pt x="173835" y="1332046"/>
                  <a:pt x="195756" y="1310124"/>
                  <a:pt x="195756" y="1283107"/>
                </a:cubicBezTo>
                <a:lnTo>
                  <a:pt x="97878" y="1283107"/>
                </a:lnTo>
                <a:cubicBezTo>
                  <a:pt x="97878" y="1310124"/>
                  <a:pt x="119799" y="1332046"/>
                  <a:pt x="146817" y="1332046"/>
                </a:cubicBezTo>
                <a:close/>
                <a:moveTo>
                  <a:pt x="0" y="1281934"/>
                </a:moveTo>
                <a:lnTo>
                  <a:pt x="97878" y="1281934"/>
                </a:lnTo>
                <a:cubicBezTo>
                  <a:pt x="97878" y="1254916"/>
                  <a:pt x="75957" y="1232995"/>
                  <a:pt x="48939" y="1232995"/>
                </a:cubicBezTo>
                <a:cubicBezTo>
                  <a:pt x="21921" y="1232995"/>
                  <a:pt x="0" y="1254916"/>
                  <a:pt x="0" y="1281934"/>
                </a:cubicBezTo>
                <a:close/>
                <a:moveTo>
                  <a:pt x="342574" y="1229296"/>
                </a:moveTo>
                <a:cubicBezTo>
                  <a:pt x="369592" y="1229296"/>
                  <a:pt x="391513" y="1207375"/>
                  <a:pt x="391513" y="1180357"/>
                </a:cubicBezTo>
                <a:lnTo>
                  <a:pt x="293635" y="1180357"/>
                </a:lnTo>
                <a:cubicBezTo>
                  <a:pt x="293635" y="1207375"/>
                  <a:pt x="315556" y="1229296"/>
                  <a:pt x="342574" y="1229296"/>
                </a:cubicBezTo>
                <a:close/>
                <a:moveTo>
                  <a:pt x="195756" y="1179184"/>
                </a:moveTo>
                <a:lnTo>
                  <a:pt x="293635" y="1179184"/>
                </a:lnTo>
                <a:cubicBezTo>
                  <a:pt x="293635" y="1152166"/>
                  <a:pt x="271714" y="1130245"/>
                  <a:pt x="244696" y="1130245"/>
                </a:cubicBezTo>
                <a:cubicBezTo>
                  <a:pt x="217678" y="1130245"/>
                  <a:pt x="195756" y="1152166"/>
                  <a:pt x="195756" y="1179184"/>
                </a:cubicBezTo>
                <a:close/>
                <a:moveTo>
                  <a:pt x="146817" y="1229296"/>
                </a:moveTo>
                <a:cubicBezTo>
                  <a:pt x="173835" y="1229296"/>
                  <a:pt x="195756" y="1207375"/>
                  <a:pt x="195756" y="1180357"/>
                </a:cubicBezTo>
                <a:lnTo>
                  <a:pt x="97878" y="1180357"/>
                </a:lnTo>
                <a:cubicBezTo>
                  <a:pt x="97878" y="1207375"/>
                  <a:pt x="119799" y="1229296"/>
                  <a:pt x="146817" y="1229296"/>
                </a:cubicBezTo>
                <a:close/>
                <a:moveTo>
                  <a:pt x="0" y="1179184"/>
                </a:moveTo>
                <a:lnTo>
                  <a:pt x="97878" y="1179184"/>
                </a:lnTo>
                <a:cubicBezTo>
                  <a:pt x="97878" y="1152166"/>
                  <a:pt x="75957" y="1130245"/>
                  <a:pt x="48939" y="1130245"/>
                </a:cubicBezTo>
                <a:cubicBezTo>
                  <a:pt x="21921" y="1130245"/>
                  <a:pt x="0" y="1152166"/>
                  <a:pt x="0" y="1179184"/>
                </a:cubicBezTo>
                <a:close/>
                <a:moveTo>
                  <a:pt x="342574" y="715548"/>
                </a:moveTo>
                <a:cubicBezTo>
                  <a:pt x="369592" y="715548"/>
                  <a:pt x="391513" y="693627"/>
                  <a:pt x="391513" y="666609"/>
                </a:cubicBezTo>
                <a:lnTo>
                  <a:pt x="293635" y="666609"/>
                </a:lnTo>
                <a:cubicBezTo>
                  <a:pt x="293635" y="693627"/>
                  <a:pt x="315556" y="715548"/>
                  <a:pt x="342574" y="715548"/>
                </a:cubicBezTo>
                <a:close/>
                <a:moveTo>
                  <a:pt x="195756" y="665436"/>
                </a:moveTo>
                <a:lnTo>
                  <a:pt x="293635" y="665436"/>
                </a:lnTo>
                <a:cubicBezTo>
                  <a:pt x="293635" y="638418"/>
                  <a:pt x="271714" y="616497"/>
                  <a:pt x="244696" y="616497"/>
                </a:cubicBezTo>
                <a:cubicBezTo>
                  <a:pt x="217678" y="616497"/>
                  <a:pt x="195756" y="638418"/>
                  <a:pt x="195756" y="665436"/>
                </a:cubicBezTo>
                <a:close/>
                <a:moveTo>
                  <a:pt x="146817" y="715548"/>
                </a:moveTo>
                <a:cubicBezTo>
                  <a:pt x="173835" y="715548"/>
                  <a:pt x="195756" y="693627"/>
                  <a:pt x="195756" y="666609"/>
                </a:cubicBezTo>
                <a:lnTo>
                  <a:pt x="97878" y="666609"/>
                </a:lnTo>
                <a:cubicBezTo>
                  <a:pt x="97878" y="693627"/>
                  <a:pt x="119799" y="715548"/>
                  <a:pt x="146817" y="715548"/>
                </a:cubicBezTo>
                <a:close/>
                <a:moveTo>
                  <a:pt x="0" y="665436"/>
                </a:moveTo>
                <a:lnTo>
                  <a:pt x="97878" y="665436"/>
                </a:lnTo>
                <a:cubicBezTo>
                  <a:pt x="97878" y="638418"/>
                  <a:pt x="75957" y="616497"/>
                  <a:pt x="48939" y="616497"/>
                </a:cubicBezTo>
                <a:cubicBezTo>
                  <a:pt x="21921" y="616497"/>
                  <a:pt x="0" y="638418"/>
                  <a:pt x="0" y="665436"/>
                </a:cubicBezTo>
                <a:close/>
                <a:moveTo>
                  <a:pt x="342574" y="612799"/>
                </a:moveTo>
                <a:cubicBezTo>
                  <a:pt x="369592" y="612799"/>
                  <a:pt x="391513" y="590878"/>
                  <a:pt x="391513" y="563860"/>
                </a:cubicBezTo>
                <a:lnTo>
                  <a:pt x="293635" y="563860"/>
                </a:lnTo>
                <a:cubicBezTo>
                  <a:pt x="293635" y="590878"/>
                  <a:pt x="315556" y="612799"/>
                  <a:pt x="342574" y="612799"/>
                </a:cubicBezTo>
                <a:close/>
                <a:moveTo>
                  <a:pt x="195756" y="562687"/>
                </a:moveTo>
                <a:lnTo>
                  <a:pt x="293635" y="562687"/>
                </a:lnTo>
                <a:cubicBezTo>
                  <a:pt x="293635" y="535669"/>
                  <a:pt x="271714" y="513748"/>
                  <a:pt x="244696" y="513748"/>
                </a:cubicBezTo>
                <a:cubicBezTo>
                  <a:pt x="217678" y="513748"/>
                  <a:pt x="195756" y="535669"/>
                  <a:pt x="195756" y="562687"/>
                </a:cubicBezTo>
                <a:close/>
                <a:moveTo>
                  <a:pt x="146817" y="612799"/>
                </a:moveTo>
                <a:cubicBezTo>
                  <a:pt x="173835" y="612799"/>
                  <a:pt x="195756" y="590878"/>
                  <a:pt x="195756" y="563860"/>
                </a:cubicBezTo>
                <a:lnTo>
                  <a:pt x="97878" y="563860"/>
                </a:lnTo>
                <a:cubicBezTo>
                  <a:pt x="97878" y="590878"/>
                  <a:pt x="119799" y="612799"/>
                  <a:pt x="146817" y="612799"/>
                </a:cubicBezTo>
                <a:close/>
                <a:moveTo>
                  <a:pt x="0" y="562687"/>
                </a:moveTo>
                <a:lnTo>
                  <a:pt x="97878" y="562687"/>
                </a:lnTo>
                <a:cubicBezTo>
                  <a:pt x="97878" y="535669"/>
                  <a:pt x="75957" y="513748"/>
                  <a:pt x="48939" y="513748"/>
                </a:cubicBezTo>
                <a:cubicBezTo>
                  <a:pt x="21921" y="513748"/>
                  <a:pt x="0" y="535669"/>
                  <a:pt x="0" y="562687"/>
                </a:cubicBezTo>
                <a:close/>
                <a:moveTo>
                  <a:pt x="342574" y="510049"/>
                </a:moveTo>
                <a:cubicBezTo>
                  <a:pt x="369592" y="510049"/>
                  <a:pt x="391513" y="488128"/>
                  <a:pt x="391513" y="461110"/>
                </a:cubicBezTo>
                <a:lnTo>
                  <a:pt x="293635" y="461110"/>
                </a:lnTo>
                <a:cubicBezTo>
                  <a:pt x="293635" y="488128"/>
                  <a:pt x="315556" y="510049"/>
                  <a:pt x="342574" y="510049"/>
                </a:cubicBezTo>
                <a:close/>
                <a:moveTo>
                  <a:pt x="195756" y="459937"/>
                </a:moveTo>
                <a:lnTo>
                  <a:pt x="293635" y="459937"/>
                </a:lnTo>
                <a:cubicBezTo>
                  <a:pt x="293635" y="432919"/>
                  <a:pt x="271714" y="410998"/>
                  <a:pt x="244696" y="410998"/>
                </a:cubicBezTo>
                <a:cubicBezTo>
                  <a:pt x="217678" y="410998"/>
                  <a:pt x="195756" y="432919"/>
                  <a:pt x="195756" y="459937"/>
                </a:cubicBezTo>
                <a:close/>
                <a:moveTo>
                  <a:pt x="146817" y="510049"/>
                </a:moveTo>
                <a:cubicBezTo>
                  <a:pt x="173835" y="510049"/>
                  <a:pt x="195756" y="488128"/>
                  <a:pt x="195756" y="461110"/>
                </a:cubicBezTo>
                <a:lnTo>
                  <a:pt x="97878" y="461110"/>
                </a:lnTo>
                <a:cubicBezTo>
                  <a:pt x="97878" y="488128"/>
                  <a:pt x="119799" y="510049"/>
                  <a:pt x="146817" y="510049"/>
                </a:cubicBezTo>
                <a:close/>
                <a:moveTo>
                  <a:pt x="0" y="459937"/>
                </a:moveTo>
                <a:lnTo>
                  <a:pt x="97878" y="459937"/>
                </a:lnTo>
                <a:cubicBezTo>
                  <a:pt x="97878" y="432919"/>
                  <a:pt x="75957" y="410998"/>
                  <a:pt x="48939" y="410998"/>
                </a:cubicBezTo>
                <a:cubicBezTo>
                  <a:pt x="21921" y="410998"/>
                  <a:pt x="0" y="432919"/>
                  <a:pt x="0" y="459937"/>
                </a:cubicBezTo>
                <a:close/>
                <a:moveTo>
                  <a:pt x="342574" y="407254"/>
                </a:moveTo>
                <a:cubicBezTo>
                  <a:pt x="369592" y="407254"/>
                  <a:pt x="391513" y="385333"/>
                  <a:pt x="391513" y="358315"/>
                </a:cubicBezTo>
                <a:lnTo>
                  <a:pt x="293635" y="358315"/>
                </a:lnTo>
                <a:cubicBezTo>
                  <a:pt x="293635" y="385379"/>
                  <a:pt x="315556" y="407254"/>
                  <a:pt x="342574" y="407254"/>
                </a:cubicBezTo>
                <a:close/>
                <a:moveTo>
                  <a:pt x="195756" y="357188"/>
                </a:moveTo>
                <a:lnTo>
                  <a:pt x="293635" y="357188"/>
                </a:lnTo>
                <a:cubicBezTo>
                  <a:pt x="293635" y="330170"/>
                  <a:pt x="271714" y="308249"/>
                  <a:pt x="244696" y="308249"/>
                </a:cubicBezTo>
                <a:cubicBezTo>
                  <a:pt x="217678" y="308249"/>
                  <a:pt x="195756" y="330170"/>
                  <a:pt x="195756" y="357188"/>
                </a:cubicBezTo>
                <a:close/>
                <a:moveTo>
                  <a:pt x="146817" y="407254"/>
                </a:moveTo>
                <a:cubicBezTo>
                  <a:pt x="173835" y="407254"/>
                  <a:pt x="195756" y="385333"/>
                  <a:pt x="195756" y="358315"/>
                </a:cubicBezTo>
                <a:lnTo>
                  <a:pt x="97878" y="358315"/>
                </a:lnTo>
                <a:cubicBezTo>
                  <a:pt x="97878" y="385379"/>
                  <a:pt x="119799" y="407254"/>
                  <a:pt x="146817" y="407254"/>
                </a:cubicBezTo>
                <a:close/>
                <a:moveTo>
                  <a:pt x="0" y="357188"/>
                </a:moveTo>
                <a:lnTo>
                  <a:pt x="97878" y="357188"/>
                </a:lnTo>
                <a:cubicBezTo>
                  <a:pt x="97878" y="330170"/>
                  <a:pt x="75957" y="308249"/>
                  <a:pt x="48939" y="308249"/>
                </a:cubicBezTo>
                <a:cubicBezTo>
                  <a:pt x="21921" y="308249"/>
                  <a:pt x="0" y="330170"/>
                  <a:pt x="0" y="357188"/>
                </a:cubicBezTo>
                <a:close/>
                <a:moveTo>
                  <a:pt x="342574" y="304505"/>
                </a:moveTo>
                <a:cubicBezTo>
                  <a:pt x="369592" y="304505"/>
                  <a:pt x="391513" y="282584"/>
                  <a:pt x="391513" y="255566"/>
                </a:cubicBezTo>
                <a:lnTo>
                  <a:pt x="293635" y="255566"/>
                </a:lnTo>
                <a:cubicBezTo>
                  <a:pt x="293635" y="282629"/>
                  <a:pt x="315556" y="304505"/>
                  <a:pt x="342574" y="304505"/>
                </a:cubicBezTo>
                <a:close/>
                <a:moveTo>
                  <a:pt x="195756" y="254438"/>
                </a:moveTo>
                <a:lnTo>
                  <a:pt x="293635" y="254438"/>
                </a:lnTo>
                <a:cubicBezTo>
                  <a:pt x="293635" y="227420"/>
                  <a:pt x="271714" y="205499"/>
                  <a:pt x="244696" y="205499"/>
                </a:cubicBezTo>
                <a:cubicBezTo>
                  <a:pt x="217678" y="205499"/>
                  <a:pt x="195756" y="227420"/>
                  <a:pt x="195756" y="254438"/>
                </a:cubicBezTo>
                <a:close/>
                <a:moveTo>
                  <a:pt x="146817" y="304505"/>
                </a:moveTo>
                <a:cubicBezTo>
                  <a:pt x="173835" y="304505"/>
                  <a:pt x="195756" y="282584"/>
                  <a:pt x="195756" y="255566"/>
                </a:cubicBezTo>
                <a:lnTo>
                  <a:pt x="97878" y="255566"/>
                </a:lnTo>
                <a:cubicBezTo>
                  <a:pt x="97878" y="282629"/>
                  <a:pt x="119799" y="304505"/>
                  <a:pt x="146817" y="304505"/>
                </a:cubicBezTo>
                <a:close/>
                <a:moveTo>
                  <a:pt x="0" y="254438"/>
                </a:moveTo>
                <a:lnTo>
                  <a:pt x="97878" y="254438"/>
                </a:lnTo>
                <a:cubicBezTo>
                  <a:pt x="97878" y="227420"/>
                  <a:pt x="75957" y="205499"/>
                  <a:pt x="48939" y="205499"/>
                </a:cubicBezTo>
                <a:cubicBezTo>
                  <a:pt x="21921" y="205499"/>
                  <a:pt x="0" y="227420"/>
                  <a:pt x="0" y="254438"/>
                </a:cubicBezTo>
                <a:close/>
                <a:moveTo>
                  <a:pt x="342574" y="201755"/>
                </a:moveTo>
                <a:cubicBezTo>
                  <a:pt x="369592" y="201755"/>
                  <a:pt x="391513" y="179834"/>
                  <a:pt x="391513" y="152816"/>
                </a:cubicBezTo>
                <a:lnTo>
                  <a:pt x="293635" y="152816"/>
                </a:lnTo>
                <a:cubicBezTo>
                  <a:pt x="293635" y="179879"/>
                  <a:pt x="315556" y="201755"/>
                  <a:pt x="342574" y="201755"/>
                </a:cubicBezTo>
                <a:close/>
                <a:moveTo>
                  <a:pt x="195756" y="151689"/>
                </a:moveTo>
                <a:lnTo>
                  <a:pt x="293635" y="151689"/>
                </a:lnTo>
                <a:cubicBezTo>
                  <a:pt x="293635" y="124671"/>
                  <a:pt x="271714" y="102750"/>
                  <a:pt x="244696" y="102750"/>
                </a:cubicBezTo>
                <a:cubicBezTo>
                  <a:pt x="217678" y="102750"/>
                  <a:pt x="195756" y="124671"/>
                  <a:pt x="195756" y="151689"/>
                </a:cubicBezTo>
                <a:close/>
                <a:moveTo>
                  <a:pt x="146817" y="201755"/>
                </a:moveTo>
                <a:cubicBezTo>
                  <a:pt x="173835" y="201755"/>
                  <a:pt x="195756" y="179834"/>
                  <a:pt x="195756" y="152816"/>
                </a:cubicBezTo>
                <a:lnTo>
                  <a:pt x="97878" y="152816"/>
                </a:lnTo>
                <a:cubicBezTo>
                  <a:pt x="97878" y="179879"/>
                  <a:pt x="119799" y="201755"/>
                  <a:pt x="146817" y="201755"/>
                </a:cubicBezTo>
                <a:close/>
                <a:moveTo>
                  <a:pt x="0" y="151689"/>
                </a:moveTo>
                <a:lnTo>
                  <a:pt x="97878" y="151689"/>
                </a:lnTo>
                <a:cubicBezTo>
                  <a:pt x="97878" y="124671"/>
                  <a:pt x="75957" y="102750"/>
                  <a:pt x="48939" y="102750"/>
                </a:cubicBezTo>
                <a:cubicBezTo>
                  <a:pt x="21921" y="102750"/>
                  <a:pt x="0" y="124671"/>
                  <a:pt x="0" y="151689"/>
                </a:cubicBezTo>
                <a:close/>
                <a:moveTo>
                  <a:pt x="342574" y="99006"/>
                </a:moveTo>
                <a:cubicBezTo>
                  <a:pt x="369592" y="99006"/>
                  <a:pt x="391513" y="77085"/>
                  <a:pt x="391513" y="50067"/>
                </a:cubicBezTo>
                <a:lnTo>
                  <a:pt x="293635" y="50067"/>
                </a:lnTo>
                <a:cubicBezTo>
                  <a:pt x="293635" y="77130"/>
                  <a:pt x="315556" y="99006"/>
                  <a:pt x="342574" y="99006"/>
                </a:cubicBezTo>
                <a:close/>
                <a:moveTo>
                  <a:pt x="195756" y="48939"/>
                </a:moveTo>
                <a:lnTo>
                  <a:pt x="293635" y="48939"/>
                </a:lnTo>
                <a:cubicBezTo>
                  <a:pt x="293635" y="21921"/>
                  <a:pt x="271714" y="0"/>
                  <a:pt x="244696" y="0"/>
                </a:cubicBezTo>
                <a:cubicBezTo>
                  <a:pt x="217678" y="0"/>
                  <a:pt x="195756" y="21921"/>
                  <a:pt x="195756" y="48939"/>
                </a:cubicBezTo>
                <a:close/>
                <a:moveTo>
                  <a:pt x="146817" y="99006"/>
                </a:moveTo>
                <a:cubicBezTo>
                  <a:pt x="173835" y="99006"/>
                  <a:pt x="195756" y="77085"/>
                  <a:pt x="195756" y="50067"/>
                </a:cubicBezTo>
                <a:lnTo>
                  <a:pt x="97878" y="50067"/>
                </a:lnTo>
                <a:cubicBezTo>
                  <a:pt x="97878" y="77130"/>
                  <a:pt x="119799" y="99006"/>
                  <a:pt x="146817" y="99006"/>
                </a:cubicBezTo>
                <a:close/>
                <a:moveTo>
                  <a:pt x="0" y="48939"/>
                </a:moveTo>
                <a:lnTo>
                  <a:pt x="97878" y="48939"/>
                </a:lnTo>
                <a:cubicBezTo>
                  <a:pt x="97878" y="21921"/>
                  <a:pt x="75957" y="0"/>
                  <a:pt x="48939" y="0"/>
                </a:cubicBezTo>
                <a:cubicBezTo>
                  <a:pt x="21921" y="0"/>
                  <a:pt x="0" y="21921"/>
                  <a:pt x="0" y="48939"/>
                </a:cubicBezTo>
                <a:close/>
              </a:path>
            </a:pathLst>
          </a:custGeom>
          <a:solidFill>
            <a:schemeClr val="bg2"/>
          </a:solidFill>
          <a:ln w="4498" cap="flat">
            <a:noFill/>
            <a:prstDash val="solid"/>
            <a:miter/>
          </a:ln>
        </p:spPr>
        <p:txBody>
          <a:bodyPr rtlCol="0" anchor="ctr"/>
          <a:lstStyle/>
          <a:p>
            <a:endParaRPr lang="en-US"/>
          </a:p>
        </p:txBody>
      </p:sp>
      <p:sp>
        <p:nvSpPr>
          <p:cNvPr id="4" name="Graphic 5">
            <a:extLst>
              <a:ext uri="{FF2B5EF4-FFF2-40B4-BE49-F238E27FC236}">
                <a16:creationId xmlns:a16="http://schemas.microsoft.com/office/drawing/2014/main" id="{45A80116-09A3-EE4D-88BC-BDF357E1585A}"/>
              </a:ext>
            </a:extLst>
          </p:cNvPr>
          <p:cNvSpPr/>
          <p:nvPr/>
        </p:nvSpPr>
        <p:spPr>
          <a:xfrm>
            <a:off x="4847864" y="4518479"/>
            <a:ext cx="1605022" cy="1948543"/>
          </a:xfrm>
          <a:custGeom>
            <a:avLst/>
            <a:gdLst>
              <a:gd name="connsiteX0" fmla="*/ 1604984 w 1605022"/>
              <a:gd name="connsiteY0" fmla="*/ 1948507 h 1948543"/>
              <a:gd name="connsiteX1" fmla="*/ 1153436 w 1605022"/>
              <a:gd name="connsiteY1" fmla="*/ 1948507 h 1948543"/>
              <a:gd name="connsiteX2" fmla="*/ 1088710 w 1605022"/>
              <a:gd name="connsiteY2" fmla="*/ 1883781 h 1948543"/>
              <a:gd name="connsiteX3" fmla="*/ 1088710 w 1605022"/>
              <a:gd name="connsiteY3" fmla="*/ 1347481 h 1948543"/>
              <a:gd name="connsiteX4" fmla="*/ 945682 w 1605022"/>
              <a:gd name="connsiteY4" fmla="*/ 1204272 h 1948543"/>
              <a:gd name="connsiteX5" fmla="*/ 516236 w 1605022"/>
              <a:gd name="connsiteY5" fmla="*/ 1204272 h 1948543"/>
              <a:gd name="connsiteX6" fmla="*/ 516236 w 1605022"/>
              <a:gd name="connsiteY6" fmla="*/ 1883781 h 1948543"/>
              <a:gd name="connsiteX7" fmla="*/ 451510 w 1605022"/>
              <a:gd name="connsiteY7" fmla="*/ 1948507 h 1948543"/>
              <a:gd name="connsiteX8" fmla="*/ -38 w 1605022"/>
              <a:gd name="connsiteY8" fmla="*/ 1948507 h 1948543"/>
              <a:gd name="connsiteX9" fmla="*/ -38 w 1605022"/>
              <a:gd name="connsiteY9" fmla="*/ -36 h 1948543"/>
              <a:gd name="connsiteX10" fmla="*/ 451510 w 1605022"/>
              <a:gd name="connsiteY10" fmla="*/ -36 h 1948543"/>
              <a:gd name="connsiteX11" fmla="*/ 516236 w 1605022"/>
              <a:gd name="connsiteY11" fmla="*/ 64690 h 1948543"/>
              <a:gd name="connsiteX12" fmla="*/ 516236 w 1605022"/>
              <a:gd name="connsiteY12" fmla="*/ 582813 h 1948543"/>
              <a:gd name="connsiteX13" fmla="*/ 659264 w 1605022"/>
              <a:gd name="connsiteY13" fmla="*/ 725841 h 1948543"/>
              <a:gd name="connsiteX14" fmla="*/ 1088710 w 1605022"/>
              <a:gd name="connsiteY14" fmla="*/ 725841 h 1948543"/>
              <a:gd name="connsiteX15" fmla="*/ 1088710 w 1605022"/>
              <a:gd name="connsiteY15" fmla="*/ 64690 h 1948543"/>
              <a:gd name="connsiteX16" fmla="*/ 1153436 w 1605022"/>
              <a:gd name="connsiteY16" fmla="*/ -36 h 1948543"/>
              <a:gd name="connsiteX17" fmla="*/ 1604984 w 1605022"/>
              <a:gd name="connsiteY17" fmla="*/ -36 h 1948543"/>
              <a:gd name="connsiteX18" fmla="*/ 490887 w 1605022"/>
              <a:gd name="connsiteY18" fmla="*/ 1178833 h 1948543"/>
              <a:gd name="connsiteX19" fmla="*/ 945682 w 1605022"/>
              <a:gd name="connsiteY19" fmla="*/ 1178833 h 1948543"/>
              <a:gd name="connsiteX20" fmla="*/ 1114285 w 1605022"/>
              <a:gd name="connsiteY20" fmla="*/ 1347481 h 1948543"/>
              <a:gd name="connsiteX21" fmla="*/ 1114285 w 1605022"/>
              <a:gd name="connsiteY21" fmla="*/ 1883781 h 1948543"/>
              <a:gd name="connsiteX22" fmla="*/ 1153436 w 1605022"/>
              <a:gd name="connsiteY22" fmla="*/ 1922932 h 1948543"/>
              <a:gd name="connsiteX23" fmla="*/ 1579410 w 1605022"/>
              <a:gd name="connsiteY23" fmla="*/ 1922932 h 1948543"/>
              <a:gd name="connsiteX24" fmla="*/ 1579410 w 1605022"/>
              <a:gd name="connsiteY24" fmla="*/ 25539 h 1948543"/>
              <a:gd name="connsiteX25" fmla="*/ 1153436 w 1605022"/>
              <a:gd name="connsiteY25" fmla="*/ 25539 h 1948543"/>
              <a:gd name="connsiteX26" fmla="*/ 1114285 w 1605022"/>
              <a:gd name="connsiteY26" fmla="*/ 64690 h 1948543"/>
              <a:gd name="connsiteX27" fmla="*/ 1114285 w 1605022"/>
              <a:gd name="connsiteY27" fmla="*/ 751461 h 1948543"/>
              <a:gd name="connsiteX28" fmla="*/ 659264 w 1605022"/>
              <a:gd name="connsiteY28" fmla="*/ 751461 h 1948543"/>
              <a:gd name="connsiteX29" fmla="*/ 490661 w 1605022"/>
              <a:gd name="connsiteY29" fmla="*/ 582813 h 1948543"/>
              <a:gd name="connsiteX30" fmla="*/ 490661 w 1605022"/>
              <a:gd name="connsiteY30" fmla="*/ 64690 h 1948543"/>
              <a:gd name="connsiteX31" fmla="*/ 451510 w 1605022"/>
              <a:gd name="connsiteY31" fmla="*/ 25539 h 1948543"/>
              <a:gd name="connsiteX32" fmla="*/ 25537 w 1605022"/>
              <a:gd name="connsiteY32" fmla="*/ 25539 h 1948543"/>
              <a:gd name="connsiteX33" fmla="*/ 25537 w 1605022"/>
              <a:gd name="connsiteY33" fmla="*/ 1922932 h 1948543"/>
              <a:gd name="connsiteX34" fmla="*/ 451510 w 1605022"/>
              <a:gd name="connsiteY34" fmla="*/ 1922932 h 1948543"/>
              <a:gd name="connsiteX35" fmla="*/ 490661 w 1605022"/>
              <a:gd name="connsiteY35" fmla="*/ 1883781 h 194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05022" h="1948543">
                <a:moveTo>
                  <a:pt x="1604984" y="1948507"/>
                </a:moveTo>
                <a:lnTo>
                  <a:pt x="1153436" y="1948507"/>
                </a:lnTo>
                <a:cubicBezTo>
                  <a:pt x="1117709" y="1948458"/>
                  <a:pt x="1088760" y="1919509"/>
                  <a:pt x="1088710" y="1883781"/>
                </a:cubicBezTo>
                <a:lnTo>
                  <a:pt x="1088710" y="1347481"/>
                </a:lnTo>
                <a:cubicBezTo>
                  <a:pt x="1088738" y="1268447"/>
                  <a:pt x="1024715" y="1204349"/>
                  <a:pt x="945682" y="1204272"/>
                </a:cubicBezTo>
                <a:lnTo>
                  <a:pt x="516236" y="1204272"/>
                </a:lnTo>
                <a:lnTo>
                  <a:pt x="516236" y="1883781"/>
                </a:lnTo>
                <a:cubicBezTo>
                  <a:pt x="516186" y="1919509"/>
                  <a:pt x="487238" y="1948458"/>
                  <a:pt x="451510" y="1948507"/>
                </a:cubicBezTo>
                <a:lnTo>
                  <a:pt x="-38" y="1948507"/>
                </a:lnTo>
                <a:lnTo>
                  <a:pt x="-38" y="-36"/>
                </a:lnTo>
                <a:lnTo>
                  <a:pt x="451510" y="-36"/>
                </a:lnTo>
                <a:cubicBezTo>
                  <a:pt x="487238" y="14"/>
                  <a:pt x="516186" y="28963"/>
                  <a:pt x="516236" y="64690"/>
                </a:cubicBezTo>
                <a:lnTo>
                  <a:pt x="516236" y="582813"/>
                </a:lnTo>
                <a:cubicBezTo>
                  <a:pt x="516312" y="661774"/>
                  <a:pt x="580303" y="725765"/>
                  <a:pt x="659264" y="725841"/>
                </a:cubicBezTo>
                <a:lnTo>
                  <a:pt x="1088710" y="725841"/>
                </a:lnTo>
                <a:lnTo>
                  <a:pt x="1088710" y="64690"/>
                </a:lnTo>
                <a:cubicBezTo>
                  <a:pt x="1088760" y="28963"/>
                  <a:pt x="1117709" y="14"/>
                  <a:pt x="1153436" y="-36"/>
                </a:cubicBezTo>
                <a:lnTo>
                  <a:pt x="1604984" y="-36"/>
                </a:lnTo>
                <a:close/>
                <a:moveTo>
                  <a:pt x="490887" y="1178833"/>
                </a:moveTo>
                <a:lnTo>
                  <a:pt x="945682" y="1178833"/>
                </a:lnTo>
                <a:cubicBezTo>
                  <a:pt x="1038775" y="1178932"/>
                  <a:pt x="1114209" y="1254388"/>
                  <a:pt x="1114285" y="1347481"/>
                </a:cubicBezTo>
                <a:lnTo>
                  <a:pt x="1114285" y="1883781"/>
                </a:lnTo>
                <a:cubicBezTo>
                  <a:pt x="1114335" y="1905382"/>
                  <a:pt x="1131836" y="1922883"/>
                  <a:pt x="1153436" y="1922932"/>
                </a:cubicBezTo>
                <a:lnTo>
                  <a:pt x="1579410" y="1922932"/>
                </a:lnTo>
                <a:lnTo>
                  <a:pt x="1579410" y="25539"/>
                </a:lnTo>
                <a:lnTo>
                  <a:pt x="1153436" y="25539"/>
                </a:lnTo>
                <a:cubicBezTo>
                  <a:pt x="1131836" y="25588"/>
                  <a:pt x="1114335" y="43088"/>
                  <a:pt x="1114285" y="64690"/>
                </a:cubicBezTo>
                <a:lnTo>
                  <a:pt x="1114285" y="751461"/>
                </a:lnTo>
                <a:lnTo>
                  <a:pt x="659264" y="751461"/>
                </a:lnTo>
                <a:cubicBezTo>
                  <a:pt x="566172" y="751362"/>
                  <a:pt x="490738" y="675905"/>
                  <a:pt x="490661" y="582813"/>
                </a:cubicBezTo>
                <a:lnTo>
                  <a:pt x="490661" y="64690"/>
                </a:lnTo>
                <a:cubicBezTo>
                  <a:pt x="490611" y="43088"/>
                  <a:pt x="473111" y="25588"/>
                  <a:pt x="451510" y="25539"/>
                </a:cubicBezTo>
                <a:lnTo>
                  <a:pt x="25537" y="25539"/>
                </a:lnTo>
                <a:lnTo>
                  <a:pt x="25537" y="1922932"/>
                </a:lnTo>
                <a:lnTo>
                  <a:pt x="451510" y="1922932"/>
                </a:lnTo>
                <a:cubicBezTo>
                  <a:pt x="473111" y="1922883"/>
                  <a:pt x="490611" y="1905382"/>
                  <a:pt x="490661" y="1883781"/>
                </a:cubicBezTo>
                <a:close/>
              </a:path>
            </a:pathLst>
          </a:custGeom>
          <a:solidFill>
            <a:schemeClr val="bg2"/>
          </a:solidFill>
          <a:ln w="4495" cap="flat">
            <a:noFill/>
            <a:prstDash val="solid"/>
            <a:miter/>
          </a:ln>
        </p:spPr>
        <p:txBody>
          <a:bodyPr rtlCol="0" anchor="ctr"/>
          <a:lstStyle/>
          <a:p>
            <a:endParaRPr lang="en-US"/>
          </a:p>
        </p:txBody>
      </p:sp>
      <p:pic>
        <p:nvPicPr>
          <p:cNvPr id="10" name="Picture 9">
            <a:extLst>
              <a:ext uri="{FF2B5EF4-FFF2-40B4-BE49-F238E27FC236}">
                <a16:creationId xmlns:a16="http://schemas.microsoft.com/office/drawing/2014/main" id="{AF533670-5326-9A48-98DA-469D609882A3}"/>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870115" y="4449867"/>
            <a:ext cx="1697034" cy="2092754"/>
          </a:xfrm>
          <a:prstGeom prst="rect">
            <a:avLst/>
          </a:prstGeom>
        </p:spPr>
      </p:pic>
      <p:pic>
        <p:nvPicPr>
          <p:cNvPr id="8" name="Graphic 7">
            <a:extLst>
              <a:ext uri="{FF2B5EF4-FFF2-40B4-BE49-F238E27FC236}">
                <a16:creationId xmlns:a16="http://schemas.microsoft.com/office/drawing/2014/main" id="{DF79996C-73DC-5043-92D4-7B10DCE5362B}"/>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3960" y="359884"/>
            <a:ext cx="1945619" cy="843883"/>
          </a:xfrm>
          <a:prstGeom prst="rect">
            <a:avLst/>
          </a:prstGeom>
        </p:spPr>
      </p:pic>
    </p:spTree>
    <p:extLst>
      <p:ext uri="{BB962C8B-B14F-4D97-AF65-F5344CB8AC3E}">
        <p14:creationId xmlns:p14="http://schemas.microsoft.com/office/powerpoint/2010/main" val="21702940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022_ICON - 1 VERTIC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2770265"/>
            <a:ext cx="1645561" cy="1423132"/>
          </a:xfrm>
          <a:solidFill>
            <a:schemeClr val="bg1"/>
          </a:solidFill>
        </p:spPr>
        <p:txBody>
          <a:bodyPr/>
          <a:lstStyle/>
          <a:p>
            <a:r>
              <a:rPr lang="en-US"/>
              <a:t>Click icon to add picture</a:t>
            </a:r>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728608" y="2770265"/>
            <a:ext cx="9094584" cy="1423132"/>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 name="Slide Number Placeholder 2">
            <a:extLst>
              <a:ext uri="{FF2B5EF4-FFF2-40B4-BE49-F238E27FC236}">
                <a16:creationId xmlns:a16="http://schemas.microsoft.com/office/drawing/2014/main" id="{0F263527-8F06-2A46-8880-B40F067DECB8}"/>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itle 5">
            <a:extLst>
              <a:ext uri="{FF2B5EF4-FFF2-40B4-BE49-F238E27FC236}">
                <a16:creationId xmlns:a16="http://schemas.microsoft.com/office/drawing/2014/main" id="{75262ABD-8F75-1C4F-A2F1-BC8E46DC2632}"/>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F4D902F-E8C5-B04C-9627-8A78833A1ACA}"/>
              </a:ext>
            </a:extLst>
          </p:cNvPr>
          <p:cNvSpPr>
            <a:spLocks noGrp="1"/>
          </p:cNvSpPr>
          <p:nvPr>
            <p:ph type="ftr" sz="quarter" idx="18"/>
          </p:nvPr>
        </p:nvSpPr>
        <p:spPr/>
        <p:txBody>
          <a:bodyPr/>
          <a:lstStyle/>
          <a:p>
            <a:r>
              <a:rPr lang="en-US"/>
              <a:t>For agent use only. Confidential and proprietary. Do not distribute.</a:t>
            </a:r>
          </a:p>
        </p:txBody>
      </p:sp>
      <p:cxnSp>
        <p:nvCxnSpPr>
          <p:cNvPr id="10" name="Straight Connector 9">
            <a:extLst>
              <a:ext uri="{FF2B5EF4-FFF2-40B4-BE49-F238E27FC236}">
                <a16:creationId xmlns:a16="http://schemas.microsoft.com/office/drawing/2014/main" id="{09FB49E5-2828-DE4F-B8C9-053DE584B80B}"/>
              </a:ext>
            </a:extLst>
          </p:cNvPr>
          <p:cNvCxnSpPr>
            <a:cxnSpLocks/>
          </p:cNvCxnSpPr>
          <p:nvPr userDrawn="1"/>
        </p:nvCxnSpPr>
        <p:spPr>
          <a:xfrm>
            <a:off x="2535904" y="2770265"/>
            <a:ext cx="0" cy="142313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7614A4B-DBEC-494D-A4F0-7A89A8EA07B1}"/>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D868A2FE-5C12-EA42-8E07-345A62C9497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6927C68-D6FB-5D4A-8DC1-0711F430C6BD}"/>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599E7088-0AC9-C04D-AE84-8894754D064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3B52E2A4-58F5-4A43-8DC2-7891295DBD5D}"/>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41896952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22_ICONS - 2 HORIZONT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3336591" y="1930898"/>
            <a:ext cx="1378759" cy="1192393"/>
          </a:xfrm>
          <a:solidFill>
            <a:schemeClr val="bg1"/>
          </a:solidFill>
        </p:spPr>
        <p:txBody>
          <a:bodyPr/>
          <a:lstStyle/>
          <a:p>
            <a:r>
              <a:rPr lang="en-US"/>
              <a:t>Click icon to add picture</a:t>
            </a:r>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173701" y="3301339"/>
            <a:ext cx="3710400"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Click to edit Master text styles</a:t>
            </a:r>
          </a:p>
          <a:p>
            <a:pPr lvl="1"/>
            <a:r>
              <a:rPr lang="en-US"/>
              <a:t>Second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7792135" y="1930897"/>
            <a:ext cx="1378759" cy="1192393"/>
          </a:xfrm>
          <a:solidFill>
            <a:schemeClr val="bg1"/>
          </a:solidFill>
        </p:spPr>
        <p:txBody>
          <a:bodyPr/>
          <a:lstStyle/>
          <a:p>
            <a:r>
              <a:rPr lang="en-US"/>
              <a:t>Click icon to add picture</a:t>
            </a:r>
          </a:p>
        </p:txBody>
      </p:sp>
      <p:cxnSp>
        <p:nvCxnSpPr>
          <p:cNvPr id="27" name="Straight Connector 26">
            <a:extLst>
              <a:ext uri="{FF2B5EF4-FFF2-40B4-BE49-F238E27FC236}">
                <a16:creationId xmlns:a16="http://schemas.microsoft.com/office/drawing/2014/main" id="{74E25944-4393-8543-AE8A-E5D9AF1323DF}"/>
              </a:ext>
            </a:extLst>
          </p:cNvPr>
          <p:cNvCxnSpPr>
            <a:cxnSpLocks/>
          </p:cNvCxnSpPr>
          <p:nvPr userDrawn="1"/>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27">
            <a:extLst>
              <a:ext uri="{FF2B5EF4-FFF2-40B4-BE49-F238E27FC236}">
                <a16:creationId xmlns:a16="http://schemas.microsoft.com/office/drawing/2014/main" id="{CE7E8E85-19A6-BB4F-94D3-8658C0617C72}"/>
              </a:ext>
            </a:extLst>
          </p:cNvPr>
          <p:cNvSpPr>
            <a:spLocks noGrp="1"/>
          </p:cNvSpPr>
          <p:nvPr>
            <p:ph type="body" sz="quarter" idx="17"/>
          </p:nvPr>
        </p:nvSpPr>
        <p:spPr>
          <a:xfrm>
            <a:off x="6625284" y="3301339"/>
            <a:ext cx="3712463"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70E95E8C-2A98-CC4D-A3F1-FC3C3372767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224378D-8474-5E4A-9E3A-E7C27253A0B7}"/>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38862C28-A2FE-244C-9BE4-B00BF8CD10C1}"/>
              </a:ext>
            </a:extLst>
          </p:cNvPr>
          <p:cNvSpPr>
            <a:spLocks noGrp="1"/>
          </p:cNvSpPr>
          <p:nvPr>
            <p:ph type="ftr" sz="quarter" idx="20"/>
          </p:nvPr>
        </p:nvSpPr>
        <p:spPr/>
        <p:txBody>
          <a:bodyPr/>
          <a:lstStyle/>
          <a:p>
            <a:r>
              <a:rPr lang="en-US"/>
              <a:t>For agent use only. Confidential and proprietary. Do not distribute.</a:t>
            </a:r>
          </a:p>
        </p:txBody>
      </p:sp>
      <p:grpSp>
        <p:nvGrpSpPr>
          <p:cNvPr id="10" name="Group 9">
            <a:extLst>
              <a:ext uri="{FF2B5EF4-FFF2-40B4-BE49-F238E27FC236}">
                <a16:creationId xmlns:a16="http://schemas.microsoft.com/office/drawing/2014/main" id="{83A301A0-4F2C-C342-88FC-4FB054C30DB9}"/>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E1E8DE9B-7B11-964D-BC48-A065E9E4999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3FFB5EFC-C2D8-F647-8DA7-158C7F372117}"/>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84A99DB2-0689-CA4A-B959-D86706DB123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Graphic 13">
                <a:extLst>
                  <a:ext uri="{FF2B5EF4-FFF2-40B4-BE49-F238E27FC236}">
                    <a16:creationId xmlns:a16="http://schemas.microsoft.com/office/drawing/2014/main" id="{6BB6B125-7374-4F45-96DF-B478FE30C3EF}"/>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2827527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22_ICONS - 3 HORIZONTAL">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39612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928460"/>
            <a:ext cx="1378759" cy="1192393"/>
          </a:xfrm>
          <a:solidFill>
            <a:schemeClr val="bg1"/>
          </a:solidFill>
        </p:spPr>
        <p:txBody>
          <a:bodyPr/>
          <a:lstStyle/>
          <a:p>
            <a:r>
              <a:rPr lang="en-US"/>
              <a:t>Click icon to add picture</a:t>
            </a:r>
          </a:p>
        </p:txBody>
      </p:sp>
      <p:cxnSp>
        <p:nvCxnSpPr>
          <p:cNvPr id="10" name="Straight Connector 9">
            <a:extLst>
              <a:ext uri="{FF2B5EF4-FFF2-40B4-BE49-F238E27FC236}">
                <a16:creationId xmlns:a16="http://schemas.microsoft.com/office/drawing/2014/main" id="{56B34F5E-0220-E146-B13E-A1B31EEC62EA}"/>
              </a:ext>
            </a:extLst>
          </p:cNvPr>
          <p:cNvCxnSpPr>
            <a:cxnSpLocks/>
          </p:cNvCxnSpPr>
          <p:nvPr userDrawn="1"/>
        </p:nvCxnSpPr>
        <p:spPr>
          <a:xfrm>
            <a:off x="44958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F6F3059-5932-9748-B827-FFD1E51E05EE}"/>
              </a:ext>
            </a:extLst>
          </p:cNvPr>
          <p:cNvCxnSpPr>
            <a:cxnSpLocks/>
          </p:cNvCxnSpPr>
          <p:nvPr userDrawn="1"/>
        </p:nvCxnSpPr>
        <p:spPr>
          <a:xfrm>
            <a:off x="80010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7796"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37634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073440" y="1928460"/>
            <a:ext cx="1378759" cy="1192393"/>
          </a:xfrm>
          <a:solidFill>
            <a:schemeClr val="bg1"/>
          </a:solidFill>
        </p:spPr>
        <p:txBody>
          <a:bodyPr/>
          <a:lstStyle/>
          <a:p>
            <a:r>
              <a:rPr lang="en-US"/>
              <a:t>Click icon to add picture</a:t>
            </a:r>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9058126" y="1928460"/>
            <a:ext cx="1378759" cy="1192393"/>
          </a:xfrm>
          <a:solidFill>
            <a:schemeClr val="bg1"/>
          </a:solidFill>
        </p:spPr>
        <p:txBody>
          <a:bodyPr/>
          <a:lstStyle/>
          <a:p>
            <a:r>
              <a:rPr lang="en-US"/>
              <a:t>Click icon to add picture</a:t>
            </a:r>
          </a:p>
        </p:txBody>
      </p:sp>
      <p:sp>
        <p:nvSpPr>
          <p:cNvPr id="2" name="Title 1">
            <a:extLst>
              <a:ext uri="{FF2B5EF4-FFF2-40B4-BE49-F238E27FC236}">
                <a16:creationId xmlns:a16="http://schemas.microsoft.com/office/drawing/2014/main" id="{702030C1-CF71-CF42-81D6-A2383495004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E0804A-E152-4D45-91B9-FD97DE57B99C}"/>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60EEB2E5-BBC6-AF44-B8B7-E5458E5DBDF2}"/>
              </a:ext>
            </a:extLst>
          </p:cNvPr>
          <p:cNvSpPr>
            <a:spLocks noGrp="1"/>
          </p:cNvSpPr>
          <p:nvPr>
            <p:ph type="ftr" sz="quarter" idx="24"/>
          </p:nvPr>
        </p:nvSpPr>
        <p:spPr/>
        <p:txBody>
          <a:bodyPr/>
          <a:lstStyle/>
          <a:p>
            <a:r>
              <a:rPr lang="en-US"/>
              <a:t>For agent use only. Confidential and proprietary. Do not distribute.</a:t>
            </a:r>
          </a:p>
        </p:txBody>
      </p:sp>
      <p:grpSp>
        <p:nvGrpSpPr>
          <p:cNvPr id="13" name="Group 12">
            <a:extLst>
              <a:ext uri="{FF2B5EF4-FFF2-40B4-BE49-F238E27FC236}">
                <a16:creationId xmlns:a16="http://schemas.microsoft.com/office/drawing/2014/main" id="{9A46A62C-6A49-A146-BC1E-36E69327F322}"/>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B1330FB8-2EF9-EF40-BEF7-E00956BDD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D96253D-F60F-544F-9335-A40979746F36}"/>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67556E51-155D-7F4C-ADF0-98A6FCDB8E0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CAA27E00-CCCB-7244-AB50-8E10A7A40206}"/>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0943855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022_1_ICONS - 3 VERTIC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CE69F91-1C2B-2B40-BBC7-62B4E4AA0BE4}"/>
              </a:ext>
            </a:extLst>
          </p:cNvPr>
          <p:cNvSpPr>
            <a:spLocks noGrp="1"/>
          </p:cNvSpPr>
          <p:nvPr>
            <p:ph type="pic" sz="quarter" idx="12"/>
          </p:nvPr>
        </p:nvSpPr>
        <p:spPr>
          <a:xfrm>
            <a:off x="685800" y="1536805"/>
            <a:ext cx="1168401" cy="1010469"/>
          </a:xfrm>
          <a:solidFill>
            <a:schemeClr val="bg1"/>
          </a:solidFill>
        </p:spPr>
        <p:txBody>
          <a:bodyPr/>
          <a:lstStyle/>
          <a:p>
            <a:r>
              <a:rPr lang="en-US"/>
              <a:t>Click icon to add picture</a:t>
            </a:r>
          </a:p>
        </p:txBody>
      </p:sp>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3194216"/>
            <a:ext cx="1168401" cy="1010469"/>
          </a:xfrm>
          <a:solidFill>
            <a:schemeClr val="bg1"/>
          </a:solidFill>
        </p:spPr>
        <p:txBody>
          <a:bodyPr/>
          <a:lstStyle/>
          <a:p>
            <a:r>
              <a:rPr lang="en-US"/>
              <a:t>Click icon to add picture</a:t>
            </a:r>
          </a:p>
        </p:txBody>
      </p:sp>
      <p:sp>
        <p:nvSpPr>
          <p:cNvPr id="26" name="Picture Placeholder 2">
            <a:extLst>
              <a:ext uri="{FF2B5EF4-FFF2-40B4-BE49-F238E27FC236}">
                <a16:creationId xmlns:a16="http://schemas.microsoft.com/office/drawing/2014/main" id="{E2008D3C-3301-F544-B898-B5FBF3B5B32E}"/>
              </a:ext>
            </a:extLst>
          </p:cNvPr>
          <p:cNvSpPr>
            <a:spLocks noGrp="1"/>
          </p:cNvSpPr>
          <p:nvPr>
            <p:ph type="pic" sz="quarter" idx="14"/>
          </p:nvPr>
        </p:nvSpPr>
        <p:spPr>
          <a:xfrm>
            <a:off x="685800" y="4864432"/>
            <a:ext cx="1168401" cy="1010469"/>
          </a:xfrm>
          <a:solidFill>
            <a:schemeClr val="bg1"/>
          </a:solidFill>
        </p:spPr>
        <p:txBody>
          <a:bodyPr/>
          <a:lstStyle/>
          <a:p>
            <a:r>
              <a:rPr lang="en-US"/>
              <a:t>Click icon to add picture</a:t>
            </a:r>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242501" y="3194216"/>
            <a:ext cx="9580691" cy="1010708"/>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0" name="Text Placeholder 27">
            <a:extLst>
              <a:ext uri="{FF2B5EF4-FFF2-40B4-BE49-F238E27FC236}">
                <a16:creationId xmlns:a16="http://schemas.microsoft.com/office/drawing/2014/main" id="{F2D01EC0-CF3D-884D-955B-D769EC9BE717}"/>
              </a:ext>
            </a:extLst>
          </p:cNvPr>
          <p:cNvSpPr>
            <a:spLocks noGrp="1"/>
          </p:cNvSpPr>
          <p:nvPr>
            <p:ph type="body" sz="quarter" idx="16"/>
          </p:nvPr>
        </p:nvSpPr>
        <p:spPr>
          <a:xfrm>
            <a:off x="2242502" y="1536805"/>
            <a:ext cx="9580538" cy="1010708"/>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1" name="Text Placeholder 27">
            <a:extLst>
              <a:ext uri="{FF2B5EF4-FFF2-40B4-BE49-F238E27FC236}">
                <a16:creationId xmlns:a16="http://schemas.microsoft.com/office/drawing/2014/main" id="{C29B03AD-D8C3-264C-A8DF-4C1A85127BAC}"/>
              </a:ext>
            </a:extLst>
          </p:cNvPr>
          <p:cNvSpPr>
            <a:spLocks noGrp="1"/>
          </p:cNvSpPr>
          <p:nvPr>
            <p:ph type="body" sz="quarter" idx="17"/>
          </p:nvPr>
        </p:nvSpPr>
        <p:spPr>
          <a:xfrm>
            <a:off x="2242501" y="4864432"/>
            <a:ext cx="9580726" cy="1010708"/>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6" name="Slide Number Placeholder 5">
            <a:extLst>
              <a:ext uri="{FF2B5EF4-FFF2-40B4-BE49-F238E27FC236}">
                <a16:creationId xmlns:a16="http://schemas.microsoft.com/office/drawing/2014/main" id="{E69C12C2-93C3-0842-B8EB-3C2C30078B75}"/>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itle 6">
            <a:extLst>
              <a:ext uri="{FF2B5EF4-FFF2-40B4-BE49-F238E27FC236}">
                <a16:creationId xmlns:a16="http://schemas.microsoft.com/office/drawing/2014/main" id="{E6233335-B7F9-384B-9453-CE82C9BDC8D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4FE1B18A-57E4-2E4C-81F7-346328362334}"/>
              </a:ext>
            </a:extLst>
          </p:cNvPr>
          <p:cNvSpPr>
            <a:spLocks noGrp="1"/>
          </p:cNvSpPr>
          <p:nvPr>
            <p:ph type="ftr" sz="quarter" idx="20"/>
          </p:nvPr>
        </p:nvSpPr>
        <p:spPr/>
        <p:txBody>
          <a:bodyPr/>
          <a:lstStyle/>
          <a:p>
            <a:r>
              <a:rPr lang="en-US"/>
              <a:t>For agent use only. Confidential and proprietary. Do not distribute.</a:t>
            </a:r>
          </a:p>
        </p:txBody>
      </p:sp>
      <p:cxnSp>
        <p:nvCxnSpPr>
          <p:cNvPr id="14" name="Straight Connector 13">
            <a:extLst>
              <a:ext uri="{FF2B5EF4-FFF2-40B4-BE49-F238E27FC236}">
                <a16:creationId xmlns:a16="http://schemas.microsoft.com/office/drawing/2014/main" id="{5D8FE754-4BF0-5741-AB02-723D411EADA7}"/>
              </a:ext>
            </a:extLst>
          </p:cNvPr>
          <p:cNvCxnSpPr>
            <a:cxnSpLocks/>
          </p:cNvCxnSpPr>
          <p:nvPr userDrawn="1"/>
        </p:nvCxnSpPr>
        <p:spPr>
          <a:xfrm>
            <a:off x="2049798" y="1536805"/>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FF99594-D132-B343-B1ED-BFD0B028036A}"/>
              </a:ext>
            </a:extLst>
          </p:cNvPr>
          <p:cNvCxnSpPr>
            <a:cxnSpLocks/>
          </p:cNvCxnSpPr>
          <p:nvPr userDrawn="1"/>
        </p:nvCxnSpPr>
        <p:spPr>
          <a:xfrm>
            <a:off x="2049798" y="3194216"/>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E595E7-841F-E14B-B7F8-1C2A953E7270}"/>
              </a:ext>
            </a:extLst>
          </p:cNvPr>
          <p:cNvCxnSpPr>
            <a:cxnSpLocks/>
          </p:cNvCxnSpPr>
          <p:nvPr userDrawn="1"/>
        </p:nvCxnSpPr>
        <p:spPr>
          <a:xfrm>
            <a:off x="2049798" y="4864432"/>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44335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022_TIMELINE - 3">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666303"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834512"/>
            <a:ext cx="1378759" cy="1192393"/>
          </a:xfrm>
          <a:solidFill>
            <a:schemeClr val="bg1"/>
          </a:solidFill>
        </p:spPr>
        <p:txBody>
          <a:bodyPr/>
          <a:lstStyle/>
          <a:p>
            <a:r>
              <a:rPr lang="en-US"/>
              <a:t>Click icon to add picture</a:t>
            </a:r>
          </a:p>
        </p:txBody>
      </p: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6774"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107246"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343624" y="1838644"/>
            <a:ext cx="1378759" cy="1192393"/>
          </a:xfrm>
          <a:solidFill>
            <a:schemeClr val="bg1"/>
          </a:solidFill>
        </p:spPr>
        <p:txBody>
          <a:bodyPr/>
          <a:lstStyle/>
          <a:p>
            <a:r>
              <a:rPr lang="en-US"/>
              <a:t>Click icon to add picture</a:t>
            </a:r>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8758084" y="1834512"/>
            <a:ext cx="1378759" cy="1192393"/>
          </a:xfrm>
          <a:solidFill>
            <a:schemeClr val="bg1"/>
          </a:solidFill>
        </p:spPr>
        <p:txBody>
          <a:bodyPr/>
          <a:lstStyle/>
          <a:p>
            <a:r>
              <a:rPr lang="en-US"/>
              <a:t>Click icon to add picture</a:t>
            </a:r>
          </a:p>
        </p:txBody>
      </p:sp>
      <p:grpSp>
        <p:nvGrpSpPr>
          <p:cNvPr id="16" name="Group 15">
            <a:extLst>
              <a:ext uri="{FF2B5EF4-FFF2-40B4-BE49-F238E27FC236}">
                <a16:creationId xmlns:a16="http://schemas.microsoft.com/office/drawing/2014/main" id="{9AD2D191-EDA7-1A4F-BC1F-B289335EAF29}"/>
              </a:ext>
            </a:extLst>
          </p:cNvPr>
          <p:cNvGrpSpPr/>
          <p:nvPr userDrawn="1"/>
        </p:nvGrpSpPr>
        <p:grpSpPr>
          <a:xfrm>
            <a:off x="2882646" y="3234711"/>
            <a:ext cx="6743700" cy="304800"/>
            <a:chOff x="4086225" y="4271760"/>
            <a:chExt cx="10115550" cy="457200"/>
          </a:xfrm>
        </p:grpSpPr>
        <p:sp>
          <p:nvSpPr>
            <p:cNvPr id="17" name="Oval 16">
              <a:extLst>
                <a:ext uri="{FF2B5EF4-FFF2-40B4-BE49-F238E27FC236}">
                  <a16:creationId xmlns:a16="http://schemas.microsoft.com/office/drawing/2014/main" id="{689CA033-C14E-E046-82ED-9B1ABA20139E}"/>
                </a:ext>
              </a:extLst>
            </p:cNvPr>
            <p:cNvSpPr/>
            <p:nvPr/>
          </p:nvSpPr>
          <p:spPr>
            <a:xfrm>
              <a:off x="8915400"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8" name="Oval 17">
              <a:extLst>
                <a:ext uri="{FF2B5EF4-FFF2-40B4-BE49-F238E27FC236}">
                  <a16:creationId xmlns:a16="http://schemas.microsoft.com/office/drawing/2014/main" id="{67B7F9A3-1104-1A40-86E7-FF058DF8E1A2}"/>
                </a:ext>
              </a:extLst>
            </p:cNvPr>
            <p:cNvSpPr/>
            <p:nvPr/>
          </p:nvSpPr>
          <p:spPr>
            <a:xfrm>
              <a:off x="408622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9" name="Oval 18">
              <a:extLst>
                <a:ext uri="{FF2B5EF4-FFF2-40B4-BE49-F238E27FC236}">
                  <a16:creationId xmlns:a16="http://schemas.microsoft.com/office/drawing/2014/main" id="{E7585444-8DF9-C94E-986A-9F23A1EDF10C}"/>
                </a:ext>
              </a:extLst>
            </p:cNvPr>
            <p:cNvSpPr/>
            <p:nvPr/>
          </p:nvSpPr>
          <p:spPr>
            <a:xfrm>
              <a:off x="1374457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cxnSp>
          <p:nvCxnSpPr>
            <p:cNvPr id="20" name="Straight Connector 19">
              <a:extLst>
                <a:ext uri="{FF2B5EF4-FFF2-40B4-BE49-F238E27FC236}">
                  <a16:creationId xmlns:a16="http://schemas.microsoft.com/office/drawing/2014/main" id="{2DAF98BE-1566-3D4E-AFAD-AE93499F8DC1}"/>
                </a:ext>
              </a:extLst>
            </p:cNvPr>
            <p:cNvCxnSpPr>
              <a:stCxn id="18" idx="6"/>
              <a:endCxn id="17" idx="2"/>
            </p:cNvCxnSpPr>
            <p:nvPr/>
          </p:nvCxnSpPr>
          <p:spPr>
            <a:xfrm>
              <a:off x="4543425"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1AE7B15-F414-2144-A795-2AB5872CC2C5}"/>
                </a:ext>
              </a:extLst>
            </p:cNvPr>
            <p:cNvCxnSpPr>
              <a:stCxn id="17" idx="6"/>
              <a:endCxn id="19" idx="2"/>
            </p:cNvCxnSpPr>
            <p:nvPr/>
          </p:nvCxnSpPr>
          <p:spPr>
            <a:xfrm>
              <a:off x="9372600"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1D8D2BA7-B1F7-D941-865F-9AF39586692B}"/>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DD005D8-C143-F541-A580-2FEC5454D916}"/>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170ECE1-1435-E649-9D8F-C412140E7DA1}"/>
              </a:ext>
            </a:extLst>
          </p:cNvPr>
          <p:cNvSpPr>
            <a:spLocks noGrp="1"/>
          </p:cNvSpPr>
          <p:nvPr>
            <p:ph type="ftr" sz="quarter" idx="24"/>
          </p:nvPr>
        </p:nvSpPr>
        <p:spPr/>
        <p:txBody>
          <a:bodyPr/>
          <a:lstStyle/>
          <a:p>
            <a:r>
              <a:rPr lang="en-US"/>
              <a:t>For agent use only. Confidential and proprietary. Do not distribute.</a:t>
            </a:r>
          </a:p>
        </p:txBody>
      </p:sp>
      <p:grpSp>
        <p:nvGrpSpPr>
          <p:cNvPr id="22" name="Group 21">
            <a:extLst>
              <a:ext uri="{FF2B5EF4-FFF2-40B4-BE49-F238E27FC236}">
                <a16:creationId xmlns:a16="http://schemas.microsoft.com/office/drawing/2014/main" id="{16123DEA-3122-D04F-986E-4DD434210DEF}"/>
              </a:ext>
            </a:extLst>
          </p:cNvPr>
          <p:cNvGrpSpPr/>
          <p:nvPr userDrawn="1"/>
        </p:nvGrpSpPr>
        <p:grpSpPr>
          <a:xfrm>
            <a:off x="-1" y="0"/>
            <a:ext cx="320041" cy="6858000"/>
            <a:chOff x="-1" y="0"/>
            <a:chExt cx="320041" cy="6858000"/>
          </a:xfrm>
        </p:grpSpPr>
        <p:sp>
          <p:nvSpPr>
            <p:cNvPr id="23" name="Rectangle 22">
              <a:extLst>
                <a:ext uri="{FF2B5EF4-FFF2-40B4-BE49-F238E27FC236}">
                  <a16:creationId xmlns:a16="http://schemas.microsoft.com/office/drawing/2014/main" id="{870544D2-99DC-A04C-A1DC-D7B6F6C2E56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5" name="Group 24">
              <a:extLst>
                <a:ext uri="{FF2B5EF4-FFF2-40B4-BE49-F238E27FC236}">
                  <a16:creationId xmlns:a16="http://schemas.microsoft.com/office/drawing/2014/main" id="{325DCBD6-4F92-5A4C-BD64-A66E973C826C}"/>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73E9FA38-CE46-6949-9003-85A75A624AA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2" name="Graphic 31">
                <a:extLst>
                  <a:ext uri="{FF2B5EF4-FFF2-40B4-BE49-F238E27FC236}">
                    <a16:creationId xmlns:a16="http://schemas.microsoft.com/office/drawing/2014/main" id="{60610B30-4E93-0845-BB90-7BD1AA55781D}"/>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193469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22_DATA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19950" y="2095150"/>
            <a:ext cx="6303242" cy="2667701"/>
          </a:xfrm>
          <a:prstGeom prst="rect">
            <a:avLst/>
          </a:prstGeom>
        </p:spPr>
        <p:txBody>
          <a:bodyPr anchor="ctr"/>
          <a:lstStyle>
            <a:lvl1pPr marL="0" indent="0" algn="l">
              <a:lnSpc>
                <a:spcPct val="100000"/>
              </a:lnSpc>
              <a:buNone/>
              <a:defRPr sz="4800">
                <a:solidFill>
                  <a:schemeClr val="tx1"/>
                </a:solidFill>
                <a:latin typeface="+mj-lt"/>
              </a:defRPr>
            </a:lvl1pPr>
          </a:lstStyle>
          <a:p>
            <a:pPr lvl="0"/>
            <a:r>
              <a:rPr lang="en-US"/>
              <a:t>Click to edit Master text styles</a:t>
            </a:r>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685799" y="2095150"/>
            <a:ext cx="4443983" cy="2667701"/>
          </a:xfrm>
        </p:spPr>
        <p:txBody>
          <a:bodyPr anchor="ctr"/>
          <a:lstStyle>
            <a:lvl1pPr algn="ctr">
              <a:defRPr sz="11000" b="0">
                <a:solidFill>
                  <a:schemeClr val="tx1"/>
                </a:solidFill>
                <a:latin typeface="+mj-lt"/>
              </a:defRPr>
            </a:lvl1pPr>
          </a:lstStyle>
          <a:p>
            <a:pPr lvl="0"/>
            <a:r>
              <a:rPr lang="en-US"/>
              <a:t>00%</a:t>
            </a:r>
          </a:p>
        </p:txBody>
      </p:sp>
      <p:sp>
        <p:nvSpPr>
          <p:cNvPr id="7" name="Slide Number Placeholder 6">
            <a:extLst>
              <a:ext uri="{FF2B5EF4-FFF2-40B4-BE49-F238E27FC236}">
                <a16:creationId xmlns:a16="http://schemas.microsoft.com/office/drawing/2014/main" id="{5F76ABBC-3139-584D-9469-11ECCE91FFB3}"/>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Title 3">
            <a:extLst>
              <a:ext uri="{FF2B5EF4-FFF2-40B4-BE49-F238E27FC236}">
                <a16:creationId xmlns:a16="http://schemas.microsoft.com/office/drawing/2014/main" id="{AD9DB4DE-FDE9-EE44-862E-5A9C36031A15}"/>
              </a:ext>
            </a:extLst>
          </p:cNvPr>
          <p:cNvSpPr>
            <a:spLocks noGrp="1"/>
          </p:cNvSpPr>
          <p:nvPr>
            <p:ph type="title"/>
          </p:nvPr>
        </p:nvSpPr>
        <p:spPr/>
        <p:txBody>
          <a:bodyPr/>
          <a:lstStyle/>
          <a:p>
            <a:r>
              <a:rPr lang="en-US"/>
              <a:t>Click to edit Master title style</a:t>
            </a:r>
          </a:p>
        </p:txBody>
      </p:sp>
      <p:grpSp>
        <p:nvGrpSpPr>
          <p:cNvPr id="2" name="Group 1">
            <a:extLst>
              <a:ext uri="{FF2B5EF4-FFF2-40B4-BE49-F238E27FC236}">
                <a16:creationId xmlns:a16="http://schemas.microsoft.com/office/drawing/2014/main" id="{5FAAF41A-9497-914C-87FB-0E25819C8824}"/>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1AE2CCC3-F479-E842-AE3C-887D18A9310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ectangle 11">
              <a:extLst>
                <a:ext uri="{FF2B5EF4-FFF2-40B4-BE49-F238E27FC236}">
                  <a16:creationId xmlns:a16="http://schemas.microsoft.com/office/drawing/2014/main" id="{B06628BD-DF26-894A-8C0F-D0132CE6573B}"/>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Footer Placeholder 4">
            <a:extLst>
              <a:ext uri="{FF2B5EF4-FFF2-40B4-BE49-F238E27FC236}">
                <a16:creationId xmlns:a16="http://schemas.microsoft.com/office/drawing/2014/main" id="{AD9947CB-FACB-0840-AFD5-E6B6576284A3}"/>
              </a:ext>
            </a:extLst>
          </p:cNvPr>
          <p:cNvSpPr>
            <a:spLocks noGrp="1"/>
          </p:cNvSpPr>
          <p:nvPr>
            <p:ph type="ftr" sz="quarter" idx="16"/>
          </p:nvPr>
        </p:nvSpPr>
        <p:spPr/>
        <p:txBody>
          <a:bodyPr/>
          <a:lstStyle/>
          <a:p>
            <a:r>
              <a:rPr lang="en-US"/>
              <a:t>For agent use only. Confidential and proprietary. Do not distribute.</a:t>
            </a:r>
          </a:p>
        </p:txBody>
      </p:sp>
    </p:spTree>
    <p:extLst>
      <p:ext uri="{BB962C8B-B14F-4D97-AF65-F5344CB8AC3E}">
        <p14:creationId xmlns:p14="http://schemas.microsoft.com/office/powerpoint/2010/main" val="32320334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022_DATA - 2">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268944" y="18415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r>
              <a:rPr lang="en-US"/>
              <a:t>Click to edit Master text styles</a:t>
            </a:r>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2916959" y="1841500"/>
            <a:ext cx="1955801" cy="1168400"/>
          </a:xfrm>
        </p:spPr>
        <p:txBody>
          <a:bodyPr anchor="ctr"/>
          <a:lstStyle>
            <a:lvl1pPr algn="r">
              <a:defRPr sz="6400" b="0">
                <a:solidFill>
                  <a:schemeClr val="tx1"/>
                </a:solidFill>
                <a:latin typeface="+mj-lt"/>
              </a:defRPr>
            </a:lvl1pPr>
          </a:lstStyle>
          <a:p>
            <a:pPr lvl="0"/>
            <a:r>
              <a:rPr lang="en-US"/>
              <a:t>00%</a:t>
            </a:r>
          </a:p>
        </p:txBody>
      </p:sp>
      <p:cxnSp>
        <p:nvCxnSpPr>
          <p:cNvPr id="8" name="Straight Connector 7">
            <a:extLst>
              <a:ext uri="{FF2B5EF4-FFF2-40B4-BE49-F238E27FC236}">
                <a16:creationId xmlns:a16="http://schemas.microsoft.com/office/drawing/2014/main" id="{33969DCB-4232-0143-8615-239FE22DC0C8}"/>
              </a:ext>
            </a:extLst>
          </p:cNvPr>
          <p:cNvCxnSpPr/>
          <p:nvPr userDrawn="1"/>
        </p:nvCxnSpPr>
        <p:spPr>
          <a:xfrm>
            <a:off x="5064192" y="38481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2034FFC-B08A-4749-B12F-394D3C4CCEBB}"/>
              </a:ext>
            </a:extLst>
          </p:cNvPr>
          <p:cNvCxnSpPr/>
          <p:nvPr userDrawn="1"/>
        </p:nvCxnSpPr>
        <p:spPr>
          <a:xfrm>
            <a:off x="5066417" y="18415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438D2998-A776-3D49-80B7-2C974A4F8630}"/>
              </a:ext>
            </a:extLst>
          </p:cNvPr>
          <p:cNvSpPr>
            <a:spLocks noGrp="1"/>
          </p:cNvSpPr>
          <p:nvPr>
            <p:ph type="body" sz="quarter" idx="14" hasCustomPrompt="1"/>
          </p:nvPr>
        </p:nvSpPr>
        <p:spPr>
          <a:xfrm>
            <a:off x="2916959" y="3849928"/>
            <a:ext cx="1955802" cy="1168400"/>
          </a:xfrm>
        </p:spPr>
        <p:txBody>
          <a:bodyPr anchor="ctr"/>
          <a:lstStyle>
            <a:lvl1pPr algn="r">
              <a:defRPr sz="6400" b="0">
                <a:solidFill>
                  <a:schemeClr val="tx1"/>
                </a:solidFill>
                <a:latin typeface="+mj-lt"/>
              </a:defRPr>
            </a:lvl1pPr>
          </a:lstStyle>
          <a:p>
            <a:pPr lvl="0"/>
            <a:r>
              <a:rPr lang="en-US"/>
              <a:t>00%</a:t>
            </a:r>
          </a:p>
        </p:txBody>
      </p:sp>
      <p:sp>
        <p:nvSpPr>
          <p:cNvPr id="15" name="Text Placeholder 3">
            <a:extLst>
              <a:ext uri="{FF2B5EF4-FFF2-40B4-BE49-F238E27FC236}">
                <a16:creationId xmlns:a16="http://schemas.microsoft.com/office/drawing/2014/main" id="{6BE14881-CE3B-A941-B45C-92918736AAF2}"/>
              </a:ext>
            </a:extLst>
          </p:cNvPr>
          <p:cNvSpPr>
            <a:spLocks noGrp="1"/>
          </p:cNvSpPr>
          <p:nvPr>
            <p:ph type="body" sz="quarter" idx="15"/>
          </p:nvPr>
        </p:nvSpPr>
        <p:spPr>
          <a:xfrm>
            <a:off x="5268944" y="38481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r>
              <a:rPr lang="en-US"/>
              <a:t>Click to edit Master text styles</a:t>
            </a:r>
          </a:p>
        </p:txBody>
      </p:sp>
      <p:sp>
        <p:nvSpPr>
          <p:cNvPr id="7" name="Slide Number Placeholder 6">
            <a:extLst>
              <a:ext uri="{FF2B5EF4-FFF2-40B4-BE49-F238E27FC236}">
                <a16:creationId xmlns:a16="http://schemas.microsoft.com/office/drawing/2014/main" id="{6A8D8E51-1272-D34C-A0D9-007837EBA8A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pic>
        <p:nvPicPr>
          <p:cNvPr id="9" name="Picture 8">
            <a:extLst>
              <a:ext uri="{FF2B5EF4-FFF2-40B4-BE49-F238E27FC236}">
                <a16:creationId xmlns:a16="http://schemas.microsoft.com/office/drawing/2014/main" id="{AFC496C3-AFEE-F04B-B71E-22F034AC71A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1051" b="19536"/>
          <a:stretch/>
        </p:blipFill>
        <p:spPr>
          <a:xfrm>
            <a:off x="282302" y="-1"/>
            <a:ext cx="1635760" cy="6858001"/>
          </a:xfrm>
          <a:prstGeom prst="rect">
            <a:avLst/>
          </a:prstGeom>
        </p:spPr>
      </p:pic>
      <p:sp>
        <p:nvSpPr>
          <p:cNvPr id="5" name="Footer Placeholder 4">
            <a:extLst>
              <a:ext uri="{FF2B5EF4-FFF2-40B4-BE49-F238E27FC236}">
                <a16:creationId xmlns:a16="http://schemas.microsoft.com/office/drawing/2014/main" id="{8B7F7372-2F24-D44D-A081-9DE9F7E0731E}"/>
              </a:ext>
            </a:extLst>
          </p:cNvPr>
          <p:cNvSpPr>
            <a:spLocks noGrp="1"/>
          </p:cNvSpPr>
          <p:nvPr>
            <p:ph type="ftr" sz="quarter" idx="18"/>
          </p:nvPr>
        </p:nvSpPr>
        <p:spPr>
          <a:xfrm>
            <a:off x="2916958" y="6248400"/>
            <a:ext cx="7687034" cy="304800"/>
          </a:xfrm>
        </p:spPr>
        <p:txBody>
          <a:bodyPr/>
          <a:lstStyle/>
          <a:p>
            <a:r>
              <a:rPr lang="en-US"/>
              <a:t>For agent use only. Confidential and proprietary. Do not distribute.</a:t>
            </a:r>
          </a:p>
        </p:txBody>
      </p:sp>
      <p:sp>
        <p:nvSpPr>
          <p:cNvPr id="10" name="Title 9">
            <a:extLst>
              <a:ext uri="{FF2B5EF4-FFF2-40B4-BE49-F238E27FC236}">
                <a16:creationId xmlns:a16="http://schemas.microsoft.com/office/drawing/2014/main" id="{07FDA30D-D15A-2E47-90D0-24E5610C870D}"/>
              </a:ext>
            </a:extLst>
          </p:cNvPr>
          <p:cNvSpPr>
            <a:spLocks noGrp="1"/>
          </p:cNvSpPr>
          <p:nvPr>
            <p:ph type="title"/>
          </p:nvPr>
        </p:nvSpPr>
        <p:spPr>
          <a:xfrm>
            <a:off x="2916958" y="365760"/>
            <a:ext cx="8906233" cy="603504"/>
          </a:xfrm>
        </p:spPr>
        <p:txBody>
          <a:bodyPr/>
          <a:lstStyle/>
          <a:p>
            <a:r>
              <a:rPr lang="en-US"/>
              <a:t>Click to edit Master title style</a:t>
            </a:r>
          </a:p>
        </p:txBody>
      </p:sp>
    </p:spTree>
    <p:extLst>
      <p:ext uri="{BB962C8B-B14F-4D97-AF65-F5344CB8AC3E}">
        <p14:creationId xmlns:p14="http://schemas.microsoft.com/office/powerpoint/2010/main" val="40568320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022_DATA CHART - 1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5" name="Chart Placeholder 19">
            <a:extLst>
              <a:ext uri="{FF2B5EF4-FFF2-40B4-BE49-F238E27FC236}">
                <a16:creationId xmlns:a16="http://schemas.microsoft.com/office/drawing/2014/main" id="{74B732FC-5649-0E42-A416-47988564D6DA}"/>
              </a:ext>
            </a:extLst>
          </p:cNvPr>
          <p:cNvSpPr>
            <a:spLocks noGrp="1"/>
          </p:cNvSpPr>
          <p:nvPr>
            <p:ph type="chart" sz="quarter" idx="13"/>
          </p:nvPr>
        </p:nvSpPr>
        <p:spPr>
          <a:xfrm>
            <a:off x="4191000" y="2421930"/>
            <a:ext cx="4114800" cy="3527770"/>
          </a:xfrm>
        </p:spPr>
        <p:txBody>
          <a:bodyPr/>
          <a:lstStyle/>
          <a:p>
            <a:r>
              <a:rPr lang="en-US"/>
              <a:t>Click icon to add chart</a:t>
            </a:r>
          </a:p>
        </p:txBody>
      </p:sp>
      <p:sp>
        <p:nvSpPr>
          <p:cNvPr id="28" name="Text Placeholder 27">
            <a:extLst>
              <a:ext uri="{FF2B5EF4-FFF2-40B4-BE49-F238E27FC236}">
                <a16:creationId xmlns:a16="http://schemas.microsoft.com/office/drawing/2014/main" id="{8BBC26E3-E298-6949-B6C2-A3B01686DB5D}"/>
              </a:ext>
            </a:extLst>
          </p:cNvPr>
          <p:cNvSpPr>
            <a:spLocks noGrp="1"/>
          </p:cNvSpPr>
          <p:nvPr>
            <p:ph type="body" sz="quarter" idx="14" hasCustomPrompt="1"/>
          </p:nvPr>
        </p:nvSpPr>
        <p:spPr>
          <a:xfrm>
            <a:off x="685800" y="1463040"/>
            <a:ext cx="11137392" cy="660400"/>
          </a:xfrm>
        </p:spPr>
        <p:txBody>
          <a:bodyPr anchor="ctr"/>
          <a:lstStyle>
            <a:lvl1pPr algn="ctr">
              <a:defRPr/>
            </a:lvl1pPr>
            <a:lvl2pPr marL="0" indent="0" algn="ctr">
              <a:buNone/>
              <a:defRPr/>
            </a:lvl2pPr>
            <a:lvl3pPr algn="ctr">
              <a:defRPr/>
            </a:lvl3pPr>
            <a:lvl4pPr algn="ctr">
              <a:defRPr/>
            </a:lvl4pPr>
            <a:lvl5pPr algn="ctr">
              <a:defRPr/>
            </a:lvl5pPr>
          </a:lstStyle>
          <a:p>
            <a:pPr lvl="1"/>
            <a:r>
              <a:rPr lang="en-US"/>
              <a:t>Second level</a:t>
            </a:r>
          </a:p>
        </p:txBody>
      </p:sp>
      <p:sp>
        <p:nvSpPr>
          <p:cNvPr id="29" name="Text Placeholder 27">
            <a:extLst>
              <a:ext uri="{FF2B5EF4-FFF2-40B4-BE49-F238E27FC236}">
                <a16:creationId xmlns:a16="http://schemas.microsoft.com/office/drawing/2014/main" id="{2182135E-BB58-504A-8CA1-DC79BFDC9760}"/>
              </a:ext>
            </a:extLst>
          </p:cNvPr>
          <p:cNvSpPr>
            <a:spLocks noGrp="1"/>
          </p:cNvSpPr>
          <p:nvPr>
            <p:ph type="body" sz="quarter" idx="15"/>
          </p:nvPr>
        </p:nvSpPr>
        <p:spPr>
          <a:xfrm>
            <a:off x="1173731" y="500562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0" name="Text Placeholder 27">
            <a:extLst>
              <a:ext uri="{FF2B5EF4-FFF2-40B4-BE49-F238E27FC236}">
                <a16:creationId xmlns:a16="http://schemas.microsoft.com/office/drawing/2014/main" id="{04D62AED-963B-DD46-8AD6-39421FB3091C}"/>
              </a:ext>
            </a:extLst>
          </p:cNvPr>
          <p:cNvSpPr>
            <a:spLocks noGrp="1"/>
          </p:cNvSpPr>
          <p:nvPr>
            <p:ph type="body" sz="quarter" idx="16"/>
          </p:nvPr>
        </p:nvSpPr>
        <p:spPr>
          <a:xfrm>
            <a:off x="1173731" y="371377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1" name="Text Placeholder 27">
            <a:extLst>
              <a:ext uri="{FF2B5EF4-FFF2-40B4-BE49-F238E27FC236}">
                <a16:creationId xmlns:a16="http://schemas.microsoft.com/office/drawing/2014/main" id="{F124FBBA-1393-004A-99D8-E55F18E3377C}"/>
              </a:ext>
            </a:extLst>
          </p:cNvPr>
          <p:cNvSpPr>
            <a:spLocks noGrp="1"/>
          </p:cNvSpPr>
          <p:nvPr>
            <p:ph type="body" sz="quarter" idx="17"/>
          </p:nvPr>
        </p:nvSpPr>
        <p:spPr>
          <a:xfrm>
            <a:off x="1173730" y="2421930"/>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2" name="Text Placeholder 27">
            <a:extLst>
              <a:ext uri="{FF2B5EF4-FFF2-40B4-BE49-F238E27FC236}">
                <a16:creationId xmlns:a16="http://schemas.microsoft.com/office/drawing/2014/main" id="{ADD44797-1CA4-0E4F-A7ED-C8D85A4300A5}"/>
              </a:ext>
            </a:extLst>
          </p:cNvPr>
          <p:cNvSpPr>
            <a:spLocks noGrp="1"/>
          </p:cNvSpPr>
          <p:nvPr>
            <p:ph type="body" sz="quarter" idx="18"/>
          </p:nvPr>
        </p:nvSpPr>
        <p:spPr>
          <a:xfrm>
            <a:off x="8538805" y="500583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3" name="Text Placeholder 27">
            <a:extLst>
              <a:ext uri="{FF2B5EF4-FFF2-40B4-BE49-F238E27FC236}">
                <a16:creationId xmlns:a16="http://schemas.microsoft.com/office/drawing/2014/main" id="{4F5E9C07-67ED-364E-9F31-24100542F9F7}"/>
              </a:ext>
            </a:extLst>
          </p:cNvPr>
          <p:cNvSpPr>
            <a:spLocks noGrp="1"/>
          </p:cNvSpPr>
          <p:nvPr>
            <p:ph type="body" sz="quarter" idx="19"/>
          </p:nvPr>
        </p:nvSpPr>
        <p:spPr>
          <a:xfrm>
            <a:off x="8538805" y="371398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4" name="Text Placeholder 27">
            <a:extLst>
              <a:ext uri="{FF2B5EF4-FFF2-40B4-BE49-F238E27FC236}">
                <a16:creationId xmlns:a16="http://schemas.microsoft.com/office/drawing/2014/main" id="{2F00007C-60B2-CA49-BF19-0079BC9A0336}"/>
              </a:ext>
            </a:extLst>
          </p:cNvPr>
          <p:cNvSpPr>
            <a:spLocks noGrp="1"/>
          </p:cNvSpPr>
          <p:nvPr>
            <p:ph type="body" sz="quarter" idx="20"/>
          </p:nvPr>
        </p:nvSpPr>
        <p:spPr>
          <a:xfrm>
            <a:off x="8538804" y="2422139"/>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4" name="Footer Placeholder 3">
            <a:extLst>
              <a:ext uri="{FF2B5EF4-FFF2-40B4-BE49-F238E27FC236}">
                <a16:creationId xmlns:a16="http://schemas.microsoft.com/office/drawing/2014/main" id="{5FFAC037-72EA-DA43-A67B-07E2437BFD48}"/>
              </a:ext>
            </a:extLst>
          </p:cNvPr>
          <p:cNvSpPr>
            <a:spLocks noGrp="1"/>
          </p:cNvSpPr>
          <p:nvPr>
            <p:ph type="ftr" sz="quarter" idx="21"/>
          </p:nvPr>
        </p:nvSpPr>
        <p:spPr/>
        <p:txBody>
          <a:bodyPr/>
          <a:lstStyle/>
          <a:p>
            <a:r>
              <a:rPr lang="en-US"/>
              <a:t>For agent use only. Confidential and proprietary. Do not distribute.</a:t>
            </a:r>
          </a:p>
        </p:txBody>
      </p:sp>
      <p:grpSp>
        <p:nvGrpSpPr>
          <p:cNvPr id="13" name="Group 12">
            <a:extLst>
              <a:ext uri="{FF2B5EF4-FFF2-40B4-BE49-F238E27FC236}">
                <a16:creationId xmlns:a16="http://schemas.microsoft.com/office/drawing/2014/main" id="{4653B64E-CC92-2040-9A17-3C6A391CC359}"/>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4F297471-823A-B24F-952F-1F1DB7B23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955DE3B1-C436-BE4E-B608-B528687FFBD0}"/>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EBEDD49F-99C0-E940-A9BA-9D2FB0F72CA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DBD1A773-293F-A247-AF73-8F21539A624D}"/>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6321939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022_DATA CHART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22298" y="1898164"/>
            <a:ext cx="6300894" cy="3556000"/>
          </a:xfrm>
          <a:prstGeom prst="rect">
            <a:avLst/>
          </a:prstGeom>
        </p:spPr>
        <p:txBody>
          <a:bodyPr anchor="ctr"/>
          <a:lstStyle>
            <a:lvl1pPr marL="0" indent="0" algn="l">
              <a:lnSpc>
                <a:spcPct val="150000"/>
              </a:lnSpc>
              <a:buNone/>
              <a:defRPr sz="1900">
                <a:solidFill>
                  <a:schemeClr val="tx1"/>
                </a:solidFill>
                <a:latin typeface="+mn-lt"/>
              </a:defRPr>
            </a:lvl1pPr>
          </a:lstStyle>
          <a:p>
            <a:pPr lvl="0"/>
            <a:r>
              <a:rPr lang="en-US"/>
              <a:t>Click to edit Master text styles</a:t>
            </a:r>
          </a:p>
        </p:txBody>
      </p:sp>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20" name="Chart Placeholder 19">
            <a:extLst>
              <a:ext uri="{FF2B5EF4-FFF2-40B4-BE49-F238E27FC236}">
                <a16:creationId xmlns:a16="http://schemas.microsoft.com/office/drawing/2014/main" id="{DB6197CF-C3DD-594E-BB1B-7B07D7495D0C}"/>
              </a:ext>
            </a:extLst>
          </p:cNvPr>
          <p:cNvSpPr>
            <a:spLocks noGrp="1"/>
          </p:cNvSpPr>
          <p:nvPr>
            <p:ph type="chart" sz="quarter" idx="13"/>
          </p:nvPr>
        </p:nvSpPr>
        <p:spPr>
          <a:xfrm>
            <a:off x="685800" y="1898164"/>
            <a:ext cx="4435773" cy="3556000"/>
          </a:xfrm>
        </p:spPr>
        <p:txBody>
          <a:bodyPr/>
          <a:lstStyle/>
          <a:p>
            <a:r>
              <a:rPr lang="en-US"/>
              <a:t>Click icon to add chart</a:t>
            </a:r>
          </a:p>
        </p:txBody>
      </p:sp>
      <p:sp>
        <p:nvSpPr>
          <p:cNvPr id="7" name="Slide Number Placeholder 6">
            <a:extLst>
              <a:ext uri="{FF2B5EF4-FFF2-40B4-BE49-F238E27FC236}">
                <a16:creationId xmlns:a16="http://schemas.microsoft.com/office/drawing/2014/main" id="{5BEC92AC-3BB2-0643-954A-0D62DA3CAFB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4994B978-C3C7-734F-B333-2F36FF25B2A6}"/>
              </a:ext>
            </a:extLst>
          </p:cNvPr>
          <p:cNvSpPr>
            <a:spLocks noGrp="1"/>
          </p:cNvSpPr>
          <p:nvPr>
            <p:ph type="ftr" sz="quarter" idx="16"/>
          </p:nvPr>
        </p:nvSpPr>
        <p:spPr/>
        <p:txBody>
          <a:bodyPr/>
          <a:lstStyle/>
          <a:p>
            <a:r>
              <a:rPr lang="en-US"/>
              <a:t>For agent use only. Confidential and proprietary. Do not distribute.</a:t>
            </a:r>
          </a:p>
        </p:txBody>
      </p:sp>
      <p:grpSp>
        <p:nvGrpSpPr>
          <p:cNvPr id="8" name="Group 7">
            <a:extLst>
              <a:ext uri="{FF2B5EF4-FFF2-40B4-BE49-F238E27FC236}">
                <a16:creationId xmlns:a16="http://schemas.microsoft.com/office/drawing/2014/main" id="{0EA8535F-759B-9044-A092-8A8C15463D37}"/>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47AA2B98-DA5D-AD4F-9626-F972982F32E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B5F172C1-7400-E74F-AD80-1CAC356B768C}"/>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3A433EE9-085E-604B-A36F-12095C31E4E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Picture 11">
                <a:extLst>
                  <a:ext uri="{FF2B5EF4-FFF2-40B4-BE49-F238E27FC236}">
                    <a16:creationId xmlns:a16="http://schemas.microsoft.com/office/drawing/2014/main" id="{7E7B8D30-3203-724B-9914-0E2CAE6B5EF9}"/>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394577008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22_DATA CHART -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p:nvPr>
        </p:nvSpPr>
        <p:spPr>
          <a:xfrm>
            <a:off x="24475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37" name="Text Placeholder 27">
            <a:extLst>
              <a:ext uri="{FF2B5EF4-FFF2-40B4-BE49-F238E27FC236}">
                <a16:creationId xmlns:a16="http://schemas.microsoft.com/office/drawing/2014/main" id="{6F9F0542-1195-264E-89B8-E164B58C5A5C}"/>
              </a:ext>
            </a:extLst>
          </p:cNvPr>
          <p:cNvSpPr>
            <a:spLocks noGrp="1"/>
          </p:cNvSpPr>
          <p:nvPr>
            <p:ph type="body" sz="quarter" idx="16"/>
          </p:nvPr>
        </p:nvSpPr>
        <p:spPr>
          <a:xfrm>
            <a:off x="24475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38" name="Text Placeholder 27">
            <a:extLst>
              <a:ext uri="{FF2B5EF4-FFF2-40B4-BE49-F238E27FC236}">
                <a16:creationId xmlns:a16="http://schemas.microsoft.com/office/drawing/2014/main" id="{B2F4BAC6-C8D5-E543-80C4-089186357BB7}"/>
              </a:ext>
            </a:extLst>
          </p:cNvPr>
          <p:cNvSpPr>
            <a:spLocks noGrp="1"/>
          </p:cNvSpPr>
          <p:nvPr>
            <p:ph type="body" sz="quarter" idx="17"/>
          </p:nvPr>
        </p:nvSpPr>
        <p:spPr>
          <a:xfrm>
            <a:off x="82387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39" name="Text Placeholder 27">
            <a:extLst>
              <a:ext uri="{FF2B5EF4-FFF2-40B4-BE49-F238E27FC236}">
                <a16:creationId xmlns:a16="http://schemas.microsoft.com/office/drawing/2014/main" id="{6D03709F-C398-0646-A61C-23669DD686E0}"/>
              </a:ext>
            </a:extLst>
          </p:cNvPr>
          <p:cNvSpPr>
            <a:spLocks noGrp="1"/>
          </p:cNvSpPr>
          <p:nvPr>
            <p:ph type="body" sz="quarter" idx="18"/>
          </p:nvPr>
        </p:nvSpPr>
        <p:spPr>
          <a:xfrm>
            <a:off x="82387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41" name="Chart Placeholder 39">
            <a:extLst>
              <a:ext uri="{FF2B5EF4-FFF2-40B4-BE49-F238E27FC236}">
                <a16:creationId xmlns:a16="http://schemas.microsoft.com/office/drawing/2014/main" id="{37FD8234-26A8-B64E-B9F7-6E950095F728}"/>
              </a:ext>
            </a:extLst>
          </p:cNvPr>
          <p:cNvSpPr>
            <a:spLocks noGrp="1"/>
          </p:cNvSpPr>
          <p:nvPr>
            <p:ph type="chart" sz="quarter" idx="20"/>
          </p:nvPr>
        </p:nvSpPr>
        <p:spPr>
          <a:xfrm>
            <a:off x="6477000" y="1910119"/>
            <a:ext cx="1574800" cy="1540398"/>
          </a:xfrm>
        </p:spPr>
        <p:txBody>
          <a:bodyPr/>
          <a:lstStyle/>
          <a:p>
            <a:r>
              <a:rPr lang="en-US"/>
              <a:t>Click icon to add chart</a:t>
            </a:r>
          </a:p>
        </p:txBody>
      </p:sp>
      <p:sp>
        <p:nvSpPr>
          <p:cNvPr id="42" name="Chart Placeholder 39">
            <a:extLst>
              <a:ext uri="{FF2B5EF4-FFF2-40B4-BE49-F238E27FC236}">
                <a16:creationId xmlns:a16="http://schemas.microsoft.com/office/drawing/2014/main" id="{82573EE2-7E5D-6848-9B84-3BBB1016ACFB}"/>
              </a:ext>
            </a:extLst>
          </p:cNvPr>
          <p:cNvSpPr>
            <a:spLocks noGrp="1"/>
          </p:cNvSpPr>
          <p:nvPr>
            <p:ph type="chart" sz="quarter" idx="21"/>
          </p:nvPr>
        </p:nvSpPr>
        <p:spPr>
          <a:xfrm>
            <a:off x="6477000" y="3944714"/>
            <a:ext cx="1574800" cy="1540398"/>
          </a:xfrm>
        </p:spPr>
        <p:txBody>
          <a:bodyPr/>
          <a:lstStyle/>
          <a:p>
            <a:r>
              <a:rPr lang="en-US"/>
              <a:t>Click icon to add chart</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3942120"/>
            <a:ext cx="1574800" cy="1540398"/>
          </a:xfrm>
        </p:spPr>
        <p:txBody>
          <a:bodyPr/>
          <a:lstStyle/>
          <a:p>
            <a:r>
              <a:rPr lang="en-US"/>
              <a:t>Click icon to add chart</a:t>
            </a:r>
          </a:p>
        </p:txBody>
      </p:sp>
      <p:sp>
        <p:nvSpPr>
          <p:cNvPr id="44" name="Chart Placeholder 39">
            <a:extLst>
              <a:ext uri="{FF2B5EF4-FFF2-40B4-BE49-F238E27FC236}">
                <a16:creationId xmlns:a16="http://schemas.microsoft.com/office/drawing/2014/main" id="{EE41E718-1070-B34A-82FC-ECB080E3CE82}"/>
              </a:ext>
            </a:extLst>
          </p:cNvPr>
          <p:cNvSpPr>
            <a:spLocks noGrp="1"/>
          </p:cNvSpPr>
          <p:nvPr>
            <p:ph type="chart" sz="quarter" idx="19"/>
          </p:nvPr>
        </p:nvSpPr>
        <p:spPr>
          <a:xfrm>
            <a:off x="685800" y="1910119"/>
            <a:ext cx="1574800" cy="1540398"/>
          </a:xfrm>
        </p:spPr>
        <p:txBody>
          <a:bodyPr/>
          <a:lstStyle/>
          <a:p>
            <a:r>
              <a:rPr lang="en-US"/>
              <a:t>Click icon to add chart</a:t>
            </a:r>
          </a:p>
        </p:txBody>
      </p:sp>
      <p:sp>
        <p:nvSpPr>
          <p:cNvPr id="6" name="Slide Number Placeholder 5">
            <a:extLst>
              <a:ext uri="{FF2B5EF4-FFF2-40B4-BE49-F238E27FC236}">
                <a16:creationId xmlns:a16="http://schemas.microsoft.com/office/drawing/2014/main" id="{ADABAEA5-84D2-3448-BDB9-DD6228892D25}"/>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A1CFC95-E24F-974F-BF57-DEBBD05168BE}"/>
              </a:ext>
            </a:extLst>
          </p:cNvPr>
          <p:cNvSpPr>
            <a:spLocks noGrp="1"/>
          </p:cNvSpPr>
          <p:nvPr>
            <p:ph type="ftr" sz="quarter" idx="25"/>
          </p:nvPr>
        </p:nvSpPr>
        <p:spPr/>
        <p:txBody>
          <a:bodyPr/>
          <a:lstStyle/>
          <a:p>
            <a:r>
              <a:rPr lang="en-US"/>
              <a:t>For agent use only. Confidential and proprietary. Do not distribute.</a:t>
            </a:r>
          </a:p>
        </p:txBody>
      </p:sp>
      <p:grpSp>
        <p:nvGrpSpPr>
          <p:cNvPr id="13" name="Group 12">
            <a:extLst>
              <a:ext uri="{FF2B5EF4-FFF2-40B4-BE49-F238E27FC236}">
                <a16:creationId xmlns:a16="http://schemas.microsoft.com/office/drawing/2014/main" id="{E85F1609-56F6-F240-83DD-D750A9D317BF}"/>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73BF47CE-17A2-3446-AA93-A7B53073A83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4606C37-AC3B-DC4C-8BE4-2EA80B48E91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DD5D6D1F-2925-C24A-A46C-7759EDAD7CF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Graphic 16">
                <a:extLst>
                  <a:ext uri="{FF2B5EF4-FFF2-40B4-BE49-F238E27FC236}">
                    <a16:creationId xmlns:a16="http://schemas.microsoft.com/office/drawing/2014/main" id="{0732AEDD-3345-B141-9B36-4DAF911ECDC0}"/>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4452518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022_1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bg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pic>
        <p:nvPicPr>
          <p:cNvPr id="6" name="Graphic 5">
            <a:extLst>
              <a:ext uri="{FF2B5EF4-FFF2-40B4-BE49-F238E27FC236}">
                <a16:creationId xmlns:a16="http://schemas.microsoft.com/office/drawing/2014/main" id="{FB6042AC-1397-3C48-B50F-13A13FCE12F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35535" y="5672664"/>
            <a:ext cx="1945619" cy="843883"/>
          </a:xfrm>
          <a:prstGeom prst="rect">
            <a:avLst/>
          </a:prstGeom>
        </p:spPr>
      </p:pic>
    </p:spTree>
    <p:extLst>
      <p:ext uri="{BB962C8B-B14F-4D97-AF65-F5344CB8AC3E}">
        <p14:creationId xmlns:p14="http://schemas.microsoft.com/office/powerpoint/2010/main" val="40993648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022_DATA CHART - 4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hasCustomPrompt="1"/>
          </p:nvPr>
        </p:nvSpPr>
        <p:spPr>
          <a:xfrm>
            <a:off x="686728"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1609344"/>
            <a:ext cx="2625256" cy="2406909"/>
          </a:xfrm>
        </p:spPr>
        <p:txBody>
          <a:bodyPr/>
          <a:lstStyle/>
          <a:p>
            <a:r>
              <a:rPr lang="en-US"/>
              <a:t>Click icon to add chart</a:t>
            </a:r>
          </a:p>
        </p:txBody>
      </p:sp>
      <p:sp>
        <p:nvSpPr>
          <p:cNvPr id="51" name="Text Placeholder 27">
            <a:extLst>
              <a:ext uri="{FF2B5EF4-FFF2-40B4-BE49-F238E27FC236}">
                <a16:creationId xmlns:a16="http://schemas.microsoft.com/office/drawing/2014/main" id="{46FDA947-73DB-7644-BCD3-7A4FF602AAC4}"/>
              </a:ext>
            </a:extLst>
          </p:cNvPr>
          <p:cNvSpPr>
            <a:spLocks noGrp="1"/>
          </p:cNvSpPr>
          <p:nvPr>
            <p:ph type="body" sz="quarter" idx="23" hasCustomPrompt="1"/>
          </p:nvPr>
        </p:nvSpPr>
        <p:spPr>
          <a:xfrm>
            <a:off x="351137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2" name="Text Placeholder 27">
            <a:extLst>
              <a:ext uri="{FF2B5EF4-FFF2-40B4-BE49-F238E27FC236}">
                <a16:creationId xmlns:a16="http://schemas.microsoft.com/office/drawing/2014/main" id="{EA28099A-641E-2C45-8167-DEB1C96EEB5E}"/>
              </a:ext>
            </a:extLst>
          </p:cNvPr>
          <p:cNvSpPr>
            <a:spLocks noGrp="1"/>
          </p:cNvSpPr>
          <p:nvPr>
            <p:ph type="body" sz="quarter" idx="24" hasCustomPrompt="1"/>
          </p:nvPr>
        </p:nvSpPr>
        <p:spPr>
          <a:xfrm>
            <a:off x="634703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3" name="Text Placeholder 27">
            <a:extLst>
              <a:ext uri="{FF2B5EF4-FFF2-40B4-BE49-F238E27FC236}">
                <a16:creationId xmlns:a16="http://schemas.microsoft.com/office/drawing/2014/main" id="{05767FB1-259F-CD4C-8930-A32EC867572F}"/>
              </a:ext>
            </a:extLst>
          </p:cNvPr>
          <p:cNvSpPr>
            <a:spLocks noGrp="1"/>
          </p:cNvSpPr>
          <p:nvPr>
            <p:ph type="body" sz="quarter" idx="25" hasCustomPrompt="1"/>
          </p:nvPr>
        </p:nvSpPr>
        <p:spPr>
          <a:xfrm>
            <a:off x="9197936"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4" name="Chart Placeholder 39">
            <a:extLst>
              <a:ext uri="{FF2B5EF4-FFF2-40B4-BE49-F238E27FC236}">
                <a16:creationId xmlns:a16="http://schemas.microsoft.com/office/drawing/2014/main" id="{76AAADEF-685C-1A49-90B6-A1C9039486A8}"/>
              </a:ext>
            </a:extLst>
          </p:cNvPr>
          <p:cNvSpPr>
            <a:spLocks noGrp="1"/>
          </p:cNvSpPr>
          <p:nvPr>
            <p:ph type="chart" sz="quarter" idx="26"/>
          </p:nvPr>
        </p:nvSpPr>
        <p:spPr>
          <a:xfrm>
            <a:off x="3511370" y="1609344"/>
            <a:ext cx="2625256" cy="2406909"/>
          </a:xfrm>
        </p:spPr>
        <p:txBody>
          <a:bodyPr/>
          <a:lstStyle/>
          <a:p>
            <a:r>
              <a:rPr lang="en-US"/>
              <a:t>Click icon to add chart</a:t>
            </a:r>
          </a:p>
        </p:txBody>
      </p:sp>
      <p:sp>
        <p:nvSpPr>
          <p:cNvPr id="56" name="Chart Placeholder 39">
            <a:extLst>
              <a:ext uri="{FF2B5EF4-FFF2-40B4-BE49-F238E27FC236}">
                <a16:creationId xmlns:a16="http://schemas.microsoft.com/office/drawing/2014/main" id="{86D064D9-8D41-4E4B-A98D-E19109B08A4E}"/>
              </a:ext>
            </a:extLst>
          </p:cNvPr>
          <p:cNvSpPr>
            <a:spLocks noGrp="1"/>
          </p:cNvSpPr>
          <p:nvPr>
            <p:ph type="chart" sz="quarter" idx="28"/>
          </p:nvPr>
        </p:nvSpPr>
        <p:spPr>
          <a:xfrm>
            <a:off x="9197936" y="1609344"/>
            <a:ext cx="2625256" cy="2406909"/>
          </a:xfrm>
        </p:spPr>
        <p:txBody>
          <a:bodyPr/>
          <a:lstStyle/>
          <a:p>
            <a:r>
              <a:rPr lang="en-US"/>
              <a:t>Click icon to add chart</a:t>
            </a:r>
          </a:p>
        </p:txBody>
      </p:sp>
      <p:sp>
        <p:nvSpPr>
          <p:cNvPr id="57" name="Chart Placeholder 39">
            <a:extLst>
              <a:ext uri="{FF2B5EF4-FFF2-40B4-BE49-F238E27FC236}">
                <a16:creationId xmlns:a16="http://schemas.microsoft.com/office/drawing/2014/main" id="{6ACD5DE6-FB20-694D-A132-4450B8519169}"/>
              </a:ext>
            </a:extLst>
          </p:cNvPr>
          <p:cNvSpPr>
            <a:spLocks noGrp="1"/>
          </p:cNvSpPr>
          <p:nvPr>
            <p:ph type="chart" sz="quarter" idx="29"/>
          </p:nvPr>
        </p:nvSpPr>
        <p:spPr>
          <a:xfrm>
            <a:off x="6347030" y="1609344"/>
            <a:ext cx="2625256" cy="2406909"/>
          </a:xfrm>
        </p:spPr>
        <p:txBody>
          <a:bodyPr/>
          <a:lstStyle/>
          <a:p>
            <a:r>
              <a:rPr lang="en-US"/>
              <a:t>Click icon to add chart</a:t>
            </a:r>
          </a:p>
        </p:txBody>
      </p:sp>
      <p:sp>
        <p:nvSpPr>
          <p:cNvPr id="6" name="Slide Number Placeholder 5">
            <a:extLst>
              <a:ext uri="{FF2B5EF4-FFF2-40B4-BE49-F238E27FC236}">
                <a16:creationId xmlns:a16="http://schemas.microsoft.com/office/drawing/2014/main" id="{C928913D-505F-A143-B3D7-488C293423B3}"/>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8615D6EA-5456-9F44-8B94-12C49A32C4DE}"/>
              </a:ext>
            </a:extLst>
          </p:cNvPr>
          <p:cNvSpPr>
            <a:spLocks noGrp="1"/>
          </p:cNvSpPr>
          <p:nvPr>
            <p:ph type="ftr" sz="quarter" idx="32"/>
          </p:nvPr>
        </p:nvSpPr>
        <p:spPr/>
        <p:txBody>
          <a:bodyPr/>
          <a:lstStyle/>
          <a:p>
            <a:r>
              <a:rPr lang="en-US"/>
              <a:t>For agent use only. Confidential and proprietary. Do not distribute.</a:t>
            </a:r>
          </a:p>
        </p:txBody>
      </p:sp>
      <p:grpSp>
        <p:nvGrpSpPr>
          <p:cNvPr id="13" name="Group 12">
            <a:extLst>
              <a:ext uri="{FF2B5EF4-FFF2-40B4-BE49-F238E27FC236}">
                <a16:creationId xmlns:a16="http://schemas.microsoft.com/office/drawing/2014/main" id="{C219768A-C624-8F42-9A32-C2EA394654CA}"/>
              </a:ext>
            </a:extLst>
          </p:cNvPr>
          <p:cNvGrpSpPr/>
          <p:nvPr userDrawn="1"/>
        </p:nvGrpSpPr>
        <p:grpSpPr>
          <a:xfrm>
            <a:off x="-1" y="-1"/>
            <a:ext cx="320041" cy="6858001"/>
            <a:chOff x="-1" y="-1"/>
            <a:chExt cx="320041" cy="6858001"/>
          </a:xfrm>
        </p:grpSpPr>
        <p:sp>
          <p:nvSpPr>
            <p:cNvPr id="14" name="Rectangle 13">
              <a:extLst>
                <a:ext uri="{FF2B5EF4-FFF2-40B4-BE49-F238E27FC236}">
                  <a16:creationId xmlns:a16="http://schemas.microsoft.com/office/drawing/2014/main" id="{CEC880C8-6BFD-4D41-A82D-3144923A32F8}"/>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F2047FD4-588D-8248-8029-2BEC78DC6E91}"/>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4F02D27C-70C3-C14B-B14A-F64371ABC25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76DEA40C-1E89-F840-B8E7-BC169A034075}"/>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0218639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022_MA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27">
            <a:extLst>
              <a:ext uri="{FF2B5EF4-FFF2-40B4-BE49-F238E27FC236}">
                <a16:creationId xmlns:a16="http://schemas.microsoft.com/office/drawing/2014/main" id="{F0B3B90F-385D-7B43-9181-60D83DE3F255}"/>
              </a:ext>
            </a:extLst>
          </p:cNvPr>
          <p:cNvSpPr>
            <a:spLocks noGrp="1"/>
          </p:cNvSpPr>
          <p:nvPr>
            <p:ph type="body" sz="quarter" idx="15"/>
          </p:nvPr>
        </p:nvSpPr>
        <p:spPr>
          <a:xfrm>
            <a:off x="685800" y="1463040"/>
            <a:ext cx="2962679" cy="4572000"/>
          </a:xfrm>
        </p:spPr>
        <p:txBody>
          <a:bodyPr anchor="ct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11" name="Content Placeholder 10">
            <a:extLst>
              <a:ext uri="{FF2B5EF4-FFF2-40B4-BE49-F238E27FC236}">
                <a16:creationId xmlns:a16="http://schemas.microsoft.com/office/drawing/2014/main" id="{B0AE480B-8030-514C-9530-B6C2137A0507}"/>
              </a:ext>
            </a:extLst>
          </p:cNvPr>
          <p:cNvSpPr>
            <a:spLocks noGrp="1"/>
          </p:cNvSpPr>
          <p:nvPr>
            <p:ph sz="quarter" idx="16"/>
          </p:nvPr>
        </p:nvSpPr>
        <p:spPr>
          <a:xfrm>
            <a:off x="3848124" y="1463040"/>
            <a:ext cx="7975068"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770A29C-3289-1645-919C-16BC47E2F231}"/>
              </a:ext>
            </a:extLst>
          </p:cNvPr>
          <p:cNvSpPr>
            <a:spLocks noGrp="1"/>
          </p:cNvSpPr>
          <p:nvPr>
            <p:ph type="ftr" sz="quarter" idx="17"/>
          </p:nvPr>
        </p:nvSpPr>
        <p:spPr/>
        <p:txBody>
          <a:bodyPr/>
          <a:lstStyle/>
          <a:p>
            <a:r>
              <a:rPr lang="en-US"/>
              <a:t>For agent use only. Confidential and proprietary. Do not distribute.</a:t>
            </a:r>
          </a:p>
        </p:txBody>
      </p:sp>
      <p:grpSp>
        <p:nvGrpSpPr>
          <p:cNvPr id="7" name="Group 6">
            <a:extLst>
              <a:ext uri="{FF2B5EF4-FFF2-40B4-BE49-F238E27FC236}">
                <a16:creationId xmlns:a16="http://schemas.microsoft.com/office/drawing/2014/main" id="{94325853-A8C4-9847-9349-17D7B176548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8C4D0DB-B120-2C47-8644-CCDD21812EF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3C478041-FAE9-D44F-B2F4-9477C241D433}"/>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752A6A02-C395-3B40-9837-133C499CCDF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982A16DD-5886-564A-ACC0-C6C27DDF81AF}"/>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0259034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22_DATA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89568-B2FC-C84F-AF54-D03C6B63845B}"/>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23DDDB6-0133-7948-AD26-B6472C29D4CE}"/>
              </a:ext>
            </a:extLst>
          </p:cNvPr>
          <p:cNvSpPr>
            <a:spLocks noGrp="1"/>
          </p:cNvSpPr>
          <p:nvPr>
            <p:ph type="sldNum" sz="quarter" idx="1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able Placeholder 5">
            <a:extLst>
              <a:ext uri="{FF2B5EF4-FFF2-40B4-BE49-F238E27FC236}">
                <a16:creationId xmlns:a16="http://schemas.microsoft.com/office/drawing/2014/main" id="{34F3D7FE-A33C-464D-9539-BC252464839C}"/>
              </a:ext>
            </a:extLst>
          </p:cNvPr>
          <p:cNvSpPr>
            <a:spLocks noGrp="1"/>
          </p:cNvSpPr>
          <p:nvPr>
            <p:ph type="tbl" sz="quarter" idx="12"/>
          </p:nvPr>
        </p:nvSpPr>
        <p:spPr>
          <a:xfrm>
            <a:off x="685800" y="1463040"/>
            <a:ext cx="11137392" cy="4572000"/>
          </a:xfrm>
        </p:spPr>
        <p:txBody>
          <a:bodyPr/>
          <a:lstStyle/>
          <a:p>
            <a:r>
              <a:rPr lang="en-US"/>
              <a:t>Click icon to add table</a:t>
            </a:r>
          </a:p>
        </p:txBody>
      </p:sp>
      <p:sp>
        <p:nvSpPr>
          <p:cNvPr id="5" name="Footer Placeholder 4">
            <a:extLst>
              <a:ext uri="{FF2B5EF4-FFF2-40B4-BE49-F238E27FC236}">
                <a16:creationId xmlns:a16="http://schemas.microsoft.com/office/drawing/2014/main" id="{08F94F34-B420-7B49-9959-5A07B2ECE2BB}"/>
              </a:ext>
            </a:extLst>
          </p:cNvPr>
          <p:cNvSpPr>
            <a:spLocks noGrp="1"/>
          </p:cNvSpPr>
          <p:nvPr>
            <p:ph type="ftr" sz="quarter" idx="13"/>
          </p:nvPr>
        </p:nvSpPr>
        <p:spPr/>
        <p:txBody>
          <a:bodyPr/>
          <a:lstStyle/>
          <a:p>
            <a:r>
              <a:rPr lang="en-US"/>
              <a:t>For agent use only. Confidential and proprietary. Do not distribute.</a:t>
            </a:r>
          </a:p>
        </p:txBody>
      </p:sp>
      <p:grpSp>
        <p:nvGrpSpPr>
          <p:cNvPr id="7" name="Group 6">
            <a:extLst>
              <a:ext uri="{FF2B5EF4-FFF2-40B4-BE49-F238E27FC236}">
                <a16:creationId xmlns:a16="http://schemas.microsoft.com/office/drawing/2014/main" id="{F8B767EA-4ADC-454D-B0DF-ED67247968BD}"/>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2ABD216A-920F-C442-BA02-6FA20F1B46C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A2FCBC6B-8908-7544-8CDD-4F77B3DE0378}"/>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3BD0D854-C13B-D64E-B472-5EAB63A2EAB3}"/>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BD73E3C8-5CDF-D248-9D31-D161167D1553}"/>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99867070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022_FULL BACKGROUND IMAGE">
    <p:spTree>
      <p:nvGrpSpPr>
        <p:cNvPr id="1" name=""/>
        <p:cNvGrpSpPr/>
        <p:nvPr/>
      </p:nvGrpSpPr>
      <p:grpSpPr>
        <a:xfrm>
          <a:off x="0" y="0"/>
          <a:ext cx="0" cy="0"/>
          <a:chOff x="0" y="0"/>
          <a:chExt cx="0" cy="0"/>
        </a:xfrm>
      </p:grpSpPr>
      <p:sp>
        <p:nvSpPr>
          <p:cNvPr id="2" name="Picture Placeholder 2"/>
          <p:cNvSpPr>
            <a:spLocks noGrp="1"/>
          </p:cNvSpPr>
          <p:nvPr>
            <p:ph type="pic" sz="quarter" idx="12"/>
          </p:nvPr>
        </p:nvSpPr>
        <p:spPr>
          <a:xfrm>
            <a:off x="0" y="0"/>
            <a:ext cx="12192000" cy="6858000"/>
          </a:xfrm>
          <a:prstGeom prst="rect">
            <a:avLst/>
          </a:prstGeom>
          <a:solidFill>
            <a:schemeClr val="bg1"/>
          </a:solidFill>
        </p:spPr>
        <p:txBody>
          <a:bodyPr/>
          <a:lstStyle/>
          <a:p>
            <a:r>
              <a:rPr lang="en-US"/>
              <a:t>Click icon to add picture</a:t>
            </a:r>
            <a:endParaRPr lang="uk-UA"/>
          </a:p>
        </p:txBody>
      </p:sp>
    </p:spTree>
    <p:extLst>
      <p:ext uri="{BB962C8B-B14F-4D97-AF65-F5344CB8AC3E}">
        <p14:creationId xmlns:p14="http://schemas.microsoft.com/office/powerpoint/2010/main" val="28880256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022_IMAGE + TEXT BLOCK (V3)">
    <p:spTree>
      <p:nvGrpSpPr>
        <p:cNvPr id="1" name=""/>
        <p:cNvGrpSpPr/>
        <p:nvPr/>
      </p:nvGrpSpPr>
      <p:grpSpPr>
        <a:xfrm>
          <a:off x="0" y="0"/>
          <a:ext cx="0" cy="0"/>
          <a:chOff x="0" y="0"/>
          <a:chExt cx="0" cy="0"/>
        </a:xfrm>
      </p:grpSpPr>
      <p:sp>
        <p:nvSpPr>
          <p:cNvPr id="5" name="Title 7"/>
          <p:cNvSpPr>
            <a:spLocks noGrp="1"/>
          </p:cNvSpPr>
          <p:nvPr>
            <p:ph type="title"/>
          </p:nvPr>
        </p:nvSpPr>
        <p:spPr>
          <a:xfrm>
            <a:off x="6650982" y="365760"/>
            <a:ext cx="5169162"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Slide Number Placeholder 5">
            <a:extLst>
              <a:ext uri="{FF2B5EF4-FFF2-40B4-BE49-F238E27FC236}">
                <a16:creationId xmlns:a16="http://schemas.microsoft.com/office/drawing/2014/main" id="{7C5F4DA9-99C3-DA40-AEC7-6C07E358490B}"/>
              </a:ext>
            </a:extLst>
          </p:cNvPr>
          <p:cNvSpPr>
            <a:spLocks noGrp="1"/>
          </p:cNvSpPr>
          <p:nvPr>
            <p:ph type="sldNum" sz="quarter" idx="14"/>
          </p:nvPr>
        </p:nvSpPr>
        <p:spPr>
          <a:xfrm>
            <a:off x="11213592" y="6248400"/>
            <a:ext cx="6096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D95E7BD6-CFDA-F340-991C-181929B8D918}"/>
              </a:ext>
            </a:extLst>
          </p:cNvPr>
          <p:cNvSpPr>
            <a:spLocks noGrp="1"/>
          </p:cNvSpPr>
          <p:nvPr>
            <p:ph type="body" sz="quarter" idx="17"/>
          </p:nvPr>
        </p:nvSpPr>
        <p:spPr>
          <a:xfrm>
            <a:off x="6650982" y="1463040"/>
            <a:ext cx="5172210"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a:defRPr sz="1300"/>
            </a:lvl4pPr>
            <a:lvl5pPr marL="73155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p:cNvSpPr>
            <a:spLocks noGrp="1"/>
          </p:cNvSpPr>
          <p:nvPr>
            <p:ph type="pic" sz="quarter" idx="12"/>
          </p:nvPr>
        </p:nvSpPr>
        <p:spPr>
          <a:xfrm>
            <a:off x="0" y="0"/>
            <a:ext cx="6096000" cy="6858000"/>
          </a:xfrm>
          <a:prstGeom prst="rect">
            <a:avLst/>
          </a:prstGeom>
          <a:solidFill>
            <a:schemeClr val="bg1"/>
          </a:solidFill>
        </p:spPr>
        <p:txBody>
          <a:bodyPr/>
          <a:lstStyle/>
          <a:p>
            <a:r>
              <a:rPr lang="en-US"/>
              <a:t>Click icon to add picture</a:t>
            </a:r>
            <a:endParaRPr lang="uk-UA"/>
          </a:p>
        </p:txBody>
      </p:sp>
      <p:sp>
        <p:nvSpPr>
          <p:cNvPr id="2" name="Footer Placeholder 1">
            <a:extLst>
              <a:ext uri="{FF2B5EF4-FFF2-40B4-BE49-F238E27FC236}">
                <a16:creationId xmlns:a16="http://schemas.microsoft.com/office/drawing/2014/main" id="{BC6F2234-C703-BF49-AB51-2BA1A39E4FA4}"/>
              </a:ext>
            </a:extLst>
          </p:cNvPr>
          <p:cNvSpPr>
            <a:spLocks noGrp="1"/>
          </p:cNvSpPr>
          <p:nvPr>
            <p:ph type="ftr" sz="quarter" idx="18"/>
          </p:nvPr>
        </p:nvSpPr>
        <p:spPr>
          <a:xfrm>
            <a:off x="6650982" y="6248400"/>
            <a:ext cx="4562610" cy="304800"/>
          </a:xfrm>
        </p:spPr>
        <p:txBody>
          <a:bodyPr/>
          <a:lstStyle/>
          <a:p>
            <a:r>
              <a:rPr lang="en-US"/>
              <a:t>For agent use only. Confidential and proprietary. Do not distribute.</a:t>
            </a:r>
          </a:p>
        </p:txBody>
      </p:sp>
    </p:spTree>
    <p:extLst>
      <p:ext uri="{BB962C8B-B14F-4D97-AF65-F5344CB8AC3E}">
        <p14:creationId xmlns:p14="http://schemas.microsoft.com/office/powerpoint/2010/main" val="47821119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022_IMAGE + TEXT BLOCK (V4)">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6096000" y="0"/>
            <a:ext cx="6096000" cy="6858000"/>
          </a:xfrm>
          <a:prstGeom prst="rect">
            <a:avLst/>
          </a:prstGeom>
          <a:solidFill>
            <a:schemeClr val="bg1"/>
          </a:solidFill>
        </p:spPr>
        <p:txBody>
          <a:bodyPr/>
          <a:lstStyle/>
          <a:p>
            <a:r>
              <a:rPr lang="en-US"/>
              <a:t>Click icon to add picture</a:t>
            </a:r>
            <a:endParaRPr lang="uk-UA"/>
          </a:p>
        </p:txBody>
      </p:sp>
      <p:sp>
        <p:nvSpPr>
          <p:cNvPr id="7" name="Title 7">
            <a:extLst>
              <a:ext uri="{FF2B5EF4-FFF2-40B4-BE49-F238E27FC236}">
                <a16:creationId xmlns:a16="http://schemas.microsoft.com/office/drawing/2014/main" id="{2AC8BC53-D372-9340-AD3B-26E013270DE1}"/>
              </a:ext>
            </a:extLst>
          </p:cNvPr>
          <p:cNvSpPr>
            <a:spLocks noGrp="1"/>
          </p:cNvSpPr>
          <p:nvPr>
            <p:ph type="title"/>
          </p:nvPr>
        </p:nvSpPr>
        <p:spPr>
          <a:xfrm>
            <a:off x="685800" y="365760"/>
            <a:ext cx="4867656"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Text Placeholder 9">
            <a:extLst>
              <a:ext uri="{FF2B5EF4-FFF2-40B4-BE49-F238E27FC236}">
                <a16:creationId xmlns:a16="http://schemas.microsoft.com/office/drawing/2014/main" id="{99CD03F7-4CD1-534A-83B5-50A176E7E68A}"/>
              </a:ext>
            </a:extLst>
          </p:cNvPr>
          <p:cNvSpPr>
            <a:spLocks noGrp="1"/>
          </p:cNvSpPr>
          <p:nvPr>
            <p:ph type="body" sz="quarter" idx="16"/>
          </p:nvPr>
        </p:nvSpPr>
        <p:spPr>
          <a:xfrm>
            <a:off x="685800" y="1463040"/>
            <a:ext cx="4867656"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indent="-182889">
              <a:defRPr sz="1300"/>
            </a:lvl4pPr>
            <a:lvl5pPr marL="731557">
              <a:defRPr sz="13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a:extLst>
              <a:ext uri="{FF2B5EF4-FFF2-40B4-BE49-F238E27FC236}">
                <a16:creationId xmlns:a16="http://schemas.microsoft.com/office/drawing/2014/main" id="{726BEF3D-754B-344D-9517-CB9D1A948101}"/>
              </a:ext>
            </a:extLst>
          </p:cNvPr>
          <p:cNvSpPr>
            <a:spLocks noGrp="1"/>
          </p:cNvSpPr>
          <p:nvPr>
            <p:ph type="sldNum" sz="quarter" idx="14"/>
          </p:nvPr>
        </p:nvSpPr>
        <p:spPr>
          <a:xfrm>
            <a:off x="682752" y="6248400"/>
            <a:ext cx="609600" cy="304800"/>
          </a:xfrm>
        </p:spPr>
        <p:txBody>
          <a:bodyPr/>
          <a:lstStyle>
            <a:lvl1pPr algn="l">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52758B8D-0D12-1B48-9000-DA70A53612F5}"/>
              </a:ext>
            </a:extLst>
          </p:cNvPr>
          <p:cNvSpPr>
            <a:spLocks noGrp="1"/>
          </p:cNvSpPr>
          <p:nvPr>
            <p:ph type="ftr" sz="quarter" idx="17"/>
          </p:nvPr>
        </p:nvSpPr>
        <p:spPr>
          <a:xfrm>
            <a:off x="1292352" y="6248400"/>
            <a:ext cx="4261104" cy="304800"/>
          </a:xfrm>
        </p:spPr>
        <p:txBody>
          <a:bodyPr/>
          <a:lstStyle/>
          <a:p>
            <a:r>
              <a:rPr lang="en-US"/>
              <a:t>For agent use only. Confidential and proprietary. Do not distribute.</a:t>
            </a:r>
          </a:p>
        </p:txBody>
      </p:sp>
      <p:grpSp>
        <p:nvGrpSpPr>
          <p:cNvPr id="9" name="Group 8">
            <a:extLst>
              <a:ext uri="{FF2B5EF4-FFF2-40B4-BE49-F238E27FC236}">
                <a16:creationId xmlns:a16="http://schemas.microsoft.com/office/drawing/2014/main" id="{73DDC825-53F0-7644-AB86-F2C0DA3244B5}"/>
              </a:ext>
            </a:extLst>
          </p:cNvPr>
          <p:cNvGrpSpPr/>
          <p:nvPr userDrawn="1"/>
        </p:nvGrpSpPr>
        <p:grpSpPr>
          <a:xfrm>
            <a:off x="-1" y="-1"/>
            <a:ext cx="320041" cy="6858001"/>
            <a:chOff x="-1" y="-1"/>
            <a:chExt cx="320041" cy="6858001"/>
          </a:xfrm>
        </p:grpSpPr>
        <p:sp>
          <p:nvSpPr>
            <p:cNvPr id="10" name="Rectangle 9">
              <a:extLst>
                <a:ext uri="{FF2B5EF4-FFF2-40B4-BE49-F238E27FC236}">
                  <a16:creationId xmlns:a16="http://schemas.microsoft.com/office/drawing/2014/main" id="{B0993B8B-1133-AB4F-94A2-C7EC46F34EA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98C02C-C075-5F45-9509-05F899C5F200}"/>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E7C5AF3B-AE60-8047-9E2A-B5E2765360A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ACD768B7-0647-C247-9C45-BE70B414FA1A}"/>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4595217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022_IMAGE + TEXT BLOCK">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685800" y="1463040"/>
            <a:ext cx="5385816" cy="4572000"/>
          </a:xfrm>
          <a:prstGeom prst="rect">
            <a:avLst/>
          </a:prstGeom>
          <a:solidFill>
            <a:schemeClr val="bg1"/>
          </a:solidFill>
        </p:spPr>
        <p:txBody>
          <a:bodyPr/>
          <a:lstStyle/>
          <a:p>
            <a:r>
              <a:rPr lang="en-US"/>
              <a:t>Click icon to add picture</a:t>
            </a:r>
            <a:endParaRPr lang="uk-UA"/>
          </a:p>
        </p:txBody>
      </p:sp>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9">
            <a:extLst>
              <a:ext uri="{FF2B5EF4-FFF2-40B4-BE49-F238E27FC236}">
                <a16:creationId xmlns:a16="http://schemas.microsoft.com/office/drawing/2014/main" id="{E0D427AA-A04C-0E4D-B280-C0A833942F97}"/>
              </a:ext>
            </a:extLst>
          </p:cNvPr>
          <p:cNvSpPr>
            <a:spLocks noGrp="1"/>
          </p:cNvSpPr>
          <p:nvPr>
            <p:ph type="body" sz="quarter" idx="17"/>
          </p:nvPr>
        </p:nvSpPr>
        <p:spPr>
          <a:xfrm>
            <a:off x="6437376" y="1463040"/>
            <a:ext cx="5385816"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C977738-D3E9-0E41-A51A-FBDB81C20B0A}"/>
              </a:ext>
            </a:extLst>
          </p:cNvPr>
          <p:cNvSpPr>
            <a:spLocks noGrp="1"/>
          </p:cNvSpPr>
          <p:nvPr>
            <p:ph type="ftr" sz="quarter" idx="18"/>
          </p:nvPr>
        </p:nvSpPr>
        <p:spPr/>
        <p:txBody>
          <a:bodyPr/>
          <a:lstStyle/>
          <a:p>
            <a:r>
              <a:rPr lang="en-US"/>
              <a:t>For agent use only. Confidential and proprietary. Do not distribute.</a:t>
            </a:r>
          </a:p>
        </p:txBody>
      </p:sp>
      <p:grpSp>
        <p:nvGrpSpPr>
          <p:cNvPr id="9" name="Group 8">
            <a:extLst>
              <a:ext uri="{FF2B5EF4-FFF2-40B4-BE49-F238E27FC236}">
                <a16:creationId xmlns:a16="http://schemas.microsoft.com/office/drawing/2014/main" id="{1B2D639D-ABA9-634D-8032-8861FAA0D01E}"/>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E4C29358-90B8-1A4B-A932-A93FE6CF1A87}"/>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A4B7647-5A74-F04C-A26F-FBC3B8F5C5CB}"/>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3F3C89E4-0A18-364A-8038-67BE3CE872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BE1B76ED-4488-3542-B653-363FE2D5A981}"/>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52263471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022_IMAGE + TEXT BLOCK (V2)">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Picture Placeholder 2">
            <a:extLst>
              <a:ext uri="{FF2B5EF4-FFF2-40B4-BE49-F238E27FC236}">
                <a16:creationId xmlns:a16="http://schemas.microsoft.com/office/drawing/2014/main" id="{6FE2167D-CF80-2046-88F0-219004E18291}"/>
              </a:ext>
            </a:extLst>
          </p:cNvPr>
          <p:cNvSpPr>
            <a:spLocks noGrp="1"/>
          </p:cNvSpPr>
          <p:nvPr>
            <p:ph type="pic" sz="quarter" idx="11"/>
          </p:nvPr>
        </p:nvSpPr>
        <p:spPr>
          <a:xfrm>
            <a:off x="6437376" y="1463040"/>
            <a:ext cx="5385816" cy="4572000"/>
          </a:xfrm>
          <a:prstGeom prst="rect">
            <a:avLst/>
          </a:prstGeom>
          <a:solidFill>
            <a:schemeClr val="bg1"/>
          </a:solidFill>
        </p:spPr>
        <p:txBody>
          <a:bodyPr/>
          <a:lstStyle/>
          <a:p>
            <a:r>
              <a:rPr lang="en-US"/>
              <a:t>Click icon to add picture</a:t>
            </a:r>
            <a:endParaRPr lang="uk-UA"/>
          </a:p>
        </p:txBody>
      </p:sp>
      <p:sp>
        <p:nvSpPr>
          <p:cNvPr id="9" name="Text Placeholder 9">
            <a:extLst>
              <a:ext uri="{FF2B5EF4-FFF2-40B4-BE49-F238E27FC236}">
                <a16:creationId xmlns:a16="http://schemas.microsoft.com/office/drawing/2014/main" id="{0374D6B0-3683-0F43-BCBE-FA68AC462773}"/>
              </a:ext>
            </a:extLst>
          </p:cNvPr>
          <p:cNvSpPr>
            <a:spLocks noGrp="1"/>
          </p:cNvSpPr>
          <p:nvPr>
            <p:ph type="body" sz="quarter" idx="16"/>
          </p:nvPr>
        </p:nvSpPr>
        <p:spPr>
          <a:xfrm>
            <a:off x="685798" y="1463040"/>
            <a:ext cx="5385817"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25B0DE0-530E-7046-A06F-F54E1163CD51}"/>
              </a:ext>
            </a:extLst>
          </p:cNvPr>
          <p:cNvSpPr>
            <a:spLocks noGrp="1"/>
          </p:cNvSpPr>
          <p:nvPr>
            <p:ph type="ftr" sz="quarter" idx="17"/>
          </p:nvPr>
        </p:nvSpPr>
        <p:spPr/>
        <p:txBody>
          <a:bodyPr/>
          <a:lstStyle/>
          <a:p>
            <a:r>
              <a:rPr lang="en-US"/>
              <a:t>For agent use only. Confidential and proprietary. Do not distribute.</a:t>
            </a:r>
          </a:p>
        </p:txBody>
      </p:sp>
      <p:grpSp>
        <p:nvGrpSpPr>
          <p:cNvPr id="10" name="Group 9">
            <a:extLst>
              <a:ext uri="{FF2B5EF4-FFF2-40B4-BE49-F238E27FC236}">
                <a16:creationId xmlns:a16="http://schemas.microsoft.com/office/drawing/2014/main" id="{8CDA06DD-E7B4-DA45-9A28-2B1190AFFE60}"/>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000125D5-53A3-E648-9655-CFD71F78C034}"/>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536692E4-5ACC-BF48-81E3-E29D56890D76}"/>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C390045D-09E5-9D4C-9903-D2BB2154A68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7F801E3D-DDF6-0B4A-B050-9732901C9221}"/>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06862623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022_IMAGES - 2">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798" y="1463040"/>
            <a:ext cx="5385817" cy="4572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BE530C92-F786-7740-8D4F-856680EDC89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0EA65EE-8CDD-0246-8073-746AD7789607}"/>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Picture Placeholder 2">
            <a:extLst>
              <a:ext uri="{FF2B5EF4-FFF2-40B4-BE49-F238E27FC236}">
                <a16:creationId xmlns:a16="http://schemas.microsoft.com/office/drawing/2014/main" id="{C12A3D21-3D55-3943-87CD-C5F4444ECAF1}"/>
              </a:ext>
            </a:extLst>
          </p:cNvPr>
          <p:cNvSpPr>
            <a:spLocks noGrp="1"/>
          </p:cNvSpPr>
          <p:nvPr>
            <p:ph type="pic" sz="quarter" idx="16"/>
          </p:nvPr>
        </p:nvSpPr>
        <p:spPr>
          <a:xfrm>
            <a:off x="6437376" y="1463040"/>
            <a:ext cx="5385816" cy="4572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3" name="Footer Placeholder 2">
            <a:extLst>
              <a:ext uri="{FF2B5EF4-FFF2-40B4-BE49-F238E27FC236}">
                <a16:creationId xmlns:a16="http://schemas.microsoft.com/office/drawing/2014/main" id="{C4B4F8AC-E355-3D43-B7E8-4007873DE798}"/>
              </a:ext>
            </a:extLst>
          </p:cNvPr>
          <p:cNvSpPr>
            <a:spLocks noGrp="1"/>
          </p:cNvSpPr>
          <p:nvPr>
            <p:ph type="ftr" sz="quarter" idx="17"/>
          </p:nvPr>
        </p:nvSpPr>
        <p:spPr/>
        <p:txBody>
          <a:bodyPr/>
          <a:lstStyle/>
          <a:p>
            <a:r>
              <a:rPr lang="en-US"/>
              <a:t>For agent use only. Confidential and proprietary. Do not distribute.</a:t>
            </a:r>
          </a:p>
        </p:txBody>
      </p:sp>
      <p:grpSp>
        <p:nvGrpSpPr>
          <p:cNvPr id="7" name="Group 6">
            <a:extLst>
              <a:ext uri="{FF2B5EF4-FFF2-40B4-BE49-F238E27FC236}">
                <a16:creationId xmlns:a16="http://schemas.microsoft.com/office/drawing/2014/main" id="{09BF07FA-7CAA-5042-9FEA-D7597A875704}"/>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3101D14D-F4C4-0248-883C-2763F231F86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BF02E8-C1ED-844F-9C0F-FAA56587999F}"/>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016F511F-F84A-FB4A-88E4-CB3A3398D36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E3A20A91-97CB-ED49-A451-2FE93FEB9B59}"/>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6993749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022_IMAGES + TEXT BOXES - 3">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464658" cy="1828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170C8558-0CAA-C941-8090-7BCA56E6B53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2F99B54-C99E-FF43-ACA5-AED32EF9EEE7}"/>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Picture Placeholder 2">
            <a:extLst>
              <a:ext uri="{FF2B5EF4-FFF2-40B4-BE49-F238E27FC236}">
                <a16:creationId xmlns:a16="http://schemas.microsoft.com/office/drawing/2014/main" id="{C8BDBE08-B2D8-A149-AB49-A36081BB1FE6}"/>
              </a:ext>
            </a:extLst>
          </p:cNvPr>
          <p:cNvSpPr>
            <a:spLocks noGrp="1"/>
          </p:cNvSpPr>
          <p:nvPr>
            <p:ph type="pic" sz="quarter" idx="17"/>
          </p:nvPr>
        </p:nvSpPr>
        <p:spPr>
          <a:xfrm>
            <a:off x="8358534" y="1463040"/>
            <a:ext cx="3464658" cy="1828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4" name="Picture Placeholder 2">
            <a:extLst>
              <a:ext uri="{FF2B5EF4-FFF2-40B4-BE49-F238E27FC236}">
                <a16:creationId xmlns:a16="http://schemas.microsoft.com/office/drawing/2014/main" id="{FFFD6FB1-7302-6040-BD88-BA00C9A9F537}"/>
              </a:ext>
            </a:extLst>
          </p:cNvPr>
          <p:cNvSpPr>
            <a:spLocks noGrp="1"/>
          </p:cNvSpPr>
          <p:nvPr>
            <p:ph type="pic" sz="quarter" idx="18"/>
          </p:nvPr>
        </p:nvSpPr>
        <p:spPr>
          <a:xfrm>
            <a:off x="4529193" y="1463040"/>
            <a:ext cx="3464658" cy="1828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8" name="Text Placeholder 2">
            <a:extLst>
              <a:ext uri="{FF2B5EF4-FFF2-40B4-BE49-F238E27FC236}">
                <a16:creationId xmlns:a16="http://schemas.microsoft.com/office/drawing/2014/main" id="{67836D9F-38D5-5148-926E-181D14364088}"/>
              </a:ext>
            </a:extLst>
          </p:cNvPr>
          <p:cNvSpPr>
            <a:spLocks noGrp="1"/>
          </p:cNvSpPr>
          <p:nvPr>
            <p:ph type="body" sz="quarter" idx="19"/>
          </p:nvPr>
        </p:nvSpPr>
        <p:spPr>
          <a:xfrm>
            <a:off x="685800" y="3632201"/>
            <a:ext cx="3464658" cy="2366264"/>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295C35A9-1555-294F-BA41-78569E573EAF}"/>
              </a:ext>
            </a:extLst>
          </p:cNvPr>
          <p:cNvSpPr>
            <a:spLocks noGrp="1"/>
          </p:cNvSpPr>
          <p:nvPr>
            <p:ph type="body" sz="quarter" idx="20"/>
          </p:nvPr>
        </p:nvSpPr>
        <p:spPr>
          <a:xfrm>
            <a:off x="4529193" y="3632200"/>
            <a:ext cx="3464658" cy="2366265"/>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2">
            <a:extLst>
              <a:ext uri="{FF2B5EF4-FFF2-40B4-BE49-F238E27FC236}">
                <a16:creationId xmlns:a16="http://schemas.microsoft.com/office/drawing/2014/main" id="{37049C6A-31E4-BE40-8338-EA004569CE7D}"/>
              </a:ext>
            </a:extLst>
          </p:cNvPr>
          <p:cNvSpPr>
            <a:spLocks noGrp="1"/>
          </p:cNvSpPr>
          <p:nvPr>
            <p:ph type="body" sz="quarter" idx="21"/>
          </p:nvPr>
        </p:nvSpPr>
        <p:spPr>
          <a:xfrm>
            <a:off x="8358534" y="3632199"/>
            <a:ext cx="3464658" cy="2366265"/>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BB2D857A-15AC-8545-AC96-054E51B83F70}"/>
              </a:ext>
            </a:extLst>
          </p:cNvPr>
          <p:cNvSpPr>
            <a:spLocks noGrp="1"/>
          </p:cNvSpPr>
          <p:nvPr>
            <p:ph type="ftr" sz="quarter" idx="22"/>
          </p:nvPr>
        </p:nvSpPr>
        <p:spPr/>
        <p:txBody>
          <a:bodyPr/>
          <a:lstStyle/>
          <a:p>
            <a:r>
              <a:rPr lang="en-US"/>
              <a:t>For agent use only. Confidential and proprietary. Do not distribute.</a:t>
            </a:r>
          </a:p>
        </p:txBody>
      </p:sp>
      <p:grpSp>
        <p:nvGrpSpPr>
          <p:cNvPr id="12" name="Group 11">
            <a:extLst>
              <a:ext uri="{FF2B5EF4-FFF2-40B4-BE49-F238E27FC236}">
                <a16:creationId xmlns:a16="http://schemas.microsoft.com/office/drawing/2014/main" id="{221F7D4E-0684-804D-B3F3-D20FCD0B8FB7}"/>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74752F6-A1E1-9B42-91B9-1D35666F184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7BAF21F0-6459-6C45-A6DC-2C7984D1708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3149515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022_TITLE - WHITE (V2)">
    <p:spTree>
      <p:nvGrpSpPr>
        <p:cNvPr id="1" name=""/>
        <p:cNvGrpSpPr/>
        <p:nvPr/>
      </p:nvGrpSpPr>
      <p:grpSpPr>
        <a:xfrm>
          <a:off x="0" y="0"/>
          <a:ext cx="0" cy="0"/>
          <a:chOff x="0" y="0"/>
          <a:chExt cx="0" cy="0"/>
        </a:xfrm>
      </p:grpSpPr>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rgbClr val="5C9A1B"/>
                </a:solidFill>
                <a:latin typeface="+mj-lt"/>
              </a:defRPr>
            </a:lvl1pPr>
            <a:lvl2pPr marL="60963" indent="0">
              <a:lnSpc>
                <a:spcPct val="90000"/>
              </a:lnSpc>
              <a:spcBef>
                <a:spcPts val="667"/>
              </a:spcBef>
              <a:buNone/>
              <a:defRPr sz="2400">
                <a:solidFill>
                  <a:srgbClr val="5C9A1B"/>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pic>
        <p:nvPicPr>
          <p:cNvPr id="6" name="Picture 5">
            <a:extLst>
              <a:ext uri="{FF2B5EF4-FFF2-40B4-BE49-F238E27FC236}">
                <a16:creationId xmlns:a16="http://schemas.microsoft.com/office/drawing/2014/main" id="{634502D1-DCE2-334F-B563-CC11D774C0E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857232" y="5962989"/>
            <a:ext cx="1446306" cy="281021"/>
          </a:xfrm>
          <a:prstGeom prst="rect">
            <a:avLst/>
          </a:prstGeom>
        </p:spPr>
      </p:pic>
    </p:spTree>
    <p:extLst>
      <p:ext uri="{BB962C8B-B14F-4D97-AF65-F5344CB8AC3E}">
        <p14:creationId xmlns:p14="http://schemas.microsoft.com/office/powerpoint/2010/main" val="169522322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022_IMAGES + TEXT BOXES - 3 (V2)">
    <p:spTree>
      <p:nvGrpSpPr>
        <p:cNvPr id="1" name=""/>
        <p:cNvGrpSpPr/>
        <p:nvPr/>
      </p:nvGrpSpPr>
      <p:grpSpPr>
        <a:xfrm>
          <a:off x="0" y="0"/>
          <a:ext cx="0" cy="0"/>
          <a:chOff x="0" y="0"/>
          <a:chExt cx="0" cy="0"/>
        </a:xfrm>
      </p:grpSpPr>
      <p:sp>
        <p:nvSpPr>
          <p:cNvPr id="13" name="Picture Placeholder 2"/>
          <p:cNvSpPr>
            <a:spLocks noGrp="1"/>
          </p:cNvSpPr>
          <p:nvPr>
            <p:ph type="pic" sz="quarter" idx="12"/>
          </p:nvPr>
        </p:nvSpPr>
        <p:spPr>
          <a:xfrm>
            <a:off x="685799" y="1463040"/>
            <a:ext cx="3479933" cy="3352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247FD341-7C4C-AE49-B33A-DF813384C70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7D0FC7A-F706-C741-BFAE-4865D097C232}"/>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0" name="Picture Placeholder 2">
            <a:extLst>
              <a:ext uri="{FF2B5EF4-FFF2-40B4-BE49-F238E27FC236}">
                <a16:creationId xmlns:a16="http://schemas.microsoft.com/office/drawing/2014/main" id="{5EDDCDA2-38D1-CB4B-B35C-1BED1EB09DE2}"/>
              </a:ext>
            </a:extLst>
          </p:cNvPr>
          <p:cNvSpPr>
            <a:spLocks noGrp="1"/>
          </p:cNvSpPr>
          <p:nvPr>
            <p:ph type="pic" sz="quarter" idx="17"/>
          </p:nvPr>
        </p:nvSpPr>
        <p:spPr>
          <a:xfrm>
            <a:off x="8343258" y="1463040"/>
            <a:ext cx="3479933" cy="3352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1" name="Picture Placeholder 2">
            <a:extLst>
              <a:ext uri="{FF2B5EF4-FFF2-40B4-BE49-F238E27FC236}">
                <a16:creationId xmlns:a16="http://schemas.microsoft.com/office/drawing/2014/main" id="{39585639-9F76-934B-B69C-7F12AF165B64}"/>
              </a:ext>
            </a:extLst>
          </p:cNvPr>
          <p:cNvSpPr>
            <a:spLocks noGrp="1"/>
          </p:cNvSpPr>
          <p:nvPr>
            <p:ph type="pic" sz="quarter" idx="18"/>
          </p:nvPr>
        </p:nvSpPr>
        <p:spPr>
          <a:xfrm>
            <a:off x="4514529" y="1463040"/>
            <a:ext cx="3479933" cy="3352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8" name="Text Placeholder 2">
            <a:extLst>
              <a:ext uri="{FF2B5EF4-FFF2-40B4-BE49-F238E27FC236}">
                <a16:creationId xmlns:a16="http://schemas.microsoft.com/office/drawing/2014/main" id="{5753BA86-33EF-ED44-8993-95350CB62932}"/>
              </a:ext>
            </a:extLst>
          </p:cNvPr>
          <p:cNvSpPr>
            <a:spLocks noGrp="1"/>
          </p:cNvSpPr>
          <p:nvPr>
            <p:ph type="body" sz="quarter" idx="20"/>
          </p:nvPr>
        </p:nvSpPr>
        <p:spPr>
          <a:xfrm>
            <a:off x="685799" y="5156200"/>
            <a:ext cx="3479933" cy="842264"/>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9" name="Text Placeholder 2">
            <a:extLst>
              <a:ext uri="{FF2B5EF4-FFF2-40B4-BE49-F238E27FC236}">
                <a16:creationId xmlns:a16="http://schemas.microsoft.com/office/drawing/2014/main" id="{56243140-FECF-6A42-AAB0-081E85B8367D}"/>
              </a:ext>
            </a:extLst>
          </p:cNvPr>
          <p:cNvSpPr>
            <a:spLocks noGrp="1"/>
          </p:cNvSpPr>
          <p:nvPr>
            <p:ph type="body" sz="quarter" idx="21"/>
          </p:nvPr>
        </p:nvSpPr>
        <p:spPr>
          <a:xfrm>
            <a:off x="4520625" y="5156200"/>
            <a:ext cx="3479933" cy="842264"/>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2" name="Text Placeholder 2">
            <a:extLst>
              <a:ext uri="{FF2B5EF4-FFF2-40B4-BE49-F238E27FC236}">
                <a16:creationId xmlns:a16="http://schemas.microsoft.com/office/drawing/2014/main" id="{9F3B7DC7-AA30-A341-BFDC-3CED7E3DE46A}"/>
              </a:ext>
            </a:extLst>
          </p:cNvPr>
          <p:cNvSpPr>
            <a:spLocks noGrp="1"/>
          </p:cNvSpPr>
          <p:nvPr>
            <p:ph type="body" sz="quarter" idx="22"/>
          </p:nvPr>
        </p:nvSpPr>
        <p:spPr>
          <a:xfrm>
            <a:off x="8343258" y="5140264"/>
            <a:ext cx="3479933" cy="8582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 name="Footer Placeholder 2">
            <a:extLst>
              <a:ext uri="{FF2B5EF4-FFF2-40B4-BE49-F238E27FC236}">
                <a16:creationId xmlns:a16="http://schemas.microsoft.com/office/drawing/2014/main" id="{EEFD3F24-EBC3-0348-BEFD-D36AE35F7E65}"/>
              </a:ext>
            </a:extLst>
          </p:cNvPr>
          <p:cNvSpPr>
            <a:spLocks noGrp="1"/>
          </p:cNvSpPr>
          <p:nvPr>
            <p:ph type="ftr" sz="quarter" idx="23"/>
          </p:nvPr>
        </p:nvSpPr>
        <p:spPr/>
        <p:txBody>
          <a:bodyPr/>
          <a:lstStyle/>
          <a:p>
            <a:r>
              <a:rPr lang="en-US"/>
              <a:t>For agent use only. Confidential and proprietary. Do not distribute.</a:t>
            </a:r>
          </a:p>
        </p:txBody>
      </p:sp>
      <p:grpSp>
        <p:nvGrpSpPr>
          <p:cNvPr id="14" name="Group 13">
            <a:extLst>
              <a:ext uri="{FF2B5EF4-FFF2-40B4-BE49-F238E27FC236}">
                <a16:creationId xmlns:a16="http://schemas.microsoft.com/office/drawing/2014/main" id="{2020F49E-BBB2-294C-B912-7B5B5A52F288}"/>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AD63DE09-E378-0241-95B0-8232B0BBE5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A8CDC966-EEE6-6A48-A9D0-D9652C62CB4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25600811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022_IMAGE SQUARES + TEXT BOX - 4">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3" name="Picture Placeholder 2"/>
          <p:cNvSpPr>
            <a:spLocks noGrp="1"/>
          </p:cNvSpPr>
          <p:nvPr>
            <p:ph type="pic" sz="quarter" idx="13"/>
          </p:nvPr>
        </p:nvSpPr>
        <p:spPr>
          <a:xfrm>
            <a:off x="3733800" y="1463040"/>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4" name="Picture Placeholder 2"/>
          <p:cNvSpPr>
            <a:spLocks noGrp="1"/>
          </p:cNvSpPr>
          <p:nvPr>
            <p:ph type="pic" sz="quarter" idx="14"/>
          </p:nvPr>
        </p:nvSpPr>
        <p:spPr>
          <a:xfrm>
            <a:off x="685800" y="3769093"/>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5" name="Picture Placeholder 2"/>
          <p:cNvSpPr>
            <a:spLocks noGrp="1"/>
          </p:cNvSpPr>
          <p:nvPr>
            <p:ph type="pic" sz="quarter" idx="15"/>
          </p:nvPr>
        </p:nvSpPr>
        <p:spPr>
          <a:xfrm>
            <a:off x="3733800" y="3769093"/>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33256D4F-70A5-834E-ADDC-3139B64510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F1B9D6A7-C0A6-9049-BEB5-BD5DC2AAF9B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9">
            <a:extLst>
              <a:ext uri="{FF2B5EF4-FFF2-40B4-BE49-F238E27FC236}">
                <a16:creationId xmlns:a16="http://schemas.microsoft.com/office/drawing/2014/main" id="{60FE63DC-71A5-E64D-B8F6-6D9B893FB3F2}"/>
              </a:ext>
            </a:extLst>
          </p:cNvPr>
          <p:cNvSpPr>
            <a:spLocks noGrp="1"/>
          </p:cNvSpPr>
          <p:nvPr>
            <p:ph type="body" sz="quarter" idx="18"/>
          </p:nvPr>
        </p:nvSpPr>
        <p:spPr>
          <a:xfrm>
            <a:off x="7330440" y="1463040"/>
            <a:ext cx="4492752"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EF7D7358-19C8-4246-9CF6-0FA52B657CC2}"/>
              </a:ext>
            </a:extLst>
          </p:cNvPr>
          <p:cNvSpPr>
            <a:spLocks noGrp="1"/>
          </p:cNvSpPr>
          <p:nvPr>
            <p:ph type="ftr" sz="quarter" idx="19"/>
          </p:nvPr>
        </p:nvSpPr>
        <p:spPr/>
        <p:txBody>
          <a:bodyPr/>
          <a:lstStyle/>
          <a:p>
            <a:r>
              <a:rPr lang="en-US"/>
              <a:t>For agent use only. Confidential and proprietary. Do not distribute.</a:t>
            </a:r>
          </a:p>
        </p:txBody>
      </p:sp>
      <p:grpSp>
        <p:nvGrpSpPr>
          <p:cNvPr id="11" name="Group 10">
            <a:extLst>
              <a:ext uri="{FF2B5EF4-FFF2-40B4-BE49-F238E27FC236}">
                <a16:creationId xmlns:a16="http://schemas.microsoft.com/office/drawing/2014/main" id="{5B783FF4-20CC-0740-B892-C3DC7FC0FC7C}"/>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F90CE1A2-3F69-3D49-AEF2-EEDFF83E73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6" name="Group 15">
              <a:extLst>
                <a:ext uri="{FF2B5EF4-FFF2-40B4-BE49-F238E27FC236}">
                  <a16:creationId xmlns:a16="http://schemas.microsoft.com/office/drawing/2014/main" id="{9F7DBD17-29C1-BC40-862F-2241431DFE4A}"/>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E6FBEFAB-A8C1-F942-99E3-B79583CB6CA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47F461E0-5546-0D47-9AE4-E15B8DB298DB}"/>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8537304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022_IMAGE SQUARES - 4">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0" y="3429000"/>
            <a:ext cx="3048000" cy="1828800"/>
          </a:xfrm>
          <a:prstGeom prst="rect">
            <a:avLst/>
          </a:prstGeom>
          <a:solidFill>
            <a:schemeClr val="bg1"/>
          </a:solidFill>
        </p:spPr>
        <p:txBody>
          <a:bodyPr/>
          <a:lstStyle/>
          <a:p>
            <a:r>
              <a:rPr lang="en-US"/>
              <a:t>Click icon to add picture</a:t>
            </a:r>
            <a:endParaRPr lang="uk-UA"/>
          </a:p>
        </p:txBody>
      </p:sp>
      <p:sp>
        <p:nvSpPr>
          <p:cNvPr id="11" name="Picture Placeholder 5"/>
          <p:cNvSpPr>
            <a:spLocks noGrp="1"/>
          </p:cNvSpPr>
          <p:nvPr>
            <p:ph type="pic" sz="quarter" idx="12"/>
          </p:nvPr>
        </p:nvSpPr>
        <p:spPr>
          <a:xfrm>
            <a:off x="3048000" y="1600200"/>
            <a:ext cx="3048000" cy="1828800"/>
          </a:xfrm>
          <a:prstGeom prst="rect">
            <a:avLst/>
          </a:prstGeom>
          <a:solidFill>
            <a:schemeClr val="bg1"/>
          </a:solidFill>
        </p:spPr>
        <p:txBody>
          <a:bodyPr/>
          <a:lstStyle/>
          <a:p>
            <a:r>
              <a:rPr lang="en-US"/>
              <a:t>Click icon to add picture</a:t>
            </a:r>
            <a:endParaRPr lang="uk-UA"/>
          </a:p>
        </p:txBody>
      </p:sp>
      <p:sp>
        <p:nvSpPr>
          <p:cNvPr id="12" name="Picture Placeholder 5"/>
          <p:cNvSpPr>
            <a:spLocks noGrp="1"/>
          </p:cNvSpPr>
          <p:nvPr>
            <p:ph type="pic" sz="quarter" idx="13"/>
          </p:nvPr>
        </p:nvSpPr>
        <p:spPr>
          <a:xfrm>
            <a:off x="6096000" y="3429000"/>
            <a:ext cx="3048000" cy="1828800"/>
          </a:xfrm>
          <a:prstGeom prst="rect">
            <a:avLst/>
          </a:prstGeom>
          <a:solidFill>
            <a:schemeClr val="bg1"/>
          </a:solidFill>
        </p:spPr>
        <p:txBody>
          <a:bodyPr/>
          <a:lstStyle/>
          <a:p>
            <a:r>
              <a:rPr lang="en-US"/>
              <a:t>Click icon to add picture</a:t>
            </a:r>
            <a:endParaRPr lang="uk-UA"/>
          </a:p>
        </p:txBody>
      </p:sp>
      <p:sp>
        <p:nvSpPr>
          <p:cNvPr id="13" name="Picture Placeholder 5"/>
          <p:cNvSpPr>
            <a:spLocks noGrp="1"/>
          </p:cNvSpPr>
          <p:nvPr>
            <p:ph type="pic" sz="quarter" idx="14"/>
          </p:nvPr>
        </p:nvSpPr>
        <p:spPr>
          <a:xfrm>
            <a:off x="9144000" y="1600200"/>
            <a:ext cx="3048000" cy="1828800"/>
          </a:xfrm>
          <a:prstGeom prst="rect">
            <a:avLst/>
          </a:prstGeom>
          <a:solidFill>
            <a:schemeClr val="bg1"/>
          </a:solidFill>
        </p:spPr>
        <p:txBody>
          <a:bodyPr/>
          <a:lstStyle/>
          <a:p>
            <a:r>
              <a:rPr lang="en-US"/>
              <a:t>Click icon to add picture</a:t>
            </a:r>
            <a:endParaRPr lang="uk-UA"/>
          </a:p>
        </p:txBody>
      </p:sp>
      <p:sp>
        <p:nvSpPr>
          <p:cNvPr id="7" name="Slide Number Placeholder 6">
            <a:extLst>
              <a:ext uri="{FF2B5EF4-FFF2-40B4-BE49-F238E27FC236}">
                <a16:creationId xmlns:a16="http://schemas.microsoft.com/office/drawing/2014/main" id="{8F63D041-C871-684B-ACF7-15B12B37F04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Title 1">
            <a:extLst>
              <a:ext uri="{FF2B5EF4-FFF2-40B4-BE49-F238E27FC236}">
                <a16:creationId xmlns:a16="http://schemas.microsoft.com/office/drawing/2014/main" id="{D3602BF9-AEC1-964A-A87B-0D7E20EDCD89}"/>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741E7788-6A0C-404B-A451-BC0039DD0931}"/>
              </a:ext>
            </a:extLst>
          </p:cNvPr>
          <p:cNvSpPr>
            <a:spLocks noGrp="1"/>
          </p:cNvSpPr>
          <p:nvPr>
            <p:ph type="ftr" sz="quarter" idx="17"/>
          </p:nvPr>
        </p:nvSpPr>
        <p:spPr/>
        <p:txBody>
          <a:bodyPr/>
          <a:lstStyle/>
          <a:p>
            <a:r>
              <a:rPr lang="en-US"/>
              <a:t>For agent use only. Confidential and proprietary. Do not distribute.</a:t>
            </a:r>
          </a:p>
        </p:txBody>
      </p:sp>
    </p:spTree>
    <p:extLst>
      <p:ext uri="{BB962C8B-B14F-4D97-AF65-F5344CB8AC3E}">
        <p14:creationId xmlns:p14="http://schemas.microsoft.com/office/powerpoint/2010/main" val="216790741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022_IMAGE SQUARES + TEXT BOX -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C0D78-9E0F-2D47-8F56-99E30A224E4A}"/>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2B58FEA4-7DD2-6541-B8E1-82B1928AA567}"/>
              </a:ext>
            </a:extLst>
          </p:cNvPr>
          <p:cNvSpPr>
            <a:spLocks noGrp="1"/>
          </p:cNvSpPr>
          <p:nvPr>
            <p:ph type="sldNum" sz="quarter" idx="2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Text Placeholder 9">
            <a:extLst>
              <a:ext uri="{FF2B5EF4-FFF2-40B4-BE49-F238E27FC236}">
                <a16:creationId xmlns:a16="http://schemas.microsoft.com/office/drawing/2014/main" id="{608B4BDD-BE32-C04E-9061-C889878AB885}"/>
              </a:ext>
            </a:extLst>
          </p:cNvPr>
          <p:cNvSpPr>
            <a:spLocks noGrp="1"/>
          </p:cNvSpPr>
          <p:nvPr>
            <p:ph type="body" sz="quarter" idx="22"/>
          </p:nvPr>
        </p:nvSpPr>
        <p:spPr>
          <a:xfrm>
            <a:off x="4903762" y="1951390"/>
            <a:ext cx="6919429" cy="3656929"/>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5">
            <a:extLst>
              <a:ext uri="{FF2B5EF4-FFF2-40B4-BE49-F238E27FC236}">
                <a16:creationId xmlns:a16="http://schemas.microsoft.com/office/drawing/2014/main" id="{7C20B073-7940-E445-B65B-A1204A781327}"/>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0" name="Picture Placeholder 5">
            <a:extLst>
              <a:ext uri="{FF2B5EF4-FFF2-40B4-BE49-F238E27FC236}">
                <a16:creationId xmlns:a16="http://schemas.microsoft.com/office/drawing/2014/main" id="{75CB70D0-8CE2-9D45-9BDF-EE427E21DC92}"/>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1" name="Picture Placeholder 5">
            <a:extLst>
              <a:ext uri="{FF2B5EF4-FFF2-40B4-BE49-F238E27FC236}">
                <a16:creationId xmlns:a16="http://schemas.microsoft.com/office/drawing/2014/main" id="{1521579F-9868-5647-99B1-E55D86FB1BCE}"/>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2" name="Picture Placeholder 5">
            <a:extLst>
              <a:ext uri="{FF2B5EF4-FFF2-40B4-BE49-F238E27FC236}">
                <a16:creationId xmlns:a16="http://schemas.microsoft.com/office/drawing/2014/main" id="{7A094C57-0770-AB49-BB94-5D6C15215287}"/>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3" name="Picture Placeholder 5">
            <a:extLst>
              <a:ext uri="{FF2B5EF4-FFF2-40B4-BE49-F238E27FC236}">
                <a16:creationId xmlns:a16="http://schemas.microsoft.com/office/drawing/2014/main" id="{8F07E2B5-9A07-4349-AA3A-CF1C992FF943}"/>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5" name="Picture Placeholder 5">
            <a:extLst>
              <a:ext uri="{FF2B5EF4-FFF2-40B4-BE49-F238E27FC236}">
                <a16:creationId xmlns:a16="http://schemas.microsoft.com/office/drawing/2014/main" id="{4C54CDC9-AC7D-B64D-8FB5-22D3CDBE78EF}"/>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3" name="Footer Placeholder 2">
            <a:extLst>
              <a:ext uri="{FF2B5EF4-FFF2-40B4-BE49-F238E27FC236}">
                <a16:creationId xmlns:a16="http://schemas.microsoft.com/office/drawing/2014/main" id="{125A2727-1C25-564E-AC20-0D295524A462}"/>
              </a:ext>
            </a:extLst>
          </p:cNvPr>
          <p:cNvSpPr>
            <a:spLocks noGrp="1"/>
          </p:cNvSpPr>
          <p:nvPr>
            <p:ph type="ftr" sz="quarter" idx="23"/>
          </p:nvPr>
        </p:nvSpPr>
        <p:spPr/>
        <p:txBody>
          <a:bodyPr/>
          <a:lstStyle/>
          <a:p>
            <a:r>
              <a:rPr lang="en-US"/>
              <a:t>For agent use only. Confidential and proprietary. Do not distribute.</a:t>
            </a:r>
          </a:p>
        </p:txBody>
      </p:sp>
      <p:sp>
        <p:nvSpPr>
          <p:cNvPr id="15" name="Picture Placeholder 5">
            <a:extLst>
              <a:ext uri="{FF2B5EF4-FFF2-40B4-BE49-F238E27FC236}">
                <a16:creationId xmlns:a16="http://schemas.microsoft.com/office/drawing/2014/main" id="{00610370-ACAA-F644-A7A4-C569B39F8142}"/>
              </a:ext>
            </a:extLst>
          </p:cNvPr>
          <p:cNvSpPr>
            <a:spLocks noGrp="1"/>
          </p:cNvSpPr>
          <p:nvPr>
            <p:ph type="pic" sz="quarter" idx="24"/>
          </p:nvPr>
        </p:nvSpPr>
        <p:spPr>
          <a:xfrm>
            <a:off x="685800" y="31705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17" name="Picture Placeholder 5">
            <a:extLst>
              <a:ext uri="{FF2B5EF4-FFF2-40B4-BE49-F238E27FC236}">
                <a16:creationId xmlns:a16="http://schemas.microsoft.com/office/drawing/2014/main" id="{2ADF4D63-BAFC-944B-A6F4-9059BDB617F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grpSp>
        <p:nvGrpSpPr>
          <p:cNvPr id="14" name="Group 13">
            <a:extLst>
              <a:ext uri="{FF2B5EF4-FFF2-40B4-BE49-F238E27FC236}">
                <a16:creationId xmlns:a16="http://schemas.microsoft.com/office/drawing/2014/main" id="{AC4D55EE-CF1D-534B-ABEE-25DF90E17767}"/>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50750912-8F11-C746-9285-133964FEC64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9" name="Group 18">
              <a:extLst>
                <a:ext uri="{FF2B5EF4-FFF2-40B4-BE49-F238E27FC236}">
                  <a16:creationId xmlns:a16="http://schemas.microsoft.com/office/drawing/2014/main" id="{E3F937E3-1E32-8947-B4C1-E2B006C896D5}"/>
                </a:ext>
              </a:extLst>
            </p:cNvPr>
            <p:cNvGrpSpPr/>
            <p:nvPr userDrawn="1"/>
          </p:nvGrpSpPr>
          <p:grpSpPr>
            <a:xfrm>
              <a:off x="-1" y="-1"/>
              <a:ext cx="320041" cy="6858001"/>
              <a:chOff x="-1" y="-1"/>
              <a:chExt cx="320041" cy="6858001"/>
            </a:xfrm>
          </p:grpSpPr>
          <p:sp>
            <p:nvSpPr>
              <p:cNvPr id="24" name="Rectangle 23">
                <a:extLst>
                  <a:ext uri="{FF2B5EF4-FFF2-40B4-BE49-F238E27FC236}">
                    <a16:creationId xmlns:a16="http://schemas.microsoft.com/office/drawing/2014/main" id="{F0B6FC9F-B245-8D43-B5E6-3F8249359D7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6" name="Picture 25">
                <a:extLst>
                  <a:ext uri="{FF2B5EF4-FFF2-40B4-BE49-F238E27FC236}">
                    <a16:creationId xmlns:a16="http://schemas.microsoft.com/office/drawing/2014/main" id="{098E2EB9-B9E8-D54C-8BCA-16AD5F8A223F}"/>
                  </a:ext>
                </a:extLst>
              </p:cNvPr>
              <p:cNvPicPr>
                <a:picLocks noChangeAspect="1"/>
              </p:cNvPicPr>
              <p:nvPr userDrawn="1"/>
            </p:nvPicPr>
            <p:blipFill rotWithShape="1">
              <a:blip r:embed="rId2" cstate="print">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21769837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022_IMAGE SQUARES + TEXT BOX -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FA30E-BA65-4140-A284-B4E2687C4FEC}"/>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1B9D5314-98BF-4144-9AA5-F67C7904C3F6}"/>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9" name="Text Placeholder 9">
            <a:extLst>
              <a:ext uri="{FF2B5EF4-FFF2-40B4-BE49-F238E27FC236}">
                <a16:creationId xmlns:a16="http://schemas.microsoft.com/office/drawing/2014/main" id="{96D59EEF-B604-1641-9D1E-11C79341B89B}"/>
              </a:ext>
            </a:extLst>
          </p:cNvPr>
          <p:cNvSpPr>
            <a:spLocks noGrp="1"/>
          </p:cNvSpPr>
          <p:nvPr>
            <p:ph type="body" sz="quarter" idx="23"/>
          </p:nvPr>
        </p:nvSpPr>
        <p:spPr>
          <a:xfrm>
            <a:off x="4901184" y="1951391"/>
            <a:ext cx="6922008" cy="3656929"/>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4ED9B6F5-8562-0543-99D1-07568648FA2C}"/>
              </a:ext>
            </a:extLst>
          </p:cNvPr>
          <p:cNvSpPr>
            <a:spLocks noGrp="1"/>
          </p:cNvSpPr>
          <p:nvPr>
            <p:ph type="ftr" sz="quarter" idx="24"/>
          </p:nvPr>
        </p:nvSpPr>
        <p:spPr/>
        <p:txBody>
          <a:bodyPr/>
          <a:lstStyle/>
          <a:p>
            <a:r>
              <a:rPr lang="en-US"/>
              <a:t>For agent use only. Confidential and proprietary. Do not distribute.</a:t>
            </a:r>
          </a:p>
        </p:txBody>
      </p:sp>
      <p:sp>
        <p:nvSpPr>
          <p:cNvPr id="20" name="Picture Placeholder 5">
            <a:extLst>
              <a:ext uri="{FF2B5EF4-FFF2-40B4-BE49-F238E27FC236}">
                <a16:creationId xmlns:a16="http://schemas.microsoft.com/office/drawing/2014/main" id="{4659A525-2BFB-9C40-89B5-2F3479765528}"/>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1" name="Picture Placeholder 5">
            <a:extLst>
              <a:ext uri="{FF2B5EF4-FFF2-40B4-BE49-F238E27FC236}">
                <a16:creationId xmlns:a16="http://schemas.microsoft.com/office/drawing/2014/main" id="{4521BAC7-9052-6549-971B-10A7E90C621D}"/>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2" name="Picture Placeholder 5">
            <a:extLst>
              <a:ext uri="{FF2B5EF4-FFF2-40B4-BE49-F238E27FC236}">
                <a16:creationId xmlns:a16="http://schemas.microsoft.com/office/drawing/2014/main" id="{5DD38DFC-D58E-1947-A109-4A9EFF54828F}"/>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3" name="Picture Placeholder 5">
            <a:extLst>
              <a:ext uri="{FF2B5EF4-FFF2-40B4-BE49-F238E27FC236}">
                <a16:creationId xmlns:a16="http://schemas.microsoft.com/office/drawing/2014/main" id="{6FF0DD38-C5A3-2D4A-9454-14C442DFE49D}"/>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4" name="Picture Placeholder 5">
            <a:extLst>
              <a:ext uri="{FF2B5EF4-FFF2-40B4-BE49-F238E27FC236}">
                <a16:creationId xmlns:a16="http://schemas.microsoft.com/office/drawing/2014/main" id="{39E47CA6-4511-7F4A-848F-4AD52F71DD6F}"/>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5" name="Picture Placeholder 5">
            <a:extLst>
              <a:ext uri="{FF2B5EF4-FFF2-40B4-BE49-F238E27FC236}">
                <a16:creationId xmlns:a16="http://schemas.microsoft.com/office/drawing/2014/main" id="{5F9C4E3B-042B-8342-A30B-643FECAFC238}"/>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6" name="Picture Placeholder 5">
            <a:extLst>
              <a:ext uri="{FF2B5EF4-FFF2-40B4-BE49-F238E27FC236}">
                <a16:creationId xmlns:a16="http://schemas.microsoft.com/office/drawing/2014/main" id="{FF498B26-4515-D844-B3BC-9F8FE01C078F}"/>
              </a:ext>
            </a:extLst>
          </p:cNvPr>
          <p:cNvSpPr>
            <a:spLocks noGrp="1"/>
          </p:cNvSpPr>
          <p:nvPr>
            <p:ph type="pic" sz="quarter" idx="25"/>
          </p:nvPr>
        </p:nvSpPr>
        <p:spPr>
          <a:xfrm>
            <a:off x="685800" y="31705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7" name="Picture Placeholder 5">
            <a:extLst>
              <a:ext uri="{FF2B5EF4-FFF2-40B4-BE49-F238E27FC236}">
                <a16:creationId xmlns:a16="http://schemas.microsoft.com/office/drawing/2014/main" id="{B2E4A78D-4D89-D64B-9A30-924CFFA9D95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8" name="Picture Placeholder 5">
            <a:extLst>
              <a:ext uri="{FF2B5EF4-FFF2-40B4-BE49-F238E27FC236}">
                <a16:creationId xmlns:a16="http://schemas.microsoft.com/office/drawing/2014/main" id="{5E0B0C74-901E-8646-8F16-1E8161579D5C}"/>
              </a:ext>
            </a:extLst>
          </p:cNvPr>
          <p:cNvSpPr>
            <a:spLocks noGrp="1"/>
          </p:cNvSpPr>
          <p:nvPr>
            <p:ph type="pic" sz="quarter" idx="27"/>
          </p:nvPr>
        </p:nvSpPr>
        <p:spPr>
          <a:xfrm>
            <a:off x="1902699" y="3170256"/>
            <a:ext cx="1219200" cy="1219200"/>
          </a:xfrm>
          <a:prstGeom prst="rect">
            <a:avLst/>
          </a:prstGeom>
          <a:solidFill>
            <a:schemeClr val="bg1"/>
          </a:solidFill>
        </p:spPr>
        <p:txBody>
          <a:bodyPr/>
          <a:lstStyle>
            <a:lvl1pPr>
              <a:defRPr sz="1333"/>
            </a:lvl1pPr>
          </a:lstStyle>
          <a:p>
            <a:r>
              <a:rPr lang="en-US"/>
              <a:t>Click icon to add picture</a:t>
            </a:r>
            <a:endParaRPr lang="uk-UA"/>
          </a:p>
        </p:txBody>
      </p:sp>
      <p:grpSp>
        <p:nvGrpSpPr>
          <p:cNvPr id="15" name="Group 14">
            <a:extLst>
              <a:ext uri="{FF2B5EF4-FFF2-40B4-BE49-F238E27FC236}">
                <a16:creationId xmlns:a16="http://schemas.microsoft.com/office/drawing/2014/main" id="{579B381E-8528-7F40-995C-CFFE4F5174FF}"/>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F53F9F78-4077-DB4E-8E5B-654F3BB4C3E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FB1652D9-42CE-E84D-AE4A-F83FC060A8AF}"/>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C5B984B8-34FB-7A43-AF57-32A75FB3758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9" name="Picture 28">
                <a:extLst>
                  <a:ext uri="{FF2B5EF4-FFF2-40B4-BE49-F238E27FC236}">
                    <a16:creationId xmlns:a16="http://schemas.microsoft.com/office/drawing/2014/main" id="{4AB8412D-0A7F-4A44-BE27-3BDDD7C6A642}"/>
                  </a:ext>
                </a:extLst>
              </p:cNvPr>
              <p:cNvPicPr>
                <a:picLocks noChangeAspect="1"/>
              </p:cNvPicPr>
              <p:nvPr userDrawn="1"/>
            </p:nvPicPr>
            <p:blipFill rotWithShape="1">
              <a:blip r:embed="rId2" cstate="print">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40113076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022_IMAGE SQUARES - 10">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14" name="Picture Placeholder 2"/>
          <p:cNvSpPr>
            <a:spLocks noGrp="1"/>
          </p:cNvSpPr>
          <p:nvPr>
            <p:ph type="pic" sz="quarter" idx="14"/>
          </p:nvPr>
        </p:nvSpPr>
        <p:spPr>
          <a:xfrm>
            <a:off x="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0" name="Picture Placeholder 2"/>
          <p:cNvSpPr>
            <a:spLocks noGrp="1"/>
          </p:cNvSpPr>
          <p:nvPr>
            <p:ph type="pic" sz="quarter" idx="15"/>
          </p:nvPr>
        </p:nvSpPr>
        <p:spPr>
          <a:xfrm>
            <a:off x="24384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1" name="Picture Placeholder 2"/>
          <p:cNvSpPr>
            <a:spLocks noGrp="1"/>
          </p:cNvSpPr>
          <p:nvPr>
            <p:ph type="pic" sz="quarter" idx="16"/>
          </p:nvPr>
        </p:nvSpPr>
        <p:spPr>
          <a:xfrm>
            <a:off x="24384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2" name="Picture Placeholder 2"/>
          <p:cNvSpPr>
            <a:spLocks noGrp="1"/>
          </p:cNvSpPr>
          <p:nvPr>
            <p:ph type="pic" sz="quarter" idx="17"/>
          </p:nvPr>
        </p:nvSpPr>
        <p:spPr>
          <a:xfrm>
            <a:off x="48768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3" name="Picture Placeholder 2"/>
          <p:cNvSpPr>
            <a:spLocks noGrp="1"/>
          </p:cNvSpPr>
          <p:nvPr>
            <p:ph type="pic" sz="quarter" idx="18"/>
          </p:nvPr>
        </p:nvSpPr>
        <p:spPr>
          <a:xfrm>
            <a:off x="48768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4" name="Picture Placeholder 2"/>
          <p:cNvSpPr>
            <a:spLocks noGrp="1"/>
          </p:cNvSpPr>
          <p:nvPr>
            <p:ph type="pic" sz="quarter" idx="19"/>
          </p:nvPr>
        </p:nvSpPr>
        <p:spPr>
          <a:xfrm>
            <a:off x="73152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5" name="Picture Placeholder 2"/>
          <p:cNvSpPr>
            <a:spLocks noGrp="1"/>
          </p:cNvSpPr>
          <p:nvPr>
            <p:ph type="pic" sz="quarter" idx="20"/>
          </p:nvPr>
        </p:nvSpPr>
        <p:spPr>
          <a:xfrm>
            <a:off x="73152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6" name="Picture Placeholder 2"/>
          <p:cNvSpPr>
            <a:spLocks noGrp="1"/>
          </p:cNvSpPr>
          <p:nvPr>
            <p:ph type="pic" sz="quarter" idx="21"/>
          </p:nvPr>
        </p:nvSpPr>
        <p:spPr>
          <a:xfrm>
            <a:off x="97536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7" name="Picture Placeholder 2"/>
          <p:cNvSpPr>
            <a:spLocks noGrp="1"/>
          </p:cNvSpPr>
          <p:nvPr>
            <p:ph type="pic" sz="quarter" idx="22"/>
          </p:nvPr>
        </p:nvSpPr>
        <p:spPr>
          <a:xfrm>
            <a:off x="97536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5" name="Slide Number Placeholder 4">
            <a:extLst>
              <a:ext uri="{FF2B5EF4-FFF2-40B4-BE49-F238E27FC236}">
                <a16:creationId xmlns:a16="http://schemas.microsoft.com/office/drawing/2014/main" id="{E5B14DBF-3DFC-834F-899E-98357BEC7321}"/>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3" name="Title 2">
            <a:extLst>
              <a:ext uri="{FF2B5EF4-FFF2-40B4-BE49-F238E27FC236}">
                <a16:creationId xmlns:a16="http://schemas.microsoft.com/office/drawing/2014/main" id="{E6C54D64-9D7C-9B43-A4D8-9AF6E3433A46}"/>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3156494-7EBD-0247-BABE-55CE77A7615E}"/>
              </a:ext>
            </a:extLst>
          </p:cNvPr>
          <p:cNvSpPr>
            <a:spLocks noGrp="1"/>
          </p:cNvSpPr>
          <p:nvPr>
            <p:ph type="ftr" sz="quarter" idx="25"/>
          </p:nvPr>
        </p:nvSpPr>
        <p:spPr/>
        <p:txBody>
          <a:bodyPr/>
          <a:lstStyle/>
          <a:p>
            <a:r>
              <a:rPr lang="en-US"/>
              <a:t>For agent use only. Confidential and proprietary. Do not distribute.</a:t>
            </a:r>
          </a:p>
        </p:txBody>
      </p:sp>
    </p:spTree>
    <p:extLst>
      <p:ext uri="{BB962C8B-B14F-4D97-AF65-F5344CB8AC3E}">
        <p14:creationId xmlns:p14="http://schemas.microsoft.com/office/powerpoint/2010/main" val="40666180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022_IMAGE CIRCLE - 1">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4425696" y="1600200"/>
            <a:ext cx="3657600" cy="3657600"/>
          </a:xfrm>
          <a:prstGeom prst="ellipse">
            <a:avLst/>
          </a:prstGeom>
          <a:solidFill>
            <a:schemeClr val="bg1"/>
          </a:solidFill>
          <a:ln w="38100">
            <a:noFill/>
          </a:ln>
          <a:effectLst/>
        </p:spPr>
        <p:txBody>
          <a:bodyPr/>
          <a:lstStyle/>
          <a:p>
            <a:r>
              <a:rPr lang="en-US"/>
              <a:t>Click icon to add picture</a:t>
            </a:r>
            <a:endParaRPr lang="uk-UA"/>
          </a:p>
        </p:txBody>
      </p:sp>
      <p:sp>
        <p:nvSpPr>
          <p:cNvPr id="4" name="Title 3">
            <a:extLst>
              <a:ext uri="{FF2B5EF4-FFF2-40B4-BE49-F238E27FC236}">
                <a16:creationId xmlns:a16="http://schemas.microsoft.com/office/drawing/2014/main" id="{F8EE5500-97BA-F340-AE00-2B049A37C629}"/>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7D9C28-D0FA-8B4C-B78D-B97DF7C2D12A}"/>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8E291331-C369-C446-B43E-74DF55A45B23}"/>
              </a:ext>
            </a:extLst>
          </p:cNvPr>
          <p:cNvSpPr>
            <a:spLocks noGrp="1"/>
          </p:cNvSpPr>
          <p:nvPr>
            <p:ph type="ftr" sz="quarter" idx="14"/>
          </p:nvPr>
        </p:nvSpPr>
        <p:spPr/>
        <p:txBody>
          <a:bodyPr/>
          <a:lstStyle/>
          <a:p>
            <a:r>
              <a:rPr lang="en-US"/>
              <a:t>For agent use only. Confidential and proprietary. Do not distribute.</a:t>
            </a:r>
          </a:p>
        </p:txBody>
      </p:sp>
      <p:grpSp>
        <p:nvGrpSpPr>
          <p:cNvPr id="7" name="Group 6">
            <a:extLst>
              <a:ext uri="{FF2B5EF4-FFF2-40B4-BE49-F238E27FC236}">
                <a16:creationId xmlns:a16="http://schemas.microsoft.com/office/drawing/2014/main" id="{B40E68E9-9A30-A74E-8D45-8A74B9DDFDA3}"/>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A62AD4A9-DADB-0F4E-9F87-09C70277488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F6599A06-F136-DA4B-9966-BD04C980F9DC}"/>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2B61BAB2-848B-8645-AC20-CEAC856D59B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1D018968-C853-6A42-9E8C-E11D44AF4E39}"/>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2347860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022_IMAGE CIRCLE + TEXT BLOCK">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1082293" y="1920240"/>
            <a:ext cx="3657600" cy="3657600"/>
          </a:xfrm>
          <a:prstGeom prst="ellipse">
            <a:avLst/>
          </a:prstGeom>
          <a:solidFill>
            <a:schemeClr val="bg1"/>
          </a:solidFill>
          <a:ln w="38100">
            <a:noFill/>
          </a:ln>
          <a:effectLst/>
        </p:spPr>
        <p:txBody>
          <a:bodyPr/>
          <a:lstStyle/>
          <a:p>
            <a:r>
              <a:rPr lang="en-US"/>
              <a:t>Click icon to add picture</a:t>
            </a:r>
            <a:endParaRPr lang="uk-UA"/>
          </a:p>
        </p:txBody>
      </p:sp>
      <p:sp>
        <p:nvSpPr>
          <p:cNvPr id="4" name="Title 3">
            <a:extLst>
              <a:ext uri="{FF2B5EF4-FFF2-40B4-BE49-F238E27FC236}">
                <a16:creationId xmlns:a16="http://schemas.microsoft.com/office/drawing/2014/main" id="{9022DC01-1ED3-B444-96B4-AA2794D5F0F6}"/>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C68469DF-5BA8-1744-874C-2D7D50795560}"/>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377D3E52-D199-5444-A33D-1F486E2A31E6}"/>
              </a:ext>
            </a:extLst>
          </p:cNvPr>
          <p:cNvSpPr>
            <a:spLocks noGrp="1"/>
          </p:cNvSpPr>
          <p:nvPr userDrawn="1">
            <p:ph type="body" sz="quarter" idx="17"/>
          </p:nvPr>
        </p:nvSpPr>
        <p:spPr>
          <a:xfrm>
            <a:off x="5521567" y="1463040"/>
            <a:ext cx="6301625"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DC275B9-4FBF-EF4F-A5A8-F43A100CA030}"/>
              </a:ext>
            </a:extLst>
          </p:cNvPr>
          <p:cNvSpPr>
            <a:spLocks noGrp="1"/>
          </p:cNvSpPr>
          <p:nvPr userDrawn="1">
            <p:ph type="ftr" sz="quarter" idx="18"/>
          </p:nvPr>
        </p:nvSpPr>
        <p:spPr/>
        <p:txBody>
          <a:bodyPr/>
          <a:lstStyle/>
          <a:p>
            <a:r>
              <a:rPr lang="en-US"/>
              <a:t>For agent use only. Confidential and proprietary. Do not distribute.</a:t>
            </a:r>
          </a:p>
        </p:txBody>
      </p:sp>
      <p:grpSp>
        <p:nvGrpSpPr>
          <p:cNvPr id="8" name="Group 7">
            <a:extLst>
              <a:ext uri="{FF2B5EF4-FFF2-40B4-BE49-F238E27FC236}">
                <a16:creationId xmlns:a16="http://schemas.microsoft.com/office/drawing/2014/main" id="{AA78BF0F-D238-D04E-BA61-42CEF30B9B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72A7E03B-95C4-784C-8982-FDF1214810E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8F593EF2-9CC7-2A4D-9EDC-4A2C5E8A29E1}"/>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770CA22F-2747-5146-BC64-86675561324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AD418C15-0A22-D242-A470-B4B8274A1904}"/>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88234109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022_IMAGE CIRCLE + TEXT BLOCK (V2)">
    <p:spTree>
      <p:nvGrpSpPr>
        <p:cNvPr id="1" name=""/>
        <p:cNvGrpSpPr/>
        <p:nvPr/>
      </p:nvGrpSpPr>
      <p:grpSpPr>
        <a:xfrm>
          <a:off x="0" y="0"/>
          <a:ext cx="0" cy="0"/>
          <a:chOff x="0" y="0"/>
          <a:chExt cx="0" cy="0"/>
        </a:xfrm>
      </p:grpSpPr>
      <p:sp>
        <p:nvSpPr>
          <p:cNvPr id="21" name="Picture Placeholder 2"/>
          <p:cNvSpPr>
            <a:spLocks noGrp="1"/>
          </p:cNvSpPr>
          <p:nvPr userDrawn="1">
            <p:ph type="pic" sz="quarter" idx="11"/>
          </p:nvPr>
        </p:nvSpPr>
        <p:spPr>
          <a:xfrm>
            <a:off x="7758313" y="1920240"/>
            <a:ext cx="3657600" cy="3657600"/>
          </a:xfrm>
          <a:prstGeom prst="ellipse">
            <a:avLst/>
          </a:prstGeom>
          <a:solidFill>
            <a:schemeClr val="bg1"/>
          </a:solidFill>
          <a:ln w="38100">
            <a:noFill/>
          </a:ln>
          <a:effectLst/>
        </p:spPr>
        <p:txBody>
          <a:bodyPr/>
          <a:lstStyle/>
          <a:p>
            <a:r>
              <a:rPr lang="en-US"/>
              <a:t>Click icon to add picture</a:t>
            </a:r>
            <a:endParaRPr lang="uk-UA"/>
          </a:p>
        </p:txBody>
      </p:sp>
      <p:sp>
        <p:nvSpPr>
          <p:cNvPr id="4" name="Title 3">
            <a:extLst>
              <a:ext uri="{FF2B5EF4-FFF2-40B4-BE49-F238E27FC236}">
                <a16:creationId xmlns:a16="http://schemas.microsoft.com/office/drawing/2014/main" id="{7B5D38F9-F365-BF40-8DA4-C59D5DD74492}"/>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870E2E05-8AD2-3E42-9E6D-68496FDE73DA}"/>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7B2396F3-F4EA-F24F-A3DB-BE0B13B1C80A}"/>
              </a:ext>
            </a:extLst>
          </p:cNvPr>
          <p:cNvSpPr>
            <a:spLocks noGrp="1"/>
          </p:cNvSpPr>
          <p:nvPr userDrawn="1">
            <p:ph type="body" sz="quarter" idx="16"/>
          </p:nvPr>
        </p:nvSpPr>
        <p:spPr>
          <a:xfrm>
            <a:off x="685799" y="1463040"/>
            <a:ext cx="6340993"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6A589A66-D72B-0D4C-9444-66AC2CC23A26}"/>
              </a:ext>
            </a:extLst>
          </p:cNvPr>
          <p:cNvSpPr>
            <a:spLocks noGrp="1"/>
          </p:cNvSpPr>
          <p:nvPr userDrawn="1">
            <p:ph type="ftr" sz="quarter" idx="17"/>
          </p:nvPr>
        </p:nvSpPr>
        <p:spPr/>
        <p:txBody>
          <a:bodyPr/>
          <a:lstStyle/>
          <a:p>
            <a:r>
              <a:rPr lang="en-US"/>
              <a:t>For agent use only. Confidential and proprietary. Do not distribute.</a:t>
            </a:r>
          </a:p>
        </p:txBody>
      </p:sp>
      <p:grpSp>
        <p:nvGrpSpPr>
          <p:cNvPr id="8" name="Group 7">
            <a:extLst>
              <a:ext uri="{FF2B5EF4-FFF2-40B4-BE49-F238E27FC236}">
                <a16:creationId xmlns:a16="http://schemas.microsoft.com/office/drawing/2014/main" id="{864670EE-1827-C747-B043-9C6A9BB822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2566DF81-DD16-CB4B-BD4E-B4AD42B0265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2CA0812E-03FE-FF42-9009-7E6D93174946}"/>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4F7928D4-EE60-A94B-BD46-65B97AF9BFC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7778EFB4-4F28-774E-AD85-1A356AC6BC66}"/>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3581772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5638800" y="1463682"/>
            <a:ext cx="1219200" cy="1219200"/>
          </a:xfrm>
          <a:prstGeom prst="ellipse">
            <a:avLst/>
          </a:prstGeom>
          <a:solidFill>
            <a:schemeClr val="bg1"/>
          </a:solidFill>
          <a:ln w="38100">
            <a:solidFill>
              <a:schemeClr val="bg1"/>
            </a:solidFill>
          </a:ln>
          <a:effectLst/>
        </p:spPr>
        <p:txBody>
          <a:bodyPr/>
          <a:lstStyle>
            <a:lvl1pPr>
              <a:defRPr sz="1333"/>
            </a:lvl1pPr>
          </a:lstStyle>
          <a:p>
            <a:r>
              <a:rPr lang="en-US"/>
              <a:t>Click icon to add picture</a:t>
            </a:r>
            <a:endParaRPr lang="uk-UA"/>
          </a:p>
        </p:txBody>
      </p:sp>
      <p:sp>
        <p:nvSpPr>
          <p:cNvPr id="3" name="Picture Placeholder 2"/>
          <p:cNvSpPr>
            <a:spLocks noGrp="1"/>
          </p:cNvSpPr>
          <p:nvPr>
            <p:ph type="pic" sz="quarter" idx="12"/>
          </p:nvPr>
        </p:nvSpPr>
        <p:spPr>
          <a:xfrm>
            <a:off x="5638800" y="3124641"/>
            <a:ext cx="1219200" cy="1219200"/>
          </a:xfrm>
          <a:prstGeom prst="ellipse">
            <a:avLst/>
          </a:prstGeom>
          <a:solidFill>
            <a:schemeClr val="bg1"/>
          </a:solidFill>
          <a:ln w="38100">
            <a:solidFill>
              <a:schemeClr val="bg1"/>
            </a:solidFill>
          </a:ln>
          <a:effectLst/>
        </p:spPr>
        <p:txBody>
          <a:bodyPr/>
          <a:lstStyle>
            <a:lvl1pPr>
              <a:defRPr sz="1333"/>
            </a:lvl1pPr>
          </a:lstStyle>
          <a:p>
            <a:r>
              <a:rPr lang="en-US"/>
              <a:t>Click icon to add picture</a:t>
            </a:r>
            <a:endParaRPr lang="uk-UA"/>
          </a:p>
        </p:txBody>
      </p:sp>
      <p:sp>
        <p:nvSpPr>
          <p:cNvPr id="4" name="Picture Placeholder 2"/>
          <p:cNvSpPr>
            <a:spLocks noGrp="1"/>
          </p:cNvSpPr>
          <p:nvPr>
            <p:ph type="pic" sz="quarter" idx="13"/>
          </p:nvPr>
        </p:nvSpPr>
        <p:spPr>
          <a:xfrm>
            <a:off x="5638800" y="4788260"/>
            <a:ext cx="1219200" cy="1219200"/>
          </a:xfrm>
          <a:prstGeom prst="ellipse">
            <a:avLst/>
          </a:prstGeom>
          <a:solidFill>
            <a:schemeClr val="bg1"/>
          </a:solidFill>
          <a:ln w="38100">
            <a:solidFill>
              <a:schemeClr val="bg1"/>
            </a:solidFill>
          </a:ln>
          <a:effectLst/>
        </p:spPr>
        <p:txBody>
          <a:bodyPr/>
          <a:lstStyle>
            <a:lvl1pPr>
              <a:defRPr sz="1333"/>
            </a:lvl1pPr>
          </a:lstStyle>
          <a:p>
            <a:r>
              <a:rPr lang="en-US"/>
              <a:t>Click icon to add picture</a:t>
            </a:r>
            <a:endParaRPr lang="uk-UA"/>
          </a:p>
        </p:txBody>
      </p:sp>
      <p:sp>
        <p:nvSpPr>
          <p:cNvPr id="6" name="Title 5">
            <a:extLst>
              <a:ext uri="{FF2B5EF4-FFF2-40B4-BE49-F238E27FC236}">
                <a16:creationId xmlns:a16="http://schemas.microsoft.com/office/drawing/2014/main" id="{913CB4A5-4179-1D4C-B72B-9CCC46090C55}"/>
              </a:ext>
            </a:extLst>
          </p:cNvPr>
          <p:cNvSpPr>
            <a:spLocks noGrp="1"/>
          </p:cNvSpPr>
          <p:nvPr>
            <p:ph type="title"/>
          </p:nvPr>
        </p:nvSpPr>
        <p:spPr/>
        <p:txBody>
          <a:bodyPr/>
          <a:lstStyle/>
          <a:p>
            <a:r>
              <a:rPr lang="en-US"/>
              <a:t>Click to edit Master title style</a:t>
            </a:r>
          </a:p>
        </p:txBody>
      </p:sp>
      <p:sp>
        <p:nvSpPr>
          <p:cNvPr id="8" name="Slide Number Placeholder 7">
            <a:extLst>
              <a:ext uri="{FF2B5EF4-FFF2-40B4-BE49-F238E27FC236}">
                <a16:creationId xmlns:a16="http://schemas.microsoft.com/office/drawing/2014/main" id="{DFDEB9AC-3EA7-F543-A1E1-9C46B1D48BF0}"/>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3">
            <a:extLst>
              <a:ext uri="{FF2B5EF4-FFF2-40B4-BE49-F238E27FC236}">
                <a16:creationId xmlns:a16="http://schemas.microsoft.com/office/drawing/2014/main" id="{817F0B3F-D03E-5547-9D43-6CC633C0773A}"/>
              </a:ext>
            </a:extLst>
          </p:cNvPr>
          <p:cNvSpPr>
            <a:spLocks noGrp="1"/>
          </p:cNvSpPr>
          <p:nvPr>
            <p:ph type="body" sz="quarter" idx="16"/>
          </p:nvPr>
        </p:nvSpPr>
        <p:spPr>
          <a:xfrm>
            <a:off x="7128197" y="3119921"/>
            <a:ext cx="4694994" cy="1219200"/>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10" name="Text Placeholder 3">
            <a:extLst>
              <a:ext uri="{FF2B5EF4-FFF2-40B4-BE49-F238E27FC236}">
                <a16:creationId xmlns:a16="http://schemas.microsoft.com/office/drawing/2014/main" id="{988A789E-6A21-A741-A73C-1A027B5E45FF}"/>
              </a:ext>
            </a:extLst>
          </p:cNvPr>
          <p:cNvSpPr>
            <a:spLocks noGrp="1"/>
          </p:cNvSpPr>
          <p:nvPr>
            <p:ph type="body" sz="quarter" idx="17"/>
          </p:nvPr>
        </p:nvSpPr>
        <p:spPr>
          <a:xfrm>
            <a:off x="7128197" y="1463040"/>
            <a:ext cx="4694994" cy="1216152"/>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11" name="Text Placeholder 3">
            <a:extLst>
              <a:ext uri="{FF2B5EF4-FFF2-40B4-BE49-F238E27FC236}">
                <a16:creationId xmlns:a16="http://schemas.microsoft.com/office/drawing/2014/main" id="{6396CA7F-67EC-4044-A142-E5C4663040AC}"/>
              </a:ext>
            </a:extLst>
          </p:cNvPr>
          <p:cNvSpPr>
            <a:spLocks noGrp="1"/>
          </p:cNvSpPr>
          <p:nvPr>
            <p:ph type="body" sz="quarter" idx="18"/>
          </p:nvPr>
        </p:nvSpPr>
        <p:spPr>
          <a:xfrm>
            <a:off x="7128198" y="4788260"/>
            <a:ext cx="4694993" cy="1219200"/>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12" name="Text Placeholder 3">
            <a:extLst>
              <a:ext uri="{FF2B5EF4-FFF2-40B4-BE49-F238E27FC236}">
                <a16:creationId xmlns:a16="http://schemas.microsoft.com/office/drawing/2014/main" id="{92F96F51-D3AE-6149-A969-9630B1832CDE}"/>
              </a:ext>
            </a:extLst>
          </p:cNvPr>
          <p:cNvSpPr>
            <a:spLocks noGrp="1"/>
          </p:cNvSpPr>
          <p:nvPr>
            <p:ph type="body" sz="quarter" idx="19"/>
          </p:nvPr>
        </p:nvSpPr>
        <p:spPr>
          <a:xfrm>
            <a:off x="685800" y="1463040"/>
            <a:ext cx="4682801" cy="1216152"/>
          </a:xfrm>
          <a:prstGeom prst="rect">
            <a:avLst/>
          </a:prstGeom>
        </p:spPr>
        <p:txBody>
          <a:bodyPr anchor="ctr"/>
          <a:lstStyle>
            <a:lvl1pPr marL="0" indent="0" algn="r">
              <a:lnSpc>
                <a:spcPct val="150000"/>
              </a:lnSpc>
              <a:buNone/>
              <a:defRPr sz="1900">
                <a:solidFill>
                  <a:schemeClr val="tx1"/>
                </a:solidFill>
              </a:defRPr>
            </a:lvl1pPr>
          </a:lstStyle>
          <a:p>
            <a:pPr lvl="0"/>
            <a:r>
              <a:rPr lang="en-US"/>
              <a:t>Click to edit Master text styles</a:t>
            </a:r>
          </a:p>
        </p:txBody>
      </p:sp>
      <p:sp>
        <p:nvSpPr>
          <p:cNvPr id="13" name="Text Placeholder 3">
            <a:extLst>
              <a:ext uri="{FF2B5EF4-FFF2-40B4-BE49-F238E27FC236}">
                <a16:creationId xmlns:a16="http://schemas.microsoft.com/office/drawing/2014/main" id="{27A4432F-40C2-2642-86A3-45D48B507CC8}"/>
              </a:ext>
            </a:extLst>
          </p:cNvPr>
          <p:cNvSpPr>
            <a:spLocks noGrp="1"/>
          </p:cNvSpPr>
          <p:nvPr>
            <p:ph type="body" sz="quarter" idx="20"/>
          </p:nvPr>
        </p:nvSpPr>
        <p:spPr>
          <a:xfrm>
            <a:off x="688258" y="3119921"/>
            <a:ext cx="4682801" cy="1219200"/>
          </a:xfrm>
          <a:prstGeom prst="rect">
            <a:avLst/>
          </a:prstGeom>
        </p:spPr>
        <p:txBody>
          <a:bodyPr anchor="ctr"/>
          <a:lstStyle>
            <a:lvl1pPr marL="0" indent="0" algn="r">
              <a:lnSpc>
                <a:spcPct val="150000"/>
              </a:lnSpc>
              <a:buNone/>
              <a:defRPr sz="1900">
                <a:solidFill>
                  <a:schemeClr val="tx1"/>
                </a:solidFill>
              </a:defRPr>
            </a:lvl1pPr>
          </a:lstStyle>
          <a:p>
            <a:pPr lvl="0"/>
            <a:r>
              <a:rPr lang="en-US"/>
              <a:t>Click to edit Master text styles</a:t>
            </a:r>
          </a:p>
        </p:txBody>
      </p:sp>
      <p:sp>
        <p:nvSpPr>
          <p:cNvPr id="14" name="Text Placeholder 3">
            <a:extLst>
              <a:ext uri="{FF2B5EF4-FFF2-40B4-BE49-F238E27FC236}">
                <a16:creationId xmlns:a16="http://schemas.microsoft.com/office/drawing/2014/main" id="{E9664E16-9452-3D4A-9E0B-44A0E3BC4522}"/>
              </a:ext>
            </a:extLst>
          </p:cNvPr>
          <p:cNvSpPr>
            <a:spLocks noGrp="1"/>
          </p:cNvSpPr>
          <p:nvPr>
            <p:ph type="body" sz="quarter" idx="21"/>
          </p:nvPr>
        </p:nvSpPr>
        <p:spPr>
          <a:xfrm>
            <a:off x="685801" y="4788260"/>
            <a:ext cx="4682800" cy="1219200"/>
          </a:xfrm>
          <a:prstGeom prst="rect">
            <a:avLst/>
          </a:prstGeom>
        </p:spPr>
        <p:txBody>
          <a:bodyPr anchor="ctr"/>
          <a:lstStyle>
            <a:lvl1pPr marL="0" indent="0" algn="r">
              <a:lnSpc>
                <a:spcPct val="150000"/>
              </a:lnSpc>
              <a:buNone/>
              <a:defRPr sz="1900">
                <a:solidFill>
                  <a:schemeClr val="tx1"/>
                </a:solidFill>
              </a:defRPr>
            </a:lvl1pPr>
          </a:lstStyle>
          <a:p>
            <a:pPr lvl="0"/>
            <a:r>
              <a:rPr lang="en-US"/>
              <a:t>Click to edit Master text styles</a:t>
            </a:r>
          </a:p>
        </p:txBody>
      </p:sp>
      <p:sp>
        <p:nvSpPr>
          <p:cNvPr id="2" name="Footer Placeholder 1">
            <a:extLst>
              <a:ext uri="{FF2B5EF4-FFF2-40B4-BE49-F238E27FC236}">
                <a16:creationId xmlns:a16="http://schemas.microsoft.com/office/drawing/2014/main" id="{F644AE28-2AA3-8A4C-A27C-2F71D1E629E4}"/>
              </a:ext>
            </a:extLst>
          </p:cNvPr>
          <p:cNvSpPr>
            <a:spLocks noGrp="1"/>
          </p:cNvSpPr>
          <p:nvPr>
            <p:ph type="ftr" sz="quarter" idx="22"/>
          </p:nvPr>
        </p:nvSpPr>
        <p:spPr/>
        <p:txBody>
          <a:bodyPr/>
          <a:lstStyle/>
          <a:p>
            <a:r>
              <a:rPr lang="en-US"/>
              <a:t>For agent use only. Confidential and proprietary. Do not distribute.</a:t>
            </a:r>
          </a:p>
        </p:txBody>
      </p:sp>
      <p:grpSp>
        <p:nvGrpSpPr>
          <p:cNvPr id="15" name="Group 14">
            <a:extLst>
              <a:ext uri="{FF2B5EF4-FFF2-40B4-BE49-F238E27FC236}">
                <a16:creationId xmlns:a16="http://schemas.microsoft.com/office/drawing/2014/main" id="{83C5F902-92C3-DB4B-AA65-6BB330D3EA4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35D8E688-BEF7-3348-A578-374A7A531EB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45459A14-A40E-C747-9BE2-98D762A75962}"/>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47EA270-4E59-E342-A309-AEA08943D9D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Graphic 18">
                <a:extLst>
                  <a:ext uri="{FF2B5EF4-FFF2-40B4-BE49-F238E27FC236}">
                    <a16:creationId xmlns:a16="http://schemas.microsoft.com/office/drawing/2014/main" id="{544F70A9-968F-BF48-9ADC-D46653D758AE}"/>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83115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2022_TITLE - WHITE (V2)">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7AAC6B6F-422B-3948-B611-B85490C34CF1}"/>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594575" y="5701748"/>
            <a:ext cx="1895061" cy="821954"/>
          </a:xfrm>
          <a:prstGeom prst="rect">
            <a:avLst/>
          </a:prstGeom>
        </p:spPr>
      </p:pic>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spTree>
    <p:extLst>
      <p:ext uri="{BB962C8B-B14F-4D97-AF65-F5344CB8AC3E}">
        <p14:creationId xmlns:p14="http://schemas.microsoft.com/office/powerpoint/2010/main" val="27948836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022_IMAGE CIRCLES - 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05600" y="1652016"/>
            <a:ext cx="3657600" cy="36576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18" name="Picture Placeholder 5"/>
          <p:cNvSpPr>
            <a:spLocks noGrp="1"/>
          </p:cNvSpPr>
          <p:nvPr>
            <p:ph type="pic" sz="quarter" idx="12"/>
          </p:nvPr>
        </p:nvSpPr>
        <p:spPr>
          <a:xfrm>
            <a:off x="1828800" y="1652016"/>
            <a:ext cx="3657600" cy="36576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BBFED9F1-9987-2A44-A96F-67EECAA1B4D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1C3D29E-751E-8845-965E-AB5C5F42763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C348C76C-BCF5-C04A-B3E5-42AB6109ED79}"/>
              </a:ext>
            </a:extLst>
          </p:cNvPr>
          <p:cNvSpPr>
            <a:spLocks noGrp="1"/>
          </p:cNvSpPr>
          <p:nvPr>
            <p:ph type="ftr" sz="quarter" idx="15"/>
          </p:nvPr>
        </p:nvSpPr>
        <p:spPr/>
        <p:txBody>
          <a:bodyPr/>
          <a:lstStyle/>
          <a:p>
            <a:r>
              <a:rPr lang="en-US"/>
              <a:t>For agent use only. Confidential and proprietary. Do not distribute.</a:t>
            </a:r>
          </a:p>
        </p:txBody>
      </p:sp>
      <p:grpSp>
        <p:nvGrpSpPr>
          <p:cNvPr id="7" name="Group 6">
            <a:extLst>
              <a:ext uri="{FF2B5EF4-FFF2-40B4-BE49-F238E27FC236}">
                <a16:creationId xmlns:a16="http://schemas.microsoft.com/office/drawing/2014/main" id="{374CD7CE-28B7-6F44-A688-0B0420F81CD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2B16D9D-1A96-2F4B-8DD0-F57C2C03F54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7A58D545-E208-B642-B139-02BE1F345654}"/>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793A44A1-E3C0-CA4B-BFB5-68C395320BB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C72A8E64-BDAE-0249-A55F-9AEB06582405}"/>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7859389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V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700171" y="1463040"/>
            <a:ext cx="3048000" cy="30480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19" name="Picture Placeholder 5"/>
          <p:cNvSpPr>
            <a:spLocks noGrp="1"/>
          </p:cNvSpPr>
          <p:nvPr>
            <p:ph type="pic" sz="quarter" idx="12"/>
          </p:nvPr>
        </p:nvSpPr>
        <p:spPr>
          <a:xfrm>
            <a:off x="4730496" y="1463040"/>
            <a:ext cx="3048000" cy="30480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0" name="Picture Placeholder 5"/>
          <p:cNvSpPr>
            <a:spLocks noGrp="1"/>
          </p:cNvSpPr>
          <p:nvPr>
            <p:ph type="pic" sz="quarter" idx="13"/>
          </p:nvPr>
        </p:nvSpPr>
        <p:spPr>
          <a:xfrm>
            <a:off x="8789563" y="1463040"/>
            <a:ext cx="3048000" cy="30480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E9981B27-F90B-E04C-A0D8-5455236E0E2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FB9570-C392-AE4D-9560-84C8F7CAD37A}"/>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27">
            <a:extLst>
              <a:ext uri="{FF2B5EF4-FFF2-40B4-BE49-F238E27FC236}">
                <a16:creationId xmlns:a16="http://schemas.microsoft.com/office/drawing/2014/main" id="{4AC7B90C-F2F7-224D-8F8B-96465EE6CFE1}"/>
              </a:ext>
            </a:extLst>
          </p:cNvPr>
          <p:cNvSpPr>
            <a:spLocks noGrp="1"/>
          </p:cNvSpPr>
          <p:nvPr>
            <p:ph type="body" sz="quarter" idx="16" hasCustomPrompt="1"/>
          </p:nvPr>
        </p:nvSpPr>
        <p:spPr>
          <a:xfrm>
            <a:off x="687404"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9" name="Text Placeholder 27">
            <a:extLst>
              <a:ext uri="{FF2B5EF4-FFF2-40B4-BE49-F238E27FC236}">
                <a16:creationId xmlns:a16="http://schemas.microsoft.com/office/drawing/2014/main" id="{ACB1FB31-F480-3642-8BED-42BAB9C029C7}"/>
              </a:ext>
            </a:extLst>
          </p:cNvPr>
          <p:cNvSpPr>
            <a:spLocks noGrp="1"/>
          </p:cNvSpPr>
          <p:nvPr>
            <p:ph type="body" sz="quarter" idx="17" hasCustomPrompt="1"/>
          </p:nvPr>
        </p:nvSpPr>
        <p:spPr>
          <a:xfrm>
            <a:off x="4731298"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10" name="Text Placeholder 27">
            <a:extLst>
              <a:ext uri="{FF2B5EF4-FFF2-40B4-BE49-F238E27FC236}">
                <a16:creationId xmlns:a16="http://schemas.microsoft.com/office/drawing/2014/main" id="{952394A2-7320-3C42-8CB8-E1041A73AE74}"/>
              </a:ext>
            </a:extLst>
          </p:cNvPr>
          <p:cNvSpPr>
            <a:spLocks noGrp="1"/>
          </p:cNvSpPr>
          <p:nvPr>
            <p:ph type="body" sz="quarter" idx="18" hasCustomPrompt="1"/>
          </p:nvPr>
        </p:nvSpPr>
        <p:spPr>
          <a:xfrm>
            <a:off x="8775192"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2" name="Footer Placeholder 1">
            <a:extLst>
              <a:ext uri="{FF2B5EF4-FFF2-40B4-BE49-F238E27FC236}">
                <a16:creationId xmlns:a16="http://schemas.microsoft.com/office/drawing/2014/main" id="{1EE8DD3C-1AC7-AB4D-8BDE-435AE2834D54}"/>
              </a:ext>
            </a:extLst>
          </p:cNvPr>
          <p:cNvSpPr>
            <a:spLocks noGrp="1"/>
          </p:cNvSpPr>
          <p:nvPr>
            <p:ph type="ftr" sz="quarter" idx="19"/>
          </p:nvPr>
        </p:nvSpPr>
        <p:spPr/>
        <p:txBody>
          <a:bodyPr/>
          <a:lstStyle/>
          <a:p>
            <a:r>
              <a:rPr lang="en-US"/>
              <a:t>For agent use only. Confidential and proprietary. Do not distribute.</a:t>
            </a:r>
          </a:p>
        </p:txBody>
      </p:sp>
      <p:grpSp>
        <p:nvGrpSpPr>
          <p:cNvPr id="11" name="Group 10">
            <a:extLst>
              <a:ext uri="{FF2B5EF4-FFF2-40B4-BE49-F238E27FC236}">
                <a16:creationId xmlns:a16="http://schemas.microsoft.com/office/drawing/2014/main" id="{5C9C9650-30B0-7046-8F98-32347E98572E}"/>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1849B7C2-EC39-8042-A286-C1B6D33094C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3" name="Group 12">
              <a:extLst>
                <a:ext uri="{FF2B5EF4-FFF2-40B4-BE49-F238E27FC236}">
                  <a16:creationId xmlns:a16="http://schemas.microsoft.com/office/drawing/2014/main" id="{B510D8B8-38E7-434E-9D6A-7AA3771B7CF5}"/>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3409E8EE-3EEF-374D-85D3-3390AEF229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5" name="Graphic 14">
                <a:extLst>
                  <a:ext uri="{FF2B5EF4-FFF2-40B4-BE49-F238E27FC236}">
                    <a16:creationId xmlns:a16="http://schemas.microsoft.com/office/drawing/2014/main" id="{D00BFBA3-65E1-E64A-979A-CE2BD1B22F25}"/>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78165712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022_IMAGE CIRCLES - 8">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15240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1" name="Picture Placeholder 5"/>
          <p:cNvSpPr>
            <a:spLocks noGrp="1"/>
          </p:cNvSpPr>
          <p:nvPr>
            <p:ph type="pic" sz="quarter" idx="12"/>
          </p:nvPr>
        </p:nvSpPr>
        <p:spPr>
          <a:xfrm>
            <a:off x="39624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2" name="Picture Placeholder 5"/>
          <p:cNvSpPr>
            <a:spLocks noGrp="1"/>
          </p:cNvSpPr>
          <p:nvPr>
            <p:ph type="pic" sz="quarter" idx="13"/>
          </p:nvPr>
        </p:nvSpPr>
        <p:spPr>
          <a:xfrm>
            <a:off x="64008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3" name="Picture Placeholder 5"/>
          <p:cNvSpPr>
            <a:spLocks noGrp="1"/>
          </p:cNvSpPr>
          <p:nvPr>
            <p:ph type="pic" sz="quarter" idx="14"/>
          </p:nvPr>
        </p:nvSpPr>
        <p:spPr>
          <a:xfrm>
            <a:off x="88392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4" name="Picture Placeholder 5"/>
          <p:cNvSpPr>
            <a:spLocks noGrp="1"/>
          </p:cNvSpPr>
          <p:nvPr>
            <p:ph type="pic" sz="quarter" idx="15"/>
          </p:nvPr>
        </p:nvSpPr>
        <p:spPr>
          <a:xfrm>
            <a:off x="15240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5" name="Picture Placeholder 5"/>
          <p:cNvSpPr>
            <a:spLocks noGrp="1"/>
          </p:cNvSpPr>
          <p:nvPr>
            <p:ph type="pic" sz="quarter" idx="16"/>
          </p:nvPr>
        </p:nvSpPr>
        <p:spPr>
          <a:xfrm>
            <a:off x="39624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6" name="Picture Placeholder 5"/>
          <p:cNvSpPr>
            <a:spLocks noGrp="1"/>
          </p:cNvSpPr>
          <p:nvPr>
            <p:ph type="pic" sz="quarter" idx="17"/>
          </p:nvPr>
        </p:nvSpPr>
        <p:spPr>
          <a:xfrm>
            <a:off x="64008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7" name="Picture Placeholder 5"/>
          <p:cNvSpPr>
            <a:spLocks noGrp="1"/>
          </p:cNvSpPr>
          <p:nvPr>
            <p:ph type="pic" sz="quarter" idx="18"/>
          </p:nvPr>
        </p:nvSpPr>
        <p:spPr>
          <a:xfrm>
            <a:off x="88392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4D7686A5-F2BD-2045-A9BE-8FA57BB6F0C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9199D3F5-F2E2-664C-B84E-66A270B22E5E}"/>
              </a:ext>
            </a:extLst>
          </p:cNvPr>
          <p:cNvSpPr>
            <a:spLocks noGrp="1"/>
          </p:cNvSpPr>
          <p:nvPr>
            <p:ph type="sldNum" sz="quarter" idx="2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E1B09B73-ECE3-6F42-B504-D2376B3D7D29}"/>
              </a:ext>
            </a:extLst>
          </p:cNvPr>
          <p:cNvSpPr>
            <a:spLocks noGrp="1"/>
          </p:cNvSpPr>
          <p:nvPr>
            <p:ph type="ftr" sz="quarter" idx="21"/>
          </p:nvPr>
        </p:nvSpPr>
        <p:spPr/>
        <p:txBody>
          <a:bodyPr/>
          <a:lstStyle/>
          <a:p>
            <a:r>
              <a:rPr lang="en-US"/>
              <a:t>For agent use only. Confidential and proprietary. Do not distribute.</a:t>
            </a:r>
          </a:p>
        </p:txBody>
      </p:sp>
      <p:grpSp>
        <p:nvGrpSpPr>
          <p:cNvPr id="13" name="Group 12">
            <a:extLst>
              <a:ext uri="{FF2B5EF4-FFF2-40B4-BE49-F238E27FC236}">
                <a16:creationId xmlns:a16="http://schemas.microsoft.com/office/drawing/2014/main" id="{B04DF2F0-2501-2E43-8C03-B003D1C4472C}"/>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F6F08E4B-361F-7F47-B2CD-8CAB33486FD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E50E37CE-F3A0-AA47-BB21-6F7B2F1F9B6B}"/>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4D897B44-EE8E-4140-ABF8-8AD191F4C9D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F2E76C0B-0C10-884F-A62E-119932A562EE}"/>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4962291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022_IMAGE CIRCLES + TEXT BOX - 9">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9383" y="19050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18" name="Picture Placeholder 5"/>
          <p:cNvSpPr>
            <a:spLocks noGrp="1"/>
          </p:cNvSpPr>
          <p:nvPr>
            <p:ph type="pic" sz="quarter" idx="12"/>
          </p:nvPr>
        </p:nvSpPr>
        <p:spPr>
          <a:xfrm>
            <a:off x="679383" y="31242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19" name="Picture Placeholder 5"/>
          <p:cNvSpPr>
            <a:spLocks noGrp="1"/>
          </p:cNvSpPr>
          <p:nvPr>
            <p:ph type="pic" sz="quarter" idx="13"/>
          </p:nvPr>
        </p:nvSpPr>
        <p:spPr>
          <a:xfrm>
            <a:off x="679383" y="43434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0" name="Picture Placeholder 5"/>
          <p:cNvSpPr>
            <a:spLocks noGrp="1"/>
          </p:cNvSpPr>
          <p:nvPr>
            <p:ph type="pic" sz="quarter" idx="14"/>
          </p:nvPr>
        </p:nvSpPr>
        <p:spPr>
          <a:xfrm>
            <a:off x="1898583" y="19050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1" name="Picture Placeholder 5"/>
          <p:cNvSpPr>
            <a:spLocks noGrp="1"/>
          </p:cNvSpPr>
          <p:nvPr>
            <p:ph type="pic" sz="quarter" idx="16"/>
          </p:nvPr>
        </p:nvSpPr>
        <p:spPr>
          <a:xfrm>
            <a:off x="1898583" y="43434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2" name="Picture Placeholder 5"/>
          <p:cNvSpPr>
            <a:spLocks noGrp="1"/>
          </p:cNvSpPr>
          <p:nvPr>
            <p:ph type="pic" sz="quarter" idx="17"/>
          </p:nvPr>
        </p:nvSpPr>
        <p:spPr>
          <a:xfrm>
            <a:off x="3117783" y="19050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3" name="Picture Placeholder 5"/>
          <p:cNvSpPr>
            <a:spLocks noGrp="1"/>
          </p:cNvSpPr>
          <p:nvPr>
            <p:ph type="pic" sz="quarter" idx="18"/>
          </p:nvPr>
        </p:nvSpPr>
        <p:spPr>
          <a:xfrm>
            <a:off x="3117783" y="31242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4" name="Picture Placeholder 5"/>
          <p:cNvSpPr>
            <a:spLocks noGrp="1"/>
          </p:cNvSpPr>
          <p:nvPr>
            <p:ph type="pic" sz="quarter" idx="19"/>
          </p:nvPr>
        </p:nvSpPr>
        <p:spPr>
          <a:xfrm>
            <a:off x="3117783" y="43434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5" name="Picture Placeholder 5"/>
          <p:cNvSpPr>
            <a:spLocks noGrp="1"/>
          </p:cNvSpPr>
          <p:nvPr>
            <p:ph type="pic" sz="quarter" idx="20"/>
          </p:nvPr>
        </p:nvSpPr>
        <p:spPr>
          <a:xfrm>
            <a:off x="1898583" y="31242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A3ECD5C0-F748-504B-BD42-4F746516E195}"/>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BC61B8E9-E13A-FA4E-9DFE-D5232F5FBAD2}"/>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4" name="Text Placeholder 9">
            <a:extLst>
              <a:ext uri="{FF2B5EF4-FFF2-40B4-BE49-F238E27FC236}">
                <a16:creationId xmlns:a16="http://schemas.microsoft.com/office/drawing/2014/main" id="{6816889D-9B60-DA4B-8730-CFCFF9236FBB}"/>
              </a:ext>
            </a:extLst>
          </p:cNvPr>
          <p:cNvSpPr>
            <a:spLocks noGrp="1"/>
          </p:cNvSpPr>
          <p:nvPr>
            <p:ph type="body" sz="quarter" idx="23"/>
          </p:nvPr>
        </p:nvSpPr>
        <p:spPr>
          <a:xfrm>
            <a:off x="4876800" y="1904999"/>
            <a:ext cx="6946392" cy="3657601"/>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46476259-D7EA-B94C-895C-00E29BA18394}"/>
              </a:ext>
            </a:extLst>
          </p:cNvPr>
          <p:cNvSpPr>
            <a:spLocks noGrp="1"/>
          </p:cNvSpPr>
          <p:nvPr>
            <p:ph type="ftr" sz="quarter" idx="24"/>
          </p:nvPr>
        </p:nvSpPr>
        <p:spPr/>
        <p:txBody>
          <a:bodyPr/>
          <a:lstStyle/>
          <a:p>
            <a:r>
              <a:rPr lang="en-US"/>
              <a:t>For agent use only. Confidential and proprietary. Do not distribute.</a:t>
            </a:r>
          </a:p>
        </p:txBody>
      </p:sp>
      <p:grpSp>
        <p:nvGrpSpPr>
          <p:cNvPr id="15" name="Group 14">
            <a:extLst>
              <a:ext uri="{FF2B5EF4-FFF2-40B4-BE49-F238E27FC236}">
                <a16:creationId xmlns:a16="http://schemas.microsoft.com/office/drawing/2014/main" id="{E2743E1B-6A8D-CF4D-888E-B9BDB17679E9}"/>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C6608392-C2C1-324C-8ACC-1D14366E1E2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6" name="Group 25">
              <a:extLst>
                <a:ext uri="{FF2B5EF4-FFF2-40B4-BE49-F238E27FC236}">
                  <a16:creationId xmlns:a16="http://schemas.microsoft.com/office/drawing/2014/main" id="{5A9B7F6F-13E0-E24D-B331-05E4E2B1A266}"/>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4642882E-E792-2343-8EAB-BC5DD3AC1BB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8" name="Graphic 27">
                <a:extLst>
                  <a:ext uri="{FF2B5EF4-FFF2-40B4-BE49-F238E27FC236}">
                    <a16:creationId xmlns:a16="http://schemas.microsoft.com/office/drawing/2014/main" id="{1C00B9ED-D569-7E48-B668-A19263C12F30}"/>
                  </a:ext>
                </a:extLst>
              </p:cNvPr>
              <p:cNvPicPr>
                <a:picLocks noChangeAspect="1"/>
              </p:cNvPicPr>
              <p:nvPr userDrawn="1"/>
            </p:nvPicPr>
            <p:blipFill rotWithShape="1">
              <a:blip r:embed="rId2">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9519488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022_SECTION - WHIT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3DC9DF9D-019F-E74A-B51A-0D58A0C90A5F}"/>
              </a:ext>
            </a:extLst>
          </p:cNvPr>
          <p:cNvSpPr>
            <a:spLocks noGrp="1"/>
          </p:cNvSpPr>
          <p:nvPr>
            <p:ph type="body" sz="quarter" idx="12"/>
          </p:nvPr>
        </p:nvSpPr>
        <p:spPr>
          <a:xfrm>
            <a:off x="914399" y="914399"/>
            <a:ext cx="5500687" cy="5029199"/>
          </a:xfrm>
        </p:spPr>
        <p:txBody>
          <a:bodyPr anchor="ctr"/>
          <a:lstStyle>
            <a:lvl1pPr>
              <a:buClr>
                <a:schemeClr val="accent1"/>
              </a:buClr>
              <a:defRPr sz="5400">
                <a:solidFill>
                  <a:schemeClr val="accent2"/>
                </a:solidFill>
              </a:defRPr>
            </a:lvl1pPr>
            <a:lvl2pPr>
              <a:buClr>
                <a:schemeClr val="accent1"/>
              </a:buClr>
              <a:defRPr>
                <a:solidFill>
                  <a:schemeClr val="tx1"/>
                </a:solidFill>
              </a:defRPr>
            </a:lvl2pPr>
            <a:lvl3pPr>
              <a:buClr>
                <a:schemeClr val="accent1"/>
              </a:buClr>
              <a:defRPr sz="1900">
                <a:solidFill>
                  <a:schemeClr val="tx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0182761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22_SECTION - DARK GREEN">
    <p:bg>
      <p:bgPr>
        <a:solidFill>
          <a:srgbClr val="78BE20"/>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5234697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022_2_SECTION - DARK GREEN">
    <p:bg>
      <p:bgPr>
        <a:solidFill>
          <a:schemeClr val="tx2"/>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85848241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022_SECTION - TEAL">
    <p:bg>
      <p:bgPr>
        <a:solidFill>
          <a:schemeClr val="accent4"/>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DB7688BB-4443-5E41-9DFA-2422B66E6927}"/>
              </a:ext>
            </a:extLst>
          </p:cNvPr>
          <p:cNvSpPr>
            <a:spLocks noGrp="1"/>
          </p:cNvSpPr>
          <p:nvPr>
            <p:ph type="body" sz="quarter" idx="12"/>
          </p:nvPr>
        </p:nvSpPr>
        <p:spPr>
          <a:xfrm>
            <a:off x="914400" y="914400"/>
            <a:ext cx="5504688" cy="5029200"/>
          </a:xfrm>
        </p:spPr>
        <p:txBody>
          <a:bodyPr anchor="ct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27456352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022_SECTION - NAVY">
    <p:bg>
      <p:bgPr>
        <a:solidFill>
          <a:schemeClr val="accent3"/>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81E3D97C-1B99-EF47-BD3F-C96D6FBFD8A6}"/>
              </a:ext>
            </a:extLst>
          </p:cNvPr>
          <p:cNvSpPr>
            <a:spLocks noGrp="1"/>
          </p:cNvSpPr>
          <p:nvPr>
            <p:ph type="body" sz="quarter" idx="12"/>
          </p:nvPr>
        </p:nvSpPr>
        <p:spPr>
          <a:xfrm>
            <a:off x="914400" y="914400"/>
            <a:ext cx="5504688" cy="5029200"/>
          </a:xfrm>
        </p:spPr>
        <p:txBody>
          <a:bodyPr anchor="ct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20958276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022_SECTION - EGGPLANT">
    <p:bg>
      <p:bgPr>
        <a:solidFill>
          <a:schemeClr val="accent5"/>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BE0F1A31-A045-2648-AEDB-ADE32EC4C2AD}"/>
              </a:ext>
            </a:extLst>
          </p:cNvPr>
          <p:cNvSpPr>
            <a:spLocks noGrp="1"/>
          </p:cNvSpPr>
          <p:nvPr>
            <p:ph type="body" sz="quarter" idx="12"/>
          </p:nvPr>
        </p:nvSpPr>
        <p:spPr>
          <a:xfrm>
            <a:off x="914400" y="914400"/>
            <a:ext cx="5504688" cy="5029200"/>
          </a:xfrm>
        </p:spPr>
        <p:txBody>
          <a:bodyPr anchor="ct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656252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022_Custom Layout">
    <p:spTree>
      <p:nvGrpSpPr>
        <p:cNvPr id="1" name=""/>
        <p:cNvGrpSpPr/>
        <p:nvPr/>
      </p:nvGrpSpPr>
      <p:grpSpPr>
        <a:xfrm>
          <a:off x="0" y="0"/>
          <a:ext cx="0" cy="0"/>
          <a:chOff x="0" y="0"/>
          <a:chExt cx="0" cy="0"/>
        </a:xfrm>
      </p:grpSpPr>
      <p:sp>
        <p:nvSpPr>
          <p:cNvPr id="6" name="Title Placeholder 4">
            <a:extLst>
              <a:ext uri="{FF2B5EF4-FFF2-40B4-BE49-F238E27FC236}">
                <a16:creationId xmlns:a16="http://schemas.microsoft.com/office/drawing/2014/main" id="{18ADFBAD-A121-FB45-96AD-EAF4B36577EF}"/>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5" name="Rectangle 4">
            <a:extLst>
              <a:ext uri="{FF2B5EF4-FFF2-40B4-BE49-F238E27FC236}">
                <a16:creationId xmlns:a16="http://schemas.microsoft.com/office/drawing/2014/main" id="{C239BFA4-D7B6-9B4A-93F6-99304EE34FFD}"/>
              </a:ext>
            </a:extLst>
          </p:cNvPr>
          <p:cNvSpPr/>
          <p:nvPr/>
        </p:nvSpPr>
        <p:spPr>
          <a:xfrm>
            <a:off x="0" y="0"/>
            <a:ext cx="48554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D4BCAF-E0AC-3846-A70F-B79287DB6EB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40232" y="1155700"/>
            <a:ext cx="3175000" cy="4546600"/>
          </a:xfrm>
          <a:prstGeom prst="rect">
            <a:avLst/>
          </a:prstGeom>
        </p:spPr>
      </p:pic>
    </p:spTree>
    <p:extLst>
      <p:ext uri="{BB962C8B-B14F-4D97-AF65-F5344CB8AC3E}">
        <p14:creationId xmlns:p14="http://schemas.microsoft.com/office/powerpoint/2010/main" val="310669222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022_SECTION - WHITE (V2)">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44CE8B03-2855-0A45-BC98-F8C190206620}"/>
              </a:ext>
            </a:extLst>
          </p:cNvPr>
          <p:cNvSpPr>
            <a:spLocks noGrp="1"/>
          </p:cNvSpPr>
          <p:nvPr>
            <p:ph type="body" sz="quarter" idx="13"/>
          </p:nvPr>
        </p:nvSpPr>
        <p:spPr>
          <a:xfrm>
            <a:off x="7760595" y="609600"/>
            <a:ext cx="3998111" cy="4597400"/>
          </a:xfrm>
        </p:spPr>
        <p:txBody>
          <a:bodyPr anchor="ctr"/>
          <a:lstStyle>
            <a:lvl1pPr>
              <a:defRPr>
                <a:solidFill>
                  <a:schemeClr val="accent2"/>
                </a:solidFill>
              </a:defRPr>
            </a:lvl1pPr>
            <a:lvl2pPr>
              <a:defRPr>
                <a:solidFill>
                  <a:schemeClr val="tx1"/>
                </a:solidFill>
              </a:defRPr>
            </a:lvl2pPr>
            <a:lvl3pPr>
              <a:buClr>
                <a:schemeClr val="accent1"/>
              </a:buClr>
              <a:defRPr>
                <a:solidFill>
                  <a:schemeClr val="tx1"/>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5160537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022_SECTION - DARK GREEN (V2)">
    <p:bg>
      <p:bgPr>
        <a:solidFill>
          <a:srgbClr val="78BE20"/>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81202273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022_2_SECTION - DARK GREEN (V2)">
    <p:bg>
      <p:bgPr>
        <a:solidFill>
          <a:schemeClr val="tx2"/>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45378956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022_SECTION - TEAL (V2)">
    <p:bg>
      <p:bgPr>
        <a:solidFill>
          <a:schemeClr val="accent4"/>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24F20AAD-8F3F-2747-8CD2-BD59A679C750}"/>
              </a:ext>
            </a:extLst>
          </p:cNvPr>
          <p:cNvSpPr>
            <a:spLocks noGrp="1"/>
          </p:cNvSpPr>
          <p:nvPr>
            <p:ph type="body" sz="quarter" idx="13"/>
          </p:nvPr>
        </p:nvSpPr>
        <p:spPr>
          <a:xfrm>
            <a:off x="7760595" y="609600"/>
            <a:ext cx="3998111" cy="45974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9359288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022_SECTION - NAVY (V2)">
    <p:bg>
      <p:bgPr>
        <a:solidFill>
          <a:schemeClr val="accent3"/>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795692E4-DAF0-2E41-A068-46EEB53C714E}"/>
              </a:ext>
            </a:extLst>
          </p:cNvPr>
          <p:cNvSpPr>
            <a:spLocks noGrp="1"/>
          </p:cNvSpPr>
          <p:nvPr>
            <p:ph type="body" sz="quarter" idx="13"/>
          </p:nvPr>
        </p:nvSpPr>
        <p:spPr>
          <a:xfrm>
            <a:off x="7760595" y="609600"/>
            <a:ext cx="3998111" cy="45974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7856110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022_SECTION - EGGPLANT (V2)">
    <p:bg>
      <p:bgPr>
        <a:solidFill>
          <a:schemeClr val="accent5"/>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6" name="Text Placeholder 2">
            <a:extLst>
              <a:ext uri="{FF2B5EF4-FFF2-40B4-BE49-F238E27FC236}">
                <a16:creationId xmlns:a16="http://schemas.microsoft.com/office/drawing/2014/main" id="{E6038D92-679F-714E-89F9-BCD08FE259B9}"/>
              </a:ext>
            </a:extLst>
          </p:cNvPr>
          <p:cNvSpPr>
            <a:spLocks noGrp="1"/>
          </p:cNvSpPr>
          <p:nvPr>
            <p:ph type="body" sz="quarter" idx="13"/>
          </p:nvPr>
        </p:nvSpPr>
        <p:spPr>
          <a:xfrm>
            <a:off x="7760595" y="609600"/>
            <a:ext cx="3998111" cy="45974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19965061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02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3000" y="1320800"/>
            <a:ext cx="2740659" cy="3962399"/>
          </a:xfrm>
          <a:prstGeom prst="rect">
            <a:avLst/>
          </a:prstGeom>
        </p:spPr>
      </p:pic>
    </p:spTree>
    <p:extLst>
      <p:ext uri="{BB962C8B-B14F-4D97-AF65-F5344CB8AC3E}">
        <p14:creationId xmlns:p14="http://schemas.microsoft.com/office/powerpoint/2010/main" val="351282995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022_3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143000" y="1316736"/>
            <a:ext cx="2743200" cy="3959352"/>
          </a:xfrm>
          <a:prstGeom prst="rect">
            <a:avLst/>
          </a:prstGeom>
        </p:spPr>
      </p:pic>
    </p:spTree>
    <p:extLst>
      <p:ext uri="{BB962C8B-B14F-4D97-AF65-F5344CB8AC3E}">
        <p14:creationId xmlns:p14="http://schemas.microsoft.com/office/powerpoint/2010/main" val="174262561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022_1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Picture 4">
            <a:extLst>
              <a:ext uri="{FF2B5EF4-FFF2-40B4-BE49-F238E27FC236}">
                <a16:creationId xmlns:a16="http://schemas.microsoft.com/office/drawing/2014/main" id="{7A4A49C7-D69B-AE4C-BB38-CAFFA3CEDB31}"/>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66800" y="1371600"/>
            <a:ext cx="2987120" cy="4042718"/>
          </a:xfrm>
          <a:prstGeom prst="rect">
            <a:avLst/>
          </a:prstGeom>
        </p:spPr>
      </p:pic>
    </p:spTree>
    <p:extLst>
      <p:ext uri="{BB962C8B-B14F-4D97-AF65-F5344CB8AC3E}">
        <p14:creationId xmlns:p14="http://schemas.microsoft.com/office/powerpoint/2010/main" val="381222964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022_7_SECTION - BASIC">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2CFB15-2B48-6D4D-9562-2095D2F0451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5900" b="7809"/>
          <a:stretch/>
        </p:blipFill>
        <p:spPr>
          <a:xfrm rot="5400000">
            <a:off x="-1192564" y="1192564"/>
            <a:ext cx="6883399" cy="4498274"/>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4007496157"/>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022_1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739076" y="914399"/>
            <a:ext cx="4061524" cy="5415365"/>
          </a:xfrm>
          <a:prstGeom prst="rect">
            <a:avLst/>
          </a:prstGeom>
        </p:spPr>
      </p:pic>
    </p:spTree>
    <p:extLst>
      <p:ext uri="{BB962C8B-B14F-4D97-AF65-F5344CB8AC3E}">
        <p14:creationId xmlns:p14="http://schemas.microsoft.com/office/powerpoint/2010/main" val="5253204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022_8_SECTION - BASIC">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5E6580-720D-2641-9DA1-816B3A48C36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5400000">
            <a:off x="-1144475" y="1141528"/>
            <a:ext cx="6860949" cy="4571999"/>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280905861"/>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022_9_SECTION - BASI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7E367E-EE8D-5F46-9BEE-2F3EDA70039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5400000">
            <a:off x="-1159773" y="1143871"/>
            <a:ext cx="6858002" cy="4570260"/>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2277853596"/>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022_10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tx2"/>
                </a:solidFill>
              </a:defRPr>
            </a:lvl1pPr>
          </a:lstStyle>
          <a:p>
            <a:pPr lvl="0"/>
            <a:r>
              <a:rPr lang="en-US"/>
              <a:t>Click to edit</a:t>
            </a:r>
          </a:p>
          <a:p>
            <a:pPr lvl="0"/>
            <a:r>
              <a:rPr lang="en-US"/>
              <a:t>Master text styles</a:t>
            </a:r>
          </a:p>
        </p:txBody>
      </p:sp>
      <p:sp>
        <p:nvSpPr>
          <p:cNvPr id="191" name="Picture Placeholder 190">
            <a:extLst>
              <a:ext uri="{FF2B5EF4-FFF2-40B4-BE49-F238E27FC236}">
                <a16:creationId xmlns:a16="http://schemas.microsoft.com/office/drawing/2014/main" id="{8EB1B312-95CE-C24F-B8DD-5E81131FE260}"/>
              </a:ext>
            </a:extLst>
          </p:cNvPr>
          <p:cNvSpPr>
            <a:spLocks noGrp="1"/>
          </p:cNvSpPr>
          <p:nvPr>
            <p:ph type="pic" sz="quarter" idx="11"/>
          </p:nvPr>
        </p:nvSpPr>
        <p:spPr>
          <a:xfrm>
            <a:off x="0" y="0"/>
            <a:ext cx="4635500" cy="6858000"/>
          </a:xfrm>
          <a:custGeom>
            <a:avLst/>
            <a:gdLst>
              <a:gd name="connsiteX0" fmla="*/ 482143 w 4635500"/>
              <a:gd name="connsiteY0" fmla="*/ 6727241 h 6858000"/>
              <a:gd name="connsiteX1" fmla="*/ 564820 w 4635500"/>
              <a:gd name="connsiteY1" fmla="*/ 6809918 h 6858000"/>
              <a:gd name="connsiteX2" fmla="*/ 647497 w 4635500"/>
              <a:gd name="connsiteY2" fmla="*/ 6727241 h 6858000"/>
              <a:gd name="connsiteX3" fmla="*/ 149911 w 4635500"/>
              <a:gd name="connsiteY3" fmla="*/ 6727241 h 6858000"/>
              <a:gd name="connsiteX4" fmla="*/ 232588 w 4635500"/>
              <a:gd name="connsiteY4" fmla="*/ 6809918 h 6858000"/>
              <a:gd name="connsiteX5" fmla="*/ 314960 w 4635500"/>
              <a:gd name="connsiteY5" fmla="*/ 6727241 h 6858000"/>
              <a:gd name="connsiteX6" fmla="*/ 397637 w 4635500"/>
              <a:gd name="connsiteY6" fmla="*/ 6642659 h 6858000"/>
              <a:gd name="connsiteX7" fmla="*/ 314960 w 4635500"/>
              <a:gd name="connsiteY7" fmla="*/ 6725336 h 6858000"/>
              <a:gd name="connsiteX8" fmla="*/ 398780 w 4635500"/>
              <a:gd name="connsiteY8" fmla="*/ 6725336 h 6858000"/>
              <a:gd name="connsiteX9" fmla="*/ 481762 w 4635500"/>
              <a:gd name="connsiteY9" fmla="*/ 6725336 h 6858000"/>
              <a:gd name="connsiteX10" fmla="*/ 399085 w 4635500"/>
              <a:gd name="connsiteY10" fmla="*/ 6642659 h 6858000"/>
              <a:gd name="connsiteX11" fmla="*/ 729580 w 4635500"/>
              <a:gd name="connsiteY11" fmla="*/ 6642225 h 6858000"/>
              <a:gd name="connsiteX12" fmla="*/ 647497 w 4635500"/>
              <a:gd name="connsiteY12" fmla="*/ 6725336 h 6858000"/>
              <a:gd name="connsiteX13" fmla="*/ 811708 w 4635500"/>
              <a:gd name="connsiteY13" fmla="*/ 6725336 h 6858000"/>
              <a:gd name="connsiteX14" fmla="*/ 811708 w 4635500"/>
              <a:gd name="connsiteY14" fmla="*/ 6712077 h 6858000"/>
              <a:gd name="connsiteX15" fmla="*/ 729580 w 4635500"/>
              <a:gd name="connsiteY15" fmla="*/ 6642225 h 6858000"/>
              <a:gd name="connsiteX16" fmla="*/ 482143 w 4635500"/>
              <a:gd name="connsiteY16" fmla="*/ 6553657 h 6858000"/>
              <a:gd name="connsiteX17" fmla="*/ 564820 w 4635500"/>
              <a:gd name="connsiteY17" fmla="*/ 6636334 h 6858000"/>
              <a:gd name="connsiteX18" fmla="*/ 647497 w 4635500"/>
              <a:gd name="connsiteY18" fmla="*/ 6553657 h 6858000"/>
              <a:gd name="connsiteX19" fmla="*/ 149911 w 4635500"/>
              <a:gd name="connsiteY19" fmla="*/ 6553657 h 6858000"/>
              <a:gd name="connsiteX20" fmla="*/ 232588 w 4635500"/>
              <a:gd name="connsiteY20" fmla="*/ 6636334 h 6858000"/>
              <a:gd name="connsiteX21" fmla="*/ 314960 w 4635500"/>
              <a:gd name="connsiteY21" fmla="*/ 6553657 h 6858000"/>
              <a:gd name="connsiteX22" fmla="*/ 398018 w 4635500"/>
              <a:gd name="connsiteY22" fmla="*/ 6469990 h 6858000"/>
              <a:gd name="connsiteX23" fmla="*/ 315341 w 4635500"/>
              <a:gd name="connsiteY23" fmla="*/ 6552667 h 6858000"/>
              <a:gd name="connsiteX24" fmla="*/ 482143 w 4635500"/>
              <a:gd name="connsiteY24" fmla="*/ 6552667 h 6858000"/>
              <a:gd name="connsiteX25" fmla="*/ 399466 w 4635500"/>
              <a:gd name="connsiteY25" fmla="*/ 6469990 h 6858000"/>
              <a:gd name="connsiteX26" fmla="*/ 729580 w 4635500"/>
              <a:gd name="connsiteY26" fmla="*/ 6469556 h 6858000"/>
              <a:gd name="connsiteX27" fmla="*/ 647497 w 4635500"/>
              <a:gd name="connsiteY27" fmla="*/ 6552667 h 6858000"/>
              <a:gd name="connsiteX28" fmla="*/ 811708 w 4635500"/>
              <a:gd name="connsiteY28" fmla="*/ 6552667 h 6858000"/>
              <a:gd name="connsiteX29" fmla="*/ 811708 w 4635500"/>
              <a:gd name="connsiteY29" fmla="*/ 6539408 h 6858000"/>
              <a:gd name="connsiteX30" fmla="*/ 729580 w 4635500"/>
              <a:gd name="connsiteY30" fmla="*/ 6469556 h 6858000"/>
              <a:gd name="connsiteX31" fmla="*/ 481838 w 4635500"/>
              <a:gd name="connsiteY31" fmla="*/ 6380988 h 6858000"/>
              <a:gd name="connsiteX32" fmla="*/ 564515 w 4635500"/>
              <a:gd name="connsiteY32" fmla="*/ 6463665 h 6858000"/>
              <a:gd name="connsiteX33" fmla="*/ 564820 w 4635500"/>
              <a:gd name="connsiteY33" fmla="*/ 6463665 h 6858000"/>
              <a:gd name="connsiteX34" fmla="*/ 647192 w 4635500"/>
              <a:gd name="connsiteY34" fmla="*/ 6380988 h 6858000"/>
              <a:gd name="connsiteX35" fmla="*/ 149911 w 4635500"/>
              <a:gd name="connsiteY35" fmla="*/ 6380988 h 6858000"/>
              <a:gd name="connsiteX36" fmla="*/ 232588 w 4635500"/>
              <a:gd name="connsiteY36" fmla="*/ 6463665 h 6858000"/>
              <a:gd name="connsiteX37" fmla="*/ 315265 w 4635500"/>
              <a:gd name="connsiteY37" fmla="*/ 6380988 h 6858000"/>
              <a:gd name="connsiteX38" fmla="*/ 398018 w 4635500"/>
              <a:gd name="connsiteY38" fmla="*/ 6296406 h 6858000"/>
              <a:gd name="connsiteX39" fmla="*/ 315341 w 4635500"/>
              <a:gd name="connsiteY39" fmla="*/ 6379083 h 6858000"/>
              <a:gd name="connsiteX40" fmla="*/ 480695 w 4635500"/>
              <a:gd name="connsiteY40" fmla="*/ 6379083 h 6858000"/>
              <a:gd name="connsiteX41" fmla="*/ 482143 w 4635500"/>
              <a:gd name="connsiteY41" fmla="*/ 6379083 h 6858000"/>
              <a:gd name="connsiteX42" fmla="*/ 399466 w 4635500"/>
              <a:gd name="connsiteY42" fmla="*/ 6296406 h 6858000"/>
              <a:gd name="connsiteX43" fmla="*/ 729580 w 4635500"/>
              <a:gd name="connsiteY43" fmla="*/ 6295972 h 6858000"/>
              <a:gd name="connsiteX44" fmla="*/ 647497 w 4635500"/>
              <a:gd name="connsiteY44" fmla="*/ 6379083 h 6858000"/>
              <a:gd name="connsiteX45" fmla="*/ 811708 w 4635500"/>
              <a:gd name="connsiteY45" fmla="*/ 6379083 h 6858000"/>
              <a:gd name="connsiteX46" fmla="*/ 811708 w 4635500"/>
              <a:gd name="connsiteY46" fmla="*/ 6365824 h 6858000"/>
              <a:gd name="connsiteX47" fmla="*/ 729580 w 4635500"/>
              <a:gd name="connsiteY47" fmla="*/ 6295972 h 6858000"/>
              <a:gd name="connsiteX48" fmla="*/ 481838 w 4635500"/>
              <a:gd name="connsiteY48" fmla="*/ 6207405 h 6858000"/>
              <a:gd name="connsiteX49" fmla="*/ 564515 w 4635500"/>
              <a:gd name="connsiteY49" fmla="*/ 6290081 h 6858000"/>
              <a:gd name="connsiteX50" fmla="*/ 564820 w 4635500"/>
              <a:gd name="connsiteY50" fmla="*/ 6290081 h 6858000"/>
              <a:gd name="connsiteX51" fmla="*/ 647192 w 4635500"/>
              <a:gd name="connsiteY51" fmla="*/ 6207405 h 6858000"/>
              <a:gd name="connsiteX52" fmla="*/ 149911 w 4635500"/>
              <a:gd name="connsiteY52" fmla="*/ 6207405 h 6858000"/>
              <a:gd name="connsiteX53" fmla="*/ 232588 w 4635500"/>
              <a:gd name="connsiteY53" fmla="*/ 6290081 h 6858000"/>
              <a:gd name="connsiteX54" fmla="*/ 314960 w 4635500"/>
              <a:gd name="connsiteY54" fmla="*/ 6207405 h 6858000"/>
              <a:gd name="connsiteX55" fmla="*/ 398018 w 4635500"/>
              <a:gd name="connsiteY55" fmla="*/ 6122823 h 6858000"/>
              <a:gd name="connsiteX56" fmla="*/ 315341 w 4635500"/>
              <a:gd name="connsiteY56" fmla="*/ 6205500 h 6858000"/>
              <a:gd name="connsiteX57" fmla="*/ 480695 w 4635500"/>
              <a:gd name="connsiteY57" fmla="*/ 6205500 h 6858000"/>
              <a:gd name="connsiteX58" fmla="*/ 482143 w 4635500"/>
              <a:gd name="connsiteY58" fmla="*/ 6205500 h 6858000"/>
              <a:gd name="connsiteX59" fmla="*/ 399466 w 4635500"/>
              <a:gd name="connsiteY59" fmla="*/ 6122823 h 6858000"/>
              <a:gd name="connsiteX60" fmla="*/ 729580 w 4635500"/>
              <a:gd name="connsiteY60" fmla="*/ 6122388 h 6858000"/>
              <a:gd name="connsiteX61" fmla="*/ 647497 w 4635500"/>
              <a:gd name="connsiteY61" fmla="*/ 6205500 h 6858000"/>
              <a:gd name="connsiteX62" fmla="*/ 811708 w 4635500"/>
              <a:gd name="connsiteY62" fmla="*/ 6205500 h 6858000"/>
              <a:gd name="connsiteX63" fmla="*/ 811708 w 4635500"/>
              <a:gd name="connsiteY63" fmla="*/ 6192241 h 6858000"/>
              <a:gd name="connsiteX64" fmla="*/ 729580 w 4635500"/>
              <a:gd name="connsiteY64" fmla="*/ 6122388 h 6858000"/>
              <a:gd name="connsiteX65" fmla="*/ 481838 w 4635500"/>
              <a:gd name="connsiteY65" fmla="*/ 6033821 h 6858000"/>
              <a:gd name="connsiteX66" fmla="*/ 564515 w 4635500"/>
              <a:gd name="connsiteY66" fmla="*/ 6116498 h 6858000"/>
              <a:gd name="connsiteX67" fmla="*/ 564820 w 4635500"/>
              <a:gd name="connsiteY67" fmla="*/ 6116498 h 6858000"/>
              <a:gd name="connsiteX68" fmla="*/ 647192 w 4635500"/>
              <a:gd name="connsiteY68" fmla="*/ 6033821 h 6858000"/>
              <a:gd name="connsiteX69" fmla="*/ 149911 w 4635500"/>
              <a:gd name="connsiteY69" fmla="*/ 6033821 h 6858000"/>
              <a:gd name="connsiteX70" fmla="*/ 232588 w 4635500"/>
              <a:gd name="connsiteY70" fmla="*/ 6116498 h 6858000"/>
              <a:gd name="connsiteX71" fmla="*/ 314960 w 4635500"/>
              <a:gd name="connsiteY71" fmla="*/ 6033821 h 6858000"/>
              <a:gd name="connsiteX72" fmla="*/ 398018 w 4635500"/>
              <a:gd name="connsiteY72" fmla="*/ 5949239 h 6858000"/>
              <a:gd name="connsiteX73" fmla="*/ 315341 w 4635500"/>
              <a:gd name="connsiteY73" fmla="*/ 6031916 h 6858000"/>
              <a:gd name="connsiteX74" fmla="*/ 480695 w 4635500"/>
              <a:gd name="connsiteY74" fmla="*/ 6031916 h 6858000"/>
              <a:gd name="connsiteX75" fmla="*/ 482143 w 4635500"/>
              <a:gd name="connsiteY75" fmla="*/ 6031916 h 6858000"/>
              <a:gd name="connsiteX76" fmla="*/ 399466 w 4635500"/>
              <a:gd name="connsiteY76" fmla="*/ 5949239 h 6858000"/>
              <a:gd name="connsiteX77" fmla="*/ 729580 w 4635500"/>
              <a:gd name="connsiteY77" fmla="*/ 5948805 h 6858000"/>
              <a:gd name="connsiteX78" fmla="*/ 647497 w 4635500"/>
              <a:gd name="connsiteY78" fmla="*/ 6031916 h 6858000"/>
              <a:gd name="connsiteX79" fmla="*/ 811708 w 4635500"/>
              <a:gd name="connsiteY79" fmla="*/ 6031916 h 6858000"/>
              <a:gd name="connsiteX80" fmla="*/ 811708 w 4635500"/>
              <a:gd name="connsiteY80" fmla="*/ 6018657 h 6858000"/>
              <a:gd name="connsiteX81" fmla="*/ 729580 w 4635500"/>
              <a:gd name="connsiteY81" fmla="*/ 5948805 h 6858000"/>
              <a:gd name="connsiteX82" fmla="*/ 481838 w 4635500"/>
              <a:gd name="connsiteY82" fmla="*/ 5860237 h 6858000"/>
              <a:gd name="connsiteX83" fmla="*/ 564515 w 4635500"/>
              <a:gd name="connsiteY83" fmla="*/ 5942914 h 6858000"/>
              <a:gd name="connsiteX84" fmla="*/ 564820 w 4635500"/>
              <a:gd name="connsiteY84" fmla="*/ 5942914 h 6858000"/>
              <a:gd name="connsiteX85" fmla="*/ 647192 w 4635500"/>
              <a:gd name="connsiteY85" fmla="*/ 5860237 h 6858000"/>
              <a:gd name="connsiteX86" fmla="*/ 149911 w 4635500"/>
              <a:gd name="connsiteY86" fmla="*/ 5860237 h 6858000"/>
              <a:gd name="connsiteX87" fmla="*/ 232588 w 4635500"/>
              <a:gd name="connsiteY87" fmla="*/ 5942914 h 6858000"/>
              <a:gd name="connsiteX88" fmla="*/ 314960 w 4635500"/>
              <a:gd name="connsiteY88" fmla="*/ 5860237 h 6858000"/>
              <a:gd name="connsiteX89" fmla="*/ 398018 w 4635500"/>
              <a:gd name="connsiteY89" fmla="*/ 5776570 h 6858000"/>
              <a:gd name="connsiteX90" fmla="*/ 315341 w 4635500"/>
              <a:gd name="connsiteY90" fmla="*/ 5859247 h 6858000"/>
              <a:gd name="connsiteX91" fmla="*/ 482143 w 4635500"/>
              <a:gd name="connsiteY91" fmla="*/ 5859247 h 6858000"/>
              <a:gd name="connsiteX92" fmla="*/ 399466 w 4635500"/>
              <a:gd name="connsiteY92" fmla="*/ 5776570 h 6858000"/>
              <a:gd name="connsiteX93" fmla="*/ 729580 w 4635500"/>
              <a:gd name="connsiteY93" fmla="*/ 5776136 h 6858000"/>
              <a:gd name="connsiteX94" fmla="*/ 647497 w 4635500"/>
              <a:gd name="connsiteY94" fmla="*/ 5859247 h 6858000"/>
              <a:gd name="connsiteX95" fmla="*/ 811708 w 4635500"/>
              <a:gd name="connsiteY95" fmla="*/ 5859247 h 6858000"/>
              <a:gd name="connsiteX96" fmla="*/ 811708 w 4635500"/>
              <a:gd name="connsiteY96" fmla="*/ 5845988 h 6858000"/>
              <a:gd name="connsiteX97" fmla="*/ 729580 w 4635500"/>
              <a:gd name="connsiteY97" fmla="*/ 5776136 h 6858000"/>
              <a:gd name="connsiteX98" fmla="*/ 481838 w 4635500"/>
              <a:gd name="connsiteY98" fmla="*/ 5687568 h 6858000"/>
              <a:gd name="connsiteX99" fmla="*/ 564515 w 4635500"/>
              <a:gd name="connsiteY99" fmla="*/ 5770245 h 6858000"/>
              <a:gd name="connsiteX100" fmla="*/ 564820 w 4635500"/>
              <a:gd name="connsiteY100" fmla="*/ 5770245 h 6858000"/>
              <a:gd name="connsiteX101" fmla="*/ 647192 w 4635500"/>
              <a:gd name="connsiteY101" fmla="*/ 5687568 h 6858000"/>
              <a:gd name="connsiteX102" fmla="*/ 149911 w 4635500"/>
              <a:gd name="connsiteY102" fmla="*/ 5687340 h 6858000"/>
              <a:gd name="connsiteX103" fmla="*/ 232588 w 4635500"/>
              <a:gd name="connsiteY103" fmla="*/ 5770016 h 6858000"/>
              <a:gd name="connsiteX104" fmla="*/ 315265 w 4635500"/>
              <a:gd name="connsiteY104" fmla="*/ 5687340 h 6858000"/>
              <a:gd name="connsiteX105" fmla="*/ 398018 w 4635500"/>
              <a:gd name="connsiteY105" fmla="*/ 5602986 h 6858000"/>
              <a:gd name="connsiteX106" fmla="*/ 315341 w 4635500"/>
              <a:gd name="connsiteY106" fmla="*/ 5685663 h 6858000"/>
              <a:gd name="connsiteX107" fmla="*/ 480695 w 4635500"/>
              <a:gd name="connsiteY107" fmla="*/ 5685663 h 6858000"/>
              <a:gd name="connsiteX108" fmla="*/ 482143 w 4635500"/>
              <a:gd name="connsiteY108" fmla="*/ 5685663 h 6858000"/>
              <a:gd name="connsiteX109" fmla="*/ 399466 w 4635500"/>
              <a:gd name="connsiteY109" fmla="*/ 5602986 h 6858000"/>
              <a:gd name="connsiteX110" fmla="*/ 729580 w 4635500"/>
              <a:gd name="connsiteY110" fmla="*/ 5602552 h 6858000"/>
              <a:gd name="connsiteX111" fmla="*/ 647497 w 4635500"/>
              <a:gd name="connsiteY111" fmla="*/ 5685663 h 6858000"/>
              <a:gd name="connsiteX112" fmla="*/ 811708 w 4635500"/>
              <a:gd name="connsiteY112" fmla="*/ 5685663 h 6858000"/>
              <a:gd name="connsiteX113" fmla="*/ 811708 w 4635500"/>
              <a:gd name="connsiteY113" fmla="*/ 5672404 h 6858000"/>
              <a:gd name="connsiteX114" fmla="*/ 729580 w 4635500"/>
              <a:gd name="connsiteY114" fmla="*/ 5602552 h 6858000"/>
              <a:gd name="connsiteX115" fmla="*/ 481838 w 4635500"/>
              <a:gd name="connsiteY115" fmla="*/ 5513985 h 6858000"/>
              <a:gd name="connsiteX116" fmla="*/ 564515 w 4635500"/>
              <a:gd name="connsiteY116" fmla="*/ 5596661 h 6858000"/>
              <a:gd name="connsiteX117" fmla="*/ 564820 w 4635500"/>
              <a:gd name="connsiteY117" fmla="*/ 5596661 h 6858000"/>
              <a:gd name="connsiteX118" fmla="*/ 647192 w 4635500"/>
              <a:gd name="connsiteY118" fmla="*/ 5513985 h 6858000"/>
              <a:gd name="connsiteX119" fmla="*/ 149911 w 4635500"/>
              <a:gd name="connsiteY119" fmla="*/ 5513756 h 6858000"/>
              <a:gd name="connsiteX120" fmla="*/ 232588 w 4635500"/>
              <a:gd name="connsiteY120" fmla="*/ 5596433 h 6858000"/>
              <a:gd name="connsiteX121" fmla="*/ 232588 w 4635500"/>
              <a:gd name="connsiteY121" fmla="*/ 5596661 h 6858000"/>
              <a:gd name="connsiteX122" fmla="*/ 314960 w 4635500"/>
              <a:gd name="connsiteY122" fmla="*/ 5513756 h 6858000"/>
              <a:gd name="connsiteX123" fmla="*/ 398018 w 4635500"/>
              <a:gd name="connsiteY123" fmla="*/ 5429403 h 6858000"/>
              <a:gd name="connsiteX124" fmla="*/ 315341 w 4635500"/>
              <a:gd name="connsiteY124" fmla="*/ 5512080 h 6858000"/>
              <a:gd name="connsiteX125" fmla="*/ 480695 w 4635500"/>
              <a:gd name="connsiteY125" fmla="*/ 5512080 h 6858000"/>
              <a:gd name="connsiteX126" fmla="*/ 482143 w 4635500"/>
              <a:gd name="connsiteY126" fmla="*/ 5512080 h 6858000"/>
              <a:gd name="connsiteX127" fmla="*/ 399466 w 4635500"/>
              <a:gd name="connsiteY127" fmla="*/ 5429403 h 6858000"/>
              <a:gd name="connsiteX128" fmla="*/ 729580 w 4635500"/>
              <a:gd name="connsiteY128" fmla="*/ 5428968 h 6858000"/>
              <a:gd name="connsiteX129" fmla="*/ 647497 w 4635500"/>
              <a:gd name="connsiteY129" fmla="*/ 5512080 h 6858000"/>
              <a:gd name="connsiteX130" fmla="*/ 811708 w 4635500"/>
              <a:gd name="connsiteY130" fmla="*/ 5512080 h 6858000"/>
              <a:gd name="connsiteX131" fmla="*/ 811708 w 4635500"/>
              <a:gd name="connsiteY131" fmla="*/ 5498821 h 6858000"/>
              <a:gd name="connsiteX132" fmla="*/ 729580 w 4635500"/>
              <a:gd name="connsiteY132" fmla="*/ 5428968 h 6858000"/>
              <a:gd name="connsiteX133" fmla="*/ 481838 w 4635500"/>
              <a:gd name="connsiteY133" fmla="*/ 5340401 h 6858000"/>
              <a:gd name="connsiteX134" fmla="*/ 564515 w 4635500"/>
              <a:gd name="connsiteY134" fmla="*/ 5423078 h 6858000"/>
              <a:gd name="connsiteX135" fmla="*/ 564820 w 4635500"/>
              <a:gd name="connsiteY135" fmla="*/ 5423078 h 6858000"/>
              <a:gd name="connsiteX136" fmla="*/ 647192 w 4635500"/>
              <a:gd name="connsiteY136" fmla="*/ 5340401 h 6858000"/>
              <a:gd name="connsiteX137" fmla="*/ 149606 w 4635500"/>
              <a:gd name="connsiteY137" fmla="*/ 5340401 h 6858000"/>
              <a:gd name="connsiteX138" fmla="*/ 232283 w 4635500"/>
              <a:gd name="connsiteY138" fmla="*/ 5423078 h 6858000"/>
              <a:gd name="connsiteX139" fmla="*/ 314960 w 4635500"/>
              <a:gd name="connsiteY139" fmla="*/ 5340401 h 6858000"/>
              <a:gd name="connsiteX140" fmla="*/ 398018 w 4635500"/>
              <a:gd name="connsiteY140" fmla="*/ 5255819 h 6858000"/>
              <a:gd name="connsiteX141" fmla="*/ 315341 w 4635500"/>
              <a:gd name="connsiteY141" fmla="*/ 5338496 h 6858000"/>
              <a:gd name="connsiteX142" fmla="*/ 480695 w 4635500"/>
              <a:gd name="connsiteY142" fmla="*/ 5338496 h 6858000"/>
              <a:gd name="connsiteX143" fmla="*/ 482143 w 4635500"/>
              <a:gd name="connsiteY143" fmla="*/ 5338496 h 6858000"/>
              <a:gd name="connsiteX144" fmla="*/ 399466 w 4635500"/>
              <a:gd name="connsiteY144" fmla="*/ 5255819 h 6858000"/>
              <a:gd name="connsiteX145" fmla="*/ 729580 w 4635500"/>
              <a:gd name="connsiteY145" fmla="*/ 5255385 h 6858000"/>
              <a:gd name="connsiteX146" fmla="*/ 647497 w 4635500"/>
              <a:gd name="connsiteY146" fmla="*/ 5338496 h 6858000"/>
              <a:gd name="connsiteX147" fmla="*/ 811708 w 4635500"/>
              <a:gd name="connsiteY147" fmla="*/ 5338496 h 6858000"/>
              <a:gd name="connsiteX148" fmla="*/ 811708 w 4635500"/>
              <a:gd name="connsiteY148" fmla="*/ 5325237 h 6858000"/>
              <a:gd name="connsiteX149" fmla="*/ 729580 w 4635500"/>
              <a:gd name="connsiteY149" fmla="*/ 5255385 h 6858000"/>
              <a:gd name="connsiteX150" fmla="*/ 481838 w 4635500"/>
              <a:gd name="connsiteY150" fmla="*/ 5166817 h 6858000"/>
              <a:gd name="connsiteX151" fmla="*/ 564515 w 4635500"/>
              <a:gd name="connsiteY151" fmla="*/ 5249494 h 6858000"/>
              <a:gd name="connsiteX152" fmla="*/ 564820 w 4635500"/>
              <a:gd name="connsiteY152" fmla="*/ 5249494 h 6858000"/>
              <a:gd name="connsiteX153" fmla="*/ 647192 w 4635500"/>
              <a:gd name="connsiteY153" fmla="*/ 5166817 h 6858000"/>
              <a:gd name="connsiteX154" fmla="*/ 149606 w 4635500"/>
              <a:gd name="connsiteY154" fmla="*/ 5166817 h 6858000"/>
              <a:gd name="connsiteX155" fmla="*/ 232283 w 4635500"/>
              <a:gd name="connsiteY155" fmla="*/ 5249494 h 6858000"/>
              <a:gd name="connsiteX156" fmla="*/ 314960 w 4635500"/>
              <a:gd name="connsiteY156" fmla="*/ 5166817 h 6858000"/>
              <a:gd name="connsiteX157" fmla="*/ 398018 w 4635500"/>
              <a:gd name="connsiteY157" fmla="*/ 5083150 h 6858000"/>
              <a:gd name="connsiteX158" fmla="*/ 315341 w 4635500"/>
              <a:gd name="connsiteY158" fmla="*/ 5165827 h 6858000"/>
              <a:gd name="connsiteX159" fmla="*/ 482143 w 4635500"/>
              <a:gd name="connsiteY159" fmla="*/ 5165827 h 6858000"/>
              <a:gd name="connsiteX160" fmla="*/ 399466 w 4635500"/>
              <a:gd name="connsiteY160" fmla="*/ 5083150 h 6858000"/>
              <a:gd name="connsiteX161" fmla="*/ 729580 w 4635500"/>
              <a:gd name="connsiteY161" fmla="*/ 5082716 h 6858000"/>
              <a:gd name="connsiteX162" fmla="*/ 647497 w 4635500"/>
              <a:gd name="connsiteY162" fmla="*/ 5165827 h 6858000"/>
              <a:gd name="connsiteX163" fmla="*/ 811708 w 4635500"/>
              <a:gd name="connsiteY163" fmla="*/ 5165827 h 6858000"/>
              <a:gd name="connsiteX164" fmla="*/ 811708 w 4635500"/>
              <a:gd name="connsiteY164" fmla="*/ 5152568 h 6858000"/>
              <a:gd name="connsiteX165" fmla="*/ 729580 w 4635500"/>
              <a:gd name="connsiteY165" fmla="*/ 5082716 h 6858000"/>
              <a:gd name="connsiteX166" fmla="*/ 481838 w 4635500"/>
              <a:gd name="connsiteY166" fmla="*/ 4994148 h 6858000"/>
              <a:gd name="connsiteX167" fmla="*/ 564515 w 4635500"/>
              <a:gd name="connsiteY167" fmla="*/ 5076825 h 6858000"/>
              <a:gd name="connsiteX168" fmla="*/ 564820 w 4635500"/>
              <a:gd name="connsiteY168" fmla="*/ 5076825 h 6858000"/>
              <a:gd name="connsiteX169" fmla="*/ 647192 w 4635500"/>
              <a:gd name="connsiteY169" fmla="*/ 4994148 h 6858000"/>
              <a:gd name="connsiteX170" fmla="*/ 149911 w 4635500"/>
              <a:gd name="connsiteY170" fmla="*/ 4993920 h 6858000"/>
              <a:gd name="connsiteX171" fmla="*/ 232588 w 4635500"/>
              <a:gd name="connsiteY171" fmla="*/ 5076596 h 6858000"/>
              <a:gd name="connsiteX172" fmla="*/ 315265 w 4635500"/>
              <a:gd name="connsiteY172" fmla="*/ 4993920 h 6858000"/>
              <a:gd name="connsiteX173" fmla="*/ 398018 w 4635500"/>
              <a:gd name="connsiteY173" fmla="*/ 4909566 h 6858000"/>
              <a:gd name="connsiteX174" fmla="*/ 315341 w 4635500"/>
              <a:gd name="connsiteY174" fmla="*/ 4992243 h 6858000"/>
              <a:gd name="connsiteX175" fmla="*/ 480695 w 4635500"/>
              <a:gd name="connsiteY175" fmla="*/ 4992243 h 6858000"/>
              <a:gd name="connsiteX176" fmla="*/ 482143 w 4635500"/>
              <a:gd name="connsiteY176" fmla="*/ 4992243 h 6858000"/>
              <a:gd name="connsiteX177" fmla="*/ 399466 w 4635500"/>
              <a:gd name="connsiteY177" fmla="*/ 4909566 h 6858000"/>
              <a:gd name="connsiteX178" fmla="*/ 729580 w 4635500"/>
              <a:gd name="connsiteY178" fmla="*/ 4909132 h 6858000"/>
              <a:gd name="connsiteX179" fmla="*/ 647497 w 4635500"/>
              <a:gd name="connsiteY179" fmla="*/ 4992243 h 6858000"/>
              <a:gd name="connsiteX180" fmla="*/ 811708 w 4635500"/>
              <a:gd name="connsiteY180" fmla="*/ 4992243 h 6858000"/>
              <a:gd name="connsiteX181" fmla="*/ 811708 w 4635500"/>
              <a:gd name="connsiteY181" fmla="*/ 4978984 h 6858000"/>
              <a:gd name="connsiteX182" fmla="*/ 729580 w 4635500"/>
              <a:gd name="connsiteY182" fmla="*/ 4909132 h 6858000"/>
              <a:gd name="connsiteX183" fmla="*/ 481838 w 4635500"/>
              <a:gd name="connsiteY183" fmla="*/ 4820565 h 6858000"/>
              <a:gd name="connsiteX184" fmla="*/ 564515 w 4635500"/>
              <a:gd name="connsiteY184" fmla="*/ 4903241 h 6858000"/>
              <a:gd name="connsiteX185" fmla="*/ 564820 w 4635500"/>
              <a:gd name="connsiteY185" fmla="*/ 4903241 h 6858000"/>
              <a:gd name="connsiteX186" fmla="*/ 647192 w 4635500"/>
              <a:gd name="connsiteY186" fmla="*/ 4820565 h 6858000"/>
              <a:gd name="connsiteX187" fmla="*/ 149911 w 4635500"/>
              <a:gd name="connsiteY187" fmla="*/ 4820336 h 6858000"/>
              <a:gd name="connsiteX188" fmla="*/ 232588 w 4635500"/>
              <a:gd name="connsiteY188" fmla="*/ 4903013 h 6858000"/>
              <a:gd name="connsiteX189" fmla="*/ 232588 w 4635500"/>
              <a:gd name="connsiteY189" fmla="*/ 4903241 h 6858000"/>
              <a:gd name="connsiteX190" fmla="*/ 314960 w 4635500"/>
              <a:gd name="connsiteY190" fmla="*/ 4820336 h 6858000"/>
              <a:gd name="connsiteX191" fmla="*/ 398018 w 4635500"/>
              <a:gd name="connsiteY191" fmla="*/ 4735983 h 6858000"/>
              <a:gd name="connsiteX192" fmla="*/ 315341 w 4635500"/>
              <a:gd name="connsiteY192" fmla="*/ 4818660 h 6858000"/>
              <a:gd name="connsiteX193" fmla="*/ 480695 w 4635500"/>
              <a:gd name="connsiteY193" fmla="*/ 4818660 h 6858000"/>
              <a:gd name="connsiteX194" fmla="*/ 482143 w 4635500"/>
              <a:gd name="connsiteY194" fmla="*/ 4818660 h 6858000"/>
              <a:gd name="connsiteX195" fmla="*/ 399466 w 4635500"/>
              <a:gd name="connsiteY195" fmla="*/ 4735983 h 6858000"/>
              <a:gd name="connsiteX196" fmla="*/ 729580 w 4635500"/>
              <a:gd name="connsiteY196" fmla="*/ 4735548 h 6858000"/>
              <a:gd name="connsiteX197" fmla="*/ 647497 w 4635500"/>
              <a:gd name="connsiteY197" fmla="*/ 4818660 h 6858000"/>
              <a:gd name="connsiteX198" fmla="*/ 811708 w 4635500"/>
              <a:gd name="connsiteY198" fmla="*/ 4818660 h 6858000"/>
              <a:gd name="connsiteX199" fmla="*/ 811708 w 4635500"/>
              <a:gd name="connsiteY199" fmla="*/ 4805401 h 6858000"/>
              <a:gd name="connsiteX200" fmla="*/ 729580 w 4635500"/>
              <a:gd name="connsiteY200" fmla="*/ 4735548 h 6858000"/>
              <a:gd name="connsiteX201" fmla="*/ 481838 w 4635500"/>
              <a:gd name="connsiteY201" fmla="*/ 4646981 h 6858000"/>
              <a:gd name="connsiteX202" fmla="*/ 564515 w 4635500"/>
              <a:gd name="connsiteY202" fmla="*/ 4729658 h 6858000"/>
              <a:gd name="connsiteX203" fmla="*/ 564820 w 4635500"/>
              <a:gd name="connsiteY203" fmla="*/ 4729658 h 6858000"/>
              <a:gd name="connsiteX204" fmla="*/ 647192 w 4635500"/>
              <a:gd name="connsiteY204" fmla="*/ 4646981 h 6858000"/>
              <a:gd name="connsiteX205" fmla="*/ 149606 w 4635500"/>
              <a:gd name="connsiteY205" fmla="*/ 4646981 h 6858000"/>
              <a:gd name="connsiteX206" fmla="*/ 232283 w 4635500"/>
              <a:gd name="connsiteY206" fmla="*/ 4729658 h 6858000"/>
              <a:gd name="connsiteX207" fmla="*/ 314960 w 4635500"/>
              <a:gd name="connsiteY207" fmla="*/ 4646981 h 6858000"/>
              <a:gd name="connsiteX208" fmla="*/ 398018 w 4635500"/>
              <a:gd name="connsiteY208" fmla="*/ 4562399 h 6858000"/>
              <a:gd name="connsiteX209" fmla="*/ 315341 w 4635500"/>
              <a:gd name="connsiteY209" fmla="*/ 4645076 h 6858000"/>
              <a:gd name="connsiteX210" fmla="*/ 480695 w 4635500"/>
              <a:gd name="connsiteY210" fmla="*/ 4645076 h 6858000"/>
              <a:gd name="connsiteX211" fmla="*/ 482143 w 4635500"/>
              <a:gd name="connsiteY211" fmla="*/ 4645076 h 6858000"/>
              <a:gd name="connsiteX212" fmla="*/ 399466 w 4635500"/>
              <a:gd name="connsiteY212" fmla="*/ 4562399 h 6858000"/>
              <a:gd name="connsiteX213" fmla="*/ 729580 w 4635500"/>
              <a:gd name="connsiteY213" fmla="*/ 4561965 h 6858000"/>
              <a:gd name="connsiteX214" fmla="*/ 647497 w 4635500"/>
              <a:gd name="connsiteY214" fmla="*/ 4645076 h 6858000"/>
              <a:gd name="connsiteX215" fmla="*/ 811708 w 4635500"/>
              <a:gd name="connsiteY215" fmla="*/ 4645076 h 6858000"/>
              <a:gd name="connsiteX216" fmla="*/ 811708 w 4635500"/>
              <a:gd name="connsiteY216" fmla="*/ 4631817 h 6858000"/>
              <a:gd name="connsiteX217" fmla="*/ 729580 w 4635500"/>
              <a:gd name="connsiteY217" fmla="*/ 4561965 h 6858000"/>
              <a:gd name="connsiteX218" fmla="*/ 481838 w 4635500"/>
              <a:gd name="connsiteY218" fmla="*/ 4473397 h 6858000"/>
              <a:gd name="connsiteX219" fmla="*/ 564515 w 4635500"/>
              <a:gd name="connsiteY219" fmla="*/ 4556074 h 6858000"/>
              <a:gd name="connsiteX220" fmla="*/ 564820 w 4635500"/>
              <a:gd name="connsiteY220" fmla="*/ 4556074 h 6858000"/>
              <a:gd name="connsiteX221" fmla="*/ 647192 w 4635500"/>
              <a:gd name="connsiteY221" fmla="*/ 4473397 h 6858000"/>
              <a:gd name="connsiteX222" fmla="*/ 149606 w 4635500"/>
              <a:gd name="connsiteY222" fmla="*/ 4473397 h 6858000"/>
              <a:gd name="connsiteX223" fmla="*/ 232283 w 4635500"/>
              <a:gd name="connsiteY223" fmla="*/ 4556074 h 6858000"/>
              <a:gd name="connsiteX224" fmla="*/ 314960 w 4635500"/>
              <a:gd name="connsiteY224" fmla="*/ 4473397 h 6858000"/>
              <a:gd name="connsiteX225" fmla="*/ 398018 w 4635500"/>
              <a:gd name="connsiteY225" fmla="*/ 4389730 h 6858000"/>
              <a:gd name="connsiteX226" fmla="*/ 315341 w 4635500"/>
              <a:gd name="connsiteY226" fmla="*/ 4472407 h 6858000"/>
              <a:gd name="connsiteX227" fmla="*/ 482143 w 4635500"/>
              <a:gd name="connsiteY227" fmla="*/ 4472407 h 6858000"/>
              <a:gd name="connsiteX228" fmla="*/ 399466 w 4635500"/>
              <a:gd name="connsiteY228" fmla="*/ 4389730 h 6858000"/>
              <a:gd name="connsiteX229" fmla="*/ 729580 w 4635500"/>
              <a:gd name="connsiteY229" fmla="*/ 4389296 h 6858000"/>
              <a:gd name="connsiteX230" fmla="*/ 647497 w 4635500"/>
              <a:gd name="connsiteY230" fmla="*/ 4472407 h 6858000"/>
              <a:gd name="connsiteX231" fmla="*/ 811708 w 4635500"/>
              <a:gd name="connsiteY231" fmla="*/ 4472407 h 6858000"/>
              <a:gd name="connsiteX232" fmla="*/ 811708 w 4635500"/>
              <a:gd name="connsiteY232" fmla="*/ 4459148 h 6858000"/>
              <a:gd name="connsiteX233" fmla="*/ 729580 w 4635500"/>
              <a:gd name="connsiteY233" fmla="*/ 4389296 h 6858000"/>
              <a:gd name="connsiteX234" fmla="*/ 481838 w 4635500"/>
              <a:gd name="connsiteY234" fmla="*/ 4300728 h 6858000"/>
              <a:gd name="connsiteX235" fmla="*/ 564515 w 4635500"/>
              <a:gd name="connsiteY235" fmla="*/ 4383405 h 6858000"/>
              <a:gd name="connsiteX236" fmla="*/ 564820 w 4635500"/>
              <a:gd name="connsiteY236" fmla="*/ 4383405 h 6858000"/>
              <a:gd name="connsiteX237" fmla="*/ 647192 w 4635500"/>
              <a:gd name="connsiteY237" fmla="*/ 4300728 h 6858000"/>
              <a:gd name="connsiteX238" fmla="*/ 149911 w 4635500"/>
              <a:gd name="connsiteY238" fmla="*/ 4300500 h 6858000"/>
              <a:gd name="connsiteX239" fmla="*/ 232588 w 4635500"/>
              <a:gd name="connsiteY239" fmla="*/ 4383176 h 6858000"/>
              <a:gd name="connsiteX240" fmla="*/ 315265 w 4635500"/>
              <a:gd name="connsiteY240" fmla="*/ 4300500 h 6858000"/>
              <a:gd name="connsiteX241" fmla="*/ 398018 w 4635500"/>
              <a:gd name="connsiteY241" fmla="*/ 4216146 h 6858000"/>
              <a:gd name="connsiteX242" fmla="*/ 315341 w 4635500"/>
              <a:gd name="connsiteY242" fmla="*/ 4298823 h 6858000"/>
              <a:gd name="connsiteX243" fmla="*/ 480695 w 4635500"/>
              <a:gd name="connsiteY243" fmla="*/ 4298823 h 6858000"/>
              <a:gd name="connsiteX244" fmla="*/ 482143 w 4635500"/>
              <a:gd name="connsiteY244" fmla="*/ 4298823 h 6858000"/>
              <a:gd name="connsiteX245" fmla="*/ 399466 w 4635500"/>
              <a:gd name="connsiteY245" fmla="*/ 4216146 h 6858000"/>
              <a:gd name="connsiteX246" fmla="*/ 729580 w 4635500"/>
              <a:gd name="connsiteY246" fmla="*/ 4215712 h 6858000"/>
              <a:gd name="connsiteX247" fmla="*/ 647497 w 4635500"/>
              <a:gd name="connsiteY247" fmla="*/ 4298823 h 6858000"/>
              <a:gd name="connsiteX248" fmla="*/ 811708 w 4635500"/>
              <a:gd name="connsiteY248" fmla="*/ 4298823 h 6858000"/>
              <a:gd name="connsiteX249" fmla="*/ 811708 w 4635500"/>
              <a:gd name="connsiteY249" fmla="*/ 4285564 h 6858000"/>
              <a:gd name="connsiteX250" fmla="*/ 729580 w 4635500"/>
              <a:gd name="connsiteY250" fmla="*/ 4215712 h 6858000"/>
              <a:gd name="connsiteX251" fmla="*/ 481838 w 4635500"/>
              <a:gd name="connsiteY251" fmla="*/ 4127144 h 6858000"/>
              <a:gd name="connsiteX252" fmla="*/ 564515 w 4635500"/>
              <a:gd name="connsiteY252" fmla="*/ 4209821 h 6858000"/>
              <a:gd name="connsiteX253" fmla="*/ 564820 w 4635500"/>
              <a:gd name="connsiteY253" fmla="*/ 4209821 h 6858000"/>
              <a:gd name="connsiteX254" fmla="*/ 647192 w 4635500"/>
              <a:gd name="connsiteY254" fmla="*/ 4127144 h 6858000"/>
              <a:gd name="connsiteX255" fmla="*/ 149911 w 4635500"/>
              <a:gd name="connsiteY255" fmla="*/ 4126916 h 6858000"/>
              <a:gd name="connsiteX256" fmla="*/ 232588 w 4635500"/>
              <a:gd name="connsiteY256" fmla="*/ 4209593 h 6858000"/>
              <a:gd name="connsiteX257" fmla="*/ 232588 w 4635500"/>
              <a:gd name="connsiteY257" fmla="*/ 4209821 h 6858000"/>
              <a:gd name="connsiteX258" fmla="*/ 314960 w 4635500"/>
              <a:gd name="connsiteY258" fmla="*/ 4126916 h 6858000"/>
              <a:gd name="connsiteX259" fmla="*/ 398018 w 4635500"/>
              <a:gd name="connsiteY259" fmla="*/ 4042563 h 6858000"/>
              <a:gd name="connsiteX260" fmla="*/ 315341 w 4635500"/>
              <a:gd name="connsiteY260" fmla="*/ 4125239 h 6858000"/>
              <a:gd name="connsiteX261" fmla="*/ 480695 w 4635500"/>
              <a:gd name="connsiteY261" fmla="*/ 4125239 h 6858000"/>
              <a:gd name="connsiteX262" fmla="*/ 482143 w 4635500"/>
              <a:gd name="connsiteY262" fmla="*/ 4125239 h 6858000"/>
              <a:gd name="connsiteX263" fmla="*/ 399466 w 4635500"/>
              <a:gd name="connsiteY263" fmla="*/ 4042563 h 6858000"/>
              <a:gd name="connsiteX264" fmla="*/ 729580 w 4635500"/>
              <a:gd name="connsiteY264" fmla="*/ 4042128 h 6858000"/>
              <a:gd name="connsiteX265" fmla="*/ 647497 w 4635500"/>
              <a:gd name="connsiteY265" fmla="*/ 4125239 h 6858000"/>
              <a:gd name="connsiteX266" fmla="*/ 811708 w 4635500"/>
              <a:gd name="connsiteY266" fmla="*/ 4125239 h 6858000"/>
              <a:gd name="connsiteX267" fmla="*/ 811708 w 4635500"/>
              <a:gd name="connsiteY267" fmla="*/ 4111981 h 6858000"/>
              <a:gd name="connsiteX268" fmla="*/ 729580 w 4635500"/>
              <a:gd name="connsiteY268" fmla="*/ 4042128 h 6858000"/>
              <a:gd name="connsiteX269" fmla="*/ 481838 w 4635500"/>
              <a:gd name="connsiteY269" fmla="*/ 3953561 h 6858000"/>
              <a:gd name="connsiteX270" fmla="*/ 564515 w 4635500"/>
              <a:gd name="connsiteY270" fmla="*/ 4036238 h 6858000"/>
              <a:gd name="connsiteX271" fmla="*/ 564820 w 4635500"/>
              <a:gd name="connsiteY271" fmla="*/ 4036238 h 6858000"/>
              <a:gd name="connsiteX272" fmla="*/ 647192 w 4635500"/>
              <a:gd name="connsiteY272" fmla="*/ 3953561 h 6858000"/>
              <a:gd name="connsiteX273" fmla="*/ 149606 w 4635500"/>
              <a:gd name="connsiteY273" fmla="*/ 3953561 h 6858000"/>
              <a:gd name="connsiteX274" fmla="*/ 232283 w 4635500"/>
              <a:gd name="connsiteY274" fmla="*/ 4036238 h 6858000"/>
              <a:gd name="connsiteX275" fmla="*/ 314960 w 4635500"/>
              <a:gd name="connsiteY275" fmla="*/ 3953561 h 6858000"/>
              <a:gd name="connsiteX276" fmla="*/ 398018 w 4635500"/>
              <a:gd name="connsiteY276" fmla="*/ 3868979 h 6858000"/>
              <a:gd name="connsiteX277" fmla="*/ 315341 w 4635500"/>
              <a:gd name="connsiteY277" fmla="*/ 3951656 h 6858000"/>
              <a:gd name="connsiteX278" fmla="*/ 480695 w 4635500"/>
              <a:gd name="connsiteY278" fmla="*/ 3951656 h 6858000"/>
              <a:gd name="connsiteX279" fmla="*/ 482143 w 4635500"/>
              <a:gd name="connsiteY279" fmla="*/ 3951656 h 6858000"/>
              <a:gd name="connsiteX280" fmla="*/ 399466 w 4635500"/>
              <a:gd name="connsiteY280" fmla="*/ 3868979 h 6858000"/>
              <a:gd name="connsiteX281" fmla="*/ 729580 w 4635500"/>
              <a:gd name="connsiteY281" fmla="*/ 3868545 h 6858000"/>
              <a:gd name="connsiteX282" fmla="*/ 647497 w 4635500"/>
              <a:gd name="connsiteY282" fmla="*/ 3951656 h 6858000"/>
              <a:gd name="connsiteX283" fmla="*/ 811708 w 4635500"/>
              <a:gd name="connsiteY283" fmla="*/ 3951656 h 6858000"/>
              <a:gd name="connsiteX284" fmla="*/ 811708 w 4635500"/>
              <a:gd name="connsiteY284" fmla="*/ 3938397 h 6858000"/>
              <a:gd name="connsiteX285" fmla="*/ 729580 w 4635500"/>
              <a:gd name="connsiteY285" fmla="*/ 3868545 h 6858000"/>
              <a:gd name="connsiteX286" fmla="*/ 481838 w 4635500"/>
              <a:gd name="connsiteY286" fmla="*/ 3779977 h 6858000"/>
              <a:gd name="connsiteX287" fmla="*/ 564515 w 4635500"/>
              <a:gd name="connsiteY287" fmla="*/ 3862654 h 6858000"/>
              <a:gd name="connsiteX288" fmla="*/ 564820 w 4635500"/>
              <a:gd name="connsiteY288" fmla="*/ 3862654 h 6858000"/>
              <a:gd name="connsiteX289" fmla="*/ 647192 w 4635500"/>
              <a:gd name="connsiteY289" fmla="*/ 3779977 h 6858000"/>
              <a:gd name="connsiteX290" fmla="*/ 149606 w 4635500"/>
              <a:gd name="connsiteY290" fmla="*/ 3779977 h 6858000"/>
              <a:gd name="connsiteX291" fmla="*/ 232283 w 4635500"/>
              <a:gd name="connsiteY291" fmla="*/ 3862654 h 6858000"/>
              <a:gd name="connsiteX292" fmla="*/ 314960 w 4635500"/>
              <a:gd name="connsiteY292" fmla="*/ 3779977 h 6858000"/>
              <a:gd name="connsiteX293" fmla="*/ 398018 w 4635500"/>
              <a:gd name="connsiteY293" fmla="*/ 3696310 h 6858000"/>
              <a:gd name="connsiteX294" fmla="*/ 315341 w 4635500"/>
              <a:gd name="connsiteY294" fmla="*/ 3778987 h 6858000"/>
              <a:gd name="connsiteX295" fmla="*/ 482143 w 4635500"/>
              <a:gd name="connsiteY295" fmla="*/ 3778987 h 6858000"/>
              <a:gd name="connsiteX296" fmla="*/ 399466 w 4635500"/>
              <a:gd name="connsiteY296" fmla="*/ 3696310 h 6858000"/>
              <a:gd name="connsiteX297" fmla="*/ 729580 w 4635500"/>
              <a:gd name="connsiteY297" fmla="*/ 3695875 h 6858000"/>
              <a:gd name="connsiteX298" fmla="*/ 647497 w 4635500"/>
              <a:gd name="connsiteY298" fmla="*/ 3778987 h 6858000"/>
              <a:gd name="connsiteX299" fmla="*/ 811708 w 4635500"/>
              <a:gd name="connsiteY299" fmla="*/ 3778987 h 6858000"/>
              <a:gd name="connsiteX300" fmla="*/ 811708 w 4635500"/>
              <a:gd name="connsiteY300" fmla="*/ 3765728 h 6858000"/>
              <a:gd name="connsiteX301" fmla="*/ 729580 w 4635500"/>
              <a:gd name="connsiteY301" fmla="*/ 3695875 h 6858000"/>
              <a:gd name="connsiteX302" fmla="*/ 481838 w 4635500"/>
              <a:gd name="connsiteY302" fmla="*/ 3607308 h 6858000"/>
              <a:gd name="connsiteX303" fmla="*/ 564515 w 4635500"/>
              <a:gd name="connsiteY303" fmla="*/ 3689985 h 6858000"/>
              <a:gd name="connsiteX304" fmla="*/ 564820 w 4635500"/>
              <a:gd name="connsiteY304" fmla="*/ 3689985 h 6858000"/>
              <a:gd name="connsiteX305" fmla="*/ 647192 w 4635500"/>
              <a:gd name="connsiteY305" fmla="*/ 3607308 h 6858000"/>
              <a:gd name="connsiteX306" fmla="*/ 149911 w 4635500"/>
              <a:gd name="connsiteY306" fmla="*/ 3607079 h 6858000"/>
              <a:gd name="connsiteX307" fmla="*/ 232588 w 4635500"/>
              <a:gd name="connsiteY307" fmla="*/ 3689757 h 6858000"/>
              <a:gd name="connsiteX308" fmla="*/ 315265 w 4635500"/>
              <a:gd name="connsiteY308" fmla="*/ 3607079 h 6858000"/>
              <a:gd name="connsiteX309" fmla="*/ 398018 w 4635500"/>
              <a:gd name="connsiteY309" fmla="*/ 3522726 h 6858000"/>
              <a:gd name="connsiteX310" fmla="*/ 315341 w 4635500"/>
              <a:gd name="connsiteY310" fmla="*/ 3605403 h 6858000"/>
              <a:gd name="connsiteX311" fmla="*/ 480695 w 4635500"/>
              <a:gd name="connsiteY311" fmla="*/ 3605403 h 6858000"/>
              <a:gd name="connsiteX312" fmla="*/ 482143 w 4635500"/>
              <a:gd name="connsiteY312" fmla="*/ 3605403 h 6858000"/>
              <a:gd name="connsiteX313" fmla="*/ 399466 w 4635500"/>
              <a:gd name="connsiteY313" fmla="*/ 3522726 h 6858000"/>
              <a:gd name="connsiteX314" fmla="*/ 729580 w 4635500"/>
              <a:gd name="connsiteY314" fmla="*/ 3522292 h 6858000"/>
              <a:gd name="connsiteX315" fmla="*/ 647497 w 4635500"/>
              <a:gd name="connsiteY315" fmla="*/ 3605403 h 6858000"/>
              <a:gd name="connsiteX316" fmla="*/ 811708 w 4635500"/>
              <a:gd name="connsiteY316" fmla="*/ 3605403 h 6858000"/>
              <a:gd name="connsiteX317" fmla="*/ 811708 w 4635500"/>
              <a:gd name="connsiteY317" fmla="*/ 3592144 h 6858000"/>
              <a:gd name="connsiteX318" fmla="*/ 729580 w 4635500"/>
              <a:gd name="connsiteY318" fmla="*/ 3522292 h 6858000"/>
              <a:gd name="connsiteX319" fmla="*/ 481838 w 4635500"/>
              <a:gd name="connsiteY319" fmla="*/ 3433724 h 6858000"/>
              <a:gd name="connsiteX320" fmla="*/ 564515 w 4635500"/>
              <a:gd name="connsiteY320" fmla="*/ 3516402 h 6858000"/>
              <a:gd name="connsiteX321" fmla="*/ 564820 w 4635500"/>
              <a:gd name="connsiteY321" fmla="*/ 3516402 h 6858000"/>
              <a:gd name="connsiteX322" fmla="*/ 647192 w 4635500"/>
              <a:gd name="connsiteY322" fmla="*/ 3433724 h 6858000"/>
              <a:gd name="connsiteX323" fmla="*/ 149911 w 4635500"/>
              <a:gd name="connsiteY323" fmla="*/ 3433496 h 6858000"/>
              <a:gd name="connsiteX324" fmla="*/ 232588 w 4635500"/>
              <a:gd name="connsiteY324" fmla="*/ 3516173 h 6858000"/>
              <a:gd name="connsiteX325" fmla="*/ 232588 w 4635500"/>
              <a:gd name="connsiteY325" fmla="*/ 3516402 h 6858000"/>
              <a:gd name="connsiteX326" fmla="*/ 314960 w 4635500"/>
              <a:gd name="connsiteY326" fmla="*/ 3433496 h 6858000"/>
              <a:gd name="connsiteX327" fmla="*/ 398018 w 4635500"/>
              <a:gd name="connsiteY327" fmla="*/ 3349142 h 6858000"/>
              <a:gd name="connsiteX328" fmla="*/ 315341 w 4635500"/>
              <a:gd name="connsiteY328" fmla="*/ 3431819 h 6858000"/>
              <a:gd name="connsiteX329" fmla="*/ 480695 w 4635500"/>
              <a:gd name="connsiteY329" fmla="*/ 3431819 h 6858000"/>
              <a:gd name="connsiteX330" fmla="*/ 482143 w 4635500"/>
              <a:gd name="connsiteY330" fmla="*/ 3431819 h 6858000"/>
              <a:gd name="connsiteX331" fmla="*/ 399466 w 4635500"/>
              <a:gd name="connsiteY331" fmla="*/ 3349142 h 6858000"/>
              <a:gd name="connsiteX332" fmla="*/ 729580 w 4635500"/>
              <a:gd name="connsiteY332" fmla="*/ 3348708 h 6858000"/>
              <a:gd name="connsiteX333" fmla="*/ 647497 w 4635500"/>
              <a:gd name="connsiteY333" fmla="*/ 3431819 h 6858000"/>
              <a:gd name="connsiteX334" fmla="*/ 811708 w 4635500"/>
              <a:gd name="connsiteY334" fmla="*/ 3431819 h 6858000"/>
              <a:gd name="connsiteX335" fmla="*/ 811708 w 4635500"/>
              <a:gd name="connsiteY335" fmla="*/ 3418561 h 6858000"/>
              <a:gd name="connsiteX336" fmla="*/ 729580 w 4635500"/>
              <a:gd name="connsiteY336" fmla="*/ 3348708 h 6858000"/>
              <a:gd name="connsiteX337" fmla="*/ 481838 w 4635500"/>
              <a:gd name="connsiteY337" fmla="*/ 3260141 h 6858000"/>
              <a:gd name="connsiteX338" fmla="*/ 564515 w 4635500"/>
              <a:gd name="connsiteY338" fmla="*/ 3342818 h 6858000"/>
              <a:gd name="connsiteX339" fmla="*/ 564820 w 4635500"/>
              <a:gd name="connsiteY339" fmla="*/ 3342818 h 6858000"/>
              <a:gd name="connsiteX340" fmla="*/ 647192 w 4635500"/>
              <a:gd name="connsiteY340" fmla="*/ 3260141 h 6858000"/>
              <a:gd name="connsiteX341" fmla="*/ 149606 w 4635500"/>
              <a:gd name="connsiteY341" fmla="*/ 3260141 h 6858000"/>
              <a:gd name="connsiteX342" fmla="*/ 232283 w 4635500"/>
              <a:gd name="connsiteY342" fmla="*/ 3342818 h 6858000"/>
              <a:gd name="connsiteX343" fmla="*/ 314960 w 4635500"/>
              <a:gd name="connsiteY343" fmla="*/ 3260141 h 6858000"/>
              <a:gd name="connsiteX344" fmla="*/ 398018 w 4635500"/>
              <a:gd name="connsiteY344" fmla="*/ 3175559 h 6858000"/>
              <a:gd name="connsiteX345" fmla="*/ 315341 w 4635500"/>
              <a:gd name="connsiteY345" fmla="*/ 3258236 h 6858000"/>
              <a:gd name="connsiteX346" fmla="*/ 480695 w 4635500"/>
              <a:gd name="connsiteY346" fmla="*/ 3258236 h 6858000"/>
              <a:gd name="connsiteX347" fmla="*/ 482143 w 4635500"/>
              <a:gd name="connsiteY347" fmla="*/ 3258236 h 6858000"/>
              <a:gd name="connsiteX348" fmla="*/ 399466 w 4635500"/>
              <a:gd name="connsiteY348" fmla="*/ 3175559 h 6858000"/>
              <a:gd name="connsiteX349" fmla="*/ 729580 w 4635500"/>
              <a:gd name="connsiteY349" fmla="*/ 3175125 h 6858000"/>
              <a:gd name="connsiteX350" fmla="*/ 647497 w 4635500"/>
              <a:gd name="connsiteY350" fmla="*/ 3258236 h 6858000"/>
              <a:gd name="connsiteX351" fmla="*/ 811708 w 4635500"/>
              <a:gd name="connsiteY351" fmla="*/ 3258236 h 6858000"/>
              <a:gd name="connsiteX352" fmla="*/ 811708 w 4635500"/>
              <a:gd name="connsiteY352" fmla="*/ 3244977 h 6858000"/>
              <a:gd name="connsiteX353" fmla="*/ 729580 w 4635500"/>
              <a:gd name="connsiteY353" fmla="*/ 3175125 h 6858000"/>
              <a:gd name="connsiteX354" fmla="*/ 481838 w 4635500"/>
              <a:gd name="connsiteY354" fmla="*/ 3086557 h 6858000"/>
              <a:gd name="connsiteX355" fmla="*/ 564515 w 4635500"/>
              <a:gd name="connsiteY355" fmla="*/ 3169234 h 6858000"/>
              <a:gd name="connsiteX356" fmla="*/ 564820 w 4635500"/>
              <a:gd name="connsiteY356" fmla="*/ 3169234 h 6858000"/>
              <a:gd name="connsiteX357" fmla="*/ 647192 w 4635500"/>
              <a:gd name="connsiteY357" fmla="*/ 3086557 h 6858000"/>
              <a:gd name="connsiteX358" fmla="*/ 149606 w 4635500"/>
              <a:gd name="connsiteY358" fmla="*/ 3086557 h 6858000"/>
              <a:gd name="connsiteX359" fmla="*/ 232283 w 4635500"/>
              <a:gd name="connsiteY359" fmla="*/ 3169234 h 6858000"/>
              <a:gd name="connsiteX360" fmla="*/ 314960 w 4635500"/>
              <a:gd name="connsiteY360" fmla="*/ 3086557 h 6858000"/>
              <a:gd name="connsiteX361" fmla="*/ 398018 w 4635500"/>
              <a:gd name="connsiteY361" fmla="*/ 3002890 h 6858000"/>
              <a:gd name="connsiteX362" fmla="*/ 315341 w 4635500"/>
              <a:gd name="connsiteY362" fmla="*/ 3085567 h 6858000"/>
              <a:gd name="connsiteX363" fmla="*/ 482143 w 4635500"/>
              <a:gd name="connsiteY363" fmla="*/ 3085567 h 6858000"/>
              <a:gd name="connsiteX364" fmla="*/ 399466 w 4635500"/>
              <a:gd name="connsiteY364" fmla="*/ 3002890 h 6858000"/>
              <a:gd name="connsiteX365" fmla="*/ 729580 w 4635500"/>
              <a:gd name="connsiteY365" fmla="*/ 3002455 h 6858000"/>
              <a:gd name="connsiteX366" fmla="*/ 647497 w 4635500"/>
              <a:gd name="connsiteY366" fmla="*/ 3085567 h 6858000"/>
              <a:gd name="connsiteX367" fmla="*/ 811708 w 4635500"/>
              <a:gd name="connsiteY367" fmla="*/ 3085567 h 6858000"/>
              <a:gd name="connsiteX368" fmla="*/ 811708 w 4635500"/>
              <a:gd name="connsiteY368" fmla="*/ 3072308 h 6858000"/>
              <a:gd name="connsiteX369" fmla="*/ 729580 w 4635500"/>
              <a:gd name="connsiteY369" fmla="*/ 3002455 h 6858000"/>
              <a:gd name="connsiteX370" fmla="*/ 481838 w 4635500"/>
              <a:gd name="connsiteY370" fmla="*/ 2913888 h 6858000"/>
              <a:gd name="connsiteX371" fmla="*/ 564515 w 4635500"/>
              <a:gd name="connsiteY371" fmla="*/ 2996565 h 6858000"/>
              <a:gd name="connsiteX372" fmla="*/ 564820 w 4635500"/>
              <a:gd name="connsiteY372" fmla="*/ 2996565 h 6858000"/>
              <a:gd name="connsiteX373" fmla="*/ 647192 w 4635500"/>
              <a:gd name="connsiteY373" fmla="*/ 2913888 h 6858000"/>
              <a:gd name="connsiteX374" fmla="*/ 149911 w 4635500"/>
              <a:gd name="connsiteY374" fmla="*/ 2913659 h 6858000"/>
              <a:gd name="connsiteX375" fmla="*/ 232588 w 4635500"/>
              <a:gd name="connsiteY375" fmla="*/ 2996337 h 6858000"/>
              <a:gd name="connsiteX376" fmla="*/ 315265 w 4635500"/>
              <a:gd name="connsiteY376" fmla="*/ 2913659 h 6858000"/>
              <a:gd name="connsiteX377" fmla="*/ 398018 w 4635500"/>
              <a:gd name="connsiteY377" fmla="*/ 2829306 h 6858000"/>
              <a:gd name="connsiteX378" fmla="*/ 315341 w 4635500"/>
              <a:gd name="connsiteY378" fmla="*/ 2911983 h 6858000"/>
              <a:gd name="connsiteX379" fmla="*/ 480695 w 4635500"/>
              <a:gd name="connsiteY379" fmla="*/ 2911983 h 6858000"/>
              <a:gd name="connsiteX380" fmla="*/ 482143 w 4635500"/>
              <a:gd name="connsiteY380" fmla="*/ 2911983 h 6858000"/>
              <a:gd name="connsiteX381" fmla="*/ 399466 w 4635500"/>
              <a:gd name="connsiteY381" fmla="*/ 2829306 h 6858000"/>
              <a:gd name="connsiteX382" fmla="*/ 729580 w 4635500"/>
              <a:gd name="connsiteY382" fmla="*/ 2828872 h 6858000"/>
              <a:gd name="connsiteX383" fmla="*/ 647497 w 4635500"/>
              <a:gd name="connsiteY383" fmla="*/ 2911983 h 6858000"/>
              <a:gd name="connsiteX384" fmla="*/ 811708 w 4635500"/>
              <a:gd name="connsiteY384" fmla="*/ 2911983 h 6858000"/>
              <a:gd name="connsiteX385" fmla="*/ 811708 w 4635500"/>
              <a:gd name="connsiteY385" fmla="*/ 2898724 h 6858000"/>
              <a:gd name="connsiteX386" fmla="*/ 729580 w 4635500"/>
              <a:gd name="connsiteY386" fmla="*/ 2828872 h 6858000"/>
              <a:gd name="connsiteX387" fmla="*/ 481838 w 4635500"/>
              <a:gd name="connsiteY387" fmla="*/ 2740304 h 6858000"/>
              <a:gd name="connsiteX388" fmla="*/ 564515 w 4635500"/>
              <a:gd name="connsiteY388" fmla="*/ 2822982 h 6858000"/>
              <a:gd name="connsiteX389" fmla="*/ 564820 w 4635500"/>
              <a:gd name="connsiteY389" fmla="*/ 2822982 h 6858000"/>
              <a:gd name="connsiteX390" fmla="*/ 647192 w 4635500"/>
              <a:gd name="connsiteY390" fmla="*/ 2740304 h 6858000"/>
              <a:gd name="connsiteX391" fmla="*/ 149911 w 4635500"/>
              <a:gd name="connsiteY391" fmla="*/ 2740076 h 6858000"/>
              <a:gd name="connsiteX392" fmla="*/ 232588 w 4635500"/>
              <a:gd name="connsiteY392" fmla="*/ 2822753 h 6858000"/>
              <a:gd name="connsiteX393" fmla="*/ 232588 w 4635500"/>
              <a:gd name="connsiteY393" fmla="*/ 2822982 h 6858000"/>
              <a:gd name="connsiteX394" fmla="*/ 314960 w 4635500"/>
              <a:gd name="connsiteY394" fmla="*/ 2740076 h 6858000"/>
              <a:gd name="connsiteX395" fmla="*/ 398018 w 4635500"/>
              <a:gd name="connsiteY395" fmla="*/ 2655722 h 6858000"/>
              <a:gd name="connsiteX396" fmla="*/ 315341 w 4635500"/>
              <a:gd name="connsiteY396" fmla="*/ 2738399 h 6858000"/>
              <a:gd name="connsiteX397" fmla="*/ 480695 w 4635500"/>
              <a:gd name="connsiteY397" fmla="*/ 2738399 h 6858000"/>
              <a:gd name="connsiteX398" fmla="*/ 482143 w 4635500"/>
              <a:gd name="connsiteY398" fmla="*/ 2738399 h 6858000"/>
              <a:gd name="connsiteX399" fmla="*/ 399466 w 4635500"/>
              <a:gd name="connsiteY399" fmla="*/ 2655722 h 6858000"/>
              <a:gd name="connsiteX400" fmla="*/ 729580 w 4635500"/>
              <a:gd name="connsiteY400" fmla="*/ 2655288 h 6858000"/>
              <a:gd name="connsiteX401" fmla="*/ 647497 w 4635500"/>
              <a:gd name="connsiteY401" fmla="*/ 2738399 h 6858000"/>
              <a:gd name="connsiteX402" fmla="*/ 811708 w 4635500"/>
              <a:gd name="connsiteY402" fmla="*/ 2738399 h 6858000"/>
              <a:gd name="connsiteX403" fmla="*/ 811708 w 4635500"/>
              <a:gd name="connsiteY403" fmla="*/ 2725141 h 6858000"/>
              <a:gd name="connsiteX404" fmla="*/ 729580 w 4635500"/>
              <a:gd name="connsiteY404" fmla="*/ 2655288 h 6858000"/>
              <a:gd name="connsiteX405" fmla="*/ 481838 w 4635500"/>
              <a:gd name="connsiteY405" fmla="*/ 2566721 h 6858000"/>
              <a:gd name="connsiteX406" fmla="*/ 564515 w 4635500"/>
              <a:gd name="connsiteY406" fmla="*/ 2649398 h 6858000"/>
              <a:gd name="connsiteX407" fmla="*/ 564820 w 4635500"/>
              <a:gd name="connsiteY407" fmla="*/ 2649398 h 6858000"/>
              <a:gd name="connsiteX408" fmla="*/ 647192 w 4635500"/>
              <a:gd name="connsiteY408" fmla="*/ 2566721 h 6858000"/>
              <a:gd name="connsiteX409" fmla="*/ 149606 w 4635500"/>
              <a:gd name="connsiteY409" fmla="*/ 2566721 h 6858000"/>
              <a:gd name="connsiteX410" fmla="*/ 232283 w 4635500"/>
              <a:gd name="connsiteY410" fmla="*/ 2649398 h 6858000"/>
              <a:gd name="connsiteX411" fmla="*/ 314960 w 4635500"/>
              <a:gd name="connsiteY411" fmla="*/ 2566721 h 6858000"/>
              <a:gd name="connsiteX412" fmla="*/ 398018 w 4635500"/>
              <a:gd name="connsiteY412" fmla="*/ 2482139 h 6858000"/>
              <a:gd name="connsiteX413" fmla="*/ 315341 w 4635500"/>
              <a:gd name="connsiteY413" fmla="*/ 2564816 h 6858000"/>
              <a:gd name="connsiteX414" fmla="*/ 480695 w 4635500"/>
              <a:gd name="connsiteY414" fmla="*/ 2564816 h 6858000"/>
              <a:gd name="connsiteX415" fmla="*/ 482143 w 4635500"/>
              <a:gd name="connsiteY415" fmla="*/ 2564816 h 6858000"/>
              <a:gd name="connsiteX416" fmla="*/ 399466 w 4635500"/>
              <a:gd name="connsiteY416" fmla="*/ 2482139 h 6858000"/>
              <a:gd name="connsiteX417" fmla="*/ 729580 w 4635500"/>
              <a:gd name="connsiteY417" fmla="*/ 2481705 h 6858000"/>
              <a:gd name="connsiteX418" fmla="*/ 647497 w 4635500"/>
              <a:gd name="connsiteY418" fmla="*/ 2564816 h 6858000"/>
              <a:gd name="connsiteX419" fmla="*/ 811708 w 4635500"/>
              <a:gd name="connsiteY419" fmla="*/ 2564816 h 6858000"/>
              <a:gd name="connsiteX420" fmla="*/ 811708 w 4635500"/>
              <a:gd name="connsiteY420" fmla="*/ 2551557 h 6858000"/>
              <a:gd name="connsiteX421" fmla="*/ 729580 w 4635500"/>
              <a:gd name="connsiteY421" fmla="*/ 2481705 h 6858000"/>
              <a:gd name="connsiteX422" fmla="*/ 481838 w 4635500"/>
              <a:gd name="connsiteY422" fmla="*/ 2393137 h 6858000"/>
              <a:gd name="connsiteX423" fmla="*/ 564515 w 4635500"/>
              <a:gd name="connsiteY423" fmla="*/ 2475814 h 6858000"/>
              <a:gd name="connsiteX424" fmla="*/ 564820 w 4635500"/>
              <a:gd name="connsiteY424" fmla="*/ 2475814 h 6858000"/>
              <a:gd name="connsiteX425" fmla="*/ 647192 w 4635500"/>
              <a:gd name="connsiteY425" fmla="*/ 2393137 h 6858000"/>
              <a:gd name="connsiteX426" fmla="*/ 149606 w 4635500"/>
              <a:gd name="connsiteY426" fmla="*/ 2393137 h 6858000"/>
              <a:gd name="connsiteX427" fmla="*/ 232283 w 4635500"/>
              <a:gd name="connsiteY427" fmla="*/ 2475814 h 6858000"/>
              <a:gd name="connsiteX428" fmla="*/ 314960 w 4635500"/>
              <a:gd name="connsiteY428" fmla="*/ 2393137 h 6858000"/>
              <a:gd name="connsiteX429" fmla="*/ 398018 w 4635500"/>
              <a:gd name="connsiteY429" fmla="*/ 2309470 h 6858000"/>
              <a:gd name="connsiteX430" fmla="*/ 315341 w 4635500"/>
              <a:gd name="connsiteY430" fmla="*/ 2392147 h 6858000"/>
              <a:gd name="connsiteX431" fmla="*/ 482143 w 4635500"/>
              <a:gd name="connsiteY431" fmla="*/ 2392147 h 6858000"/>
              <a:gd name="connsiteX432" fmla="*/ 399466 w 4635500"/>
              <a:gd name="connsiteY432" fmla="*/ 2309470 h 6858000"/>
              <a:gd name="connsiteX433" fmla="*/ 729580 w 4635500"/>
              <a:gd name="connsiteY433" fmla="*/ 2309035 h 6858000"/>
              <a:gd name="connsiteX434" fmla="*/ 647497 w 4635500"/>
              <a:gd name="connsiteY434" fmla="*/ 2392147 h 6858000"/>
              <a:gd name="connsiteX435" fmla="*/ 811708 w 4635500"/>
              <a:gd name="connsiteY435" fmla="*/ 2392147 h 6858000"/>
              <a:gd name="connsiteX436" fmla="*/ 811708 w 4635500"/>
              <a:gd name="connsiteY436" fmla="*/ 2378888 h 6858000"/>
              <a:gd name="connsiteX437" fmla="*/ 729580 w 4635500"/>
              <a:gd name="connsiteY437" fmla="*/ 2309035 h 6858000"/>
              <a:gd name="connsiteX438" fmla="*/ 481838 w 4635500"/>
              <a:gd name="connsiteY438" fmla="*/ 2220468 h 6858000"/>
              <a:gd name="connsiteX439" fmla="*/ 564515 w 4635500"/>
              <a:gd name="connsiteY439" fmla="*/ 2303145 h 6858000"/>
              <a:gd name="connsiteX440" fmla="*/ 564820 w 4635500"/>
              <a:gd name="connsiteY440" fmla="*/ 2303145 h 6858000"/>
              <a:gd name="connsiteX441" fmla="*/ 647192 w 4635500"/>
              <a:gd name="connsiteY441" fmla="*/ 2220468 h 6858000"/>
              <a:gd name="connsiteX442" fmla="*/ 149911 w 4635500"/>
              <a:gd name="connsiteY442" fmla="*/ 2220239 h 6858000"/>
              <a:gd name="connsiteX443" fmla="*/ 232588 w 4635500"/>
              <a:gd name="connsiteY443" fmla="*/ 2302917 h 6858000"/>
              <a:gd name="connsiteX444" fmla="*/ 315265 w 4635500"/>
              <a:gd name="connsiteY444" fmla="*/ 2220239 h 6858000"/>
              <a:gd name="connsiteX445" fmla="*/ 398018 w 4635500"/>
              <a:gd name="connsiteY445" fmla="*/ 2135886 h 6858000"/>
              <a:gd name="connsiteX446" fmla="*/ 315341 w 4635500"/>
              <a:gd name="connsiteY446" fmla="*/ 2218563 h 6858000"/>
              <a:gd name="connsiteX447" fmla="*/ 480695 w 4635500"/>
              <a:gd name="connsiteY447" fmla="*/ 2218563 h 6858000"/>
              <a:gd name="connsiteX448" fmla="*/ 482143 w 4635500"/>
              <a:gd name="connsiteY448" fmla="*/ 2218563 h 6858000"/>
              <a:gd name="connsiteX449" fmla="*/ 399466 w 4635500"/>
              <a:gd name="connsiteY449" fmla="*/ 2135886 h 6858000"/>
              <a:gd name="connsiteX450" fmla="*/ 729580 w 4635500"/>
              <a:gd name="connsiteY450" fmla="*/ 2135452 h 6858000"/>
              <a:gd name="connsiteX451" fmla="*/ 647497 w 4635500"/>
              <a:gd name="connsiteY451" fmla="*/ 2218563 h 6858000"/>
              <a:gd name="connsiteX452" fmla="*/ 811708 w 4635500"/>
              <a:gd name="connsiteY452" fmla="*/ 2218563 h 6858000"/>
              <a:gd name="connsiteX453" fmla="*/ 811708 w 4635500"/>
              <a:gd name="connsiteY453" fmla="*/ 2205304 h 6858000"/>
              <a:gd name="connsiteX454" fmla="*/ 729580 w 4635500"/>
              <a:gd name="connsiteY454" fmla="*/ 2135452 h 6858000"/>
              <a:gd name="connsiteX455" fmla="*/ 481838 w 4635500"/>
              <a:gd name="connsiteY455" fmla="*/ 2046884 h 6858000"/>
              <a:gd name="connsiteX456" fmla="*/ 564515 w 4635500"/>
              <a:gd name="connsiteY456" fmla="*/ 2129562 h 6858000"/>
              <a:gd name="connsiteX457" fmla="*/ 564820 w 4635500"/>
              <a:gd name="connsiteY457" fmla="*/ 2129562 h 6858000"/>
              <a:gd name="connsiteX458" fmla="*/ 647192 w 4635500"/>
              <a:gd name="connsiteY458" fmla="*/ 2046884 h 6858000"/>
              <a:gd name="connsiteX459" fmla="*/ 149911 w 4635500"/>
              <a:gd name="connsiteY459" fmla="*/ 2046656 h 6858000"/>
              <a:gd name="connsiteX460" fmla="*/ 232588 w 4635500"/>
              <a:gd name="connsiteY460" fmla="*/ 2129333 h 6858000"/>
              <a:gd name="connsiteX461" fmla="*/ 232588 w 4635500"/>
              <a:gd name="connsiteY461" fmla="*/ 2129562 h 6858000"/>
              <a:gd name="connsiteX462" fmla="*/ 314960 w 4635500"/>
              <a:gd name="connsiteY462" fmla="*/ 2046656 h 6858000"/>
              <a:gd name="connsiteX463" fmla="*/ 398018 w 4635500"/>
              <a:gd name="connsiteY463" fmla="*/ 1962302 h 6858000"/>
              <a:gd name="connsiteX464" fmla="*/ 315341 w 4635500"/>
              <a:gd name="connsiteY464" fmla="*/ 2044979 h 6858000"/>
              <a:gd name="connsiteX465" fmla="*/ 480695 w 4635500"/>
              <a:gd name="connsiteY465" fmla="*/ 2044979 h 6858000"/>
              <a:gd name="connsiteX466" fmla="*/ 482143 w 4635500"/>
              <a:gd name="connsiteY466" fmla="*/ 2044979 h 6858000"/>
              <a:gd name="connsiteX467" fmla="*/ 399466 w 4635500"/>
              <a:gd name="connsiteY467" fmla="*/ 1962302 h 6858000"/>
              <a:gd name="connsiteX468" fmla="*/ 729580 w 4635500"/>
              <a:gd name="connsiteY468" fmla="*/ 1961868 h 6858000"/>
              <a:gd name="connsiteX469" fmla="*/ 647497 w 4635500"/>
              <a:gd name="connsiteY469" fmla="*/ 2044979 h 6858000"/>
              <a:gd name="connsiteX470" fmla="*/ 811708 w 4635500"/>
              <a:gd name="connsiteY470" fmla="*/ 2044979 h 6858000"/>
              <a:gd name="connsiteX471" fmla="*/ 811708 w 4635500"/>
              <a:gd name="connsiteY471" fmla="*/ 2031721 h 6858000"/>
              <a:gd name="connsiteX472" fmla="*/ 729580 w 4635500"/>
              <a:gd name="connsiteY472" fmla="*/ 1961868 h 6858000"/>
              <a:gd name="connsiteX473" fmla="*/ 481838 w 4635500"/>
              <a:gd name="connsiteY473" fmla="*/ 1873301 h 6858000"/>
              <a:gd name="connsiteX474" fmla="*/ 564515 w 4635500"/>
              <a:gd name="connsiteY474" fmla="*/ 1955978 h 6858000"/>
              <a:gd name="connsiteX475" fmla="*/ 564820 w 4635500"/>
              <a:gd name="connsiteY475" fmla="*/ 1955978 h 6858000"/>
              <a:gd name="connsiteX476" fmla="*/ 647192 w 4635500"/>
              <a:gd name="connsiteY476" fmla="*/ 1873301 h 6858000"/>
              <a:gd name="connsiteX477" fmla="*/ 149606 w 4635500"/>
              <a:gd name="connsiteY477" fmla="*/ 1873301 h 6858000"/>
              <a:gd name="connsiteX478" fmla="*/ 232283 w 4635500"/>
              <a:gd name="connsiteY478" fmla="*/ 1955978 h 6858000"/>
              <a:gd name="connsiteX479" fmla="*/ 314960 w 4635500"/>
              <a:gd name="connsiteY479" fmla="*/ 1873301 h 6858000"/>
              <a:gd name="connsiteX480" fmla="*/ 398018 w 4635500"/>
              <a:gd name="connsiteY480" fmla="*/ 1788719 h 6858000"/>
              <a:gd name="connsiteX481" fmla="*/ 315341 w 4635500"/>
              <a:gd name="connsiteY481" fmla="*/ 1871396 h 6858000"/>
              <a:gd name="connsiteX482" fmla="*/ 480695 w 4635500"/>
              <a:gd name="connsiteY482" fmla="*/ 1871396 h 6858000"/>
              <a:gd name="connsiteX483" fmla="*/ 482143 w 4635500"/>
              <a:gd name="connsiteY483" fmla="*/ 1871396 h 6858000"/>
              <a:gd name="connsiteX484" fmla="*/ 399466 w 4635500"/>
              <a:gd name="connsiteY484" fmla="*/ 1788719 h 6858000"/>
              <a:gd name="connsiteX485" fmla="*/ 729580 w 4635500"/>
              <a:gd name="connsiteY485" fmla="*/ 1788285 h 6858000"/>
              <a:gd name="connsiteX486" fmla="*/ 647497 w 4635500"/>
              <a:gd name="connsiteY486" fmla="*/ 1871396 h 6858000"/>
              <a:gd name="connsiteX487" fmla="*/ 811708 w 4635500"/>
              <a:gd name="connsiteY487" fmla="*/ 1871396 h 6858000"/>
              <a:gd name="connsiteX488" fmla="*/ 811708 w 4635500"/>
              <a:gd name="connsiteY488" fmla="*/ 1858137 h 6858000"/>
              <a:gd name="connsiteX489" fmla="*/ 729580 w 4635500"/>
              <a:gd name="connsiteY489" fmla="*/ 1788285 h 6858000"/>
              <a:gd name="connsiteX490" fmla="*/ 481838 w 4635500"/>
              <a:gd name="connsiteY490" fmla="*/ 1699717 h 6858000"/>
              <a:gd name="connsiteX491" fmla="*/ 564515 w 4635500"/>
              <a:gd name="connsiteY491" fmla="*/ 1782394 h 6858000"/>
              <a:gd name="connsiteX492" fmla="*/ 564820 w 4635500"/>
              <a:gd name="connsiteY492" fmla="*/ 1782394 h 6858000"/>
              <a:gd name="connsiteX493" fmla="*/ 647192 w 4635500"/>
              <a:gd name="connsiteY493" fmla="*/ 1699717 h 6858000"/>
              <a:gd name="connsiteX494" fmla="*/ 149606 w 4635500"/>
              <a:gd name="connsiteY494" fmla="*/ 1699717 h 6858000"/>
              <a:gd name="connsiteX495" fmla="*/ 232283 w 4635500"/>
              <a:gd name="connsiteY495" fmla="*/ 1782394 h 6858000"/>
              <a:gd name="connsiteX496" fmla="*/ 314960 w 4635500"/>
              <a:gd name="connsiteY496" fmla="*/ 1699717 h 6858000"/>
              <a:gd name="connsiteX497" fmla="*/ 398018 w 4635500"/>
              <a:gd name="connsiteY497" fmla="*/ 1616050 h 6858000"/>
              <a:gd name="connsiteX498" fmla="*/ 315341 w 4635500"/>
              <a:gd name="connsiteY498" fmla="*/ 1698727 h 6858000"/>
              <a:gd name="connsiteX499" fmla="*/ 482143 w 4635500"/>
              <a:gd name="connsiteY499" fmla="*/ 1698727 h 6858000"/>
              <a:gd name="connsiteX500" fmla="*/ 399466 w 4635500"/>
              <a:gd name="connsiteY500" fmla="*/ 1616050 h 6858000"/>
              <a:gd name="connsiteX501" fmla="*/ 729580 w 4635500"/>
              <a:gd name="connsiteY501" fmla="*/ 1615615 h 6858000"/>
              <a:gd name="connsiteX502" fmla="*/ 647497 w 4635500"/>
              <a:gd name="connsiteY502" fmla="*/ 1698727 h 6858000"/>
              <a:gd name="connsiteX503" fmla="*/ 811708 w 4635500"/>
              <a:gd name="connsiteY503" fmla="*/ 1698727 h 6858000"/>
              <a:gd name="connsiteX504" fmla="*/ 811708 w 4635500"/>
              <a:gd name="connsiteY504" fmla="*/ 1685468 h 6858000"/>
              <a:gd name="connsiteX505" fmla="*/ 729580 w 4635500"/>
              <a:gd name="connsiteY505" fmla="*/ 1615615 h 6858000"/>
              <a:gd name="connsiteX506" fmla="*/ 481838 w 4635500"/>
              <a:gd name="connsiteY506" fmla="*/ 1527048 h 6858000"/>
              <a:gd name="connsiteX507" fmla="*/ 564515 w 4635500"/>
              <a:gd name="connsiteY507" fmla="*/ 1609725 h 6858000"/>
              <a:gd name="connsiteX508" fmla="*/ 564820 w 4635500"/>
              <a:gd name="connsiteY508" fmla="*/ 1609725 h 6858000"/>
              <a:gd name="connsiteX509" fmla="*/ 647192 w 4635500"/>
              <a:gd name="connsiteY509" fmla="*/ 1527048 h 6858000"/>
              <a:gd name="connsiteX510" fmla="*/ 149911 w 4635500"/>
              <a:gd name="connsiteY510" fmla="*/ 1526819 h 6858000"/>
              <a:gd name="connsiteX511" fmla="*/ 232588 w 4635500"/>
              <a:gd name="connsiteY511" fmla="*/ 1609496 h 6858000"/>
              <a:gd name="connsiteX512" fmla="*/ 315265 w 4635500"/>
              <a:gd name="connsiteY512" fmla="*/ 1526819 h 6858000"/>
              <a:gd name="connsiteX513" fmla="*/ 398018 w 4635500"/>
              <a:gd name="connsiteY513" fmla="*/ 1442466 h 6858000"/>
              <a:gd name="connsiteX514" fmla="*/ 315341 w 4635500"/>
              <a:gd name="connsiteY514" fmla="*/ 1525143 h 6858000"/>
              <a:gd name="connsiteX515" fmla="*/ 480695 w 4635500"/>
              <a:gd name="connsiteY515" fmla="*/ 1525143 h 6858000"/>
              <a:gd name="connsiteX516" fmla="*/ 482143 w 4635500"/>
              <a:gd name="connsiteY516" fmla="*/ 1525143 h 6858000"/>
              <a:gd name="connsiteX517" fmla="*/ 399466 w 4635500"/>
              <a:gd name="connsiteY517" fmla="*/ 1442466 h 6858000"/>
              <a:gd name="connsiteX518" fmla="*/ 729580 w 4635500"/>
              <a:gd name="connsiteY518" fmla="*/ 1442032 h 6858000"/>
              <a:gd name="connsiteX519" fmla="*/ 647497 w 4635500"/>
              <a:gd name="connsiteY519" fmla="*/ 1525143 h 6858000"/>
              <a:gd name="connsiteX520" fmla="*/ 811708 w 4635500"/>
              <a:gd name="connsiteY520" fmla="*/ 1525143 h 6858000"/>
              <a:gd name="connsiteX521" fmla="*/ 811708 w 4635500"/>
              <a:gd name="connsiteY521" fmla="*/ 1511884 h 6858000"/>
              <a:gd name="connsiteX522" fmla="*/ 729580 w 4635500"/>
              <a:gd name="connsiteY522" fmla="*/ 1442032 h 6858000"/>
              <a:gd name="connsiteX523" fmla="*/ 481838 w 4635500"/>
              <a:gd name="connsiteY523" fmla="*/ 1353464 h 6858000"/>
              <a:gd name="connsiteX524" fmla="*/ 564515 w 4635500"/>
              <a:gd name="connsiteY524" fmla="*/ 1436141 h 6858000"/>
              <a:gd name="connsiteX525" fmla="*/ 564820 w 4635500"/>
              <a:gd name="connsiteY525" fmla="*/ 1436141 h 6858000"/>
              <a:gd name="connsiteX526" fmla="*/ 647192 w 4635500"/>
              <a:gd name="connsiteY526" fmla="*/ 1353464 h 6858000"/>
              <a:gd name="connsiteX527" fmla="*/ 149911 w 4635500"/>
              <a:gd name="connsiteY527" fmla="*/ 1353236 h 6858000"/>
              <a:gd name="connsiteX528" fmla="*/ 232588 w 4635500"/>
              <a:gd name="connsiteY528" fmla="*/ 1435913 h 6858000"/>
              <a:gd name="connsiteX529" fmla="*/ 232588 w 4635500"/>
              <a:gd name="connsiteY529" fmla="*/ 1436141 h 6858000"/>
              <a:gd name="connsiteX530" fmla="*/ 314960 w 4635500"/>
              <a:gd name="connsiteY530" fmla="*/ 1353236 h 6858000"/>
              <a:gd name="connsiteX531" fmla="*/ 398018 w 4635500"/>
              <a:gd name="connsiteY531" fmla="*/ 1268882 h 6858000"/>
              <a:gd name="connsiteX532" fmla="*/ 315341 w 4635500"/>
              <a:gd name="connsiteY532" fmla="*/ 1351559 h 6858000"/>
              <a:gd name="connsiteX533" fmla="*/ 480695 w 4635500"/>
              <a:gd name="connsiteY533" fmla="*/ 1351559 h 6858000"/>
              <a:gd name="connsiteX534" fmla="*/ 482143 w 4635500"/>
              <a:gd name="connsiteY534" fmla="*/ 1351559 h 6858000"/>
              <a:gd name="connsiteX535" fmla="*/ 399466 w 4635500"/>
              <a:gd name="connsiteY535" fmla="*/ 1268882 h 6858000"/>
              <a:gd name="connsiteX536" fmla="*/ 729580 w 4635500"/>
              <a:gd name="connsiteY536" fmla="*/ 1268448 h 6858000"/>
              <a:gd name="connsiteX537" fmla="*/ 647497 w 4635500"/>
              <a:gd name="connsiteY537" fmla="*/ 1351559 h 6858000"/>
              <a:gd name="connsiteX538" fmla="*/ 811708 w 4635500"/>
              <a:gd name="connsiteY538" fmla="*/ 1351559 h 6858000"/>
              <a:gd name="connsiteX539" fmla="*/ 811708 w 4635500"/>
              <a:gd name="connsiteY539" fmla="*/ 1338301 h 6858000"/>
              <a:gd name="connsiteX540" fmla="*/ 729580 w 4635500"/>
              <a:gd name="connsiteY540" fmla="*/ 1268448 h 6858000"/>
              <a:gd name="connsiteX541" fmla="*/ 481838 w 4635500"/>
              <a:gd name="connsiteY541" fmla="*/ 1179881 h 6858000"/>
              <a:gd name="connsiteX542" fmla="*/ 564515 w 4635500"/>
              <a:gd name="connsiteY542" fmla="*/ 1262558 h 6858000"/>
              <a:gd name="connsiteX543" fmla="*/ 564820 w 4635500"/>
              <a:gd name="connsiteY543" fmla="*/ 1262558 h 6858000"/>
              <a:gd name="connsiteX544" fmla="*/ 647192 w 4635500"/>
              <a:gd name="connsiteY544" fmla="*/ 1179881 h 6858000"/>
              <a:gd name="connsiteX545" fmla="*/ 149606 w 4635500"/>
              <a:gd name="connsiteY545" fmla="*/ 1179881 h 6858000"/>
              <a:gd name="connsiteX546" fmla="*/ 232283 w 4635500"/>
              <a:gd name="connsiteY546" fmla="*/ 1262558 h 6858000"/>
              <a:gd name="connsiteX547" fmla="*/ 314960 w 4635500"/>
              <a:gd name="connsiteY547" fmla="*/ 1179881 h 6858000"/>
              <a:gd name="connsiteX548" fmla="*/ 398018 w 4635500"/>
              <a:gd name="connsiteY548" fmla="*/ 1095299 h 6858000"/>
              <a:gd name="connsiteX549" fmla="*/ 315341 w 4635500"/>
              <a:gd name="connsiteY549" fmla="*/ 1177976 h 6858000"/>
              <a:gd name="connsiteX550" fmla="*/ 480695 w 4635500"/>
              <a:gd name="connsiteY550" fmla="*/ 1177976 h 6858000"/>
              <a:gd name="connsiteX551" fmla="*/ 482143 w 4635500"/>
              <a:gd name="connsiteY551" fmla="*/ 1177976 h 6858000"/>
              <a:gd name="connsiteX552" fmla="*/ 399466 w 4635500"/>
              <a:gd name="connsiteY552" fmla="*/ 1095299 h 6858000"/>
              <a:gd name="connsiteX553" fmla="*/ 729580 w 4635500"/>
              <a:gd name="connsiteY553" fmla="*/ 1094865 h 6858000"/>
              <a:gd name="connsiteX554" fmla="*/ 647497 w 4635500"/>
              <a:gd name="connsiteY554" fmla="*/ 1177976 h 6858000"/>
              <a:gd name="connsiteX555" fmla="*/ 811708 w 4635500"/>
              <a:gd name="connsiteY555" fmla="*/ 1177976 h 6858000"/>
              <a:gd name="connsiteX556" fmla="*/ 811708 w 4635500"/>
              <a:gd name="connsiteY556" fmla="*/ 1164717 h 6858000"/>
              <a:gd name="connsiteX557" fmla="*/ 729580 w 4635500"/>
              <a:gd name="connsiteY557" fmla="*/ 1094865 h 6858000"/>
              <a:gd name="connsiteX558" fmla="*/ 481838 w 4635500"/>
              <a:gd name="connsiteY558" fmla="*/ 1006297 h 6858000"/>
              <a:gd name="connsiteX559" fmla="*/ 564515 w 4635500"/>
              <a:gd name="connsiteY559" fmla="*/ 1088974 h 6858000"/>
              <a:gd name="connsiteX560" fmla="*/ 564820 w 4635500"/>
              <a:gd name="connsiteY560" fmla="*/ 1088974 h 6858000"/>
              <a:gd name="connsiteX561" fmla="*/ 647192 w 4635500"/>
              <a:gd name="connsiteY561" fmla="*/ 1006297 h 6858000"/>
              <a:gd name="connsiteX562" fmla="*/ 149606 w 4635500"/>
              <a:gd name="connsiteY562" fmla="*/ 1006297 h 6858000"/>
              <a:gd name="connsiteX563" fmla="*/ 232283 w 4635500"/>
              <a:gd name="connsiteY563" fmla="*/ 1088974 h 6858000"/>
              <a:gd name="connsiteX564" fmla="*/ 314960 w 4635500"/>
              <a:gd name="connsiteY564" fmla="*/ 1006297 h 6858000"/>
              <a:gd name="connsiteX565" fmla="*/ 398018 w 4635500"/>
              <a:gd name="connsiteY565" fmla="*/ 922630 h 6858000"/>
              <a:gd name="connsiteX566" fmla="*/ 315341 w 4635500"/>
              <a:gd name="connsiteY566" fmla="*/ 1005307 h 6858000"/>
              <a:gd name="connsiteX567" fmla="*/ 482143 w 4635500"/>
              <a:gd name="connsiteY567" fmla="*/ 1005307 h 6858000"/>
              <a:gd name="connsiteX568" fmla="*/ 399466 w 4635500"/>
              <a:gd name="connsiteY568" fmla="*/ 922630 h 6858000"/>
              <a:gd name="connsiteX569" fmla="*/ 729580 w 4635500"/>
              <a:gd name="connsiteY569" fmla="*/ 922195 h 6858000"/>
              <a:gd name="connsiteX570" fmla="*/ 647497 w 4635500"/>
              <a:gd name="connsiteY570" fmla="*/ 1005307 h 6858000"/>
              <a:gd name="connsiteX571" fmla="*/ 811708 w 4635500"/>
              <a:gd name="connsiteY571" fmla="*/ 1005307 h 6858000"/>
              <a:gd name="connsiteX572" fmla="*/ 811708 w 4635500"/>
              <a:gd name="connsiteY572" fmla="*/ 992048 h 6858000"/>
              <a:gd name="connsiteX573" fmla="*/ 729580 w 4635500"/>
              <a:gd name="connsiteY573" fmla="*/ 922195 h 6858000"/>
              <a:gd name="connsiteX574" fmla="*/ 481838 w 4635500"/>
              <a:gd name="connsiteY574" fmla="*/ 833628 h 6858000"/>
              <a:gd name="connsiteX575" fmla="*/ 564515 w 4635500"/>
              <a:gd name="connsiteY575" fmla="*/ 916305 h 6858000"/>
              <a:gd name="connsiteX576" fmla="*/ 564820 w 4635500"/>
              <a:gd name="connsiteY576" fmla="*/ 916305 h 6858000"/>
              <a:gd name="connsiteX577" fmla="*/ 647192 w 4635500"/>
              <a:gd name="connsiteY577" fmla="*/ 833628 h 6858000"/>
              <a:gd name="connsiteX578" fmla="*/ 149911 w 4635500"/>
              <a:gd name="connsiteY578" fmla="*/ 833399 h 6858000"/>
              <a:gd name="connsiteX579" fmla="*/ 232588 w 4635500"/>
              <a:gd name="connsiteY579" fmla="*/ 916076 h 6858000"/>
              <a:gd name="connsiteX580" fmla="*/ 315265 w 4635500"/>
              <a:gd name="connsiteY580" fmla="*/ 833399 h 6858000"/>
              <a:gd name="connsiteX581" fmla="*/ 398018 w 4635500"/>
              <a:gd name="connsiteY581" fmla="*/ 749046 h 6858000"/>
              <a:gd name="connsiteX582" fmla="*/ 315341 w 4635500"/>
              <a:gd name="connsiteY582" fmla="*/ 831723 h 6858000"/>
              <a:gd name="connsiteX583" fmla="*/ 480695 w 4635500"/>
              <a:gd name="connsiteY583" fmla="*/ 831723 h 6858000"/>
              <a:gd name="connsiteX584" fmla="*/ 482143 w 4635500"/>
              <a:gd name="connsiteY584" fmla="*/ 831723 h 6858000"/>
              <a:gd name="connsiteX585" fmla="*/ 399466 w 4635500"/>
              <a:gd name="connsiteY585" fmla="*/ 749046 h 6858000"/>
              <a:gd name="connsiteX586" fmla="*/ 729580 w 4635500"/>
              <a:gd name="connsiteY586" fmla="*/ 748609 h 6858000"/>
              <a:gd name="connsiteX587" fmla="*/ 647497 w 4635500"/>
              <a:gd name="connsiteY587" fmla="*/ 831723 h 6858000"/>
              <a:gd name="connsiteX588" fmla="*/ 811708 w 4635500"/>
              <a:gd name="connsiteY588" fmla="*/ 831723 h 6858000"/>
              <a:gd name="connsiteX589" fmla="*/ 811708 w 4635500"/>
              <a:gd name="connsiteY589" fmla="*/ 818464 h 6858000"/>
              <a:gd name="connsiteX590" fmla="*/ 729580 w 4635500"/>
              <a:gd name="connsiteY590" fmla="*/ 748609 h 6858000"/>
              <a:gd name="connsiteX591" fmla="*/ 481838 w 4635500"/>
              <a:gd name="connsiteY591" fmla="*/ 660044 h 6858000"/>
              <a:gd name="connsiteX592" fmla="*/ 564515 w 4635500"/>
              <a:gd name="connsiteY592" fmla="*/ 742721 h 6858000"/>
              <a:gd name="connsiteX593" fmla="*/ 564820 w 4635500"/>
              <a:gd name="connsiteY593" fmla="*/ 742721 h 6858000"/>
              <a:gd name="connsiteX594" fmla="*/ 647192 w 4635500"/>
              <a:gd name="connsiteY594" fmla="*/ 660044 h 6858000"/>
              <a:gd name="connsiteX595" fmla="*/ 149911 w 4635500"/>
              <a:gd name="connsiteY595" fmla="*/ 660044 h 6858000"/>
              <a:gd name="connsiteX596" fmla="*/ 232588 w 4635500"/>
              <a:gd name="connsiteY596" fmla="*/ 742721 h 6858000"/>
              <a:gd name="connsiteX597" fmla="*/ 314960 w 4635500"/>
              <a:gd name="connsiteY597" fmla="*/ 660044 h 6858000"/>
              <a:gd name="connsiteX598" fmla="*/ 398018 w 4635500"/>
              <a:gd name="connsiteY598" fmla="*/ 575462 h 6858000"/>
              <a:gd name="connsiteX599" fmla="*/ 315341 w 4635500"/>
              <a:gd name="connsiteY599" fmla="*/ 658139 h 6858000"/>
              <a:gd name="connsiteX600" fmla="*/ 480695 w 4635500"/>
              <a:gd name="connsiteY600" fmla="*/ 658139 h 6858000"/>
              <a:gd name="connsiteX601" fmla="*/ 482143 w 4635500"/>
              <a:gd name="connsiteY601" fmla="*/ 658139 h 6858000"/>
              <a:gd name="connsiteX602" fmla="*/ 399466 w 4635500"/>
              <a:gd name="connsiteY602" fmla="*/ 575462 h 6858000"/>
              <a:gd name="connsiteX603" fmla="*/ 729580 w 4635500"/>
              <a:gd name="connsiteY603" fmla="*/ 575025 h 6858000"/>
              <a:gd name="connsiteX604" fmla="*/ 647497 w 4635500"/>
              <a:gd name="connsiteY604" fmla="*/ 658139 h 6858000"/>
              <a:gd name="connsiteX605" fmla="*/ 811708 w 4635500"/>
              <a:gd name="connsiteY605" fmla="*/ 658139 h 6858000"/>
              <a:gd name="connsiteX606" fmla="*/ 811708 w 4635500"/>
              <a:gd name="connsiteY606" fmla="*/ 644881 h 6858000"/>
              <a:gd name="connsiteX607" fmla="*/ 729580 w 4635500"/>
              <a:gd name="connsiteY607" fmla="*/ 575025 h 6858000"/>
              <a:gd name="connsiteX608" fmla="*/ 481838 w 4635500"/>
              <a:gd name="connsiteY608" fmla="*/ 486461 h 6858000"/>
              <a:gd name="connsiteX609" fmla="*/ 564515 w 4635500"/>
              <a:gd name="connsiteY609" fmla="*/ 569138 h 6858000"/>
              <a:gd name="connsiteX610" fmla="*/ 564820 w 4635500"/>
              <a:gd name="connsiteY610" fmla="*/ 569138 h 6858000"/>
              <a:gd name="connsiteX611" fmla="*/ 647192 w 4635500"/>
              <a:gd name="connsiteY611" fmla="*/ 486461 h 6858000"/>
              <a:gd name="connsiteX612" fmla="*/ 149606 w 4635500"/>
              <a:gd name="connsiteY612" fmla="*/ 486461 h 6858000"/>
              <a:gd name="connsiteX613" fmla="*/ 232283 w 4635500"/>
              <a:gd name="connsiteY613" fmla="*/ 569138 h 6858000"/>
              <a:gd name="connsiteX614" fmla="*/ 314960 w 4635500"/>
              <a:gd name="connsiteY614" fmla="*/ 486461 h 6858000"/>
              <a:gd name="connsiteX615" fmla="*/ 398018 w 4635500"/>
              <a:gd name="connsiteY615" fmla="*/ 401879 h 6858000"/>
              <a:gd name="connsiteX616" fmla="*/ 315341 w 4635500"/>
              <a:gd name="connsiteY616" fmla="*/ 484556 h 6858000"/>
              <a:gd name="connsiteX617" fmla="*/ 480695 w 4635500"/>
              <a:gd name="connsiteY617" fmla="*/ 484556 h 6858000"/>
              <a:gd name="connsiteX618" fmla="*/ 482143 w 4635500"/>
              <a:gd name="connsiteY618" fmla="*/ 484556 h 6858000"/>
              <a:gd name="connsiteX619" fmla="*/ 399466 w 4635500"/>
              <a:gd name="connsiteY619" fmla="*/ 401879 h 6858000"/>
              <a:gd name="connsiteX620" fmla="*/ 729580 w 4635500"/>
              <a:gd name="connsiteY620" fmla="*/ 401441 h 6858000"/>
              <a:gd name="connsiteX621" fmla="*/ 647497 w 4635500"/>
              <a:gd name="connsiteY621" fmla="*/ 484556 h 6858000"/>
              <a:gd name="connsiteX622" fmla="*/ 811708 w 4635500"/>
              <a:gd name="connsiteY622" fmla="*/ 484556 h 6858000"/>
              <a:gd name="connsiteX623" fmla="*/ 811708 w 4635500"/>
              <a:gd name="connsiteY623" fmla="*/ 471297 h 6858000"/>
              <a:gd name="connsiteX624" fmla="*/ 729580 w 4635500"/>
              <a:gd name="connsiteY624" fmla="*/ 401441 h 6858000"/>
              <a:gd name="connsiteX625" fmla="*/ 481838 w 4635500"/>
              <a:gd name="connsiteY625" fmla="*/ 312877 h 6858000"/>
              <a:gd name="connsiteX626" fmla="*/ 564515 w 4635500"/>
              <a:gd name="connsiteY626" fmla="*/ 395554 h 6858000"/>
              <a:gd name="connsiteX627" fmla="*/ 564820 w 4635500"/>
              <a:gd name="connsiteY627" fmla="*/ 395554 h 6858000"/>
              <a:gd name="connsiteX628" fmla="*/ 647192 w 4635500"/>
              <a:gd name="connsiteY628" fmla="*/ 312877 h 6858000"/>
              <a:gd name="connsiteX629" fmla="*/ 149606 w 4635500"/>
              <a:gd name="connsiteY629" fmla="*/ 312877 h 6858000"/>
              <a:gd name="connsiteX630" fmla="*/ 232283 w 4635500"/>
              <a:gd name="connsiteY630" fmla="*/ 395554 h 6858000"/>
              <a:gd name="connsiteX631" fmla="*/ 314960 w 4635500"/>
              <a:gd name="connsiteY631" fmla="*/ 312877 h 6858000"/>
              <a:gd name="connsiteX632" fmla="*/ 149911 w 4635500"/>
              <a:gd name="connsiteY632" fmla="*/ 312877 h 6858000"/>
              <a:gd name="connsiteX633" fmla="*/ 398018 w 4635500"/>
              <a:gd name="connsiteY633" fmla="*/ 229210 h 6858000"/>
              <a:gd name="connsiteX634" fmla="*/ 315341 w 4635500"/>
              <a:gd name="connsiteY634" fmla="*/ 311887 h 6858000"/>
              <a:gd name="connsiteX635" fmla="*/ 482143 w 4635500"/>
              <a:gd name="connsiteY635" fmla="*/ 311887 h 6858000"/>
              <a:gd name="connsiteX636" fmla="*/ 399466 w 4635500"/>
              <a:gd name="connsiteY636" fmla="*/ 229210 h 6858000"/>
              <a:gd name="connsiteX637" fmla="*/ 729580 w 4635500"/>
              <a:gd name="connsiteY637" fmla="*/ 228772 h 6858000"/>
              <a:gd name="connsiteX638" fmla="*/ 647497 w 4635500"/>
              <a:gd name="connsiteY638" fmla="*/ 311887 h 6858000"/>
              <a:gd name="connsiteX639" fmla="*/ 811708 w 4635500"/>
              <a:gd name="connsiteY639" fmla="*/ 311887 h 6858000"/>
              <a:gd name="connsiteX640" fmla="*/ 811708 w 4635500"/>
              <a:gd name="connsiteY640" fmla="*/ 298628 h 6858000"/>
              <a:gd name="connsiteX641" fmla="*/ 729580 w 4635500"/>
              <a:gd name="connsiteY641" fmla="*/ 228772 h 6858000"/>
              <a:gd name="connsiteX642" fmla="*/ 482143 w 4635500"/>
              <a:gd name="connsiteY642" fmla="*/ 140208 h 6858000"/>
              <a:gd name="connsiteX643" fmla="*/ 564820 w 4635500"/>
              <a:gd name="connsiteY643" fmla="*/ 222885 h 6858000"/>
              <a:gd name="connsiteX644" fmla="*/ 647497 w 4635500"/>
              <a:gd name="connsiteY644" fmla="*/ 140208 h 6858000"/>
              <a:gd name="connsiteX645" fmla="*/ 149606 w 4635500"/>
              <a:gd name="connsiteY645" fmla="*/ 140208 h 6858000"/>
              <a:gd name="connsiteX646" fmla="*/ 232283 w 4635500"/>
              <a:gd name="connsiteY646" fmla="*/ 222885 h 6858000"/>
              <a:gd name="connsiteX647" fmla="*/ 314960 w 4635500"/>
              <a:gd name="connsiteY647" fmla="*/ 140208 h 6858000"/>
              <a:gd name="connsiteX648" fmla="*/ 398018 w 4635500"/>
              <a:gd name="connsiteY648" fmla="*/ 55626 h 6858000"/>
              <a:gd name="connsiteX649" fmla="*/ 315341 w 4635500"/>
              <a:gd name="connsiteY649" fmla="*/ 138303 h 6858000"/>
              <a:gd name="connsiteX650" fmla="*/ 482143 w 4635500"/>
              <a:gd name="connsiteY650" fmla="*/ 138303 h 6858000"/>
              <a:gd name="connsiteX651" fmla="*/ 399466 w 4635500"/>
              <a:gd name="connsiteY651" fmla="*/ 55626 h 6858000"/>
              <a:gd name="connsiteX652" fmla="*/ 729580 w 4635500"/>
              <a:gd name="connsiteY652" fmla="*/ 55189 h 6858000"/>
              <a:gd name="connsiteX653" fmla="*/ 647497 w 4635500"/>
              <a:gd name="connsiteY653" fmla="*/ 138303 h 6858000"/>
              <a:gd name="connsiteX654" fmla="*/ 811708 w 4635500"/>
              <a:gd name="connsiteY654" fmla="*/ 138303 h 6858000"/>
              <a:gd name="connsiteX655" fmla="*/ 811708 w 4635500"/>
              <a:gd name="connsiteY655" fmla="*/ 125044 h 6858000"/>
              <a:gd name="connsiteX656" fmla="*/ 729580 w 4635500"/>
              <a:gd name="connsiteY656" fmla="*/ 55189 h 6858000"/>
              <a:gd name="connsiteX657" fmla="*/ 0 w 4635500"/>
              <a:gd name="connsiteY657" fmla="*/ 0 h 6858000"/>
              <a:gd name="connsiteX658" fmla="*/ 156997 w 4635500"/>
              <a:gd name="connsiteY658" fmla="*/ 0 h 6858000"/>
              <a:gd name="connsiteX659" fmla="*/ 232588 w 4635500"/>
              <a:gd name="connsiteY659" fmla="*/ 49301 h 6858000"/>
              <a:gd name="connsiteX660" fmla="*/ 308254 w 4635500"/>
              <a:gd name="connsiteY660" fmla="*/ 0 h 6858000"/>
              <a:gd name="connsiteX661" fmla="*/ 489229 w 4635500"/>
              <a:gd name="connsiteY661" fmla="*/ 0 h 6858000"/>
              <a:gd name="connsiteX662" fmla="*/ 564820 w 4635500"/>
              <a:gd name="connsiteY662" fmla="*/ 49301 h 6858000"/>
              <a:gd name="connsiteX663" fmla="*/ 640486 w 4635500"/>
              <a:gd name="connsiteY663" fmla="*/ 0 h 6858000"/>
              <a:gd name="connsiteX664" fmla="*/ 811708 w 4635500"/>
              <a:gd name="connsiteY664" fmla="*/ 0 h 6858000"/>
              <a:gd name="connsiteX665" fmla="*/ 4635500 w 4635500"/>
              <a:gd name="connsiteY665" fmla="*/ 0 h 6858000"/>
              <a:gd name="connsiteX666" fmla="*/ 4635500 w 4635500"/>
              <a:gd name="connsiteY666" fmla="*/ 6858000 h 6858000"/>
              <a:gd name="connsiteX667" fmla="*/ 801954 w 4635500"/>
              <a:gd name="connsiteY667" fmla="*/ 6858000 h 6858000"/>
              <a:gd name="connsiteX668" fmla="*/ 770994 w 4635500"/>
              <a:gd name="connsiteY668" fmla="*/ 6827040 h 6858000"/>
              <a:gd name="connsiteX669" fmla="*/ 658470 w 4635500"/>
              <a:gd name="connsiteY669" fmla="*/ 6858000 h 6858000"/>
              <a:gd name="connsiteX670" fmla="*/ 471246 w 4635500"/>
              <a:gd name="connsiteY670" fmla="*/ 6858000 h 6858000"/>
              <a:gd name="connsiteX671" fmla="*/ 399466 w 4635500"/>
              <a:gd name="connsiteY671" fmla="*/ 6816243 h 6858000"/>
              <a:gd name="connsiteX672" fmla="*/ 398018 w 4635500"/>
              <a:gd name="connsiteY672" fmla="*/ 6816243 h 6858000"/>
              <a:gd name="connsiteX673" fmla="*/ 326314 w 4635500"/>
              <a:gd name="connsiteY673" fmla="*/ 6858000 h 6858000"/>
              <a:gd name="connsiteX674" fmla="*/ 139014 w 4635500"/>
              <a:gd name="connsiteY674" fmla="*/ 6858000 h 6858000"/>
              <a:gd name="connsiteX675" fmla="*/ 108056 w 4635500"/>
              <a:gd name="connsiteY675" fmla="*/ 6827040 h 6858000"/>
              <a:gd name="connsiteX676" fmla="*/ 17043 w 4635500"/>
              <a:gd name="connsiteY676" fmla="*/ 6833279 h 6858000"/>
              <a:gd name="connsiteX677" fmla="*/ 0 w 4635500"/>
              <a:gd name="connsiteY677" fmla="*/ 6852864 h 6858000"/>
              <a:gd name="connsiteX678" fmla="*/ 0 w 4635500"/>
              <a:gd name="connsiteY678" fmla="*/ 6725336 h 6858000"/>
              <a:gd name="connsiteX679" fmla="*/ 149911 w 4635500"/>
              <a:gd name="connsiteY679" fmla="*/ 6725336 h 6858000"/>
              <a:gd name="connsiteX680" fmla="*/ 67234 w 4635500"/>
              <a:gd name="connsiteY680" fmla="*/ 6642659 h 6858000"/>
              <a:gd name="connsiteX681" fmla="*/ 8773 w 4635500"/>
              <a:gd name="connsiteY681" fmla="*/ 6666876 h 6858000"/>
              <a:gd name="connsiteX682" fmla="*/ 0 w 4635500"/>
              <a:gd name="connsiteY682" fmla="*/ 6679887 h 6858000"/>
              <a:gd name="connsiteX683" fmla="*/ 0 w 4635500"/>
              <a:gd name="connsiteY683" fmla="*/ 6552667 h 6858000"/>
              <a:gd name="connsiteX684" fmla="*/ 149911 w 4635500"/>
              <a:gd name="connsiteY684" fmla="*/ 6552667 h 6858000"/>
              <a:gd name="connsiteX685" fmla="*/ 67234 w 4635500"/>
              <a:gd name="connsiteY685" fmla="*/ 6469990 h 6858000"/>
              <a:gd name="connsiteX686" fmla="*/ 8773 w 4635500"/>
              <a:gd name="connsiteY686" fmla="*/ 6494207 h 6858000"/>
              <a:gd name="connsiteX687" fmla="*/ 0 w 4635500"/>
              <a:gd name="connsiteY687" fmla="*/ 6507218 h 6858000"/>
              <a:gd name="connsiteX688" fmla="*/ 0 w 4635500"/>
              <a:gd name="connsiteY688" fmla="*/ 6379083 h 6858000"/>
              <a:gd name="connsiteX689" fmla="*/ 149911 w 4635500"/>
              <a:gd name="connsiteY689" fmla="*/ 6379083 h 6858000"/>
              <a:gd name="connsiteX690" fmla="*/ 67234 w 4635500"/>
              <a:gd name="connsiteY690" fmla="*/ 6296406 h 6858000"/>
              <a:gd name="connsiteX691" fmla="*/ 8773 w 4635500"/>
              <a:gd name="connsiteY691" fmla="*/ 6320623 h 6858000"/>
              <a:gd name="connsiteX692" fmla="*/ 0 w 4635500"/>
              <a:gd name="connsiteY692" fmla="*/ 6333634 h 6858000"/>
              <a:gd name="connsiteX693" fmla="*/ 0 w 4635500"/>
              <a:gd name="connsiteY693" fmla="*/ 6205500 h 6858000"/>
              <a:gd name="connsiteX694" fmla="*/ 149911 w 4635500"/>
              <a:gd name="connsiteY694" fmla="*/ 6205500 h 6858000"/>
              <a:gd name="connsiteX695" fmla="*/ 67234 w 4635500"/>
              <a:gd name="connsiteY695" fmla="*/ 6122823 h 6858000"/>
              <a:gd name="connsiteX696" fmla="*/ 8773 w 4635500"/>
              <a:gd name="connsiteY696" fmla="*/ 6147040 h 6858000"/>
              <a:gd name="connsiteX697" fmla="*/ 0 w 4635500"/>
              <a:gd name="connsiteY697" fmla="*/ 6160051 h 6858000"/>
              <a:gd name="connsiteX698" fmla="*/ 0 w 4635500"/>
              <a:gd name="connsiteY698" fmla="*/ 6031916 h 6858000"/>
              <a:gd name="connsiteX699" fmla="*/ 149911 w 4635500"/>
              <a:gd name="connsiteY699" fmla="*/ 6031916 h 6858000"/>
              <a:gd name="connsiteX700" fmla="*/ 67234 w 4635500"/>
              <a:gd name="connsiteY700" fmla="*/ 5949239 h 6858000"/>
              <a:gd name="connsiteX701" fmla="*/ 8773 w 4635500"/>
              <a:gd name="connsiteY701" fmla="*/ 5973456 h 6858000"/>
              <a:gd name="connsiteX702" fmla="*/ 0 w 4635500"/>
              <a:gd name="connsiteY702" fmla="*/ 5986467 h 6858000"/>
              <a:gd name="connsiteX703" fmla="*/ 0 w 4635500"/>
              <a:gd name="connsiteY703" fmla="*/ 5859247 h 6858000"/>
              <a:gd name="connsiteX704" fmla="*/ 149911 w 4635500"/>
              <a:gd name="connsiteY704" fmla="*/ 5859247 h 6858000"/>
              <a:gd name="connsiteX705" fmla="*/ 67234 w 4635500"/>
              <a:gd name="connsiteY705" fmla="*/ 5776570 h 6858000"/>
              <a:gd name="connsiteX706" fmla="*/ 8773 w 4635500"/>
              <a:gd name="connsiteY706" fmla="*/ 5800787 h 6858000"/>
              <a:gd name="connsiteX707" fmla="*/ 0 w 4635500"/>
              <a:gd name="connsiteY707" fmla="*/ 5813798 h 6858000"/>
              <a:gd name="connsiteX708" fmla="*/ 0 w 4635500"/>
              <a:gd name="connsiteY708" fmla="*/ 5685663 h 6858000"/>
              <a:gd name="connsiteX709" fmla="*/ 149911 w 4635500"/>
              <a:gd name="connsiteY709" fmla="*/ 5685663 h 6858000"/>
              <a:gd name="connsiteX710" fmla="*/ 67234 w 4635500"/>
              <a:gd name="connsiteY710" fmla="*/ 5602986 h 6858000"/>
              <a:gd name="connsiteX711" fmla="*/ 8773 w 4635500"/>
              <a:gd name="connsiteY711" fmla="*/ 5627203 h 6858000"/>
              <a:gd name="connsiteX712" fmla="*/ 0 w 4635500"/>
              <a:gd name="connsiteY712" fmla="*/ 5640214 h 6858000"/>
              <a:gd name="connsiteX713" fmla="*/ 0 w 4635500"/>
              <a:gd name="connsiteY713" fmla="*/ 5512080 h 6858000"/>
              <a:gd name="connsiteX714" fmla="*/ 149911 w 4635500"/>
              <a:gd name="connsiteY714" fmla="*/ 5512080 h 6858000"/>
              <a:gd name="connsiteX715" fmla="*/ 67234 w 4635500"/>
              <a:gd name="connsiteY715" fmla="*/ 5429403 h 6858000"/>
              <a:gd name="connsiteX716" fmla="*/ 8773 w 4635500"/>
              <a:gd name="connsiteY716" fmla="*/ 5453620 h 6858000"/>
              <a:gd name="connsiteX717" fmla="*/ 0 w 4635500"/>
              <a:gd name="connsiteY717" fmla="*/ 5466631 h 6858000"/>
              <a:gd name="connsiteX718" fmla="*/ 0 w 4635500"/>
              <a:gd name="connsiteY718" fmla="*/ 5338496 h 6858000"/>
              <a:gd name="connsiteX719" fmla="*/ 149911 w 4635500"/>
              <a:gd name="connsiteY719" fmla="*/ 5338496 h 6858000"/>
              <a:gd name="connsiteX720" fmla="*/ 67234 w 4635500"/>
              <a:gd name="connsiteY720" fmla="*/ 5255819 h 6858000"/>
              <a:gd name="connsiteX721" fmla="*/ 8773 w 4635500"/>
              <a:gd name="connsiteY721" fmla="*/ 5280036 h 6858000"/>
              <a:gd name="connsiteX722" fmla="*/ 0 w 4635500"/>
              <a:gd name="connsiteY722" fmla="*/ 5293047 h 6858000"/>
              <a:gd name="connsiteX723" fmla="*/ 0 w 4635500"/>
              <a:gd name="connsiteY723" fmla="*/ 5165827 h 6858000"/>
              <a:gd name="connsiteX724" fmla="*/ 149911 w 4635500"/>
              <a:gd name="connsiteY724" fmla="*/ 5165827 h 6858000"/>
              <a:gd name="connsiteX725" fmla="*/ 67234 w 4635500"/>
              <a:gd name="connsiteY725" fmla="*/ 5083150 h 6858000"/>
              <a:gd name="connsiteX726" fmla="*/ 8773 w 4635500"/>
              <a:gd name="connsiteY726" fmla="*/ 5107367 h 6858000"/>
              <a:gd name="connsiteX727" fmla="*/ 0 w 4635500"/>
              <a:gd name="connsiteY727" fmla="*/ 5120378 h 6858000"/>
              <a:gd name="connsiteX728" fmla="*/ 0 w 4635500"/>
              <a:gd name="connsiteY728" fmla="*/ 4992243 h 6858000"/>
              <a:gd name="connsiteX729" fmla="*/ 149911 w 4635500"/>
              <a:gd name="connsiteY729" fmla="*/ 4992243 h 6858000"/>
              <a:gd name="connsiteX730" fmla="*/ 67234 w 4635500"/>
              <a:gd name="connsiteY730" fmla="*/ 4909566 h 6858000"/>
              <a:gd name="connsiteX731" fmla="*/ 8773 w 4635500"/>
              <a:gd name="connsiteY731" fmla="*/ 4933783 h 6858000"/>
              <a:gd name="connsiteX732" fmla="*/ 0 w 4635500"/>
              <a:gd name="connsiteY732" fmla="*/ 4946794 h 6858000"/>
              <a:gd name="connsiteX733" fmla="*/ 0 w 4635500"/>
              <a:gd name="connsiteY733" fmla="*/ 4818660 h 6858000"/>
              <a:gd name="connsiteX734" fmla="*/ 149911 w 4635500"/>
              <a:gd name="connsiteY734" fmla="*/ 4818660 h 6858000"/>
              <a:gd name="connsiteX735" fmla="*/ 67234 w 4635500"/>
              <a:gd name="connsiteY735" fmla="*/ 4735983 h 6858000"/>
              <a:gd name="connsiteX736" fmla="*/ 8773 w 4635500"/>
              <a:gd name="connsiteY736" fmla="*/ 4760200 h 6858000"/>
              <a:gd name="connsiteX737" fmla="*/ 0 w 4635500"/>
              <a:gd name="connsiteY737" fmla="*/ 4773211 h 6858000"/>
              <a:gd name="connsiteX738" fmla="*/ 0 w 4635500"/>
              <a:gd name="connsiteY738" fmla="*/ 4645076 h 6858000"/>
              <a:gd name="connsiteX739" fmla="*/ 149911 w 4635500"/>
              <a:gd name="connsiteY739" fmla="*/ 4645076 h 6858000"/>
              <a:gd name="connsiteX740" fmla="*/ 67234 w 4635500"/>
              <a:gd name="connsiteY740" fmla="*/ 4562399 h 6858000"/>
              <a:gd name="connsiteX741" fmla="*/ 8773 w 4635500"/>
              <a:gd name="connsiteY741" fmla="*/ 4586616 h 6858000"/>
              <a:gd name="connsiteX742" fmla="*/ 0 w 4635500"/>
              <a:gd name="connsiteY742" fmla="*/ 4599627 h 6858000"/>
              <a:gd name="connsiteX743" fmla="*/ 0 w 4635500"/>
              <a:gd name="connsiteY743" fmla="*/ 4472407 h 6858000"/>
              <a:gd name="connsiteX744" fmla="*/ 149911 w 4635500"/>
              <a:gd name="connsiteY744" fmla="*/ 4472407 h 6858000"/>
              <a:gd name="connsiteX745" fmla="*/ 67234 w 4635500"/>
              <a:gd name="connsiteY745" fmla="*/ 4389730 h 6858000"/>
              <a:gd name="connsiteX746" fmla="*/ 8773 w 4635500"/>
              <a:gd name="connsiteY746" fmla="*/ 4413947 h 6858000"/>
              <a:gd name="connsiteX747" fmla="*/ 0 w 4635500"/>
              <a:gd name="connsiteY747" fmla="*/ 4426958 h 6858000"/>
              <a:gd name="connsiteX748" fmla="*/ 0 w 4635500"/>
              <a:gd name="connsiteY748" fmla="*/ 4298823 h 6858000"/>
              <a:gd name="connsiteX749" fmla="*/ 149911 w 4635500"/>
              <a:gd name="connsiteY749" fmla="*/ 4298823 h 6858000"/>
              <a:gd name="connsiteX750" fmla="*/ 67234 w 4635500"/>
              <a:gd name="connsiteY750" fmla="*/ 4216146 h 6858000"/>
              <a:gd name="connsiteX751" fmla="*/ 8773 w 4635500"/>
              <a:gd name="connsiteY751" fmla="*/ 4240363 h 6858000"/>
              <a:gd name="connsiteX752" fmla="*/ 0 w 4635500"/>
              <a:gd name="connsiteY752" fmla="*/ 4253374 h 6858000"/>
              <a:gd name="connsiteX753" fmla="*/ 0 w 4635500"/>
              <a:gd name="connsiteY753" fmla="*/ 4125239 h 6858000"/>
              <a:gd name="connsiteX754" fmla="*/ 149911 w 4635500"/>
              <a:gd name="connsiteY754" fmla="*/ 4125239 h 6858000"/>
              <a:gd name="connsiteX755" fmla="*/ 67234 w 4635500"/>
              <a:gd name="connsiteY755" fmla="*/ 4042563 h 6858000"/>
              <a:gd name="connsiteX756" fmla="*/ 8773 w 4635500"/>
              <a:gd name="connsiteY756" fmla="*/ 4066779 h 6858000"/>
              <a:gd name="connsiteX757" fmla="*/ 0 w 4635500"/>
              <a:gd name="connsiteY757" fmla="*/ 4079790 h 6858000"/>
              <a:gd name="connsiteX758" fmla="*/ 0 w 4635500"/>
              <a:gd name="connsiteY758" fmla="*/ 3951656 h 6858000"/>
              <a:gd name="connsiteX759" fmla="*/ 149911 w 4635500"/>
              <a:gd name="connsiteY759" fmla="*/ 3951656 h 6858000"/>
              <a:gd name="connsiteX760" fmla="*/ 67234 w 4635500"/>
              <a:gd name="connsiteY760" fmla="*/ 3868979 h 6858000"/>
              <a:gd name="connsiteX761" fmla="*/ 8773 w 4635500"/>
              <a:gd name="connsiteY761" fmla="*/ 3893196 h 6858000"/>
              <a:gd name="connsiteX762" fmla="*/ 0 w 4635500"/>
              <a:gd name="connsiteY762" fmla="*/ 3906207 h 6858000"/>
              <a:gd name="connsiteX763" fmla="*/ 0 w 4635500"/>
              <a:gd name="connsiteY763" fmla="*/ 3778987 h 6858000"/>
              <a:gd name="connsiteX764" fmla="*/ 149911 w 4635500"/>
              <a:gd name="connsiteY764" fmla="*/ 3778987 h 6858000"/>
              <a:gd name="connsiteX765" fmla="*/ 67234 w 4635500"/>
              <a:gd name="connsiteY765" fmla="*/ 3696310 h 6858000"/>
              <a:gd name="connsiteX766" fmla="*/ 8773 w 4635500"/>
              <a:gd name="connsiteY766" fmla="*/ 3720526 h 6858000"/>
              <a:gd name="connsiteX767" fmla="*/ 0 w 4635500"/>
              <a:gd name="connsiteY767" fmla="*/ 3733538 h 6858000"/>
              <a:gd name="connsiteX768" fmla="*/ 0 w 4635500"/>
              <a:gd name="connsiteY768" fmla="*/ 3605403 h 6858000"/>
              <a:gd name="connsiteX769" fmla="*/ 149911 w 4635500"/>
              <a:gd name="connsiteY769" fmla="*/ 3605403 h 6858000"/>
              <a:gd name="connsiteX770" fmla="*/ 67234 w 4635500"/>
              <a:gd name="connsiteY770" fmla="*/ 3522726 h 6858000"/>
              <a:gd name="connsiteX771" fmla="*/ 8773 w 4635500"/>
              <a:gd name="connsiteY771" fmla="*/ 3546942 h 6858000"/>
              <a:gd name="connsiteX772" fmla="*/ 0 w 4635500"/>
              <a:gd name="connsiteY772" fmla="*/ 3559954 h 6858000"/>
              <a:gd name="connsiteX773" fmla="*/ 0 w 4635500"/>
              <a:gd name="connsiteY773" fmla="*/ 3431819 h 6858000"/>
              <a:gd name="connsiteX774" fmla="*/ 149911 w 4635500"/>
              <a:gd name="connsiteY774" fmla="*/ 3431819 h 6858000"/>
              <a:gd name="connsiteX775" fmla="*/ 67234 w 4635500"/>
              <a:gd name="connsiteY775" fmla="*/ 3349142 h 6858000"/>
              <a:gd name="connsiteX776" fmla="*/ 8773 w 4635500"/>
              <a:gd name="connsiteY776" fmla="*/ 3373359 h 6858000"/>
              <a:gd name="connsiteX777" fmla="*/ 0 w 4635500"/>
              <a:gd name="connsiteY777" fmla="*/ 3386370 h 6858000"/>
              <a:gd name="connsiteX778" fmla="*/ 0 w 4635500"/>
              <a:gd name="connsiteY778" fmla="*/ 3258236 h 6858000"/>
              <a:gd name="connsiteX779" fmla="*/ 149911 w 4635500"/>
              <a:gd name="connsiteY779" fmla="*/ 3258236 h 6858000"/>
              <a:gd name="connsiteX780" fmla="*/ 67234 w 4635500"/>
              <a:gd name="connsiteY780" fmla="*/ 3175559 h 6858000"/>
              <a:gd name="connsiteX781" fmla="*/ 8773 w 4635500"/>
              <a:gd name="connsiteY781" fmla="*/ 3199776 h 6858000"/>
              <a:gd name="connsiteX782" fmla="*/ 0 w 4635500"/>
              <a:gd name="connsiteY782" fmla="*/ 3212787 h 6858000"/>
              <a:gd name="connsiteX783" fmla="*/ 0 w 4635500"/>
              <a:gd name="connsiteY783" fmla="*/ 3085567 h 6858000"/>
              <a:gd name="connsiteX784" fmla="*/ 149911 w 4635500"/>
              <a:gd name="connsiteY784" fmla="*/ 3085567 h 6858000"/>
              <a:gd name="connsiteX785" fmla="*/ 67234 w 4635500"/>
              <a:gd name="connsiteY785" fmla="*/ 3002890 h 6858000"/>
              <a:gd name="connsiteX786" fmla="*/ 8773 w 4635500"/>
              <a:gd name="connsiteY786" fmla="*/ 3027107 h 6858000"/>
              <a:gd name="connsiteX787" fmla="*/ 0 w 4635500"/>
              <a:gd name="connsiteY787" fmla="*/ 3040118 h 6858000"/>
              <a:gd name="connsiteX788" fmla="*/ 0 w 4635500"/>
              <a:gd name="connsiteY788" fmla="*/ 2911983 h 6858000"/>
              <a:gd name="connsiteX789" fmla="*/ 149911 w 4635500"/>
              <a:gd name="connsiteY789" fmla="*/ 2911983 h 6858000"/>
              <a:gd name="connsiteX790" fmla="*/ 67234 w 4635500"/>
              <a:gd name="connsiteY790" fmla="*/ 2829306 h 6858000"/>
              <a:gd name="connsiteX791" fmla="*/ 8773 w 4635500"/>
              <a:gd name="connsiteY791" fmla="*/ 2853523 h 6858000"/>
              <a:gd name="connsiteX792" fmla="*/ 0 w 4635500"/>
              <a:gd name="connsiteY792" fmla="*/ 2866534 h 6858000"/>
              <a:gd name="connsiteX793" fmla="*/ 0 w 4635500"/>
              <a:gd name="connsiteY793" fmla="*/ 2738399 h 6858000"/>
              <a:gd name="connsiteX794" fmla="*/ 149911 w 4635500"/>
              <a:gd name="connsiteY794" fmla="*/ 2738399 h 6858000"/>
              <a:gd name="connsiteX795" fmla="*/ 67234 w 4635500"/>
              <a:gd name="connsiteY795" fmla="*/ 2655722 h 6858000"/>
              <a:gd name="connsiteX796" fmla="*/ 8773 w 4635500"/>
              <a:gd name="connsiteY796" fmla="*/ 2679939 h 6858000"/>
              <a:gd name="connsiteX797" fmla="*/ 0 w 4635500"/>
              <a:gd name="connsiteY797" fmla="*/ 2692950 h 6858000"/>
              <a:gd name="connsiteX798" fmla="*/ 0 w 4635500"/>
              <a:gd name="connsiteY798" fmla="*/ 2564816 h 6858000"/>
              <a:gd name="connsiteX799" fmla="*/ 149911 w 4635500"/>
              <a:gd name="connsiteY799" fmla="*/ 2564816 h 6858000"/>
              <a:gd name="connsiteX800" fmla="*/ 67234 w 4635500"/>
              <a:gd name="connsiteY800" fmla="*/ 2482139 h 6858000"/>
              <a:gd name="connsiteX801" fmla="*/ 8773 w 4635500"/>
              <a:gd name="connsiteY801" fmla="*/ 2506356 h 6858000"/>
              <a:gd name="connsiteX802" fmla="*/ 0 w 4635500"/>
              <a:gd name="connsiteY802" fmla="*/ 2519367 h 6858000"/>
              <a:gd name="connsiteX803" fmla="*/ 0 w 4635500"/>
              <a:gd name="connsiteY803" fmla="*/ 2392147 h 6858000"/>
              <a:gd name="connsiteX804" fmla="*/ 149911 w 4635500"/>
              <a:gd name="connsiteY804" fmla="*/ 2392147 h 6858000"/>
              <a:gd name="connsiteX805" fmla="*/ 67234 w 4635500"/>
              <a:gd name="connsiteY805" fmla="*/ 2309470 h 6858000"/>
              <a:gd name="connsiteX806" fmla="*/ 8773 w 4635500"/>
              <a:gd name="connsiteY806" fmla="*/ 2333687 h 6858000"/>
              <a:gd name="connsiteX807" fmla="*/ 0 w 4635500"/>
              <a:gd name="connsiteY807" fmla="*/ 2346698 h 6858000"/>
              <a:gd name="connsiteX808" fmla="*/ 0 w 4635500"/>
              <a:gd name="connsiteY808" fmla="*/ 2218563 h 6858000"/>
              <a:gd name="connsiteX809" fmla="*/ 149911 w 4635500"/>
              <a:gd name="connsiteY809" fmla="*/ 2218563 h 6858000"/>
              <a:gd name="connsiteX810" fmla="*/ 67234 w 4635500"/>
              <a:gd name="connsiteY810" fmla="*/ 2135886 h 6858000"/>
              <a:gd name="connsiteX811" fmla="*/ 8773 w 4635500"/>
              <a:gd name="connsiteY811" fmla="*/ 2160103 h 6858000"/>
              <a:gd name="connsiteX812" fmla="*/ 0 w 4635500"/>
              <a:gd name="connsiteY812" fmla="*/ 2173114 h 6858000"/>
              <a:gd name="connsiteX813" fmla="*/ 0 w 4635500"/>
              <a:gd name="connsiteY813" fmla="*/ 2044979 h 6858000"/>
              <a:gd name="connsiteX814" fmla="*/ 149911 w 4635500"/>
              <a:gd name="connsiteY814" fmla="*/ 2044979 h 6858000"/>
              <a:gd name="connsiteX815" fmla="*/ 67234 w 4635500"/>
              <a:gd name="connsiteY815" fmla="*/ 1962302 h 6858000"/>
              <a:gd name="connsiteX816" fmla="*/ 8773 w 4635500"/>
              <a:gd name="connsiteY816" fmla="*/ 1986519 h 6858000"/>
              <a:gd name="connsiteX817" fmla="*/ 0 w 4635500"/>
              <a:gd name="connsiteY817" fmla="*/ 1999530 h 6858000"/>
              <a:gd name="connsiteX818" fmla="*/ 0 w 4635500"/>
              <a:gd name="connsiteY818" fmla="*/ 1871396 h 6858000"/>
              <a:gd name="connsiteX819" fmla="*/ 149911 w 4635500"/>
              <a:gd name="connsiteY819" fmla="*/ 1871396 h 6858000"/>
              <a:gd name="connsiteX820" fmla="*/ 67234 w 4635500"/>
              <a:gd name="connsiteY820" fmla="*/ 1788719 h 6858000"/>
              <a:gd name="connsiteX821" fmla="*/ 8773 w 4635500"/>
              <a:gd name="connsiteY821" fmla="*/ 1812936 h 6858000"/>
              <a:gd name="connsiteX822" fmla="*/ 0 w 4635500"/>
              <a:gd name="connsiteY822" fmla="*/ 1825947 h 6858000"/>
              <a:gd name="connsiteX823" fmla="*/ 0 w 4635500"/>
              <a:gd name="connsiteY823" fmla="*/ 1698727 h 6858000"/>
              <a:gd name="connsiteX824" fmla="*/ 149911 w 4635500"/>
              <a:gd name="connsiteY824" fmla="*/ 1698727 h 6858000"/>
              <a:gd name="connsiteX825" fmla="*/ 67234 w 4635500"/>
              <a:gd name="connsiteY825" fmla="*/ 1616050 h 6858000"/>
              <a:gd name="connsiteX826" fmla="*/ 8773 w 4635500"/>
              <a:gd name="connsiteY826" fmla="*/ 1640267 h 6858000"/>
              <a:gd name="connsiteX827" fmla="*/ 0 w 4635500"/>
              <a:gd name="connsiteY827" fmla="*/ 1653278 h 6858000"/>
              <a:gd name="connsiteX828" fmla="*/ 0 w 4635500"/>
              <a:gd name="connsiteY828" fmla="*/ 1525143 h 6858000"/>
              <a:gd name="connsiteX829" fmla="*/ 149911 w 4635500"/>
              <a:gd name="connsiteY829" fmla="*/ 1525143 h 6858000"/>
              <a:gd name="connsiteX830" fmla="*/ 67234 w 4635500"/>
              <a:gd name="connsiteY830" fmla="*/ 1442466 h 6858000"/>
              <a:gd name="connsiteX831" fmla="*/ 8773 w 4635500"/>
              <a:gd name="connsiteY831" fmla="*/ 1466683 h 6858000"/>
              <a:gd name="connsiteX832" fmla="*/ 0 w 4635500"/>
              <a:gd name="connsiteY832" fmla="*/ 1479694 h 6858000"/>
              <a:gd name="connsiteX833" fmla="*/ 0 w 4635500"/>
              <a:gd name="connsiteY833" fmla="*/ 1351559 h 6858000"/>
              <a:gd name="connsiteX834" fmla="*/ 149911 w 4635500"/>
              <a:gd name="connsiteY834" fmla="*/ 1351559 h 6858000"/>
              <a:gd name="connsiteX835" fmla="*/ 67234 w 4635500"/>
              <a:gd name="connsiteY835" fmla="*/ 1268882 h 6858000"/>
              <a:gd name="connsiteX836" fmla="*/ 8773 w 4635500"/>
              <a:gd name="connsiteY836" fmla="*/ 1293099 h 6858000"/>
              <a:gd name="connsiteX837" fmla="*/ 0 w 4635500"/>
              <a:gd name="connsiteY837" fmla="*/ 1306110 h 6858000"/>
              <a:gd name="connsiteX838" fmla="*/ 0 w 4635500"/>
              <a:gd name="connsiteY838" fmla="*/ 1177976 h 6858000"/>
              <a:gd name="connsiteX839" fmla="*/ 149911 w 4635500"/>
              <a:gd name="connsiteY839" fmla="*/ 1177976 h 6858000"/>
              <a:gd name="connsiteX840" fmla="*/ 67234 w 4635500"/>
              <a:gd name="connsiteY840" fmla="*/ 1095299 h 6858000"/>
              <a:gd name="connsiteX841" fmla="*/ 8773 w 4635500"/>
              <a:gd name="connsiteY841" fmla="*/ 1119516 h 6858000"/>
              <a:gd name="connsiteX842" fmla="*/ 0 w 4635500"/>
              <a:gd name="connsiteY842" fmla="*/ 1132527 h 6858000"/>
              <a:gd name="connsiteX843" fmla="*/ 0 w 4635500"/>
              <a:gd name="connsiteY843" fmla="*/ 1005307 h 6858000"/>
              <a:gd name="connsiteX844" fmla="*/ 149911 w 4635500"/>
              <a:gd name="connsiteY844" fmla="*/ 1005307 h 6858000"/>
              <a:gd name="connsiteX845" fmla="*/ 67234 w 4635500"/>
              <a:gd name="connsiteY845" fmla="*/ 922630 h 6858000"/>
              <a:gd name="connsiteX846" fmla="*/ 8773 w 4635500"/>
              <a:gd name="connsiteY846" fmla="*/ 946847 h 6858000"/>
              <a:gd name="connsiteX847" fmla="*/ 0 w 4635500"/>
              <a:gd name="connsiteY847" fmla="*/ 959858 h 6858000"/>
              <a:gd name="connsiteX848" fmla="*/ 0 w 4635500"/>
              <a:gd name="connsiteY848" fmla="*/ 831723 h 6858000"/>
              <a:gd name="connsiteX849" fmla="*/ 149911 w 4635500"/>
              <a:gd name="connsiteY849" fmla="*/ 831723 h 6858000"/>
              <a:gd name="connsiteX850" fmla="*/ 67234 w 4635500"/>
              <a:gd name="connsiteY850" fmla="*/ 749046 h 6858000"/>
              <a:gd name="connsiteX851" fmla="*/ 8773 w 4635500"/>
              <a:gd name="connsiteY851" fmla="*/ 773263 h 6858000"/>
              <a:gd name="connsiteX852" fmla="*/ 0 w 4635500"/>
              <a:gd name="connsiteY852" fmla="*/ 786274 h 6858000"/>
              <a:gd name="connsiteX853" fmla="*/ 0 w 4635500"/>
              <a:gd name="connsiteY853" fmla="*/ 658139 h 6858000"/>
              <a:gd name="connsiteX854" fmla="*/ 149911 w 4635500"/>
              <a:gd name="connsiteY854" fmla="*/ 658139 h 6858000"/>
              <a:gd name="connsiteX855" fmla="*/ 67234 w 4635500"/>
              <a:gd name="connsiteY855" fmla="*/ 575462 h 6858000"/>
              <a:gd name="connsiteX856" fmla="*/ 8773 w 4635500"/>
              <a:gd name="connsiteY856" fmla="*/ 599678 h 6858000"/>
              <a:gd name="connsiteX857" fmla="*/ 0 w 4635500"/>
              <a:gd name="connsiteY857" fmla="*/ 612689 h 6858000"/>
              <a:gd name="connsiteX858" fmla="*/ 0 w 4635500"/>
              <a:gd name="connsiteY858" fmla="*/ 484556 h 6858000"/>
              <a:gd name="connsiteX859" fmla="*/ 149911 w 4635500"/>
              <a:gd name="connsiteY859" fmla="*/ 484556 h 6858000"/>
              <a:gd name="connsiteX860" fmla="*/ 67234 w 4635500"/>
              <a:gd name="connsiteY860" fmla="*/ 401879 h 6858000"/>
              <a:gd name="connsiteX861" fmla="*/ 8773 w 4635500"/>
              <a:gd name="connsiteY861" fmla="*/ 426094 h 6858000"/>
              <a:gd name="connsiteX862" fmla="*/ 0 w 4635500"/>
              <a:gd name="connsiteY862" fmla="*/ 439106 h 6858000"/>
              <a:gd name="connsiteX863" fmla="*/ 0 w 4635500"/>
              <a:gd name="connsiteY863" fmla="*/ 311887 h 6858000"/>
              <a:gd name="connsiteX864" fmla="*/ 149911 w 4635500"/>
              <a:gd name="connsiteY864" fmla="*/ 311887 h 6858000"/>
              <a:gd name="connsiteX865" fmla="*/ 67234 w 4635500"/>
              <a:gd name="connsiteY865" fmla="*/ 229210 h 6858000"/>
              <a:gd name="connsiteX866" fmla="*/ 8773 w 4635500"/>
              <a:gd name="connsiteY866" fmla="*/ 253425 h 6858000"/>
              <a:gd name="connsiteX867" fmla="*/ 0 w 4635500"/>
              <a:gd name="connsiteY867" fmla="*/ 266437 h 6858000"/>
              <a:gd name="connsiteX868" fmla="*/ 0 w 4635500"/>
              <a:gd name="connsiteY868" fmla="*/ 138303 h 6858000"/>
              <a:gd name="connsiteX869" fmla="*/ 149911 w 4635500"/>
              <a:gd name="connsiteY869" fmla="*/ 138303 h 6858000"/>
              <a:gd name="connsiteX870" fmla="*/ 67234 w 4635500"/>
              <a:gd name="connsiteY870" fmla="*/ 55626 h 6858000"/>
              <a:gd name="connsiteX871" fmla="*/ 8773 w 4635500"/>
              <a:gd name="connsiteY871" fmla="*/ 79842 h 6858000"/>
              <a:gd name="connsiteX872" fmla="*/ 0 w 4635500"/>
              <a:gd name="connsiteY872" fmla="*/ 928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Lst>
            <a:rect l="l" t="t" r="r" b="b"/>
            <a:pathLst>
              <a:path w="4635500" h="6858000">
                <a:moveTo>
                  <a:pt x="482143" y="6727241"/>
                </a:moveTo>
                <a:cubicBezTo>
                  <a:pt x="482143" y="6772900"/>
                  <a:pt x="519161" y="6809918"/>
                  <a:pt x="564820" y="6809918"/>
                </a:cubicBezTo>
                <a:cubicBezTo>
                  <a:pt x="610479" y="6809918"/>
                  <a:pt x="647497" y="6772900"/>
                  <a:pt x="647497" y="6727241"/>
                </a:cubicBezTo>
                <a:close/>
                <a:moveTo>
                  <a:pt x="149911" y="6727241"/>
                </a:moveTo>
                <a:cubicBezTo>
                  <a:pt x="149911" y="6772900"/>
                  <a:pt x="186927" y="6809918"/>
                  <a:pt x="232588" y="6809918"/>
                </a:cubicBezTo>
                <a:cubicBezTo>
                  <a:pt x="278133" y="6809751"/>
                  <a:pt x="314960" y="6772786"/>
                  <a:pt x="314960" y="6727241"/>
                </a:cubicBezTo>
                <a:close/>
                <a:moveTo>
                  <a:pt x="397637" y="6642659"/>
                </a:moveTo>
                <a:cubicBezTo>
                  <a:pt x="351978" y="6642659"/>
                  <a:pt x="314960" y="6679677"/>
                  <a:pt x="314960" y="6725336"/>
                </a:cubicBezTo>
                <a:lnTo>
                  <a:pt x="398780" y="6725336"/>
                </a:lnTo>
                <a:lnTo>
                  <a:pt x="481762" y="6725336"/>
                </a:lnTo>
                <a:cubicBezTo>
                  <a:pt x="481762" y="6679677"/>
                  <a:pt x="444744" y="6642659"/>
                  <a:pt x="399085" y="6642659"/>
                </a:cubicBezTo>
                <a:close/>
                <a:moveTo>
                  <a:pt x="729580" y="6642225"/>
                </a:moveTo>
                <a:cubicBezTo>
                  <a:pt x="683966" y="6642506"/>
                  <a:pt x="647215" y="6679715"/>
                  <a:pt x="647497" y="6725336"/>
                </a:cubicBezTo>
                <a:lnTo>
                  <a:pt x="811708" y="6725336"/>
                </a:lnTo>
                <a:lnTo>
                  <a:pt x="811708" y="6712077"/>
                </a:lnTo>
                <a:cubicBezTo>
                  <a:pt x="805398" y="6671676"/>
                  <a:pt x="770476" y="6641966"/>
                  <a:pt x="729580" y="6642225"/>
                </a:cubicBezTo>
                <a:close/>
                <a:moveTo>
                  <a:pt x="482143" y="6553657"/>
                </a:moveTo>
                <a:cubicBezTo>
                  <a:pt x="482143" y="6599317"/>
                  <a:pt x="519161" y="6636334"/>
                  <a:pt x="564820" y="6636334"/>
                </a:cubicBezTo>
                <a:cubicBezTo>
                  <a:pt x="610479" y="6636334"/>
                  <a:pt x="647497" y="6599317"/>
                  <a:pt x="647497" y="6553657"/>
                </a:cubicBezTo>
                <a:close/>
                <a:moveTo>
                  <a:pt x="149911" y="6553657"/>
                </a:moveTo>
                <a:cubicBezTo>
                  <a:pt x="149911" y="6599317"/>
                  <a:pt x="186927" y="6636334"/>
                  <a:pt x="232588" y="6636334"/>
                </a:cubicBezTo>
                <a:cubicBezTo>
                  <a:pt x="278133" y="6636167"/>
                  <a:pt x="314960" y="6599202"/>
                  <a:pt x="314960" y="6553657"/>
                </a:cubicBezTo>
                <a:close/>
                <a:moveTo>
                  <a:pt x="398018" y="6469990"/>
                </a:moveTo>
                <a:cubicBezTo>
                  <a:pt x="352359" y="6469990"/>
                  <a:pt x="315341" y="6507008"/>
                  <a:pt x="315341" y="6552667"/>
                </a:cubicBezTo>
                <a:lnTo>
                  <a:pt x="482143" y="6552667"/>
                </a:lnTo>
                <a:cubicBezTo>
                  <a:pt x="482143" y="6507008"/>
                  <a:pt x="445125" y="6469990"/>
                  <a:pt x="399466" y="6469990"/>
                </a:cubicBezTo>
                <a:close/>
                <a:moveTo>
                  <a:pt x="729580" y="6469556"/>
                </a:moveTo>
                <a:cubicBezTo>
                  <a:pt x="683966" y="6469837"/>
                  <a:pt x="647215" y="6507046"/>
                  <a:pt x="647497" y="6552667"/>
                </a:cubicBezTo>
                <a:lnTo>
                  <a:pt x="811708" y="6552667"/>
                </a:lnTo>
                <a:lnTo>
                  <a:pt x="811708" y="6539408"/>
                </a:lnTo>
                <a:cubicBezTo>
                  <a:pt x="805398" y="6499007"/>
                  <a:pt x="770476" y="6469297"/>
                  <a:pt x="729580" y="6469556"/>
                </a:cubicBezTo>
                <a:close/>
                <a:moveTo>
                  <a:pt x="481838" y="6380988"/>
                </a:moveTo>
                <a:cubicBezTo>
                  <a:pt x="481838" y="6426648"/>
                  <a:pt x="518856" y="6463665"/>
                  <a:pt x="564515" y="6463665"/>
                </a:cubicBezTo>
                <a:lnTo>
                  <a:pt x="564820" y="6463665"/>
                </a:lnTo>
                <a:cubicBezTo>
                  <a:pt x="610365" y="6463498"/>
                  <a:pt x="647192" y="6426533"/>
                  <a:pt x="647192" y="6380988"/>
                </a:cubicBezTo>
                <a:close/>
                <a:moveTo>
                  <a:pt x="149911" y="6380988"/>
                </a:moveTo>
                <a:cubicBezTo>
                  <a:pt x="149911" y="6426648"/>
                  <a:pt x="186927" y="6463665"/>
                  <a:pt x="232588" y="6463665"/>
                </a:cubicBezTo>
                <a:cubicBezTo>
                  <a:pt x="278247" y="6463665"/>
                  <a:pt x="315265" y="6426648"/>
                  <a:pt x="315265" y="6380988"/>
                </a:cubicBezTo>
                <a:close/>
                <a:moveTo>
                  <a:pt x="398018" y="6296406"/>
                </a:moveTo>
                <a:cubicBezTo>
                  <a:pt x="352359" y="6296406"/>
                  <a:pt x="315341" y="6333424"/>
                  <a:pt x="315341" y="6379083"/>
                </a:cubicBezTo>
                <a:lnTo>
                  <a:pt x="480695" y="6379083"/>
                </a:lnTo>
                <a:lnTo>
                  <a:pt x="482143" y="6379083"/>
                </a:lnTo>
                <a:cubicBezTo>
                  <a:pt x="482143" y="6333424"/>
                  <a:pt x="445125" y="6296406"/>
                  <a:pt x="399466" y="6296406"/>
                </a:cubicBezTo>
                <a:close/>
                <a:moveTo>
                  <a:pt x="729580" y="6295972"/>
                </a:moveTo>
                <a:cubicBezTo>
                  <a:pt x="683966" y="6296254"/>
                  <a:pt x="647215" y="6333463"/>
                  <a:pt x="647497" y="6379083"/>
                </a:cubicBezTo>
                <a:lnTo>
                  <a:pt x="811708" y="6379083"/>
                </a:lnTo>
                <a:lnTo>
                  <a:pt x="811708" y="6365824"/>
                </a:lnTo>
                <a:cubicBezTo>
                  <a:pt x="805398" y="6325423"/>
                  <a:pt x="770476" y="6295713"/>
                  <a:pt x="729580" y="6295972"/>
                </a:cubicBezTo>
                <a:close/>
                <a:moveTo>
                  <a:pt x="481838" y="6207405"/>
                </a:moveTo>
                <a:cubicBezTo>
                  <a:pt x="481838" y="6253064"/>
                  <a:pt x="518856" y="6290081"/>
                  <a:pt x="564515" y="6290081"/>
                </a:cubicBezTo>
                <a:lnTo>
                  <a:pt x="564820" y="6290081"/>
                </a:lnTo>
                <a:cubicBezTo>
                  <a:pt x="610365" y="6289914"/>
                  <a:pt x="647192" y="6252949"/>
                  <a:pt x="647192" y="6207405"/>
                </a:cubicBezTo>
                <a:close/>
                <a:moveTo>
                  <a:pt x="149911" y="6207405"/>
                </a:moveTo>
                <a:cubicBezTo>
                  <a:pt x="149911" y="6253064"/>
                  <a:pt x="186927" y="6290081"/>
                  <a:pt x="232588" y="6290081"/>
                </a:cubicBezTo>
                <a:cubicBezTo>
                  <a:pt x="278133" y="6289914"/>
                  <a:pt x="314960" y="6252949"/>
                  <a:pt x="314960" y="6207405"/>
                </a:cubicBezTo>
                <a:close/>
                <a:moveTo>
                  <a:pt x="398018" y="6122823"/>
                </a:moveTo>
                <a:cubicBezTo>
                  <a:pt x="352359" y="6122823"/>
                  <a:pt x="315341" y="6159841"/>
                  <a:pt x="315341" y="6205500"/>
                </a:cubicBezTo>
                <a:lnTo>
                  <a:pt x="480695" y="6205500"/>
                </a:lnTo>
                <a:lnTo>
                  <a:pt x="482143" y="6205500"/>
                </a:lnTo>
                <a:cubicBezTo>
                  <a:pt x="482143" y="6159841"/>
                  <a:pt x="445125" y="6122823"/>
                  <a:pt x="399466" y="6122823"/>
                </a:cubicBezTo>
                <a:close/>
                <a:moveTo>
                  <a:pt x="729580" y="6122388"/>
                </a:moveTo>
                <a:cubicBezTo>
                  <a:pt x="683966" y="6122670"/>
                  <a:pt x="647215" y="6159879"/>
                  <a:pt x="647497" y="6205500"/>
                </a:cubicBezTo>
                <a:lnTo>
                  <a:pt x="811708" y="6205500"/>
                </a:lnTo>
                <a:lnTo>
                  <a:pt x="811708" y="6192241"/>
                </a:lnTo>
                <a:cubicBezTo>
                  <a:pt x="805398" y="6151840"/>
                  <a:pt x="770476" y="6122129"/>
                  <a:pt x="729580" y="6122388"/>
                </a:cubicBezTo>
                <a:close/>
                <a:moveTo>
                  <a:pt x="481838" y="6033821"/>
                </a:moveTo>
                <a:cubicBezTo>
                  <a:pt x="481838" y="6079480"/>
                  <a:pt x="518856" y="6116498"/>
                  <a:pt x="564515" y="6116498"/>
                </a:cubicBezTo>
                <a:lnTo>
                  <a:pt x="564820" y="6116498"/>
                </a:lnTo>
                <a:cubicBezTo>
                  <a:pt x="610365" y="6116331"/>
                  <a:pt x="647192" y="6079366"/>
                  <a:pt x="647192" y="6033821"/>
                </a:cubicBezTo>
                <a:close/>
                <a:moveTo>
                  <a:pt x="149911" y="6033821"/>
                </a:moveTo>
                <a:cubicBezTo>
                  <a:pt x="149911" y="6079480"/>
                  <a:pt x="186927" y="6116498"/>
                  <a:pt x="232588" y="6116498"/>
                </a:cubicBezTo>
                <a:cubicBezTo>
                  <a:pt x="278133" y="6116331"/>
                  <a:pt x="314960" y="6079366"/>
                  <a:pt x="314960" y="6033821"/>
                </a:cubicBezTo>
                <a:close/>
                <a:moveTo>
                  <a:pt x="398018" y="5949239"/>
                </a:moveTo>
                <a:cubicBezTo>
                  <a:pt x="352359" y="5949239"/>
                  <a:pt x="315341" y="5986257"/>
                  <a:pt x="315341" y="6031916"/>
                </a:cubicBezTo>
                <a:lnTo>
                  <a:pt x="480695" y="6031916"/>
                </a:lnTo>
                <a:lnTo>
                  <a:pt x="482143" y="6031916"/>
                </a:lnTo>
                <a:cubicBezTo>
                  <a:pt x="482143" y="5986257"/>
                  <a:pt x="445125" y="5949239"/>
                  <a:pt x="399466" y="5949239"/>
                </a:cubicBezTo>
                <a:close/>
                <a:moveTo>
                  <a:pt x="729580" y="5948805"/>
                </a:moveTo>
                <a:cubicBezTo>
                  <a:pt x="683966" y="5949086"/>
                  <a:pt x="647215" y="5986295"/>
                  <a:pt x="647497" y="6031916"/>
                </a:cubicBezTo>
                <a:lnTo>
                  <a:pt x="811708" y="6031916"/>
                </a:lnTo>
                <a:lnTo>
                  <a:pt x="811708" y="6018657"/>
                </a:lnTo>
                <a:cubicBezTo>
                  <a:pt x="805398" y="5978256"/>
                  <a:pt x="770476" y="5948546"/>
                  <a:pt x="729580" y="5948805"/>
                </a:cubicBezTo>
                <a:close/>
                <a:moveTo>
                  <a:pt x="481838" y="5860237"/>
                </a:moveTo>
                <a:cubicBezTo>
                  <a:pt x="481838" y="5905897"/>
                  <a:pt x="518856" y="5942914"/>
                  <a:pt x="564515" y="5942914"/>
                </a:cubicBezTo>
                <a:lnTo>
                  <a:pt x="564820" y="5942914"/>
                </a:lnTo>
                <a:cubicBezTo>
                  <a:pt x="610365" y="5942747"/>
                  <a:pt x="647192" y="5905782"/>
                  <a:pt x="647192" y="5860237"/>
                </a:cubicBezTo>
                <a:close/>
                <a:moveTo>
                  <a:pt x="149911" y="5860237"/>
                </a:moveTo>
                <a:cubicBezTo>
                  <a:pt x="149911" y="5905897"/>
                  <a:pt x="186927" y="5942914"/>
                  <a:pt x="232588" y="5942914"/>
                </a:cubicBezTo>
                <a:cubicBezTo>
                  <a:pt x="278133" y="5942747"/>
                  <a:pt x="314960" y="5905782"/>
                  <a:pt x="314960" y="5860237"/>
                </a:cubicBezTo>
                <a:close/>
                <a:moveTo>
                  <a:pt x="398018" y="5776570"/>
                </a:moveTo>
                <a:cubicBezTo>
                  <a:pt x="352359" y="5776570"/>
                  <a:pt x="315341" y="5813588"/>
                  <a:pt x="315341" y="5859247"/>
                </a:cubicBezTo>
                <a:lnTo>
                  <a:pt x="482143" y="5859247"/>
                </a:lnTo>
                <a:cubicBezTo>
                  <a:pt x="482143" y="5813588"/>
                  <a:pt x="445125" y="5776570"/>
                  <a:pt x="399466" y="5776570"/>
                </a:cubicBezTo>
                <a:close/>
                <a:moveTo>
                  <a:pt x="729580" y="5776136"/>
                </a:moveTo>
                <a:cubicBezTo>
                  <a:pt x="683966" y="5776417"/>
                  <a:pt x="647215" y="5813626"/>
                  <a:pt x="647497" y="5859247"/>
                </a:cubicBezTo>
                <a:lnTo>
                  <a:pt x="811708" y="5859247"/>
                </a:lnTo>
                <a:lnTo>
                  <a:pt x="811708" y="5845988"/>
                </a:lnTo>
                <a:cubicBezTo>
                  <a:pt x="805398" y="5805587"/>
                  <a:pt x="770476" y="5775877"/>
                  <a:pt x="729580" y="5776136"/>
                </a:cubicBezTo>
                <a:close/>
                <a:moveTo>
                  <a:pt x="481838" y="5687568"/>
                </a:moveTo>
                <a:cubicBezTo>
                  <a:pt x="481838" y="5733228"/>
                  <a:pt x="518856" y="5770245"/>
                  <a:pt x="564515" y="5770245"/>
                </a:cubicBezTo>
                <a:lnTo>
                  <a:pt x="564820" y="5770245"/>
                </a:lnTo>
                <a:cubicBezTo>
                  <a:pt x="610365" y="5770078"/>
                  <a:pt x="647192" y="5733113"/>
                  <a:pt x="647192" y="5687568"/>
                </a:cubicBezTo>
                <a:close/>
                <a:moveTo>
                  <a:pt x="149911" y="5687340"/>
                </a:moveTo>
                <a:cubicBezTo>
                  <a:pt x="149911" y="5732999"/>
                  <a:pt x="186927" y="5770016"/>
                  <a:pt x="232588" y="5770016"/>
                </a:cubicBezTo>
                <a:cubicBezTo>
                  <a:pt x="278247" y="5770016"/>
                  <a:pt x="315265" y="5732999"/>
                  <a:pt x="315265" y="5687340"/>
                </a:cubicBezTo>
                <a:close/>
                <a:moveTo>
                  <a:pt x="398018" y="5602986"/>
                </a:moveTo>
                <a:cubicBezTo>
                  <a:pt x="352359" y="5602986"/>
                  <a:pt x="315341" y="5640004"/>
                  <a:pt x="315341" y="5685663"/>
                </a:cubicBezTo>
                <a:lnTo>
                  <a:pt x="480695" y="5685663"/>
                </a:lnTo>
                <a:lnTo>
                  <a:pt x="482143" y="5685663"/>
                </a:lnTo>
                <a:cubicBezTo>
                  <a:pt x="482143" y="5640004"/>
                  <a:pt x="445125" y="5602986"/>
                  <a:pt x="399466" y="5602986"/>
                </a:cubicBezTo>
                <a:close/>
                <a:moveTo>
                  <a:pt x="729580" y="5602552"/>
                </a:moveTo>
                <a:cubicBezTo>
                  <a:pt x="683966" y="5602834"/>
                  <a:pt x="647215" y="5640043"/>
                  <a:pt x="647497" y="5685663"/>
                </a:cubicBezTo>
                <a:lnTo>
                  <a:pt x="811708" y="5685663"/>
                </a:lnTo>
                <a:lnTo>
                  <a:pt x="811708" y="5672404"/>
                </a:lnTo>
                <a:cubicBezTo>
                  <a:pt x="805398" y="5632003"/>
                  <a:pt x="770476" y="5602293"/>
                  <a:pt x="729580" y="5602552"/>
                </a:cubicBezTo>
                <a:close/>
                <a:moveTo>
                  <a:pt x="481838" y="5513985"/>
                </a:moveTo>
                <a:cubicBezTo>
                  <a:pt x="481838" y="5559644"/>
                  <a:pt x="518856" y="5596661"/>
                  <a:pt x="564515" y="5596661"/>
                </a:cubicBezTo>
                <a:lnTo>
                  <a:pt x="564820" y="5596661"/>
                </a:lnTo>
                <a:cubicBezTo>
                  <a:pt x="610365" y="5596494"/>
                  <a:pt x="647192" y="5559529"/>
                  <a:pt x="647192" y="5513985"/>
                </a:cubicBezTo>
                <a:close/>
                <a:moveTo>
                  <a:pt x="149911" y="5513756"/>
                </a:moveTo>
                <a:cubicBezTo>
                  <a:pt x="149911" y="5559415"/>
                  <a:pt x="186927" y="5596433"/>
                  <a:pt x="232588" y="5596433"/>
                </a:cubicBezTo>
                <a:lnTo>
                  <a:pt x="232588" y="5596661"/>
                </a:lnTo>
                <a:cubicBezTo>
                  <a:pt x="278216" y="5596494"/>
                  <a:pt x="315090" y="5559385"/>
                  <a:pt x="314960" y="5513756"/>
                </a:cubicBezTo>
                <a:close/>
                <a:moveTo>
                  <a:pt x="398018" y="5429403"/>
                </a:moveTo>
                <a:cubicBezTo>
                  <a:pt x="352359" y="5429403"/>
                  <a:pt x="315341" y="5466421"/>
                  <a:pt x="315341" y="5512080"/>
                </a:cubicBezTo>
                <a:lnTo>
                  <a:pt x="480695" y="5512080"/>
                </a:lnTo>
                <a:lnTo>
                  <a:pt x="482143" y="5512080"/>
                </a:lnTo>
                <a:cubicBezTo>
                  <a:pt x="482143" y="5466421"/>
                  <a:pt x="445125" y="5429403"/>
                  <a:pt x="399466" y="5429403"/>
                </a:cubicBezTo>
                <a:close/>
                <a:moveTo>
                  <a:pt x="729580" y="5428968"/>
                </a:moveTo>
                <a:cubicBezTo>
                  <a:pt x="683966" y="5429250"/>
                  <a:pt x="647215" y="5466459"/>
                  <a:pt x="647497" y="5512080"/>
                </a:cubicBezTo>
                <a:lnTo>
                  <a:pt x="811708" y="5512080"/>
                </a:lnTo>
                <a:lnTo>
                  <a:pt x="811708" y="5498821"/>
                </a:lnTo>
                <a:cubicBezTo>
                  <a:pt x="805398" y="5458420"/>
                  <a:pt x="770476" y="5428709"/>
                  <a:pt x="729580" y="5428968"/>
                </a:cubicBezTo>
                <a:close/>
                <a:moveTo>
                  <a:pt x="481838" y="5340401"/>
                </a:moveTo>
                <a:cubicBezTo>
                  <a:pt x="481838" y="5386060"/>
                  <a:pt x="518856" y="5423078"/>
                  <a:pt x="564515" y="5423078"/>
                </a:cubicBezTo>
                <a:lnTo>
                  <a:pt x="564820" y="5423078"/>
                </a:lnTo>
                <a:cubicBezTo>
                  <a:pt x="610365" y="5422911"/>
                  <a:pt x="647192" y="5385946"/>
                  <a:pt x="647192" y="5340401"/>
                </a:cubicBezTo>
                <a:close/>
                <a:moveTo>
                  <a:pt x="149606" y="5340401"/>
                </a:moveTo>
                <a:cubicBezTo>
                  <a:pt x="149606" y="5386060"/>
                  <a:pt x="186622" y="5423078"/>
                  <a:pt x="232283" y="5423078"/>
                </a:cubicBezTo>
                <a:cubicBezTo>
                  <a:pt x="277942" y="5423078"/>
                  <a:pt x="314960" y="5386060"/>
                  <a:pt x="314960" y="5340401"/>
                </a:cubicBezTo>
                <a:close/>
                <a:moveTo>
                  <a:pt x="398018" y="5255819"/>
                </a:moveTo>
                <a:cubicBezTo>
                  <a:pt x="352359" y="5255819"/>
                  <a:pt x="315341" y="5292837"/>
                  <a:pt x="315341" y="5338496"/>
                </a:cubicBezTo>
                <a:lnTo>
                  <a:pt x="480695" y="5338496"/>
                </a:lnTo>
                <a:lnTo>
                  <a:pt x="482143" y="5338496"/>
                </a:lnTo>
                <a:cubicBezTo>
                  <a:pt x="482143" y="5292837"/>
                  <a:pt x="445125" y="5255819"/>
                  <a:pt x="399466" y="5255819"/>
                </a:cubicBezTo>
                <a:close/>
                <a:moveTo>
                  <a:pt x="729580" y="5255385"/>
                </a:moveTo>
                <a:cubicBezTo>
                  <a:pt x="683966" y="5255666"/>
                  <a:pt x="647215" y="5292875"/>
                  <a:pt x="647497" y="5338496"/>
                </a:cubicBezTo>
                <a:lnTo>
                  <a:pt x="811708" y="5338496"/>
                </a:lnTo>
                <a:lnTo>
                  <a:pt x="811708" y="5325237"/>
                </a:lnTo>
                <a:cubicBezTo>
                  <a:pt x="805398" y="5284836"/>
                  <a:pt x="770476" y="5255126"/>
                  <a:pt x="729580" y="5255385"/>
                </a:cubicBezTo>
                <a:close/>
                <a:moveTo>
                  <a:pt x="481838" y="5166817"/>
                </a:moveTo>
                <a:cubicBezTo>
                  <a:pt x="481838" y="5212477"/>
                  <a:pt x="518856" y="5249494"/>
                  <a:pt x="564515" y="5249494"/>
                </a:cubicBezTo>
                <a:lnTo>
                  <a:pt x="564820" y="5249494"/>
                </a:lnTo>
                <a:cubicBezTo>
                  <a:pt x="610365" y="5249327"/>
                  <a:pt x="647192" y="5212362"/>
                  <a:pt x="647192" y="5166817"/>
                </a:cubicBezTo>
                <a:close/>
                <a:moveTo>
                  <a:pt x="149606" y="5166817"/>
                </a:moveTo>
                <a:cubicBezTo>
                  <a:pt x="149606" y="5212477"/>
                  <a:pt x="186622" y="5249494"/>
                  <a:pt x="232283" y="5249494"/>
                </a:cubicBezTo>
                <a:cubicBezTo>
                  <a:pt x="277942" y="5249494"/>
                  <a:pt x="314960" y="5212477"/>
                  <a:pt x="314960" y="5166817"/>
                </a:cubicBezTo>
                <a:close/>
                <a:moveTo>
                  <a:pt x="398018" y="5083150"/>
                </a:moveTo>
                <a:cubicBezTo>
                  <a:pt x="352359" y="5083150"/>
                  <a:pt x="315341" y="5120168"/>
                  <a:pt x="315341" y="5165827"/>
                </a:cubicBezTo>
                <a:lnTo>
                  <a:pt x="482143" y="5165827"/>
                </a:lnTo>
                <a:cubicBezTo>
                  <a:pt x="482143" y="5120168"/>
                  <a:pt x="445125" y="5083150"/>
                  <a:pt x="399466" y="5083150"/>
                </a:cubicBezTo>
                <a:close/>
                <a:moveTo>
                  <a:pt x="729580" y="5082716"/>
                </a:moveTo>
                <a:cubicBezTo>
                  <a:pt x="683966" y="5082997"/>
                  <a:pt x="647215" y="5120206"/>
                  <a:pt x="647497" y="5165827"/>
                </a:cubicBezTo>
                <a:lnTo>
                  <a:pt x="811708" y="5165827"/>
                </a:lnTo>
                <a:lnTo>
                  <a:pt x="811708" y="5152568"/>
                </a:lnTo>
                <a:cubicBezTo>
                  <a:pt x="805398" y="5112167"/>
                  <a:pt x="770476" y="5082457"/>
                  <a:pt x="729580" y="5082716"/>
                </a:cubicBezTo>
                <a:close/>
                <a:moveTo>
                  <a:pt x="481838" y="4994148"/>
                </a:moveTo>
                <a:cubicBezTo>
                  <a:pt x="481838" y="5039808"/>
                  <a:pt x="518856" y="5076825"/>
                  <a:pt x="564515" y="5076825"/>
                </a:cubicBezTo>
                <a:lnTo>
                  <a:pt x="564820" y="5076825"/>
                </a:lnTo>
                <a:cubicBezTo>
                  <a:pt x="610365" y="5076658"/>
                  <a:pt x="647192" y="5039693"/>
                  <a:pt x="647192" y="4994148"/>
                </a:cubicBezTo>
                <a:close/>
                <a:moveTo>
                  <a:pt x="149911" y="4993920"/>
                </a:moveTo>
                <a:cubicBezTo>
                  <a:pt x="149911" y="5039579"/>
                  <a:pt x="186927" y="5076596"/>
                  <a:pt x="232588" y="5076596"/>
                </a:cubicBezTo>
                <a:cubicBezTo>
                  <a:pt x="278247" y="5076596"/>
                  <a:pt x="315265" y="5039579"/>
                  <a:pt x="315265" y="4993920"/>
                </a:cubicBezTo>
                <a:close/>
                <a:moveTo>
                  <a:pt x="398018" y="4909566"/>
                </a:moveTo>
                <a:cubicBezTo>
                  <a:pt x="352359" y="4909566"/>
                  <a:pt x="315341" y="4946584"/>
                  <a:pt x="315341" y="4992243"/>
                </a:cubicBezTo>
                <a:lnTo>
                  <a:pt x="480695" y="4992243"/>
                </a:lnTo>
                <a:lnTo>
                  <a:pt x="482143" y="4992243"/>
                </a:lnTo>
                <a:cubicBezTo>
                  <a:pt x="482143" y="4946584"/>
                  <a:pt x="445125" y="4909566"/>
                  <a:pt x="399466" y="4909566"/>
                </a:cubicBezTo>
                <a:close/>
                <a:moveTo>
                  <a:pt x="729580" y="4909132"/>
                </a:moveTo>
                <a:cubicBezTo>
                  <a:pt x="683966" y="4909414"/>
                  <a:pt x="647215" y="4946623"/>
                  <a:pt x="647497" y="4992243"/>
                </a:cubicBezTo>
                <a:lnTo>
                  <a:pt x="811708" y="4992243"/>
                </a:lnTo>
                <a:lnTo>
                  <a:pt x="811708" y="4978984"/>
                </a:lnTo>
                <a:cubicBezTo>
                  <a:pt x="805398" y="4938583"/>
                  <a:pt x="770476" y="4908873"/>
                  <a:pt x="729580" y="4909132"/>
                </a:cubicBezTo>
                <a:close/>
                <a:moveTo>
                  <a:pt x="481838" y="4820565"/>
                </a:moveTo>
                <a:cubicBezTo>
                  <a:pt x="481838" y="4866224"/>
                  <a:pt x="518856" y="4903241"/>
                  <a:pt x="564515" y="4903241"/>
                </a:cubicBezTo>
                <a:lnTo>
                  <a:pt x="564820" y="4903241"/>
                </a:lnTo>
                <a:cubicBezTo>
                  <a:pt x="610365" y="4903074"/>
                  <a:pt x="647192" y="4866109"/>
                  <a:pt x="647192" y="4820565"/>
                </a:cubicBezTo>
                <a:close/>
                <a:moveTo>
                  <a:pt x="149911" y="4820336"/>
                </a:moveTo>
                <a:cubicBezTo>
                  <a:pt x="149911" y="4865995"/>
                  <a:pt x="186927" y="4903013"/>
                  <a:pt x="232588" y="4903013"/>
                </a:cubicBezTo>
                <a:lnTo>
                  <a:pt x="232588" y="4903241"/>
                </a:lnTo>
                <a:cubicBezTo>
                  <a:pt x="278216" y="4903074"/>
                  <a:pt x="315090" y="4865965"/>
                  <a:pt x="314960" y="4820336"/>
                </a:cubicBezTo>
                <a:close/>
                <a:moveTo>
                  <a:pt x="398018" y="4735983"/>
                </a:moveTo>
                <a:cubicBezTo>
                  <a:pt x="352359" y="4735983"/>
                  <a:pt x="315341" y="4773001"/>
                  <a:pt x="315341" y="4818660"/>
                </a:cubicBezTo>
                <a:lnTo>
                  <a:pt x="480695" y="4818660"/>
                </a:lnTo>
                <a:lnTo>
                  <a:pt x="482143" y="4818660"/>
                </a:lnTo>
                <a:cubicBezTo>
                  <a:pt x="482143" y="4773001"/>
                  <a:pt x="445125" y="4735983"/>
                  <a:pt x="399466" y="4735983"/>
                </a:cubicBezTo>
                <a:close/>
                <a:moveTo>
                  <a:pt x="729580" y="4735548"/>
                </a:moveTo>
                <a:cubicBezTo>
                  <a:pt x="683966" y="4735830"/>
                  <a:pt x="647215" y="4773039"/>
                  <a:pt x="647497" y="4818660"/>
                </a:cubicBezTo>
                <a:lnTo>
                  <a:pt x="811708" y="4818660"/>
                </a:lnTo>
                <a:lnTo>
                  <a:pt x="811708" y="4805401"/>
                </a:lnTo>
                <a:cubicBezTo>
                  <a:pt x="805398" y="4765000"/>
                  <a:pt x="770476" y="4735289"/>
                  <a:pt x="729580" y="4735548"/>
                </a:cubicBezTo>
                <a:close/>
                <a:moveTo>
                  <a:pt x="481838" y="4646981"/>
                </a:moveTo>
                <a:cubicBezTo>
                  <a:pt x="481838" y="4692640"/>
                  <a:pt x="518856" y="4729658"/>
                  <a:pt x="564515" y="4729658"/>
                </a:cubicBezTo>
                <a:lnTo>
                  <a:pt x="564820" y="4729658"/>
                </a:lnTo>
                <a:cubicBezTo>
                  <a:pt x="610365" y="4729491"/>
                  <a:pt x="647192" y="4692526"/>
                  <a:pt x="647192" y="4646981"/>
                </a:cubicBezTo>
                <a:close/>
                <a:moveTo>
                  <a:pt x="149606" y="4646981"/>
                </a:moveTo>
                <a:cubicBezTo>
                  <a:pt x="149606" y="4692640"/>
                  <a:pt x="186622" y="4729658"/>
                  <a:pt x="232283" y="4729658"/>
                </a:cubicBezTo>
                <a:cubicBezTo>
                  <a:pt x="277942" y="4729658"/>
                  <a:pt x="314960" y="4692640"/>
                  <a:pt x="314960" y="4646981"/>
                </a:cubicBezTo>
                <a:close/>
                <a:moveTo>
                  <a:pt x="398018" y="4562399"/>
                </a:moveTo>
                <a:cubicBezTo>
                  <a:pt x="352359" y="4562399"/>
                  <a:pt x="315341" y="4599417"/>
                  <a:pt x="315341" y="4645076"/>
                </a:cubicBezTo>
                <a:lnTo>
                  <a:pt x="480695" y="4645076"/>
                </a:lnTo>
                <a:lnTo>
                  <a:pt x="482143" y="4645076"/>
                </a:lnTo>
                <a:cubicBezTo>
                  <a:pt x="482143" y="4599417"/>
                  <a:pt x="445125" y="4562399"/>
                  <a:pt x="399466" y="4562399"/>
                </a:cubicBezTo>
                <a:close/>
                <a:moveTo>
                  <a:pt x="729580" y="4561965"/>
                </a:moveTo>
                <a:cubicBezTo>
                  <a:pt x="683966" y="4562246"/>
                  <a:pt x="647215" y="4599455"/>
                  <a:pt x="647497" y="4645076"/>
                </a:cubicBezTo>
                <a:lnTo>
                  <a:pt x="811708" y="4645076"/>
                </a:lnTo>
                <a:lnTo>
                  <a:pt x="811708" y="4631817"/>
                </a:lnTo>
                <a:cubicBezTo>
                  <a:pt x="805398" y="4591416"/>
                  <a:pt x="770476" y="4561706"/>
                  <a:pt x="729580" y="4561965"/>
                </a:cubicBezTo>
                <a:close/>
                <a:moveTo>
                  <a:pt x="481838" y="4473397"/>
                </a:moveTo>
                <a:cubicBezTo>
                  <a:pt x="481838" y="4519057"/>
                  <a:pt x="518856" y="4556074"/>
                  <a:pt x="564515" y="4556074"/>
                </a:cubicBezTo>
                <a:lnTo>
                  <a:pt x="564820" y="4556074"/>
                </a:lnTo>
                <a:cubicBezTo>
                  <a:pt x="610365" y="4555907"/>
                  <a:pt x="647192" y="4518942"/>
                  <a:pt x="647192" y="4473397"/>
                </a:cubicBezTo>
                <a:close/>
                <a:moveTo>
                  <a:pt x="149606" y="4473397"/>
                </a:moveTo>
                <a:cubicBezTo>
                  <a:pt x="149606" y="4519057"/>
                  <a:pt x="186622" y="4556074"/>
                  <a:pt x="232283" y="4556074"/>
                </a:cubicBezTo>
                <a:cubicBezTo>
                  <a:pt x="277942" y="4556074"/>
                  <a:pt x="314960" y="4519057"/>
                  <a:pt x="314960" y="4473397"/>
                </a:cubicBezTo>
                <a:close/>
                <a:moveTo>
                  <a:pt x="398018" y="4389730"/>
                </a:moveTo>
                <a:cubicBezTo>
                  <a:pt x="352359" y="4389730"/>
                  <a:pt x="315341" y="4426748"/>
                  <a:pt x="315341" y="4472407"/>
                </a:cubicBezTo>
                <a:lnTo>
                  <a:pt x="482143" y="4472407"/>
                </a:lnTo>
                <a:cubicBezTo>
                  <a:pt x="482143" y="4426748"/>
                  <a:pt x="445125" y="4389730"/>
                  <a:pt x="399466" y="4389730"/>
                </a:cubicBezTo>
                <a:close/>
                <a:moveTo>
                  <a:pt x="729580" y="4389296"/>
                </a:moveTo>
                <a:cubicBezTo>
                  <a:pt x="683966" y="4389577"/>
                  <a:pt x="647215" y="4426786"/>
                  <a:pt x="647497" y="4472407"/>
                </a:cubicBezTo>
                <a:lnTo>
                  <a:pt x="811708" y="4472407"/>
                </a:lnTo>
                <a:lnTo>
                  <a:pt x="811708" y="4459148"/>
                </a:lnTo>
                <a:cubicBezTo>
                  <a:pt x="805398" y="4418747"/>
                  <a:pt x="770476" y="4389037"/>
                  <a:pt x="729580" y="4389296"/>
                </a:cubicBezTo>
                <a:close/>
                <a:moveTo>
                  <a:pt x="481838" y="4300728"/>
                </a:moveTo>
                <a:cubicBezTo>
                  <a:pt x="481838" y="4346388"/>
                  <a:pt x="518856" y="4383405"/>
                  <a:pt x="564515" y="4383405"/>
                </a:cubicBezTo>
                <a:lnTo>
                  <a:pt x="564820" y="4383405"/>
                </a:lnTo>
                <a:cubicBezTo>
                  <a:pt x="610365" y="4383238"/>
                  <a:pt x="647192" y="4346273"/>
                  <a:pt x="647192" y="4300728"/>
                </a:cubicBezTo>
                <a:close/>
                <a:moveTo>
                  <a:pt x="149911" y="4300500"/>
                </a:moveTo>
                <a:cubicBezTo>
                  <a:pt x="149911" y="4346159"/>
                  <a:pt x="186927" y="4383176"/>
                  <a:pt x="232588" y="4383176"/>
                </a:cubicBezTo>
                <a:cubicBezTo>
                  <a:pt x="278247" y="4383176"/>
                  <a:pt x="315265" y="4346159"/>
                  <a:pt x="315265" y="4300500"/>
                </a:cubicBezTo>
                <a:close/>
                <a:moveTo>
                  <a:pt x="398018" y="4216146"/>
                </a:moveTo>
                <a:cubicBezTo>
                  <a:pt x="352359" y="4216146"/>
                  <a:pt x="315341" y="4253164"/>
                  <a:pt x="315341" y="4298823"/>
                </a:cubicBezTo>
                <a:lnTo>
                  <a:pt x="480695" y="4298823"/>
                </a:lnTo>
                <a:lnTo>
                  <a:pt x="482143" y="4298823"/>
                </a:lnTo>
                <a:cubicBezTo>
                  <a:pt x="482143" y="4253164"/>
                  <a:pt x="445125" y="4216146"/>
                  <a:pt x="399466" y="4216146"/>
                </a:cubicBezTo>
                <a:close/>
                <a:moveTo>
                  <a:pt x="729580" y="4215712"/>
                </a:moveTo>
                <a:cubicBezTo>
                  <a:pt x="683966" y="4215994"/>
                  <a:pt x="647215" y="4253203"/>
                  <a:pt x="647497" y="4298823"/>
                </a:cubicBezTo>
                <a:lnTo>
                  <a:pt x="811708" y="4298823"/>
                </a:lnTo>
                <a:lnTo>
                  <a:pt x="811708" y="4285564"/>
                </a:lnTo>
                <a:cubicBezTo>
                  <a:pt x="805398" y="4245163"/>
                  <a:pt x="770476" y="4215453"/>
                  <a:pt x="729580" y="4215712"/>
                </a:cubicBezTo>
                <a:close/>
                <a:moveTo>
                  <a:pt x="481838" y="4127144"/>
                </a:moveTo>
                <a:cubicBezTo>
                  <a:pt x="481838" y="4172804"/>
                  <a:pt x="518856" y="4209821"/>
                  <a:pt x="564515" y="4209821"/>
                </a:cubicBezTo>
                <a:lnTo>
                  <a:pt x="564820" y="4209821"/>
                </a:lnTo>
                <a:cubicBezTo>
                  <a:pt x="610365" y="4209654"/>
                  <a:pt x="647192" y="4172689"/>
                  <a:pt x="647192" y="4127144"/>
                </a:cubicBezTo>
                <a:close/>
                <a:moveTo>
                  <a:pt x="149911" y="4126916"/>
                </a:moveTo>
                <a:cubicBezTo>
                  <a:pt x="149911" y="4172575"/>
                  <a:pt x="186927" y="4209593"/>
                  <a:pt x="232588" y="4209593"/>
                </a:cubicBezTo>
                <a:lnTo>
                  <a:pt x="232588" y="4209821"/>
                </a:lnTo>
                <a:cubicBezTo>
                  <a:pt x="278216" y="4209654"/>
                  <a:pt x="315090" y="4172545"/>
                  <a:pt x="314960" y="4126916"/>
                </a:cubicBezTo>
                <a:close/>
                <a:moveTo>
                  <a:pt x="398018" y="4042563"/>
                </a:moveTo>
                <a:cubicBezTo>
                  <a:pt x="352359" y="4042563"/>
                  <a:pt x="315341" y="4079580"/>
                  <a:pt x="315341" y="4125239"/>
                </a:cubicBezTo>
                <a:lnTo>
                  <a:pt x="480695" y="4125239"/>
                </a:lnTo>
                <a:lnTo>
                  <a:pt x="482143" y="4125239"/>
                </a:lnTo>
                <a:cubicBezTo>
                  <a:pt x="482143" y="4079580"/>
                  <a:pt x="445125" y="4042563"/>
                  <a:pt x="399466" y="4042563"/>
                </a:cubicBezTo>
                <a:close/>
                <a:moveTo>
                  <a:pt x="729580" y="4042128"/>
                </a:moveTo>
                <a:cubicBezTo>
                  <a:pt x="683966" y="4042410"/>
                  <a:pt x="647215" y="4079619"/>
                  <a:pt x="647497" y="4125239"/>
                </a:cubicBezTo>
                <a:lnTo>
                  <a:pt x="811708" y="4125239"/>
                </a:lnTo>
                <a:lnTo>
                  <a:pt x="811708" y="4111981"/>
                </a:lnTo>
                <a:cubicBezTo>
                  <a:pt x="805398" y="4071580"/>
                  <a:pt x="770476" y="4041869"/>
                  <a:pt x="729580" y="4042128"/>
                </a:cubicBezTo>
                <a:close/>
                <a:moveTo>
                  <a:pt x="481838" y="3953561"/>
                </a:moveTo>
                <a:cubicBezTo>
                  <a:pt x="481838" y="3999220"/>
                  <a:pt x="518856" y="4036238"/>
                  <a:pt x="564515" y="4036238"/>
                </a:cubicBezTo>
                <a:lnTo>
                  <a:pt x="564820" y="4036238"/>
                </a:lnTo>
                <a:cubicBezTo>
                  <a:pt x="610365" y="4036071"/>
                  <a:pt x="647192" y="3999106"/>
                  <a:pt x="647192" y="3953561"/>
                </a:cubicBezTo>
                <a:close/>
                <a:moveTo>
                  <a:pt x="149606" y="3953561"/>
                </a:moveTo>
                <a:cubicBezTo>
                  <a:pt x="149606" y="3999220"/>
                  <a:pt x="186622" y="4036238"/>
                  <a:pt x="232283" y="4036238"/>
                </a:cubicBezTo>
                <a:cubicBezTo>
                  <a:pt x="277942" y="4036238"/>
                  <a:pt x="314960" y="3999220"/>
                  <a:pt x="314960" y="3953561"/>
                </a:cubicBezTo>
                <a:close/>
                <a:moveTo>
                  <a:pt x="398018" y="3868979"/>
                </a:moveTo>
                <a:cubicBezTo>
                  <a:pt x="352359" y="3868979"/>
                  <a:pt x="315341" y="3905997"/>
                  <a:pt x="315341" y="3951656"/>
                </a:cubicBezTo>
                <a:lnTo>
                  <a:pt x="480695" y="3951656"/>
                </a:lnTo>
                <a:lnTo>
                  <a:pt x="482143" y="3951656"/>
                </a:lnTo>
                <a:cubicBezTo>
                  <a:pt x="482143" y="3905997"/>
                  <a:pt x="445125" y="3868979"/>
                  <a:pt x="399466" y="3868979"/>
                </a:cubicBezTo>
                <a:close/>
                <a:moveTo>
                  <a:pt x="729580" y="3868545"/>
                </a:moveTo>
                <a:cubicBezTo>
                  <a:pt x="683966" y="3868827"/>
                  <a:pt x="647215" y="3906035"/>
                  <a:pt x="647497" y="3951656"/>
                </a:cubicBezTo>
                <a:lnTo>
                  <a:pt x="811708" y="3951656"/>
                </a:lnTo>
                <a:lnTo>
                  <a:pt x="811708" y="3938397"/>
                </a:lnTo>
                <a:cubicBezTo>
                  <a:pt x="805398" y="3897996"/>
                  <a:pt x="770476" y="3868285"/>
                  <a:pt x="729580" y="3868545"/>
                </a:cubicBezTo>
                <a:close/>
                <a:moveTo>
                  <a:pt x="481838" y="3779977"/>
                </a:moveTo>
                <a:cubicBezTo>
                  <a:pt x="481838" y="3825636"/>
                  <a:pt x="518856" y="3862654"/>
                  <a:pt x="564515" y="3862654"/>
                </a:cubicBezTo>
                <a:lnTo>
                  <a:pt x="564820" y="3862654"/>
                </a:lnTo>
                <a:cubicBezTo>
                  <a:pt x="610365" y="3862487"/>
                  <a:pt x="647192" y="3825522"/>
                  <a:pt x="647192" y="3779977"/>
                </a:cubicBezTo>
                <a:close/>
                <a:moveTo>
                  <a:pt x="149606" y="3779977"/>
                </a:moveTo>
                <a:cubicBezTo>
                  <a:pt x="149606" y="3825636"/>
                  <a:pt x="186622" y="3862654"/>
                  <a:pt x="232283" y="3862654"/>
                </a:cubicBezTo>
                <a:cubicBezTo>
                  <a:pt x="277942" y="3862654"/>
                  <a:pt x="314960" y="3825636"/>
                  <a:pt x="314960" y="3779977"/>
                </a:cubicBezTo>
                <a:close/>
                <a:moveTo>
                  <a:pt x="398018" y="3696310"/>
                </a:moveTo>
                <a:cubicBezTo>
                  <a:pt x="352359" y="3696310"/>
                  <a:pt x="315341" y="3733328"/>
                  <a:pt x="315341" y="3778987"/>
                </a:cubicBezTo>
                <a:lnTo>
                  <a:pt x="482143" y="3778987"/>
                </a:lnTo>
                <a:cubicBezTo>
                  <a:pt x="482143" y="3733328"/>
                  <a:pt x="445125" y="3696310"/>
                  <a:pt x="399466" y="3696310"/>
                </a:cubicBezTo>
                <a:close/>
                <a:moveTo>
                  <a:pt x="729580" y="3695875"/>
                </a:moveTo>
                <a:cubicBezTo>
                  <a:pt x="683966" y="3696157"/>
                  <a:pt x="647215" y="3733366"/>
                  <a:pt x="647497" y="3778987"/>
                </a:cubicBezTo>
                <a:lnTo>
                  <a:pt x="811708" y="3778987"/>
                </a:lnTo>
                <a:lnTo>
                  <a:pt x="811708" y="3765728"/>
                </a:lnTo>
                <a:cubicBezTo>
                  <a:pt x="805398" y="3725327"/>
                  <a:pt x="770476" y="3695616"/>
                  <a:pt x="729580" y="3695875"/>
                </a:cubicBezTo>
                <a:close/>
                <a:moveTo>
                  <a:pt x="481838" y="3607308"/>
                </a:moveTo>
                <a:cubicBezTo>
                  <a:pt x="481838" y="3652967"/>
                  <a:pt x="518856" y="3689985"/>
                  <a:pt x="564515" y="3689985"/>
                </a:cubicBezTo>
                <a:lnTo>
                  <a:pt x="564820" y="3689985"/>
                </a:lnTo>
                <a:cubicBezTo>
                  <a:pt x="610365" y="3689817"/>
                  <a:pt x="647192" y="3652853"/>
                  <a:pt x="647192" y="3607308"/>
                </a:cubicBezTo>
                <a:close/>
                <a:moveTo>
                  <a:pt x="149911" y="3607079"/>
                </a:moveTo>
                <a:cubicBezTo>
                  <a:pt x="149911" y="3652739"/>
                  <a:pt x="186927" y="3689757"/>
                  <a:pt x="232588" y="3689757"/>
                </a:cubicBezTo>
                <a:cubicBezTo>
                  <a:pt x="278247" y="3689757"/>
                  <a:pt x="315265" y="3652739"/>
                  <a:pt x="315265" y="3607079"/>
                </a:cubicBezTo>
                <a:close/>
                <a:moveTo>
                  <a:pt x="398018" y="3522726"/>
                </a:moveTo>
                <a:cubicBezTo>
                  <a:pt x="352359" y="3522726"/>
                  <a:pt x="315341" y="3559744"/>
                  <a:pt x="315341" y="3605403"/>
                </a:cubicBezTo>
                <a:lnTo>
                  <a:pt x="480695" y="3605403"/>
                </a:lnTo>
                <a:lnTo>
                  <a:pt x="482143" y="3605403"/>
                </a:lnTo>
                <a:cubicBezTo>
                  <a:pt x="482143" y="3559744"/>
                  <a:pt x="445125" y="3522726"/>
                  <a:pt x="399466" y="3522726"/>
                </a:cubicBezTo>
                <a:close/>
                <a:moveTo>
                  <a:pt x="729580" y="3522292"/>
                </a:moveTo>
                <a:cubicBezTo>
                  <a:pt x="683966" y="3522574"/>
                  <a:pt x="647215" y="3559782"/>
                  <a:pt x="647497" y="3605403"/>
                </a:cubicBezTo>
                <a:lnTo>
                  <a:pt x="811708" y="3605403"/>
                </a:lnTo>
                <a:lnTo>
                  <a:pt x="811708" y="3592144"/>
                </a:lnTo>
                <a:cubicBezTo>
                  <a:pt x="805398" y="3551743"/>
                  <a:pt x="770476" y="3522033"/>
                  <a:pt x="729580" y="3522292"/>
                </a:cubicBezTo>
                <a:close/>
                <a:moveTo>
                  <a:pt x="481838" y="3433724"/>
                </a:moveTo>
                <a:cubicBezTo>
                  <a:pt x="481838" y="3479384"/>
                  <a:pt x="518856" y="3516402"/>
                  <a:pt x="564515" y="3516402"/>
                </a:cubicBezTo>
                <a:lnTo>
                  <a:pt x="564820" y="3516402"/>
                </a:lnTo>
                <a:cubicBezTo>
                  <a:pt x="610365" y="3516234"/>
                  <a:pt x="647192" y="3479269"/>
                  <a:pt x="647192" y="3433724"/>
                </a:cubicBezTo>
                <a:close/>
                <a:moveTo>
                  <a:pt x="149911" y="3433496"/>
                </a:moveTo>
                <a:cubicBezTo>
                  <a:pt x="149911" y="3479155"/>
                  <a:pt x="186927" y="3516173"/>
                  <a:pt x="232588" y="3516173"/>
                </a:cubicBezTo>
                <a:lnTo>
                  <a:pt x="232588" y="3516402"/>
                </a:lnTo>
                <a:cubicBezTo>
                  <a:pt x="278216" y="3516234"/>
                  <a:pt x="315090" y="3479125"/>
                  <a:pt x="314960" y="3433496"/>
                </a:cubicBezTo>
                <a:close/>
                <a:moveTo>
                  <a:pt x="398018" y="3349142"/>
                </a:moveTo>
                <a:cubicBezTo>
                  <a:pt x="352359" y="3349142"/>
                  <a:pt x="315341" y="3386160"/>
                  <a:pt x="315341" y="3431819"/>
                </a:cubicBezTo>
                <a:lnTo>
                  <a:pt x="480695" y="3431819"/>
                </a:lnTo>
                <a:lnTo>
                  <a:pt x="482143" y="3431819"/>
                </a:lnTo>
                <a:cubicBezTo>
                  <a:pt x="482143" y="3386160"/>
                  <a:pt x="445125" y="3349142"/>
                  <a:pt x="399466" y="3349142"/>
                </a:cubicBezTo>
                <a:close/>
                <a:moveTo>
                  <a:pt x="729580" y="3348708"/>
                </a:moveTo>
                <a:cubicBezTo>
                  <a:pt x="683966" y="3348990"/>
                  <a:pt x="647215" y="3386199"/>
                  <a:pt x="647497" y="3431819"/>
                </a:cubicBezTo>
                <a:lnTo>
                  <a:pt x="811708" y="3431819"/>
                </a:lnTo>
                <a:lnTo>
                  <a:pt x="811708" y="3418561"/>
                </a:lnTo>
                <a:cubicBezTo>
                  <a:pt x="805398" y="3378160"/>
                  <a:pt x="770476" y="3348449"/>
                  <a:pt x="729580" y="3348708"/>
                </a:cubicBezTo>
                <a:close/>
                <a:moveTo>
                  <a:pt x="481838" y="3260141"/>
                </a:moveTo>
                <a:cubicBezTo>
                  <a:pt x="481838" y="3305800"/>
                  <a:pt x="518856" y="3342818"/>
                  <a:pt x="564515" y="3342818"/>
                </a:cubicBezTo>
                <a:lnTo>
                  <a:pt x="564820" y="3342818"/>
                </a:lnTo>
                <a:cubicBezTo>
                  <a:pt x="610365" y="3342650"/>
                  <a:pt x="647192" y="3305686"/>
                  <a:pt x="647192" y="3260141"/>
                </a:cubicBezTo>
                <a:close/>
                <a:moveTo>
                  <a:pt x="149606" y="3260141"/>
                </a:moveTo>
                <a:cubicBezTo>
                  <a:pt x="149606" y="3305800"/>
                  <a:pt x="186622" y="3342818"/>
                  <a:pt x="232283" y="3342818"/>
                </a:cubicBezTo>
                <a:cubicBezTo>
                  <a:pt x="277942" y="3342818"/>
                  <a:pt x="314960" y="3305800"/>
                  <a:pt x="314960" y="3260141"/>
                </a:cubicBezTo>
                <a:close/>
                <a:moveTo>
                  <a:pt x="398018" y="3175559"/>
                </a:moveTo>
                <a:cubicBezTo>
                  <a:pt x="352359" y="3175559"/>
                  <a:pt x="315341" y="3212577"/>
                  <a:pt x="315341" y="3258236"/>
                </a:cubicBezTo>
                <a:lnTo>
                  <a:pt x="480695" y="3258236"/>
                </a:lnTo>
                <a:lnTo>
                  <a:pt x="482143" y="3258236"/>
                </a:lnTo>
                <a:cubicBezTo>
                  <a:pt x="482143" y="3212577"/>
                  <a:pt x="445125" y="3175559"/>
                  <a:pt x="399466" y="3175559"/>
                </a:cubicBezTo>
                <a:close/>
                <a:moveTo>
                  <a:pt x="729580" y="3175125"/>
                </a:moveTo>
                <a:cubicBezTo>
                  <a:pt x="683966" y="3175407"/>
                  <a:pt x="647215" y="3212615"/>
                  <a:pt x="647497" y="3258236"/>
                </a:cubicBezTo>
                <a:lnTo>
                  <a:pt x="811708" y="3258236"/>
                </a:lnTo>
                <a:lnTo>
                  <a:pt x="811708" y="3244977"/>
                </a:lnTo>
                <a:cubicBezTo>
                  <a:pt x="805398" y="3204576"/>
                  <a:pt x="770476" y="3174865"/>
                  <a:pt x="729580" y="3175125"/>
                </a:cubicBezTo>
                <a:close/>
                <a:moveTo>
                  <a:pt x="481838" y="3086557"/>
                </a:moveTo>
                <a:cubicBezTo>
                  <a:pt x="481838" y="3132216"/>
                  <a:pt x="518856" y="3169234"/>
                  <a:pt x="564515" y="3169234"/>
                </a:cubicBezTo>
                <a:lnTo>
                  <a:pt x="564820" y="3169234"/>
                </a:lnTo>
                <a:cubicBezTo>
                  <a:pt x="610365" y="3169067"/>
                  <a:pt x="647192" y="3132102"/>
                  <a:pt x="647192" y="3086557"/>
                </a:cubicBezTo>
                <a:close/>
                <a:moveTo>
                  <a:pt x="149606" y="3086557"/>
                </a:moveTo>
                <a:cubicBezTo>
                  <a:pt x="149606" y="3132216"/>
                  <a:pt x="186622" y="3169234"/>
                  <a:pt x="232283" y="3169234"/>
                </a:cubicBezTo>
                <a:cubicBezTo>
                  <a:pt x="277942" y="3169234"/>
                  <a:pt x="314960" y="3132216"/>
                  <a:pt x="314960" y="3086557"/>
                </a:cubicBezTo>
                <a:close/>
                <a:moveTo>
                  <a:pt x="398018" y="3002890"/>
                </a:moveTo>
                <a:cubicBezTo>
                  <a:pt x="352359" y="3002890"/>
                  <a:pt x="315341" y="3039908"/>
                  <a:pt x="315341" y="3085567"/>
                </a:cubicBezTo>
                <a:lnTo>
                  <a:pt x="482143" y="3085567"/>
                </a:lnTo>
                <a:cubicBezTo>
                  <a:pt x="482143" y="3039908"/>
                  <a:pt x="445125" y="3002890"/>
                  <a:pt x="399466" y="3002890"/>
                </a:cubicBezTo>
                <a:close/>
                <a:moveTo>
                  <a:pt x="729580" y="3002455"/>
                </a:moveTo>
                <a:cubicBezTo>
                  <a:pt x="683966" y="3002737"/>
                  <a:pt x="647215" y="3039946"/>
                  <a:pt x="647497" y="3085567"/>
                </a:cubicBezTo>
                <a:lnTo>
                  <a:pt x="811708" y="3085567"/>
                </a:lnTo>
                <a:lnTo>
                  <a:pt x="811708" y="3072308"/>
                </a:lnTo>
                <a:cubicBezTo>
                  <a:pt x="805398" y="3031907"/>
                  <a:pt x="770476" y="3002196"/>
                  <a:pt x="729580" y="3002455"/>
                </a:cubicBezTo>
                <a:close/>
                <a:moveTo>
                  <a:pt x="481838" y="2913888"/>
                </a:moveTo>
                <a:cubicBezTo>
                  <a:pt x="481838" y="2959547"/>
                  <a:pt x="518856" y="2996565"/>
                  <a:pt x="564515" y="2996565"/>
                </a:cubicBezTo>
                <a:lnTo>
                  <a:pt x="564820" y="2996565"/>
                </a:lnTo>
                <a:cubicBezTo>
                  <a:pt x="610365" y="2996397"/>
                  <a:pt x="647192" y="2959433"/>
                  <a:pt x="647192" y="2913888"/>
                </a:cubicBezTo>
                <a:close/>
                <a:moveTo>
                  <a:pt x="149911" y="2913659"/>
                </a:moveTo>
                <a:cubicBezTo>
                  <a:pt x="149911" y="2959319"/>
                  <a:pt x="186927" y="2996337"/>
                  <a:pt x="232588" y="2996337"/>
                </a:cubicBezTo>
                <a:cubicBezTo>
                  <a:pt x="278247" y="2996337"/>
                  <a:pt x="315265" y="2959319"/>
                  <a:pt x="315265" y="2913659"/>
                </a:cubicBezTo>
                <a:close/>
                <a:moveTo>
                  <a:pt x="398018" y="2829306"/>
                </a:moveTo>
                <a:cubicBezTo>
                  <a:pt x="352359" y="2829306"/>
                  <a:pt x="315341" y="2866324"/>
                  <a:pt x="315341" y="2911983"/>
                </a:cubicBezTo>
                <a:lnTo>
                  <a:pt x="480695" y="2911983"/>
                </a:lnTo>
                <a:lnTo>
                  <a:pt x="482143" y="2911983"/>
                </a:lnTo>
                <a:cubicBezTo>
                  <a:pt x="482143" y="2866324"/>
                  <a:pt x="445125" y="2829306"/>
                  <a:pt x="399466" y="2829306"/>
                </a:cubicBezTo>
                <a:close/>
                <a:moveTo>
                  <a:pt x="729580" y="2828872"/>
                </a:moveTo>
                <a:cubicBezTo>
                  <a:pt x="683966" y="2829154"/>
                  <a:pt x="647215" y="2866362"/>
                  <a:pt x="647497" y="2911983"/>
                </a:cubicBezTo>
                <a:lnTo>
                  <a:pt x="811708" y="2911983"/>
                </a:lnTo>
                <a:lnTo>
                  <a:pt x="811708" y="2898724"/>
                </a:lnTo>
                <a:cubicBezTo>
                  <a:pt x="805398" y="2858323"/>
                  <a:pt x="770476" y="2828613"/>
                  <a:pt x="729580" y="2828872"/>
                </a:cubicBezTo>
                <a:close/>
                <a:moveTo>
                  <a:pt x="481838" y="2740304"/>
                </a:moveTo>
                <a:cubicBezTo>
                  <a:pt x="481838" y="2785964"/>
                  <a:pt x="518856" y="2822982"/>
                  <a:pt x="564515" y="2822982"/>
                </a:cubicBezTo>
                <a:lnTo>
                  <a:pt x="564820" y="2822982"/>
                </a:lnTo>
                <a:cubicBezTo>
                  <a:pt x="610365" y="2822814"/>
                  <a:pt x="647192" y="2785849"/>
                  <a:pt x="647192" y="2740304"/>
                </a:cubicBezTo>
                <a:close/>
                <a:moveTo>
                  <a:pt x="149911" y="2740076"/>
                </a:moveTo>
                <a:cubicBezTo>
                  <a:pt x="149911" y="2785735"/>
                  <a:pt x="186927" y="2822753"/>
                  <a:pt x="232588" y="2822753"/>
                </a:cubicBezTo>
                <a:lnTo>
                  <a:pt x="232588" y="2822982"/>
                </a:lnTo>
                <a:cubicBezTo>
                  <a:pt x="278216" y="2822814"/>
                  <a:pt x="315090" y="2785705"/>
                  <a:pt x="314960" y="2740076"/>
                </a:cubicBezTo>
                <a:close/>
                <a:moveTo>
                  <a:pt x="398018" y="2655722"/>
                </a:moveTo>
                <a:cubicBezTo>
                  <a:pt x="352359" y="2655722"/>
                  <a:pt x="315341" y="2692740"/>
                  <a:pt x="315341" y="2738399"/>
                </a:cubicBezTo>
                <a:lnTo>
                  <a:pt x="480695" y="2738399"/>
                </a:lnTo>
                <a:lnTo>
                  <a:pt x="482143" y="2738399"/>
                </a:lnTo>
                <a:cubicBezTo>
                  <a:pt x="482143" y="2692740"/>
                  <a:pt x="445125" y="2655722"/>
                  <a:pt x="399466" y="2655722"/>
                </a:cubicBezTo>
                <a:close/>
                <a:moveTo>
                  <a:pt x="729580" y="2655288"/>
                </a:moveTo>
                <a:cubicBezTo>
                  <a:pt x="683966" y="2655570"/>
                  <a:pt x="647215" y="2692779"/>
                  <a:pt x="647497" y="2738399"/>
                </a:cubicBezTo>
                <a:lnTo>
                  <a:pt x="811708" y="2738399"/>
                </a:lnTo>
                <a:lnTo>
                  <a:pt x="811708" y="2725141"/>
                </a:lnTo>
                <a:cubicBezTo>
                  <a:pt x="805398" y="2684740"/>
                  <a:pt x="770476" y="2655029"/>
                  <a:pt x="729580" y="2655288"/>
                </a:cubicBezTo>
                <a:close/>
                <a:moveTo>
                  <a:pt x="481838" y="2566721"/>
                </a:moveTo>
                <a:cubicBezTo>
                  <a:pt x="481838" y="2612380"/>
                  <a:pt x="518856" y="2649398"/>
                  <a:pt x="564515" y="2649398"/>
                </a:cubicBezTo>
                <a:lnTo>
                  <a:pt x="564820" y="2649398"/>
                </a:lnTo>
                <a:cubicBezTo>
                  <a:pt x="610365" y="2649230"/>
                  <a:pt x="647192" y="2612266"/>
                  <a:pt x="647192" y="2566721"/>
                </a:cubicBezTo>
                <a:close/>
                <a:moveTo>
                  <a:pt x="149606" y="2566721"/>
                </a:moveTo>
                <a:cubicBezTo>
                  <a:pt x="149606" y="2612380"/>
                  <a:pt x="186622" y="2649398"/>
                  <a:pt x="232283" y="2649398"/>
                </a:cubicBezTo>
                <a:cubicBezTo>
                  <a:pt x="277942" y="2649398"/>
                  <a:pt x="314960" y="2612380"/>
                  <a:pt x="314960" y="2566721"/>
                </a:cubicBezTo>
                <a:close/>
                <a:moveTo>
                  <a:pt x="398018" y="2482139"/>
                </a:moveTo>
                <a:cubicBezTo>
                  <a:pt x="352359" y="2482139"/>
                  <a:pt x="315341" y="2519157"/>
                  <a:pt x="315341" y="2564816"/>
                </a:cubicBezTo>
                <a:lnTo>
                  <a:pt x="480695" y="2564816"/>
                </a:lnTo>
                <a:lnTo>
                  <a:pt x="482143" y="2564816"/>
                </a:lnTo>
                <a:cubicBezTo>
                  <a:pt x="482143" y="2519157"/>
                  <a:pt x="445125" y="2482139"/>
                  <a:pt x="399466" y="2482139"/>
                </a:cubicBezTo>
                <a:close/>
                <a:moveTo>
                  <a:pt x="729580" y="2481705"/>
                </a:moveTo>
                <a:cubicBezTo>
                  <a:pt x="683966" y="2481987"/>
                  <a:pt x="647215" y="2519195"/>
                  <a:pt x="647497" y="2564816"/>
                </a:cubicBezTo>
                <a:lnTo>
                  <a:pt x="811708" y="2564816"/>
                </a:lnTo>
                <a:lnTo>
                  <a:pt x="811708" y="2551557"/>
                </a:lnTo>
                <a:cubicBezTo>
                  <a:pt x="805398" y="2511156"/>
                  <a:pt x="770476" y="2481445"/>
                  <a:pt x="729580" y="2481705"/>
                </a:cubicBezTo>
                <a:close/>
                <a:moveTo>
                  <a:pt x="481838" y="2393137"/>
                </a:moveTo>
                <a:cubicBezTo>
                  <a:pt x="481838" y="2438796"/>
                  <a:pt x="518856" y="2475814"/>
                  <a:pt x="564515" y="2475814"/>
                </a:cubicBezTo>
                <a:lnTo>
                  <a:pt x="564820" y="2475814"/>
                </a:lnTo>
                <a:cubicBezTo>
                  <a:pt x="610365" y="2475647"/>
                  <a:pt x="647192" y="2438682"/>
                  <a:pt x="647192" y="2393137"/>
                </a:cubicBezTo>
                <a:close/>
                <a:moveTo>
                  <a:pt x="149606" y="2393137"/>
                </a:moveTo>
                <a:cubicBezTo>
                  <a:pt x="149606" y="2438796"/>
                  <a:pt x="186622" y="2475814"/>
                  <a:pt x="232283" y="2475814"/>
                </a:cubicBezTo>
                <a:cubicBezTo>
                  <a:pt x="277942" y="2475814"/>
                  <a:pt x="314960" y="2438796"/>
                  <a:pt x="314960" y="2393137"/>
                </a:cubicBezTo>
                <a:close/>
                <a:moveTo>
                  <a:pt x="398018" y="2309470"/>
                </a:moveTo>
                <a:cubicBezTo>
                  <a:pt x="352359" y="2309470"/>
                  <a:pt x="315341" y="2346488"/>
                  <a:pt x="315341" y="2392147"/>
                </a:cubicBezTo>
                <a:lnTo>
                  <a:pt x="482143" y="2392147"/>
                </a:lnTo>
                <a:cubicBezTo>
                  <a:pt x="482143" y="2346488"/>
                  <a:pt x="445125" y="2309470"/>
                  <a:pt x="399466" y="2309470"/>
                </a:cubicBezTo>
                <a:close/>
                <a:moveTo>
                  <a:pt x="729580" y="2309035"/>
                </a:moveTo>
                <a:cubicBezTo>
                  <a:pt x="683966" y="2309317"/>
                  <a:pt x="647215" y="2346526"/>
                  <a:pt x="647497" y="2392147"/>
                </a:cubicBezTo>
                <a:lnTo>
                  <a:pt x="811708" y="2392147"/>
                </a:lnTo>
                <a:lnTo>
                  <a:pt x="811708" y="2378888"/>
                </a:lnTo>
                <a:cubicBezTo>
                  <a:pt x="805398" y="2338487"/>
                  <a:pt x="770476" y="2308776"/>
                  <a:pt x="729580" y="2309035"/>
                </a:cubicBezTo>
                <a:close/>
                <a:moveTo>
                  <a:pt x="481838" y="2220468"/>
                </a:moveTo>
                <a:cubicBezTo>
                  <a:pt x="481838" y="2266127"/>
                  <a:pt x="518856" y="2303145"/>
                  <a:pt x="564515" y="2303145"/>
                </a:cubicBezTo>
                <a:lnTo>
                  <a:pt x="564820" y="2303145"/>
                </a:lnTo>
                <a:cubicBezTo>
                  <a:pt x="610365" y="2302977"/>
                  <a:pt x="647192" y="2266013"/>
                  <a:pt x="647192" y="2220468"/>
                </a:cubicBezTo>
                <a:close/>
                <a:moveTo>
                  <a:pt x="149911" y="2220239"/>
                </a:moveTo>
                <a:cubicBezTo>
                  <a:pt x="149911" y="2265899"/>
                  <a:pt x="186927" y="2302917"/>
                  <a:pt x="232588" y="2302917"/>
                </a:cubicBezTo>
                <a:cubicBezTo>
                  <a:pt x="278247" y="2302917"/>
                  <a:pt x="315265" y="2265899"/>
                  <a:pt x="315265" y="2220239"/>
                </a:cubicBezTo>
                <a:close/>
                <a:moveTo>
                  <a:pt x="398018" y="2135886"/>
                </a:moveTo>
                <a:cubicBezTo>
                  <a:pt x="352359" y="2135886"/>
                  <a:pt x="315341" y="2172904"/>
                  <a:pt x="315341" y="2218563"/>
                </a:cubicBezTo>
                <a:lnTo>
                  <a:pt x="480695" y="2218563"/>
                </a:lnTo>
                <a:lnTo>
                  <a:pt x="482143" y="2218563"/>
                </a:lnTo>
                <a:cubicBezTo>
                  <a:pt x="482143" y="2172904"/>
                  <a:pt x="445125" y="2135886"/>
                  <a:pt x="399466" y="2135886"/>
                </a:cubicBezTo>
                <a:close/>
                <a:moveTo>
                  <a:pt x="729580" y="2135452"/>
                </a:moveTo>
                <a:cubicBezTo>
                  <a:pt x="683966" y="2135734"/>
                  <a:pt x="647215" y="2172942"/>
                  <a:pt x="647497" y="2218563"/>
                </a:cubicBezTo>
                <a:lnTo>
                  <a:pt x="811708" y="2218563"/>
                </a:lnTo>
                <a:lnTo>
                  <a:pt x="811708" y="2205304"/>
                </a:lnTo>
                <a:cubicBezTo>
                  <a:pt x="805398" y="2164903"/>
                  <a:pt x="770476" y="2135193"/>
                  <a:pt x="729580" y="2135452"/>
                </a:cubicBezTo>
                <a:close/>
                <a:moveTo>
                  <a:pt x="481838" y="2046884"/>
                </a:moveTo>
                <a:cubicBezTo>
                  <a:pt x="481838" y="2092544"/>
                  <a:pt x="518856" y="2129562"/>
                  <a:pt x="564515" y="2129562"/>
                </a:cubicBezTo>
                <a:lnTo>
                  <a:pt x="564820" y="2129562"/>
                </a:lnTo>
                <a:cubicBezTo>
                  <a:pt x="610365" y="2129394"/>
                  <a:pt x="647192" y="2092429"/>
                  <a:pt x="647192" y="2046884"/>
                </a:cubicBezTo>
                <a:close/>
                <a:moveTo>
                  <a:pt x="149911" y="2046656"/>
                </a:moveTo>
                <a:cubicBezTo>
                  <a:pt x="149911" y="2092315"/>
                  <a:pt x="186927" y="2129333"/>
                  <a:pt x="232588" y="2129333"/>
                </a:cubicBezTo>
                <a:lnTo>
                  <a:pt x="232588" y="2129562"/>
                </a:lnTo>
                <a:cubicBezTo>
                  <a:pt x="278216" y="2129394"/>
                  <a:pt x="315090" y="2092284"/>
                  <a:pt x="314960" y="2046656"/>
                </a:cubicBezTo>
                <a:close/>
                <a:moveTo>
                  <a:pt x="398018" y="1962302"/>
                </a:moveTo>
                <a:cubicBezTo>
                  <a:pt x="352359" y="1962302"/>
                  <a:pt x="315341" y="1999320"/>
                  <a:pt x="315341" y="2044979"/>
                </a:cubicBezTo>
                <a:lnTo>
                  <a:pt x="480695" y="2044979"/>
                </a:lnTo>
                <a:lnTo>
                  <a:pt x="482143" y="2044979"/>
                </a:lnTo>
                <a:cubicBezTo>
                  <a:pt x="482143" y="1999320"/>
                  <a:pt x="445125" y="1962302"/>
                  <a:pt x="399466" y="1962302"/>
                </a:cubicBezTo>
                <a:close/>
                <a:moveTo>
                  <a:pt x="729580" y="1961868"/>
                </a:moveTo>
                <a:cubicBezTo>
                  <a:pt x="683966" y="1962150"/>
                  <a:pt x="647215" y="1999358"/>
                  <a:pt x="647497" y="2044979"/>
                </a:cubicBezTo>
                <a:lnTo>
                  <a:pt x="811708" y="2044979"/>
                </a:lnTo>
                <a:lnTo>
                  <a:pt x="811708" y="2031721"/>
                </a:lnTo>
                <a:cubicBezTo>
                  <a:pt x="805398" y="1991319"/>
                  <a:pt x="770476" y="1961609"/>
                  <a:pt x="729580" y="1961868"/>
                </a:cubicBezTo>
                <a:close/>
                <a:moveTo>
                  <a:pt x="481838" y="1873301"/>
                </a:moveTo>
                <a:cubicBezTo>
                  <a:pt x="481838" y="1918960"/>
                  <a:pt x="518856" y="1955978"/>
                  <a:pt x="564515" y="1955978"/>
                </a:cubicBezTo>
                <a:lnTo>
                  <a:pt x="564820" y="1955978"/>
                </a:lnTo>
                <a:cubicBezTo>
                  <a:pt x="610365" y="1955810"/>
                  <a:pt x="647192" y="1918846"/>
                  <a:pt x="647192" y="1873301"/>
                </a:cubicBezTo>
                <a:close/>
                <a:moveTo>
                  <a:pt x="149606" y="1873301"/>
                </a:moveTo>
                <a:cubicBezTo>
                  <a:pt x="149606" y="1918960"/>
                  <a:pt x="186622" y="1955978"/>
                  <a:pt x="232283" y="1955978"/>
                </a:cubicBezTo>
                <a:cubicBezTo>
                  <a:pt x="277942" y="1955978"/>
                  <a:pt x="314960" y="1918960"/>
                  <a:pt x="314960" y="1873301"/>
                </a:cubicBezTo>
                <a:close/>
                <a:moveTo>
                  <a:pt x="398018" y="1788719"/>
                </a:moveTo>
                <a:cubicBezTo>
                  <a:pt x="352359" y="1788719"/>
                  <a:pt x="315341" y="1825737"/>
                  <a:pt x="315341" y="1871396"/>
                </a:cubicBezTo>
                <a:lnTo>
                  <a:pt x="480695" y="1871396"/>
                </a:lnTo>
                <a:lnTo>
                  <a:pt x="482143" y="1871396"/>
                </a:lnTo>
                <a:cubicBezTo>
                  <a:pt x="482143" y="1825737"/>
                  <a:pt x="445125" y="1788719"/>
                  <a:pt x="399466" y="1788719"/>
                </a:cubicBezTo>
                <a:close/>
                <a:moveTo>
                  <a:pt x="729580" y="1788285"/>
                </a:moveTo>
                <a:cubicBezTo>
                  <a:pt x="683966" y="1788566"/>
                  <a:pt x="647215" y="1825775"/>
                  <a:pt x="647497" y="1871396"/>
                </a:cubicBezTo>
                <a:lnTo>
                  <a:pt x="811708" y="1871396"/>
                </a:lnTo>
                <a:lnTo>
                  <a:pt x="811708" y="1858137"/>
                </a:lnTo>
                <a:cubicBezTo>
                  <a:pt x="805398" y="1817736"/>
                  <a:pt x="770476" y="1788025"/>
                  <a:pt x="729580" y="1788285"/>
                </a:cubicBezTo>
                <a:close/>
                <a:moveTo>
                  <a:pt x="481838" y="1699717"/>
                </a:moveTo>
                <a:cubicBezTo>
                  <a:pt x="481838" y="1745376"/>
                  <a:pt x="518856" y="1782394"/>
                  <a:pt x="564515" y="1782394"/>
                </a:cubicBezTo>
                <a:lnTo>
                  <a:pt x="564820" y="1782394"/>
                </a:lnTo>
                <a:cubicBezTo>
                  <a:pt x="610365" y="1782227"/>
                  <a:pt x="647192" y="1745262"/>
                  <a:pt x="647192" y="1699717"/>
                </a:cubicBezTo>
                <a:close/>
                <a:moveTo>
                  <a:pt x="149606" y="1699717"/>
                </a:moveTo>
                <a:cubicBezTo>
                  <a:pt x="149606" y="1745376"/>
                  <a:pt x="186622" y="1782394"/>
                  <a:pt x="232283" y="1782394"/>
                </a:cubicBezTo>
                <a:cubicBezTo>
                  <a:pt x="277942" y="1782394"/>
                  <a:pt x="314960" y="1745376"/>
                  <a:pt x="314960" y="1699717"/>
                </a:cubicBezTo>
                <a:close/>
                <a:moveTo>
                  <a:pt x="398018" y="1616050"/>
                </a:moveTo>
                <a:cubicBezTo>
                  <a:pt x="352359" y="1616050"/>
                  <a:pt x="315341" y="1653068"/>
                  <a:pt x="315341" y="1698727"/>
                </a:cubicBezTo>
                <a:lnTo>
                  <a:pt x="482143" y="1698727"/>
                </a:lnTo>
                <a:cubicBezTo>
                  <a:pt x="482143" y="1653068"/>
                  <a:pt x="445125" y="1616050"/>
                  <a:pt x="399466" y="1616050"/>
                </a:cubicBezTo>
                <a:close/>
                <a:moveTo>
                  <a:pt x="729580" y="1615615"/>
                </a:moveTo>
                <a:cubicBezTo>
                  <a:pt x="683966" y="1615897"/>
                  <a:pt x="647215" y="1653106"/>
                  <a:pt x="647497" y="1698727"/>
                </a:cubicBezTo>
                <a:lnTo>
                  <a:pt x="811708" y="1698727"/>
                </a:lnTo>
                <a:lnTo>
                  <a:pt x="811708" y="1685468"/>
                </a:lnTo>
                <a:cubicBezTo>
                  <a:pt x="805398" y="1645067"/>
                  <a:pt x="770476" y="1615356"/>
                  <a:pt x="729580" y="1615615"/>
                </a:cubicBezTo>
                <a:close/>
                <a:moveTo>
                  <a:pt x="481838" y="1527048"/>
                </a:moveTo>
                <a:cubicBezTo>
                  <a:pt x="481838" y="1572707"/>
                  <a:pt x="518856" y="1609725"/>
                  <a:pt x="564515" y="1609725"/>
                </a:cubicBezTo>
                <a:lnTo>
                  <a:pt x="564820" y="1609725"/>
                </a:lnTo>
                <a:cubicBezTo>
                  <a:pt x="610365" y="1609557"/>
                  <a:pt x="647192" y="1572593"/>
                  <a:pt x="647192" y="1527048"/>
                </a:cubicBezTo>
                <a:close/>
                <a:moveTo>
                  <a:pt x="149911" y="1526819"/>
                </a:moveTo>
                <a:cubicBezTo>
                  <a:pt x="149911" y="1572479"/>
                  <a:pt x="186927" y="1609496"/>
                  <a:pt x="232588" y="1609496"/>
                </a:cubicBezTo>
                <a:cubicBezTo>
                  <a:pt x="278247" y="1609496"/>
                  <a:pt x="315265" y="1572479"/>
                  <a:pt x="315265" y="1526819"/>
                </a:cubicBezTo>
                <a:close/>
                <a:moveTo>
                  <a:pt x="398018" y="1442466"/>
                </a:moveTo>
                <a:cubicBezTo>
                  <a:pt x="352359" y="1442466"/>
                  <a:pt x="315341" y="1479484"/>
                  <a:pt x="315341" y="1525143"/>
                </a:cubicBezTo>
                <a:lnTo>
                  <a:pt x="480695" y="1525143"/>
                </a:lnTo>
                <a:lnTo>
                  <a:pt x="482143" y="1525143"/>
                </a:lnTo>
                <a:cubicBezTo>
                  <a:pt x="482143" y="1479484"/>
                  <a:pt x="445125" y="1442466"/>
                  <a:pt x="399466" y="1442466"/>
                </a:cubicBezTo>
                <a:close/>
                <a:moveTo>
                  <a:pt x="729580" y="1442032"/>
                </a:moveTo>
                <a:cubicBezTo>
                  <a:pt x="683966" y="1442314"/>
                  <a:pt x="647215" y="1479522"/>
                  <a:pt x="647497" y="1525143"/>
                </a:cubicBezTo>
                <a:lnTo>
                  <a:pt x="811708" y="1525143"/>
                </a:lnTo>
                <a:lnTo>
                  <a:pt x="811708" y="1511884"/>
                </a:lnTo>
                <a:cubicBezTo>
                  <a:pt x="805398" y="1471483"/>
                  <a:pt x="770476" y="1441773"/>
                  <a:pt x="729580" y="1442032"/>
                </a:cubicBezTo>
                <a:close/>
                <a:moveTo>
                  <a:pt x="481838" y="1353464"/>
                </a:moveTo>
                <a:cubicBezTo>
                  <a:pt x="481838" y="1399124"/>
                  <a:pt x="518856" y="1436141"/>
                  <a:pt x="564515" y="1436141"/>
                </a:cubicBezTo>
                <a:lnTo>
                  <a:pt x="564820" y="1436141"/>
                </a:lnTo>
                <a:cubicBezTo>
                  <a:pt x="610365" y="1435974"/>
                  <a:pt x="647192" y="1399009"/>
                  <a:pt x="647192" y="1353464"/>
                </a:cubicBezTo>
                <a:close/>
                <a:moveTo>
                  <a:pt x="149911" y="1353236"/>
                </a:moveTo>
                <a:cubicBezTo>
                  <a:pt x="149911" y="1398895"/>
                  <a:pt x="186927" y="1435913"/>
                  <a:pt x="232588" y="1435913"/>
                </a:cubicBezTo>
                <a:lnTo>
                  <a:pt x="232588" y="1436141"/>
                </a:lnTo>
                <a:cubicBezTo>
                  <a:pt x="278216" y="1435974"/>
                  <a:pt x="315090" y="1398864"/>
                  <a:pt x="314960" y="1353236"/>
                </a:cubicBezTo>
                <a:close/>
                <a:moveTo>
                  <a:pt x="398018" y="1268882"/>
                </a:moveTo>
                <a:cubicBezTo>
                  <a:pt x="352359" y="1268882"/>
                  <a:pt x="315341" y="1305900"/>
                  <a:pt x="315341" y="1351559"/>
                </a:cubicBezTo>
                <a:lnTo>
                  <a:pt x="480695" y="1351559"/>
                </a:lnTo>
                <a:lnTo>
                  <a:pt x="482143" y="1351559"/>
                </a:lnTo>
                <a:cubicBezTo>
                  <a:pt x="482143" y="1305900"/>
                  <a:pt x="445125" y="1268882"/>
                  <a:pt x="399466" y="1268882"/>
                </a:cubicBezTo>
                <a:close/>
                <a:moveTo>
                  <a:pt x="729580" y="1268448"/>
                </a:moveTo>
                <a:cubicBezTo>
                  <a:pt x="683966" y="1268730"/>
                  <a:pt x="647215" y="1305938"/>
                  <a:pt x="647497" y="1351559"/>
                </a:cubicBezTo>
                <a:lnTo>
                  <a:pt x="811708" y="1351559"/>
                </a:lnTo>
                <a:lnTo>
                  <a:pt x="811708" y="1338301"/>
                </a:lnTo>
                <a:cubicBezTo>
                  <a:pt x="805398" y="1297899"/>
                  <a:pt x="770476" y="1268189"/>
                  <a:pt x="729580" y="1268448"/>
                </a:cubicBezTo>
                <a:close/>
                <a:moveTo>
                  <a:pt x="481838" y="1179881"/>
                </a:moveTo>
                <a:cubicBezTo>
                  <a:pt x="481838" y="1225540"/>
                  <a:pt x="518856" y="1262558"/>
                  <a:pt x="564515" y="1262558"/>
                </a:cubicBezTo>
                <a:lnTo>
                  <a:pt x="564820" y="1262558"/>
                </a:lnTo>
                <a:cubicBezTo>
                  <a:pt x="610365" y="1262390"/>
                  <a:pt x="647192" y="1225426"/>
                  <a:pt x="647192" y="1179881"/>
                </a:cubicBezTo>
                <a:close/>
                <a:moveTo>
                  <a:pt x="149606" y="1179881"/>
                </a:moveTo>
                <a:cubicBezTo>
                  <a:pt x="149606" y="1225540"/>
                  <a:pt x="186622" y="1262558"/>
                  <a:pt x="232283" y="1262558"/>
                </a:cubicBezTo>
                <a:cubicBezTo>
                  <a:pt x="277942" y="1262558"/>
                  <a:pt x="314960" y="1225540"/>
                  <a:pt x="314960" y="1179881"/>
                </a:cubicBezTo>
                <a:close/>
                <a:moveTo>
                  <a:pt x="398018" y="1095299"/>
                </a:moveTo>
                <a:cubicBezTo>
                  <a:pt x="352359" y="1095299"/>
                  <a:pt x="315341" y="1132317"/>
                  <a:pt x="315341" y="1177976"/>
                </a:cubicBezTo>
                <a:lnTo>
                  <a:pt x="480695" y="1177976"/>
                </a:lnTo>
                <a:lnTo>
                  <a:pt x="482143" y="1177976"/>
                </a:lnTo>
                <a:cubicBezTo>
                  <a:pt x="482143" y="1132317"/>
                  <a:pt x="445125" y="1095299"/>
                  <a:pt x="399466" y="1095299"/>
                </a:cubicBezTo>
                <a:close/>
                <a:moveTo>
                  <a:pt x="729580" y="1094865"/>
                </a:moveTo>
                <a:cubicBezTo>
                  <a:pt x="683966" y="1095146"/>
                  <a:pt x="647215" y="1132355"/>
                  <a:pt x="647497" y="1177976"/>
                </a:cubicBezTo>
                <a:lnTo>
                  <a:pt x="811708" y="1177976"/>
                </a:lnTo>
                <a:lnTo>
                  <a:pt x="811708" y="1164717"/>
                </a:lnTo>
                <a:cubicBezTo>
                  <a:pt x="805398" y="1124316"/>
                  <a:pt x="770476" y="1094605"/>
                  <a:pt x="729580" y="1094865"/>
                </a:cubicBezTo>
                <a:close/>
                <a:moveTo>
                  <a:pt x="481838" y="1006297"/>
                </a:moveTo>
                <a:cubicBezTo>
                  <a:pt x="481838" y="1051956"/>
                  <a:pt x="518856" y="1088974"/>
                  <a:pt x="564515" y="1088974"/>
                </a:cubicBezTo>
                <a:lnTo>
                  <a:pt x="564820" y="1088974"/>
                </a:lnTo>
                <a:cubicBezTo>
                  <a:pt x="610365" y="1088807"/>
                  <a:pt x="647192" y="1051842"/>
                  <a:pt x="647192" y="1006297"/>
                </a:cubicBezTo>
                <a:close/>
                <a:moveTo>
                  <a:pt x="149606" y="1006297"/>
                </a:moveTo>
                <a:cubicBezTo>
                  <a:pt x="149606" y="1051956"/>
                  <a:pt x="186622" y="1088974"/>
                  <a:pt x="232283" y="1088974"/>
                </a:cubicBezTo>
                <a:cubicBezTo>
                  <a:pt x="277942" y="1088974"/>
                  <a:pt x="314960" y="1051956"/>
                  <a:pt x="314960" y="1006297"/>
                </a:cubicBezTo>
                <a:close/>
                <a:moveTo>
                  <a:pt x="398018" y="922630"/>
                </a:moveTo>
                <a:cubicBezTo>
                  <a:pt x="352359" y="922630"/>
                  <a:pt x="315341" y="959648"/>
                  <a:pt x="315341" y="1005307"/>
                </a:cubicBezTo>
                <a:lnTo>
                  <a:pt x="482143" y="1005307"/>
                </a:lnTo>
                <a:cubicBezTo>
                  <a:pt x="482143" y="959648"/>
                  <a:pt x="445125" y="922630"/>
                  <a:pt x="399466" y="922630"/>
                </a:cubicBezTo>
                <a:close/>
                <a:moveTo>
                  <a:pt x="729580" y="922195"/>
                </a:moveTo>
                <a:cubicBezTo>
                  <a:pt x="683966" y="922477"/>
                  <a:pt x="647215" y="959686"/>
                  <a:pt x="647497" y="1005307"/>
                </a:cubicBezTo>
                <a:lnTo>
                  <a:pt x="811708" y="1005307"/>
                </a:lnTo>
                <a:lnTo>
                  <a:pt x="811708" y="992048"/>
                </a:lnTo>
                <a:cubicBezTo>
                  <a:pt x="805398" y="951647"/>
                  <a:pt x="770476" y="921936"/>
                  <a:pt x="729580" y="922195"/>
                </a:cubicBezTo>
                <a:close/>
                <a:moveTo>
                  <a:pt x="481838" y="833628"/>
                </a:moveTo>
                <a:cubicBezTo>
                  <a:pt x="481838" y="879287"/>
                  <a:pt x="518856" y="916305"/>
                  <a:pt x="564515" y="916305"/>
                </a:cubicBezTo>
                <a:lnTo>
                  <a:pt x="564820" y="916305"/>
                </a:lnTo>
                <a:cubicBezTo>
                  <a:pt x="610365" y="916137"/>
                  <a:pt x="647192" y="879173"/>
                  <a:pt x="647192" y="833628"/>
                </a:cubicBezTo>
                <a:close/>
                <a:moveTo>
                  <a:pt x="149911" y="833399"/>
                </a:moveTo>
                <a:cubicBezTo>
                  <a:pt x="149911" y="879058"/>
                  <a:pt x="186927" y="916076"/>
                  <a:pt x="232588" y="916076"/>
                </a:cubicBezTo>
                <a:cubicBezTo>
                  <a:pt x="278247" y="916076"/>
                  <a:pt x="315265" y="879058"/>
                  <a:pt x="315265" y="833399"/>
                </a:cubicBezTo>
                <a:close/>
                <a:moveTo>
                  <a:pt x="398018" y="749046"/>
                </a:moveTo>
                <a:cubicBezTo>
                  <a:pt x="352359" y="749046"/>
                  <a:pt x="315341" y="786064"/>
                  <a:pt x="315341" y="831723"/>
                </a:cubicBezTo>
                <a:lnTo>
                  <a:pt x="480695" y="831723"/>
                </a:lnTo>
                <a:lnTo>
                  <a:pt x="482143" y="831723"/>
                </a:lnTo>
                <a:cubicBezTo>
                  <a:pt x="482143" y="786064"/>
                  <a:pt x="445125" y="749046"/>
                  <a:pt x="399466" y="749046"/>
                </a:cubicBezTo>
                <a:close/>
                <a:moveTo>
                  <a:pt x="729580" y="748609"/>
                </a:moveTo>
                <a:cubicBezTo>
                  <a:pt x="683966" y="748894"/>
                  <a:pt x="647215" y="786102"/>
                  <a:pt x="647497" y="831723"/>
                </a:cubicBezTo>
                <a:lnTo>
                  <a:pt x="811708" y="831723"/>
                </a:lnTo>
                <a:lnTo>
                  <a:pt x="811708" y="818464"/>
                </a:lnTo>
                <a:cubicBezTo>
                  <a:pt x="805398" y="778063"/>
                  <a:pt x="770476" y="748354"/>
                  <a:pt x="729580" y="748609"/>
                </a:cubicBezTo>
                <a:close/>
                <a:moveTo>
                  <a:pt x="481838" y="660044"/>
                </a:moveTo>
                <a:cubicBezTo>
                  <a:pt x="481838" y="705706"/>
                  <a:pt x="518856" y="742721"/>
                  <a:pt x="564515" y="742721"/>
                </a:cubicBezTo>
                <a:lnTo>
                  <a:pt x="564820" y="742721"/>
                </a:lnTo>
                <a:cubicBezTo>
                  <a:pt x="610365" y="742554"/>
                  <a:pt x="647192" y="705587"/>
                  <a:pt x="647192" y="660044"/>
                </a:cubicBezTo>
                <a:close/>
                <a:moveTo>
                  <a:pt x="149911" y="660044"/>
                </a:moveTo>
                <a:cubicBezTo>
                  <a:pt x="149911" y="705706"/>
                  <a:pt x="186927" y="742721"/>
                  <a:pt x="232588" y="742721"/>
                </a:cubicBezTo>
                <a:cubicBezTo>
                  <a:pt x="278133" y="742554"/>
                  <a:pt x="314960" y="705587"/>
                  <a:pt x="314960" y="660044"/>
                </a:cubicBezTo>
                <a:close/>
                <a:moveTo>
                  <a:pt x="398018" y="575462"/>
                </a:moveTo>
                <a:cubicBezTo>
                  <a:pt x="352359" y="575462"/>
                  <a:pt x="315341" y="612478"/>
                  <a:pt x="315341" y="658139"/>
                </a:cubicBezTo>
                <a:lnTo>
                  <a:pt x="480695" y="658139"/>
                </a:lnTo>
                <a:lnTo>
                  <a:pt x="482143" y="658139"/>
                </a:lnTo>
                <a:cubicBezTo>
                  <a:pt x="482143" y="612478"/>
                  <a:pt x="445125" y="575462"/>
                  <a:pt x="399466" y="575462"/>
                </a:cubicBezTo>
                <a:close/>
                <a:moveTo>
                  <a:pt x="729580" y="575025"/>
                </a:moveTo>
                <a:cubicBezTo>
                  <a:pt x="683966" y="575310"/>
                  <a:pt x="647215" y="612522"/>
                  <a:pt x="647497" y="658139"/>
                </a:cubicBezTo>
                <a:lnTo>
                  <a:pt x="811708" y="658139"/>
                </a:lnTo>
                <a:lnTo>
                  <a:pt x="811708" y="644881"/>
                </a:lnTo>
                <a:cubicBezTo>
                  <a:pt x="805398" y="604476"/>
                  <a:pt x="770476" y="574771"/>
                  <a:pt x="729580" y="575025"/>
                </a:cubicBezTo>
                <a:close/>
                <a:moveTo>
                  <a:pt x="481838" y="486461"/>
                </a:moveTo>
                <a:cubicBezTo>
                  <a:pt x="481838" y="532122"/>
                  <a:pt x="518856" y="569138"/>
                  <a:pt x="564515" y="569138"/>
                </a:cubicBezTo>
                <a:lnTo>
                  <a:pt x="564820" y="569138"/>
                </a:lnTo>
                <a:cubicBezTo>
                  <a:pt x="610365" y="568970"/>
                  <a:pt x="647192" y="532003"/>
                  <a:pt x="647192" y="486461"/>
                </a:cubicBezTo>
                <a:close/>
                <a:moveTo>
                  <a:pt x="149606" y="486461"/>
                </a:moveTo>
                <a:cubicBezTo>
                  <a:pt x="149606" y="532122"/>
                  <a:pt x="186622" y="569138"/>
                  <a:pt x="232283" y="569138"/>
                </a:cubicBezTo>
                <a:cubicBezTo>
                  <a:pt x="277942" y="569138"/>
                  <a:pt x="314960" y="532122"/>
                  <a:pt x="314960" y="486461"/>
                </a:cubicBezTo>
                <a:close/>
                <a:moveTo>
                  <a:pt x="398018" y="401879"/>
                </a:moveTo>
                <a:cubicBezTo>
                  <a:pt x="352359" y="401879"/>
                  <a:pt x="315341" y="438894"/>
                  <a:pt x="315341" y="484556"/>
                </a:cubicBezTo>
                <a:lnTo>
                  <a:pt x="480695" y="484556"/>
                </a:lnTo>
                <a:lnTo>
                  <a:pt x="482143" y="484556"/>
                </a:lnTo>
                <a:cubicBezTo>
                  <a:pt x="482143" y="438894"/>
                  <a:pt x="445125" y="401879"/>
                  <a:pt x="399466" y="401879"/>
                </a:cubicBezTo>
                <a:close/>
                <a:moveTo>
                  <a:pt x="729580" y="401441"/>
                </a:moveTo>
                <a:cubicBezTo>
                  <a:pt x="683966" y="401726"/>
                  <a:pt x="647215" y="438938"/>
                  <a:pt x="647497" y="484556"/>
                </a:cubicBezTo>
                <a:lnTo>
                  <a:pt x="811708" y="484556"/>
                </a:lnTo>
                <a:lnTo>
                  <a:pt x="811708" y="471297"/>
                </a:lnTo>
                <a:cubicBezTo>
                  <a:pt x="805398" y="430893"/>
                  <a:pt x="770476" y="401187"/>
                  <a:pt x="729580" y="401441"/>
                </a:cubicBezTo>
                <a:close/>
                <a:moveTo>
                  <a:pt x="481838" y="312877"/>
                </a:moveTo>
                <a:cubicBezTo>
                  <a:pt x="481838" y="358539"/>
                  <a:pt x="518856" y="395554"/>
                  <a:pt x="564515" y="395554"/>
                </a:cubicBezTo>
                <a:lnTo>
                  <a:pt x="564820" y="395554"/>
                </a:lnTo>
                <a:cubicBezTo>
                  <a:pt x="610365" y="395387"/>
                  <a:pt x="647192" y="358420"/>
                  <a:pt x="647192" y="312877"/>
                </a:cubicBezTo>
                <a:close/>
                <a:moveTo>
                  <a:pt x="149606" y="312877"/>
                </a:moveTo>
                <a:cubicBezTo>
                  <a:pt x="149606" y="358539"/>
                  <a:pt x="186622" y="395554"/>
                  <a:pt x="232283" y="395554"/>
                </a:cubicBezTo>
                <a:cubicBezTo>
                  <a:pt x="277942" y="395554"/>
                  <a:pt x="314960" y="358539"/>
                  <a:pt x="314960" y="312877"/>
                </a:cubicBezTo>
                <a:lnTo>
                  <a:pt x="149911" y="312877"/>
                </a:lnTo>
                <a:close/>
                <a:moveTo>
                  <a:pt x="398018" y="229210"/>
                </a:moveTo>
                <a:cubicBezTo>
                  <a:pt x="352359" y="229210"/>
                  <a:pt x="315341" y="266225"/>
                  <a:pt x="315341" y="311887"/>
                </a:cubicBezTo>
                <a:lnTo>
                  <a:pt x="482143" y="311887"/>
                </a:lnTo>
                <a:cubicBezTo>
                  <a:pt x="482143" y="266225"/>
                  <a:pt x="445125" y="229210"/>
                  <a:pt x="399466" y="229210"/>
                </a:cubicBezTo>
                <a:close/>
                <a:moveTo>
                  <a:pt x="729580" y="228772"/>
                </a:moveTo>
                <a:cubicBezTo>
                  <a:pt x="683966" y="229057"/>
                  <a:pt x="647215" y="266269"/>
                  <a:pt x="647497" y="311887"/>
                </a:cubicBezTo>
                <a:lnTo>
                  <a:pt x="811708" y="311887"/>
                </a:lnTo>
                <a:lnTo>
                  <a:pt x="811708" y="298628"/>
                </a:lnTo>
                <a:cubicBezTo>
                  <a:pt x="805398" y="258224"/>
                  <a:pt x="770476" y="228518"/>
                  <a:pt x="729580" y="228772"/>
                </a:cubicBezTo>
                <a:close/>
                <a:moveTo>
                  <a:pt x="482143" y="140208"/>
                </a:moveTo>
                <a:cubicBezTo>
                  <a:pt x="482143" y="185869"/>
                  <a:pt x="519161" y="222885"/>
                  <a:pt x="564820" y="222885"/>
                </a:cubicBezTo>
                <a:cubicBezTo>
                  <a:pt x="610479" y="222885"/>
                  <a:pt x="647497" y="185869"/>
                  <a:pt x="647497" y="140208"/>
                </a:cubicBezTo>
                <a:close/>
                <a:moveTo>
                  <a:pt x="149606" y="140208"/>
                </a:moveTo>
                <a:cubicBezTo>
                  <a:pt x="149606" y="185869"/>
                  <a:pt x="186622" y="222885"/>
                  <a:pt x="232283" y="222885"/>
                </a:cubicBezTo>
                <a:cubicBezTo>
                  <a:pt x="277942" y="222885"/>
                  <a:pt x="314960" y="185869"/>
                  <a:pt x="314960" y="140208"/>
                </a:cubicBezTo>
                <a:close/>
                <a:moveTo>
                  <a:pt x="398018" y="55626"/>
                </a:moveTo>
                <a:cubicBezTo>
                  <a:pt x="352359" y="55626"/>
                  <a:pt x="315341" y="92642"/>
                  <a:pt x="315341" y="138303"/>
                </a:cubicBezTo>
                <a:lnTo>
                  <a:pt x="482143" y="138303"/>
                </a:lnTo>
                <a:cubicBezTo>
                  <a:pt x="482143" y="92642"/>
                  <a:pt x="445125" y="55626"/>
                  <a:pt x="399466" y="55626"/>
                </a:cubicBezTo>
                <a:close/>
                <a:moveTo>
                  <a:pt x="729580" y="55189"/>
                </a:moveTo>
                <a:cubicBezTo>
                  <a:pt x="683966" y="55473"/>
                  <a:pt x="647215" y="92684"/>
                  <a:pt x="647497" y="138303"/>
                </a:cubicBezTo>
                <a:lnTo>
                  <a:pt x="811708" y="138303"/>
                </a:lnTo>
                <a:lnTo>
                  <a:pt x="811708" y="125044"/>
                </a:lnTo>
                <a:cubicBezTo>
                  <a:pt x="805398" y="84640"/>
                  <a:pt x="770476" y="54934"/>
                  <a:pt x="729580" y="55189"/>
                </a:cubicBezTo>
                <a:close/>
                <a:moveTo>
                  <a:pt x="0" y="0"/>
                </a:moveTo>
                <a:lnTo>
                  <a:pt x="156997" y="0"/>
                </a:lnTo>
                <a:cubicBezTo>
                  <a:pt x="170212" y="29949"/>
                  <a:pt x="199853" y="49281"/>
                  <a:pt x="232588" y="49301"/>
                </a:cubicBezTo>
                <a:cubicBezTo>
                  <a:pt x="265354" y="49312"/>
                  <a:pt x="295026" y="29975"/>
                  <a:pt x="308254" y="0"/>
                </a:cubicBezTo>
                <a:lnTo>
                  <a:pt x="489229" y="0"/>
                </a:lnTo>
                <a:cubicBezTo>
                  <a:pt x="502443" y="29949"/>
                  <a:pt x="532084" y="49281"/>
                  <a:pt x="564820" y="49301"/>
                </a:cubicBezTo>
                <a:cubicBezTo>
                  <a:pt x="597586" y="49312"/>
                  <a:pt x="627258" y="29975"/>
                  <a:pt x="640486" y="0"/>
                </a:cubicBezTo>
                <a:lnTo>
                  <a:pt x="811708" y="0"/>
                </a:lnTo>
                <a:lnTo>
                  <a:pt x="4635500" y="0"/>
                </a:lnTo>
                <a:lnTo>
                  <a:pt x="4635500" y="6858000"/>
                </a:lnTo>
                <a:lnTo>
                  <a:pt x="801954" y="6858000"/>
                </a:lnTo>
                <a:cubicBezTo>
                  <a:pt x="794609" y="6845084"/>
                  <a:pt x="783918" y="6834386"/>
                  <a:pt x="770994" y="6827040"/>
                </a:cubicBezTo>
                <a:cubicBezTo>
                  <a:pt x="731378" y="6804516"/>
                  <a:pt x="680994" y="6818376"/>
                  <a:pt x="658470" y="6858000"/>
                </a:cubicBezTo>
                <a:lnTo>
                  <a:pt x="471246" y="6858000"/>
                </a:lnTo>
                <a:cubicBezTo>
                  <a:pt x="456562" y="6832191"/>
                  <a:pt x="429161" y="6816250"/>
                  <a:pt x="399466" y="6816243"/>
                </a:cubicBezTo>
                <a:lnTo>
                  <a:pt x="398018" y="6816243"/>
                </a:lnTo>
                <a:cubicBezTo>
                  <a:pt x="368346" y="6816258"/>
                  <a:pt x="340967" y="6832206"/>
                  <a:pt x="326314" y="6858000"/>
                </a:cubicBezTo>
                <a:lnTo>
                  <a:pt x="139014" y="6858000"/>
                </a:lnTo>
                <a:cubicBezTo>
                  <a:pt x="131670" y="6845084"/>
                  <a:pt x="120975" y="6834386"/>
                  <a:pt x="108056" y="6827040"/>
                </a:cubicBezTo>
                <a:cubicBezTo>
                  <a:pt x="78340" y="6810147"/>
                  <a:pt x="42572" y="6813720"/>
                  <a:pt x="17043" y="6833279"/>
                </a:cubicBezTo>
                <a:lnTo>
                  <a:pt x="0" y="6852864"/>
                </a:lnTo>
                <a:lnTo>
                  <a:pt x="0" y="6725336"/>
                </a:lnTo>
                <a:lnTo>
                  <a:pt x="149911" y="6725336"/>
                </a:lnTo>
                <a:cubicBezTo>
                  <a:pt x="149911" y="6679677"/>
                  <a:pt x="112895" y="6642659"/>
                  <a:pt x="67234" y="6642659"/>
                </a:cubicBezTo>
                <a:cubicBezTo>
                  <a:pt x="44404" y="6642659"/>
                  <a:pt x="23734" y="6651914"/>
                  <a:pt x="8773" y="6666876"/>
                </a:cubicBezTo>
                <a:lnTo>
                  <a:pt x="0" y="6679887"/>
                </a:lnTo>
                <a:lnTo>
                  <a:pt x="0" y="6552667"/>
                </a:lnTo>
                <a:lnTo>
                  <a:pt x="149911" y="6552667"/>
                </a:lnTo>
                <a:cubicBezTo>
                  <a:pt x="149911" y="6507008"/>
                  <a:pt x="112895" y="6469990"/>
                  <a:pt x="67234" y="6469990"/>
                </a:cubicBezTo>
                <a:cubicBezTo>
                  <a:pt x="44404" y="6469990"/>
                  <a:pt x="23734" y="6479245"/>
                  <a:pt x="8773" y="6494207"/>
                </a:cubicBezTo>
                <a:lnTo>
                  <a:pt x="0" y="6507218"/>
                </a:lnTo>
                <a:lnTo>
                  <a:pt x="0" y="6379083"/>
                </a:lnTo>
                <a:lnTo>
                  <a:pt x="149911" y="6379083"/>
                </a:lnTo>
                <a:cubicBezTo>
                  <a:pt x="149911" y="6333424"/>
                  <a:pt x="112895" y="6296406"/>
                  <a:pt x="67234" y="6296406"/>
                </a:cubicBezTo>
                <a:cubicBezTo>
                  <a:pt x="44404" y="6296406"/>
                  <a:pt x="23734" y="6305661"/>
                  <a:pt x="8773" y="6320623"/>
                </a:cubicBezTo>
                <a:lnTo>
                  <a:pt x="0" y="6333634"/>
                </a:lnTo>
                <a:lnTo>
                  <a:pt x="0" y="6205500"/>
                </a:lnTo>
                <a:lnTo>
                  <a:pt x="149911" y="6205500"/>
                </a:lnTo>
                <a:cubicBezTo>
                  <a:pt x="149911" y="6159841"/>
                  <a:pt x="112895" y="6122823"/>
                  <a:pt x="67234" y="6122823"/>
                </a:cubicBezTo>
                <a:cubicBezTo>
                  <a:pt x="44404" y="6122823"/>
                  <a:pt x="23734" y="6132078"/>
                  <a:pt x="8773" y="6147040"/>
                </a:cubicBezTo>
                <a:lnTo>
                  <a:pt x="0" y="6160051"/>
                </a:lnTo>
                <a:lnTo>
                  <a:pt x="0" y="6031916"/>
                </a:lnTo>
                <a:lnTo>
                  <a:pt x="149911" y="6031916"/>
                </a:lnTo>
                <a:cubicBezTo>
                  <a:pt x="149911" y="5986257"/>
                  <a:pt x="112895" y="5949239"/>
                  <a:pt x="67234" y="5949239"/>
                </a:cubicBezTo>
                <a:cubicBezTo>
                  <a:pt x="44404" y="5949239"/>
                  <a:pt x="23734" y="5958494"/>
                  <a:pt x="8773" y="5973456"/>
                </a:cubicBezTo>
                <a:lnTo>
                  <a:pt x="0" y="5986467"/>
                </a:lnTo>
                <a:lnTo>
                  <a:pt x="0" y="5859247"/>
                </a:lnTo>
                <a:lnTo>
                  <a:pt x="149911" y="5859247"/>
                </a:lnTo>
                <a:cubicBezTo>
                  <a:pt x="149911" y="5813588"/>
                  <a:pt x="112895" y="5776570"/>
                  <a:pt x="67234" y="5776570"/>
                </a:cubicBezTo>
                <a:cubicBezTo>
                  <a:pt x="44404" y="5776570"/>
                  <a:pt x="23734" y="5785825"/>
                  <a:pt x="8773" y="5800787"/>
                </a:cubicBezTo>
                <a:lnTo>
                  <a:pt x="0" y="5813798"/>
                </a:lnTo>
                <a:lnTo>
                  <a:pt x="0" y="5685663"/>
                </a:lnTo>
                <a:lnTo>
                  <a:pt x="149911" y="5685663"/>
                </a:lnTo>
                <a:cubicBezTo>
                  <a:pt x="149911" y="5640004"/>
                  <a:pt x="112895" y="5602986"/>
                  <a:pt x="67234" y="5602986"/>
                </a:cubicBezTo>
                <a:cubicBezTo>
                  <a:pt x="44404" y="5602986"/>
                  <a:pt x="23734" y="5612241"/>
                  <a:pt x="8773" y="5627203"/>
                </a:cubicBezTo>
                <a:lnTo>
                  <a:pt x="0" y="5640214"/>
                </a:lnTo>
                <a:lnTo>
                  <a:pt x="0" y="5512080"/>
                </a:lnTo>
                <a:lnTo>
                  <a:pt x="149911" y="5512080"/>
                </a:lnTo>
                <a:cubicBezTo>
                  <a:pt x="149911" y="5466421"/>
                  <a:pt x="112895" y="5429403"/>
                  <a:pt x="67234" y="5429403"/>
                </a:cubicBezTo>
                <a:cubicBezTo>
                  <a:pt x="44404" y="5429403"/>
                  <a:pt x="23734" y="5438658"/>
                  <a:pt x="8773" y="5453620"/>
                </a:cubicBezTo>
                <a:lnTo>
                  <a:pt x="0" y="5466631"/>
                </a:lnTo>
                <a:lnTo>
                  <a:pt x="0" y="5338496"/>
                </a:lnTo>
                <a:lnTo>
                  <a:pt x="149911" y="5338496"/>
                </a:lnTo>
                <a:cubicBezTo>
                  <a:pt x="149911" y="5292837"/>
                  <a:pt x="112895" y="5255819"/>
                  <a:pt x="67234" y="5255819"/>
                </a:cubicBezTo>
                <a:cubicBezTo>
                  <a:pt x="44404" y="5255819"/>
                  <a:pt x="23734" y="5265074"/>
                  <a:pt x="8773" y="5280036"/>
                </a:cubicBezTo>
                <a:lnTo>
                  <a:pt x="0" y="5293047"/>
                </a:lnTo>
                <a:lnTo>
                  <a:pt x="0" y="5165827"/>
                </a:lnTo>
                <a:lnTo>
                  <a:pt x="149911" y="5165827"/>
                </a:lnTo>
                <a:cubicBezTo>
                  <a:pt x="149911" y="5120168"/>
                  <a:pt x="112895" y="5083150"/>
                  <a:pt x="67234" y="5083150"/>
                </a:cubicBezTo>
                <a:cubicBezTo>
                  <a:pt x="44404" y="5083150"/>
                  <a:pt x="23734" y="5092405"/>
                  <a:pt x="8773" y="5107367"/>
                </a:cubicBezTo>
                <a:lnTo>
                  <a:pt x="0" y="5120378"/>
                </a:lnTo>
                <a:lnTo>
                  <a:pt x="0" y="4992243"/>
                </a:lnTo>
                <a:lnTo>
                  <a:pt x="149911" y="4992243"/>
                </a:lnTo>
                <a:cubicBezTo>
                  <a:pt x="149911" y="4946584"/>
                  <a:pt x="112895" y="4909566"/>
                  <a:pt x="67234" y="4909566"/>
                </a:cubicBezTo>
                <a:cubicBezTo>
                  <a:pt x="44404" y="4909566"/>
                  <a:pt x="23734" y="4918821"/>
                  <a:pt x="8773" y="4933783"/>
                </a:cubicBezTo>
                <a:lnTo>
                  <a:pt x="0" y="4946794"/>
                </a:lnTo>
                <a:lnTo>
                  <a:pt x="0" y="4818660"/>
                </a:lnTo>
                <a:lnTo>
                  <a:pt x="149911" y="4818660"/>
                </a:lnTo>
                <a:cubicBezTo>
                  <a:pt x="149911" y="4773001"/>
                  <a:pt x="112895" y="4735983"/>
                  <a:pt x="67234" y="4735983"/>
                </a:cubicBezTo>
                <a:cubicBezTo>
                  <a:pt x="44404" y="4735983"/>
                  <a:pt x="23734" y="4745238"/>
                  <a:pt x="8773" y="4760200"/>
                </a:cubicBezTo>
                <a:lnTo>
                  <a:pt x="0" y="4773211"/>
                </a:lnTo>
                <a:lnTo>
                  <a:pt x="0" y="4645076"/>
                </a:lnTo>
                <a:lnTo>
                  <a:pt x="149911" y="4645076"/>
                </a:lnTo>
                <a:cubicBezTo>
                  <a:pt x="149911" y="4599417"/>
                  <a:pt x="112895" y="4562399"/>
                  <a:pt x="67234" y="4562399"/>
                </a:cubicBezTo>
                <a:cubicBezTo>
                  <a:pt x="44404" y="4562399"/>
                  <a:pt x="23734" y="4571654"/>
                  <a:pt x="8773" y="4586616"/>
                </a:cubicBezTo>
                <a:lnTo>
                  <a:pt x="0" y="4599627"/>
                </a:lnTo>
                <a:lnTo>
                  <a:pt x="0" y="4472407"/>
                </a:lnTo>
                <a:lnTo>
                  <a:pt x="149911" y="4472407"/>
                </a:lnTo>
                <a:cubicBezTo>
                  <a:pt x="149911" y="4426748"/>
                  <a:pt x="112895" y="4389730"/>
                  <a:pt x="67234" y="4389730"/>
                </a:cubicBezTo>
                <a:cubicBezTo>
                  <a:pt x="44404" y="4389730"/>
                  <a:pt x="23734" y="4398985"/>
                  <a:pt x="8773" y="4413947"/>
                </a:cubicBezTo>
                <a:lnTo>
                  <a:pt x="0" y="4426958"/>
                </a:lnTo>
                <a:lnTo>
                  <a:pt x="0" y="4298823"/>
                </a:lnTo>
                <a:lnTo>
                  <a:pt x="149911" y="4298823"/>
                </a:lnTo>
                <a:cubicBezTo>
                  <a:pt x="149911" y="4253164"/>
                  <a:pt x="112895" y="4216146"/>
                  <a:pt x="67234" y="4216146"/>
                </a:cubicBezTo>
                <a:cubicBezTo>
                  <a:pt x="44404" y="4216146"/>
                  <a:pt x="23734" y="4225401"/>
                  <a:pt x="8773" y="4240363"/>
                </a:cubicBezTo>
                <a:lnTo>
                  <a:pt x="0" y="4253374"/>
                </a:lnTo>
                <a:lnTo>
                  <a:pt x="0" y="4125239"/>
                </a:lnTo>
                <a:lnTo>
                  <a:pt x="149911" y="4125239"/>
                </a:lnTo>
                <a:cubicBezTo>
                  <a:pt x="149911" y="4079580"/>
                  <a:pt x="112895" y="4042563"/>
                  <a:pt x="67234" y="4042563"/>
                </a:cubicBezTo>
                <a:cubicBezTo>
                  <a:pt x="44404" y="4042563"/>
                  <a:pt x="23734" y="4051817"/>
                  <a:pt x="8773" y="4066779"/>
                </a:cubicBezTo>
                <a:lnTo>
                  <a:pt x="0" y="4079790"/>
                </a:lnTo>
                <a:lnTo>
                  <a:pt x="0" y="3951656"/>
                </a:lnTo>
                <a:lnTo>
                  <a:pt x="149911" y="3951656"/>
                </a:lnTo>
                <a:cubicBezTo>
                  <a:pt x="149911" y="3905997"/>
                  <a:pt x="112895" y="3868979"/>
                  <a:pt x="67234" y="3868979"/>
                </a:cubicBezTo>
                <a:cubicBezTo>
                  <a:pt x="44404" y="3868979"/>
                  <a:pt x="23734" y="3878234"/>
                  <a:pt x="8773" y="3893196"/>
                </a:cubicBezTo>
                <a:lnTo>
                  <a:pt x="0" y="3906207"/>
                </a:lnTo>
                <a:lnTo>
                  <a:pt x="0" y="3778987"/>
                </a:lnTo>
                <a:lnTo>
                  <a:pt x="149911" y="3778987"/>
                </a:lnTo>
                <a:cubicBezTo>
                  <a:pt x="149911" y="3733328"/>
                  <a:pt x="112895" y="3696310"/>
                  <a:pt x="67234" y="3696310"/>
                </a:cubicBezTo>
                <a:cubicBezTo>
                  <a:pt x="44404" y="3696310"/>
                  <a:pt x="23734" y="3705565"/>
                  <a:pt x="8773" y="3720526"/>
                </a:cubicBezTo>
                <a:lnTo>
                  <a:pt x="0" y="3733538"/>
                </a:lnTo>
                <a:lnTo>
                  <a:pt x="0" y="3605403"/>
                </a:lnTo>
                <a:lnTo>
                  <a:pt x="149911" y="3605403"/>
                </a:lnTo>
                <a:cubicBezTo>
                  <a:pt x="149911" y="3559744"/>
                  <a:pt x="112895" y="3522726"/>
                  <a:pt x="67234" y="3522726"/>
                </a:cubicBezTo>
                <a:cubicBezTo>
                  <a:pt x="44404" y="3522726"/>
                  <a:pt x="23734" y="3531981"/>
                  <a:pt x="8773" y="3546942"/>
                </a:cubicBezTo>
                <a:lnTo>
                  <a:pt x="0" y="3559954"/>
                </a:lnTo>
                <a:lnTo>
                  <a:pt x="0" y="3431819"/>
                </a:lnTo>
                <a:lnTo>
                  <a:pt x="149911" y="3431819"/>
                </a:lnTo>
                <a:cubicBezTo>
                  <a:pt x="149911" y="3386160"/>
                  <a:pt x="112895" y="3349142"/>
                  <a:pt x="67234" y="3349142"/>
                </a:cubicBezTo>
                <a:cubicBezTo>
                  <a:pt x="44404" y="3349142"/>
                  <a:pt x="23734" y="3358397"/>
                  <a:pt x="8773" y="3373359"/>
                </a:cubicBezTo>
                <a:lnTo>
                  <a:pt x="0" y="3386370"/>
                </a:lnTo>
                <a:lnTo>
                  <a:pt x="0" y="3258236"/>
                </a:lnTo>
                <a:lnTo>
                  <a:pt x="149911" y="3258236"/>
                </a:lnTo>
                <a:cubicBezTo>
                  <a:pt x="149911" y="3212577"/>
                  <a:pt x="112895" y="3175559"/>
                  <a:pt x="67234" y="3175559"/>
                </a:cubicBezTo>
                <a:cubicBezTo>
                  <a:pt x="44404" y="3175559"/>
                  <a:pt x="23734" y="3184814"/>
                  <a:pt x="8773" y="3199776"/>
                </a:cubicBezTo>
                <a:lnTo>
                  <a:pt x="0" y="3212787"/>
                </a:lnTo>
                <a:lnTo>
                  <a:pt x="0" y="3085567"/>
                </a:lnTo>
                <a:lnTo>
                  <a:pt x="149911" y="3085567"/>
                </a:lnTo>
                <a:cubicBezTo>
                  <a:pt x="149911" y="3039908"/>
                  <a:pt x="112895" y="3002890"/>
                  <a:pt x="67234" y="3002890"/>
                </a:cubicBezTo>
                <a:cubicBezTo>
                  <a:pt x="44404" y="3002890"/>
                  <a:pt x="23734" y="3012145"/>
                  <a:pt x="8773" y="3027107"/>
                </a:cubicBezTo>
                <a:lnTo>
                  <a:pt x="0" y="3040118"/>
                </a:lnTo>
                <a:lnTo>
                  <a:pt x="0" y="2911983"/>
                </a:lnTo>
                <a:lnTo>
                  <a:pt x="149911" y="2911983"/>
                </a:lnTo>
                <a:cubicBezTo>
                  <a:pt x="149911" y="2866324"/>
                  <a:pt x="112895" y="2829306"/>
                  <a:pt x="67234" y="2829306"/>
                </a:cubicBezTo>
                <a:cubicBezTo>
                  <a:pt x="44404" y="2829306"/>
                  <a:pt x="23734" y="2838561"/>
                  <a:pt x="8773" y="2853523"/>
                </a:cubicBezTo>
                <a:lnTo>
                  <a:pt x="0" y="2866534"/>
                </a:lnTo>
                <a:lnTo>
                  <a:pt x="0" y="2738399"/>
                </a:lnTo>
                <a:lnTo>
                  <a:pt x="149911" y="2738399"/>
                </a:lnTo>
                <a:cubicBezTo>
                  <a:pt x="149911" y="2692740"/>
                  <a:pt x="112895" y="2655722"/>
                  <a:pt x="67234" y="2655722"/>
                </a:cubicBezTo>
                <a:cubicBezTo>
                  <a:pt x="44404" y="2655722"/>
                  <a:pt x="23734" y="2664977"/>
                  <a:pt x="8773" y="2679939"/>
                </a:cubicBezTo>
                <a:lnTo>
                  <a:pt x="0" y="2692950"/>
                </a:lnTo>
                <a:lnTo>
                  <a:pt x="0" y="2564816"/>
                </a:lnTo>
                <a:lnTo>
                  <a:pt x="149911" y="2564816"/>
                </a:lnTo>
                <a:cubicBezTo>
                  <a:pt x="149911" y="2519157"/>
                  <a:pt x="112895" y="2482139"/>
                  <a:pt x="67234" y="2482139"/>
                </a:cubicBezTo>
                <a:cubicBezTo>
                  <a:pt x="44404" y="2482139"/>
                  <a:pt x="23734" y="2491394"/>
                  <a:pt x="8773" y="2506356"/>
                </a:cubicBezTo>
                <a:lnTo>
                  <a:pt x="0" y="2519367"/>
                </a:lnTo>
                <a:lnTo>
                  <a:pt x="0" y="2392147"/>
                </a:lnTo>
                <a:lnTo>
                  <a:pt x="149911" y="2392147"/>
                </a:lnTo>
                <a:cubicBezTo>
                  <a:pt x="149911" y="2346488"/>
                  <a:pt x="112895" y="2309470"/>
                  <a:pt x="67234" y="2309470"/>
                </a:cubicBezTo>
                <a:cubicBezTo>
                  <a:pt x="44404" y="2309470"/>
                  <a:pt x="23734" y="2318725"/>
                  <a:pt x="8773" y="2333687"/>
                </a:cubicBezTo>
                <a:lnTo>
                  <a:pt x="0" y="2346698"/>
                </a:lnTo>
                <a:lnTo>
                  <a:pt x="0" y="2218563"/>
                </a:lnTo>
                <a:lnTo>
                  <a:pt x="149911" y="2218563"/>
                </a:lnTo>
                <a:cubicBezTo>
                  <a:pt x="149911" y="2172904"/>
                  <a:pt x="112895" y="2135886"/>
                  <a:pt x="67234" y="2135886"/>
                </a:cubicBezTo>
                <a:cubicBezTo>
                  <a:pt x="44404" y="2135886"/>
                  <a:pt x="23734" y="2145141"/>
                  <a:pt x="8773" y="2160103"/>
                </a:cubicBezTo>
                <a:lnTo>
                  <a:pt x="0" y="2173114"/>
                </a:lnTo>
                <a:lnTo>
                  <a:pt x="0" y="2044979"/>
                </a:lnTo>
                <a:lnTo>
                  <a:pt x="149911" y="2044979"/>
                </a:lnTo>
                <a:cubicBezTo>
                  <a:pt x="149911" y="1999320"/>
                  <a:pt x="112895" y="1962302"/>
                  <a:pt x="67234" y="1962302"/>
                </a:cubicBezTo>
                <a:cubicBezTo>
                  <a:pt x="44404" y="1962302"/>
                  <a:pt x="23734" y="1971557"/>
                  <a:pt x="8773" y="1986519"/>
                </a:cubicBezTo>
                <a:lnTo>
                  <a:pt x="0" y="1999530"/>
                </a:lnTo>
                <a:lnTo>
                  <a:pt x="0" y="1871396"/>
                </a:lnTo>
                <a:lnTo>
                  <a:pt x="149911" y="1871396"/>
                </a:lnTo>
                <a:cubicBezTo>
                  <a:pt x="149911" y="1825737"/>
                  <a:pt x="112895" y="1788719"/>
                  <a:pt x="67234" y="1788719"/>
                </a:cubicBezTo>
                <a:cubicBezTo>
                  <a:pt x="44404" y="1788719"/>
                  <a:pt x="23734" y="1797974"/>
                  <a:pt x="8773" y="1812936"/>
                </a:cubicBezTo>
                <a:lnTo>
                  <a:pt x="0" y="1825947"/>
                </a:lnTo>
                <a:lnTo>
                  <a:pt x="0" y="1698727"/>
                </a:lnTo>
                <a:lnTo>
                  <a:pt x="149911" y="1698727"/>
                </a:lnTo>
                <a:cubicBezTo>
                  <a:pt x="149911" y="1653068"/>
                  <a:pt x="112895" y="1616050"/>
                  <a:pt x="67234" y="1616050"/>
                </a:cubicBezTo>
                <a:cubicBezTo>
                  <a:pt x="44404" y="1616050"/>
                  <a:pt x="23734" y="1625305"/>
                  <a:pt x="8773" y="1640267"/>
                </a:cubicBezTo>
                <a:lnTo>
                  <a:pt x="0" y="1653278"/>
                </a:lnTo>
                <a:lnTo>
                  <a:pt x="0" y="1525143"/>
                </a:lnTo>
                <a:lnTo>
                  <a:pt x="149911" y="1525143"/>
                </a:lnTo>
                <a:cubicBezTo>
                  <a:pt x="149911" y="1479484"/>
                  <a:pt x="112895" y="1442466"/>
                  <a:pt x="67234" y="1442466"/>
                </a:cubicBezTo>
                <a:cubicBezTo>
                  <a:pt x="44404" y="1442466"/>
                  <a:pt x="23734" y="1451721"/>
                  <a:pt x="8773" y="1466683"/>
                </a:cubicBezTo>
                <a:lnTo>
                  <a:pt x="0" y="1479694"/>
                </a:lnTo>
                <a:lnTo>
                  <a:pt x="0" y="1351559"/>
                </a:lnTo>
                <a:lnTo>
                  <a:pt x="149911" y="1351559"/>
                </a:lnTo>
                <a:cubicBezTo>
                  <a:pt x="149911" y="1305900"/>
                  <a:pt x="112895" y="1268882"/>
                  <a:pt x="67234" y="1268882"/>
                </a:cubicBezTo>
                <a:cubicBezTo>
                  <a:pt x="44404" y="1268882"/>
                  <a:pt x="23734" y="1278137"/>
                  <a:pt x="8773" y="1293099"/>
                </a:cubicBezTo>
                <a:lnTo>
                  <a:pt x="0" y="1306110"/>
                </a:lnTo>
                <a:lnTo>
                  <a:pt x="0" y="1177976"/>
                </a:lnTo>
                <a:lnTo>
                  <a:pt x="149911" y="1177976"/>
                </a:lnTo>
                <a:cubicBezTo>
                  <a:pt x="149911" y="1132317"/>
                  <a:pt x="112895" y="1095299"/>
                  <a:pt x="67234" y="1095299"/>
                </a:cubicBezTo>
                <a:cubicBezTo>
                  <a:pt x="44404" y="1095299"/>
                  <a:pt x="23734" y="1104554"/>
                  <a:pt x="8773" y="1119516"/>
                </a:cubicBezTo>
                <a:lnTo>
                  <a:pt x="0" y="1132527"/>
                </a:lnTo>
                <a:lnTo>
                  <a:pt x="0" y="1005307"/>
                </a:lnTo>
                <a:lnTo>
                  <a:pt x="149911" y="1005307"/>
                </a:lnTo>
                <a:cubicBezTo>
                  <a:pt x="149911" y="959648"/>
                  <a:pt x="112895" y="922630"/>
                  <a:pt x="67234" y="922630"/>
                </a:cubicBezTo>
                <a:cubicBezTo>
                  <a:pt x="44404" y="922630"/>
                  <a:pt x="23734" y="931885"/>
                  <a:pt x="8773" y="946847"/>
                </a:cubicBezTo>
                <a:lnTo>
                  <a:pt x="0" y="959858"/>
                </a:lnTo>
                <a:lnTo>
                  <a:pt x="0" y="831723"/>
                </a:lnTo>
                <a:lnTo>
                  <a:pt x="149911" y="831723"/>
                </a:lnTo>
                <a:cubicBezTo>
                  <a:pt x="149911" y="786064"/>
                  <a:pt x="112895" y="749046"/>
                  <a:pt x="67234" y="749046"/>
                </a:cubicBezTo>
                <a:cubicBezTo>
                  <a:pt x="44404" y="749046"/>
                  <a:pt x="23734" y="758301"/>
                  <a:pt x="8773" y="773263"/>
                </a:cubicBezTo>
                <a:lnTo>
                  <a:pt x="0" y="786274"/>
                </a:lnTo>
                <a:lnTo>
                  <a:pt x="0" y="658139"/>
                </a:lnTo>
                <a:lnTo>
                  <a:pt x="149911" y="658139"/>
                </a:lnTo>
                <a:cubicBezTo>
                  <a:pt x="149911" y="612478"/>
                  <a:pt x="112895" y="575462"/>
                  <a:pt x="67234" y="575462"/>
                </a:cubicBezTo>
                <a:cubicBezTo>
                  <a:pt x="44404" y="575462"/>
                  <a:pt x="23734" y="584716"/>
                  <a:pt x="8773" y="599678"/>
                </a:cubicBezTo>
                <a:lnTo>
                  <a:pt x="0" y="612689"/>
                </a:lnTo>
                <a:lnTo>
                  <a:pt x="0" y="484556"/>
                </a:lnTo>
                <a:lnTo>
                  <a:pt x="149911" y="484556"/>
                </a:lnTo>
                <a:cubicBezTo>
                  <a:pt x="149911" y="438894"/>
                  <a:pt x="112895" y="401879"/>
                  <a:pt x="67234" y="401879"/>
                </a:cubicBezTo>
                <a:cubicBezTo>
                  <a:pt x="44404" y="401879"/>
                  <a:pt x="23734" y="411133"/>
                  <a:pt x="8773" y="426094"/>
                </a:cubicBezTo>
                <a:lnTo>
                  <a:pt x="0" y="439106"/>
                </a:lnTo>
                <a:lnTo>
                  <a:pt x="0" y="311887"/>
                </a:lnTo>
                <a:lnTo>
                  <a:pt x="149911" y="311887"/>
                </a:lnTo>
                <a:cubicBezTo>
                  <a:pt x="149911" y="266225"/>
                  <a:pt x="112895" y="229210"/>
                  <a:pt x="67234" y="229210"/>
                </a:cubicBezTo>
                <a:cubicBezTo>
                  <a:pt x="44404" y="229210"/>
                  <a:pt x="23734" y="238464"/>
                  <a:pt x="8773" y="253425"/>
                </a:cubicBezTo>
                <a:lnTo>
                  <a:pt x="0" y="266437"/>
                </a:lnTo>
                <a:lnTo>
                  <a:pt x="0" y="138303"/>
                </a:lnTo>
                <a:lnTo>
                  <a:pt x="149911" y="138303"/>
                </a:lnTo>
                <a:cubicBezTo>
                  <a:pt x="149911" y="92642"/>
                  <a:pt x="112895" y="55626"/>
                  <a:pt x="67234" y="55626"/>
                </a:cubicBezTo>
                <a:cubicBezTo>
                  <a:pt x="44404" y="55626"/>
                  <a:pt x="23734" y="64880"/>
                  <a:pt x="8773" y="79842"/>
                </a:cubicBezTo>
                <a:lnTo>
                  <a:pt x="0" y="92853"/>
                </a:lnTo>
                <a:close/>
              </a:path>
            </a:pathLst>
          </a:custGeom>
        </p:spPr>
        <p:txBody>
          <a:bodyPr wrap="square">
            <a:noAutofit/>
          </a:bodyPr>
          <a:lstStyle/>
          <a:p>
            <a:r>
              <a:rPr lang="en-US"/>
              <a:t>Click icon to add picture</a:t>
            </a:r>
          </a:p>
        </p:txBody>
      </p:sp>
    </p:spTree>
    <p:extLst>
      <p:ext uri="{BB962C8B-B14F-4D97-AF65-F5344CB8AC3E}">
        <p14:creationId xmlns:p14="http://schemas.microsoft.com/office/powerpoint/2010/main" val="1175220289"/>
      </p:ext>
    </p:extLst>
  </p:cSld>
  <p:clrMapOvr>
    <a:masterClrMapping/>
  </p:clrMapOvr>
  <p:extLst>
    <p:ext uri="{DCECCB84-F9BA-43D5-87BE-67443E8EF086}">
      <p15:sldGuideLst xmlns:p15="http://schemas.microsoft.com/office/powerpoint/2012/main">
        <p15:guide id="1" orient="horz">
          <p15:clr>
            <a:srgbClr val="FBAE40"/>
          </p15:clr>
        </p15:guide>
        <p15:guide id="2" pos="2832">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022_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E311D2DD-04A1-9E46-B431-7F38BE5A7F33}"/>
              </a:ext>
            </a:extLst>
          </p:cNvPr>
          <p:cNvPicPr>
            <a:picLocks noChangeAspect="1"/>
          </p:cNvPicPr>
          <p:nvPr userDrawn="1"/>
        </p:nvPicPr>
        <p:blipFill>
          <a:blip r:embed="rId2" cstate="print">
            <a:extLst>
              <a:ext uri="{28A0092B-C50C-407E-A947-70E740481C1C}">
                <a14:useLocalDpi xmlns:a14="http://schemas.microsoft.com/office/drawing/2010/main"/>
              </a:ext>
            </a:extLst>
          </a:blip>
          <a:srcRect l="72" r="72"/>
          <a:stretch/>
        </p:blipFill>
        <p:spPr>
          <a:xfrm>
            <a:off x="0" y="762000"/>
            <a:ext cx="5540799" cy="6096000"/>
          </a:xfrm>
          <a:prstGeom prst="rect">
            <a:avLst/>
          </a:prstGeom>
        </p:spPr>
      </p:pic>
    </p:spTree>
    <p:extLst>
      <p:ext uri="{BB962C8B-B14F-4D97-AF65-F5344CB8AC3E}">
        <p14:creationId xmlns:p14="http://schemas.microsoft.com/office/powerpoint/2010/main" val="31897686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022_5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Graphic 4">
            <a:extLst>
              <a:ext uri="{FF2B5EF4-FFF2-40B4-BE49-F238E27FC236}">
                <a16:creationId xmlns:a16="http://schemas.microsoft.com/office/drawing/2014/main" id="{17E9B3C2-BA7D-2747-ABDD-3638AA3D5284}"/>
              </a:ext>
            </a:extLst>
          </p:cNvPr>
          <p:cNvPicPr>
            <a:picLocks noChangeAspect="1"/>
          </p:cNvPicPr>
          <p:nvPr userDrawn="1"/>
        </p:nvPicPr>
        <p:blipFill rotWithShape="1">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l="28968" r="18947"/>
          <a:stretch/>
        </p:blipFill>
        <p:spPr>
          <a:xfrm rot="5400000">
            <a:off x="-1914127" y="2276875"/>
            <a:ext cx="6858002" cy="2304251"/>
          </a:xfrm>
          <a:prstGeom prst="rect">
            <a:avLst/>
          </a:prstGeom>
        </p:spPr>
      </p:pic>
    </p:spTree>
    <p:extLst>
      <p:ext uri="{BB962C8B-B14F-4D97-AF65-F5344CB8AC3E}">
        <p14:creationId xmlns:p14="http://schemas.microsoft.com/office/powerpoint/2010/main" val="378821754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022_6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44" name="Picture 43">
            <a:extLst>
              <a:ext uri="{FF2B5EF4-FFF2-40B4-BE49-F238E27FC236}">
                <a16:creationId xmlns:a16="http://schemas.microsoft.com/office/drawing/2014/main" id="{2419E674-B794-6D40-9413-C9FA7867216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9373"/>
          <a:stretch/>
        </p:blipFill>
        <p:spPr>
          <a:xfrm>
            <a:off x="-1" y="945667"/>
            <a:ext cx="2518941" cy="5499100"/>
          </a:xfrm>
          <a:prstGeom prst="rect">
            <a:avLst/>
          </a:prstGeom>
        </p:spPr>
      </p:pic>
    </p:spTree>
    <p:extLst>
      <p:ext uri="{BB962C8B-B14F-4D97-AF65-F5344CB8AC3E}">
        <p14:creationId xmlns:p14="http://schemas.microsoft.com/office/powerpoint/2010/main" val="294000760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022_4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685800" y="2743201"/>
            <a:ext cx="11137392" cy="1326091"/>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288530513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2022_HUMANA DARK GREEN - PAGE NUMBER">
    <p:bg>
      <p:bgPr>
        <a:solidFill>
          <a:srgbClr val="78BE20"/>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lvl1pPr>
              <a:defRPr>
                <a:solidFill>
                  <a:srgbClr val="114A21"/>
                </a:solidFill>
              </a:defRPr>
            </a:lvl1pPr>
          </a:lstStyle>
          <a:p>
            <a:r>
              <a:rPr lang="en-US" b="1">
                <a:solidFill>
                  <a:schemeClr val="bg2"/>
                </a:solidFill>
              </a:rPr>
              <a:t>|</a:t>
            </a:r>
            <a:r>
              <a:rPr lang="en-US"/>
              <a:t> </a:t>
            </a:r>
            <a:fld id="{37D409AB-2201-4E18-8A34-C31753AD9B06}" type="slidenum">
              <a:rPr lang="en-US" smtClean="0"/>
              <a:pPr/>
              <a:t>‹#›</a:t>
            </a:fld>
            <a:endParaRPr lang="en-US"/>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rgbClr val="114A21"/>
                </a:solidFill>
              </a:defRPr>
            </a:lvl1pPr>
          </a:lstStyle>
          <a:p>
            <a:r>
              <a:rPr lang="en-US"/>
              <a:t>For agent use only. Confidential and proprietary. Do not distribute.</a:t>
            </a:r>
          </a:p>
        </p:txBody>
      </p:sp>
    </p:spTree>
    <p:extLst>
      <p:ext uri="{BB962C8B-B14F-4D97-AF65-F5344CB8AC3E}">
        <p14:creationId xmlns:p14="http://schemas.microsoft.com/office/powerpoint/2010/main" val="144795095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2022_1_HUMANA DARK GREEN - PAGE NUMBER">
    <p:bg>
      <p:bgPr>
        <a:solidFill>
          <a:schemeClr val="tx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chemeClr val="bg2"/>
                </a:solidFill>
              </a:defRPr>
            </a:lvl1pPr>
          </a:lstStyle>
          <a:p>
            <a:r>
              <a:rPr lang="en-US"/>
              <a:t>For agent use only. Confidential and proprietary. Do not distribute.</a:t>
            </a:r>
          </a:p>
        </p:txBody>
      </p:sp>
    </p:spTree>
    <p:extLst>
      <p:ext uri="{BB962C8B-B14F-4D97-AF65-F5344CB8AC3E}">
        <p14:creationId xmlns:p14="http://schemas.microsoft.com/office/powerpoint/2010/main" val="81561304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2022_HUMANA TEAL - PAGE NUMBER">
    <p:bg>
      <p:bgPr>
        <a:solidFill>
          <a:schemeClr val="accent4"/>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7694E12-1552-3D47-AEB6-0F28A06ABF0E}"/>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FDFFA34D-195A-2841-81DD-B440505B2B92}"/>
              </a:ext>
            </a:extLst>
          </p:cNvPr>
          <p:cNvSpPr>
            <a:spLocks noGrp="1"/>
          </p:cNvSpPr>
          <p:nvPr>
            <p:ph type="ftr" sz="quarter" idx="12"/>
          </p:nvPr>
        </p:nvSpPr>
        <p:spPr/>
        <p:txBody>
          <a:bodyPr/>
          <a:lstStyle>
            <a:lvl1pPr>
              <a:defRPr>
                <a:solidFill>
                  <a:schemeClr val="bg2"/>
                </a:solidFill>
              </a:defRPr>
            </a:lvl1pPr>
          </a:lstStyle>
          <a:p>
            <a:r>
              <a:rPr lang="en-US"/>
              <a:t>For agent use only. Confidential and proprietary. Do not distribute.</a:t>
            </a:r>
          </a:p>
        </p:txBody>
      </p:sp>
    </p:spTree>
    <p:extLst>
      <p:ext uri="{BB962C8B-B14F-4D97-AF65-F5344CB8AC3E}">
        <p14:creationId xmlns:p14="http://schemas.microsoft.com/office/powerpoint/2010/main" val="488442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022_2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739076" y="914399"/>
            <a:ext cx="4061523" cy="5415365"/>
          </a:xfrm>
          <a:prstGeom prst="rect">
            <a:avLst/>
          </a:prstGeom>
        </p:spPr>
      </p:pic>
    </p:spTree>
    <p:extLst>
      <p:ext uri="{BB962C8B-B14F-4D97-AF65-F5344CB8AC3E}">
        <p14:creationId xmlns:p14="http://schemas.microsoft.com/office/powerpoint/2010/main" val="185116880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2022_HUMANA NAVY - PAGE NUMBER">
    <p:bg>
      <p:bgPr>
        <a:solidFill>
          <a:schemeClr val="accent3"/>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55C2ACF-E6BD-834E-87F3-D84E35AE8BB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593F726D-78C6-C643-BF92-EE55C0D91A9E}"/>
              </a:ext>
            </a:extLst>
          </p:cNvPr>
          <p:cNvSpPr>
            <a:spLocks noGrp="1"/>
          </p:cNvSpPr>
          <p:nvPr>
            <p:ph type="ftr" sz="quarter" idx="12"/>
          </p:nvPr>
        </p:nvSpPr>
        <p:spPr/>
        <p:txBody>
          <a:bodyPr/>
          <a:lstStyle>
            <a:lvl1pPr>
              <a:defRPr>
                <a:solidFill>
                  <a:schemeClr val="bg2"/>
                </a:solidFill>
              </a:defRPr>
            </a:lvl1pPr>
          </a:lstStyle>
          <a:p>
            <a:r>
              <a:rPr lang="en-US"/>
              <a:t>For agent use only. Confidential and proprietary. Do not distribute.</a:t>
            </a:r>
          </a:p>
        </p:txBody>
      </p:sp>
    </p:spTree>
    <p:extLst>
      <p:ext uri="{BB962C8B-B14F-4D97-AF65-F5344CB8AC3E}">
        <p14:creationId xmlns:p14="http://schemas.microsoft.com/office/powerpoint/2010/main" val="285802994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2022_HUMANA EGGPLANT - PAGE NUMBER">
    <p:bg>
      <p:bgPr>
        <a:solidFill>
          <a:schemeClr val="accent5"/>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155D701-B8D6-BC44-B30A-E1722B2E6B7E}"/>
              </a:ext>
            </a:extLst>
          </p:cNvPr>
          <p:cNvSpPr>
            <a:spLocks noGrp="1"/>
          </p:cNvSpPr>
          <p:nvPr>
            <p:ph type="ftr" sz="quarter" idx="12"/>
          </p:nvPr>
        </p:nvSpPr>
        <p:spPr/>
        <p:txBody>
          <a:bodyPr/>
          <a:lstStyle>
            <a:lvl1pPr>
              <a:defRPr>
                <a:solidFill>
                  <a:schemeClr val="bg2"/>
                </a:solidFill>
              </a:defRPr>
            </a:lvl1pPr>
          </a:lstStyle>
          <a:p>
            <a:r>
              <a:rPr lang="en-US"/>
              <a:t>For agent use only. Confidential and proprietary. Do not distribute.</a:t>
            </a:r>
          </a:p>
        </p:txBody>
      </p:sp>
    </p:spTree>
    <p:extLst>
      <p:ext uri="{BB962C8B-B14F-4D97-AF65-F5344CB8AC3E}">
        <p14:creationId xmlns:p14="http://schemas.microsoft.com/office/powerpoint/2010/main" val="161289085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2022_HUMANA GRAY - PAGE NUMBER">
    <p:bg>
      <p:bgPr>
        <a:solidFill>
          <a:schemeClr val="tx1"/>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83797AB-D4AA-294A-980D-2658EAC6C1E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7248E12F-9BDC-9144-B23D-9570F7B53037}"/>
              </a:ext>
            </a:extLst>
          </p:cNvPr>
          <p:cNvSpPr>
            <a:spLocks noGrp="1"/>
          </p:cNvSpPr>
          <p:nvPr>
            <p:ph type="ftr" sz="quarter" idx="12"/>
          </p:nvPr>
        </p:nvSpPr>
        <p:spPr/>
        <p:txBody>
          <a:bodyPr/>
          <a:lstStyle>
            <a:lvl1pPr>
              <a:defRPr>
                <a:solidFill>
                  <a:schemeClr val="bg2"/>
                </a:solidFill>
              </a:defRPr>
            </a:lvl1pPr>
          </a:lstStyle>
          <a:p>
            <a:r>
              <a:rPr lang="en-US"/>
              <a:t>For agent use only. Confidential and proprietary. Do not distribute.</a:t>
            </a:r>
          </a:p>
        </p:txBody>
      </p:sp>
    </p:spTree>
    <p:extLst>
      <p:ext uri="{BB962C8B-B14F-4D97-AF65-F5344CB8AC3E}">
        <p14:creationId xmlns:p14="http://schemas.microsoft.com/office/powerpoint/2010/main" val="305140074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 NO PAGE 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15885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slideLayout" Target="../slideLayouts/slideLayout52.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42" Type="http://schemas.openxmlformats.org/officeDocument/2006/relationships/slideLayout" Target="../slideLayouts/slideLayout55.xml"/><Relationship Id="rId47" Type="http://schemas.openxmlformats.org/officeDocument/2006/relationships/slideLayout" Target="../slideLayouts/slideLayout60.xml"/><Relationship Id="rId50" Type="http://schemas.openxmlformats.org/officeDocument/2006/relationships/slideLayout" Target="../slideLayouts/slideLayout63.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9" Type="http://schemas.openxmlformats.org/officeDocument/2006/relationships/slideLayout" Target="../slideLayouts/slideLayout42.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slideLayout" Target="../slideLayouts/slideLayout50.xml"/><Relationship Id="rId40" Type="http://schemas.openxmlformats.org/officeDocument/2006/relationships/slideLayout" Target="../slideLayouts/slideLayout53.xml"/><Relationship Id="rId45" Type="http://schemas.openxmlformats.org/officeDocument/2006/relationships/slideLayout" Target="../slideLayouts/slideLayout58.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49" Type="http://schemas.openxmlformats.org/officeDocument/2006/relationships/slideLayout" Target="../slideLayouts/slideLayout62.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31" Type="http://schemas.openxmlformats.org/officeDocument/2006/relationships/slideLayout" Target="../slideLayouts/slideLayout44.xml"/><Relationship Id="rId44" Type="http://schemas.openxmlformats.org/officeDocument/2006/relationships/slideLayout" Target="../slideLayouts/slideLayout57.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43" Type="http://schemas.openxmlformats.org/officeDocument/2006/relationships/slideLayout" Target="../slideLayouts/slideLayout56.xml"/><Relationship Id="rId48" Type="http://schemas.openxmlformats.org/officeDocument/2006/relationships/slideLayout" Target="../slideLayouts/slideLayout61.xml"/><Relationship Id="rId8" Type="http://schemas.openxmlformats.org/officeDocument/2006/relationships/slideLayout" Target="../slideLayouts/slideLayout21.xml"/><Relationship Id="rId51" Type="http://schemas.openxmlformats.org/officeDocument/2006/relationships/theme" Target="../theme/theme2.xml"/><Relationship Id="rId3" Type="http://schemas.openxmlformats.org/officeDocument/2006/relationships/slideLayout" Target="../slideLayouts/slideLayout16.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slideLayout" Target="../slideLayouts/slideLayout51.xml"/><Relationship Id="rId46" Type="http://schemas.openxmlformats.org/officeDocument/2006/relationships/slideLayout" Target="../slideLayouts/slideLayout59.xml"/><Relationship Id="rId20" Type="http://schemas.openxmlformats.org/officeDocument/2006/relationships/slideLayout" Target="../slideLayouts/slideLayout33.xml"/><Relationship Id="rId41" Type="http://schemas.openxmlformats.org/officeDocument/2006/relationships/slideLayout" Target="../slideLayouts/slideLayout54.xml"/><Relationship Id="rId1" Type="http://schemas.openxmlformats.org/officeDocument/2006/relationships/slideLayout" Target="../slideLayouts/slideLayout14.xml"/><Relationship Id="rId6"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slideLayout" Target="../slideLayouts/slideLayout81.xml"/><Relationship Id="rId3" Type="http://schemas.openxmlformats.org/officeDocument/2006/relationships/slideLayout" Target="../slideLayouts/slideLayout66.xml"/><Relationship Id="rId21" Type="http://schemas.openxmlformats.org/officeDocument/2006/relationships/slideLayout" Target="../slideLayouts/slideLayout84.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slideLayout" Target="../slideLayouts/slideLayout83.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24" Type="http://schemas.openxmlformats.org/officeDocument/2006/relationships/theme" Target="../theme/theme3.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23" Type="http://schemas.openxmlformats.org/officeDocument/2006/relationships/slideLayout" Target="../slideLayouts/slideLayout86.xml"/><Relationship Id="rId10" Type="http://schemas.openxmlformats.org/officeDocument/2006/relationships/slideLayout" Target="../slideLayouts/slideLayout73.xml"/><Relationship Id="rId19" Type="http://schemas.openxmlformats.org/officeDocument/2006/relationships/slideLayout" Target="../slideLayouts/slideLayout82.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slideLayout" Target="../slideLayouts/slideLayout8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89.xml"/><Relationship Id="rId7" Type="http://schemas.openxmlformats.org/officeDocument/2006/relationships/theme" Target="../theme/theme4.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5" Type="http://schemas.openxmlformats.org/officeDocument/2006/relationships/slideLayout" Target="../slideLayouts/slideLayout91.xml"/><Relationship Id="rId4" Type="http://schemas.openxmlformats.org/officeDocument/2006/relationships/slideLayout" Target="../slideLayouts/slideLayout90.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6A1E3ACF-AF90-744C-BEEA-09C9624DA636}"/>
              </a:ext>
            </a:extLst>
          </p:cNvPr>
          <p:cNvSpPr>
            <a:spLocks noGrp="1"/>
          </p:cNvSpPr>
          <p:nvPr>
            <p:ph type="body" idx="1"/>
          </p:nvPr>
        </p:nvSpPr>
        <p:spPr>
          <a:xfrm>
            <a:off x="838200" y="1825625"/>
            <a:ext cx="10515600" cy="43518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8204990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1" r:id="rId10"/>
    <p:sldLayoutId id="2147483672" r:id="rId11"/>
    <p:sldLayoutId id="2147483673" r:id="rId12"/>
    <p:sldLayoutId id="2147483758" r:id="rId13"/>
  </p:sldLayoutIdLst>
  <p:hf hdr="0" dt="0"/>
  <p:txStyles>
    <p:titleStyle>
      <a:lvl1pPr algn="l" defTabSz="609630" rtl="0" eaLnBrk="1" latinLnBrk="0" hangingPunct="1">
        <a:lnSpc>
          <a:spcPct val="90000"/>
        </a:lnSpc>
        <a:spcBef>
          <a:spcPct val="0"/>
        </a:spcBef>
        <a:buNone/>
        <a:defRPr sz="2933" kern="1200">
          <a:solidFill>
            <a:schemeClr val="tx1"/>
          </a:solidFill>
          <a:latin typeface="+mj-lt"/>
          <a:ea typeface="+mj-ea"/>
          <a:cs typeface="+mj-cs"/>
        </a:defRPr>
      </a:lvl1pPr>
    </p:titleStyle>
    <p:bodyStyle>
      <a:lvl1pPr marL="0" indent="0" algn="l" defTabSz="609630" rtl="0" eaLnBrk="1" latinLnBrk="0" hangingPunct="1">
        <a:lnSpc>
          <a:spcPct val="90000"/>
        </a:lnSpc>
        <a:spcBef>
          <a:spcPts val="667"/>
        </a:spcBef>
        <a:buFont typeface="Arial" panose="020B0604020202020204" pitchFamily="34" charset="0"/>
        <a:buNone/>
        <a:defRPr sz="6000" kern="1200">
          <a:solidFill>
            <a:schemeClr val="accent2"/>
          </a:solidFill>
          <a:latin typeface="+mj-lt"/>
          <a:ea typeface="+mn-ea"/>
          <a:cs typeface="+mn-cs"/>
        </a:defRPr>
      </a:lvl1pPr>
      <a:lvl2pPr marL="60963" indent="0" algn="l" defTabSz="609630" rtl="0" eaLnBrk="1" latinLnBrk="0" hangingPunct="1">
        <a:lnSpc>
          <a:spcPct val="90000"/>
        </a:lnSpc>
        <a:spcBef>
          <a:spcPts val="667"/>
        </a:spcBef>
        <a:buFont typeface="Arial" panose="020B0604020202020204" pitchFamily="34" charset="0"/>
        <a:buNone/>
        <a:defRPr sz="2400" b="0" kern="1200">
          <a:solidFill>
            <a:schemeClr val="tx1"/>
          </a:solidFill>
          <a:latin typeface="+mn-lt"/>
          <a:ea typeface="+mn-ea"/>
          <a:cs typeface="+mn-cs"/>
        </a:defRPr>
      </a:lvl2pPr>
      <a:lvl3pPr marL="60963" indent="0" algn="l" defTabSz="609630" rtl="0" eaLnBrk="1" latinLnBrk="0" hangingPunct="1">
        <a:lnSpc>
          <a:spcPct val="90000"/>
        </a:lnSpc>
        <a:spcBef>
          <a:spcPts val="1333"/>
        </a:spcBef>
        <a:buFont typeface="Arial" panose="020B0604020202020204" pitchFamily="34" charset="0"/>
        <a:buNone/>
        <a:defRPr sz="1600" b="1" kern="1200">
          <a:solidFill>
            <a:schemeClr val="tx1"/>
          </a:solidFill>
          <a:latin typeface="+mj-lt"/>
          <a:ea typeface="+mn-ea"/>
          <a:cs typeface="+mn-cs"/>
        </a:defRPr>
      </a:lvl3pPr>
      <a:lvl4pPr marL="1066853"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4pPr>
      <a:lvl5pPr marL="137166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5pPr>
      <a:lvl6pPr marL="167648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6pPr>
      <a:lvl7pPr marL="198129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7pPr>
      <a:lvl8pPr marL="228611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8pPr>
      <a:lvl9pPr marL="2590930"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447131FB-9475-2744-911B-EFA0B5F49D9B}"/>
              </a:ext>
            </a:extLst>
          </p:cNvPr>
          <p:cNvSpPr>
            <a:spLocks noGrp="1"/>
          </p:cNvSpPr>
          <p:nvPr>
            <p:ph type="title"/>
          </p:nvPr>
        </p:nvSpPr>
        <p:spPr>
          <a:xfrm>
            <a:off x="685800" y="365760"/>
            <a:ext cx="11137392" cy="603504"/>
          </a:xfrm>
          <a:prstGeom prst="rect">
            <a:avLst/>
          </a:prstGeom>
        </p:spPr>
        <p:txBody>
          <a:bodyPr vert="horz" lIns="0" tIns="0" rIns="0" bIns="0" rtlCol="0" anchor="t">
            <a:noAutofit/>
          </a:bodyPr>
          <a:lstStyle/>
          <a:p>
            <a:r>
              <a:rPr lang="en-US"/>
              <a:t>Click to edit Master title style</a:t>
            </a:r>
          </a:p>
        </p:txBody>
      </p:sp>
      <p:sp>
        <p:nvSpPr>
          <p:cNvPr id="2" name="Text Placeholder 1">
            <a:extLst>
              <a:ext uri="{FF2B5EF4-FFF2-40B4-BE49-F238E27FC236}">
                <a16:creationId xmlns:a16="http://schemas.microsoft.com/office/drawing/2014/main" id="{77368A02-6632-6E48-92F5-528ACA438C07}"/>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38A2CCD5-3444-0B41-815D-A4A6F4BA6769}"/>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r>
              <a:rPr lang="en-US"/>
              <a:t>For agent use only. Confidential and proprietary. Do not distribute.</a:t>
            </a:r>
          </a:p>
        </p:txBody>
      </p:sp>
      <p:sp>
        <p:nvSpPr>
          <p:cNvPr id="5" name="Slide Number Placeholder 8"/>
          <p:cNvSpPr>
            <a:spLocks noGrp="1"/>
          </p:cNvSpPr>
          <p:nvPr>
            <p:ph type="sldNum" sz="quarter" idx="4"/>
          </p:nvPr>
        </p:nvSpPr>
        <p:spPr>
          <a:xfrm>
            <a:off x="10603992" y="6248400"/>
            <a:ext cx="1219200"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229351152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3" r:id="rId19"/>
    <p:sldLayoutId id="2147483694" r:id="rId20"/>
    <p:sldLayoutId id="2147483695" r:id="rId21"/>
    <p:sldLayoutId id="2147483696" r:id="rId22"/>
    <p:sldLayoutId id="2147483697" r:id="rId23"/>
    <p:sldLayoutId id="2147483698" r:id="rId24"/>
    <p:sldLayoutId id="2147483699" r:id="rId25"/>
    <p:sldLayoutId id="2147483700" r:id="rId26"/>
    <p:sldLayoutId id="2147483701" r:id="rId27"/>
    <p:sldLayoutId id="2147483702" r:id="rId28"/>
    <p:sldLayoutId id="2147483703" r:id="rId29"/>
    <p:sldLayoutId id="2147483704" r:id="rId30"/>
    <p:sldLayoutId id="2147483705" r:id="rId31"/>
    <p:sldLayoutId id="2147483706" r:id="rId32"/>
    <p:sldLayoutId id="2147483707" r:id="rId33"/>
    <p:sldLayoutId id="2147483708" r:id="rId34"/>
    <p:sldLayoutId id="2147483709" r:id="rId35"/>
    <p:sldLayoutId id="2147483710" r:id="rId36"/>
    <p:sldLayoutId id="2147483711" r:id="rId37"/>
    <p:sldLayoutId id="2147483712" r:id="rId38"/>
    <p:sldLayoutId id="2147483713" r:id="rId39"/>
    <p:sldLayoutId id="2147483714" r:id="rId40"/>
    <p:sldLayoutId id="2147483715" r:id="rId41"/>
    <p:sldLayoutId id="2147483716" r:id="rId42"/>
    <p:sldLayoutId id="2147483717" r:id="rId43"/>
    <p:sldLayoutId id="2147483718" r:id="rId44"/>
    <p:sldLayoutId id="2147483719" r:id="rId45"/>
    <p:sldLayoutId id="2147483720" r:id="rId46"/>
    <p:sldLayoutId id="2147483721" r:id="rId47"/>
    <p:sldLayoutId id="2147483722" r:id="rId48"/>
    <p:sldLayoutId id="2147483723" r:id="rId49"/>
    <p:sldLayoutId id="2147483724" r:id="rId50"/>
  </p:sldLayoutIdLst>
  <p:hf hdr="0" dt="0"/>
  <p:txStyles>
    <p:title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p:titleStyle>
    <p:body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93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51F437-6E5E-2D49-820D-7C5A66221A9E}"/>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sz="1600"/>
              <a:t>Fourth level</a:t>
            </a:r>
            <a:endParaRPr lang="en-US"/>
          </a:p>
          <a:p>
            <a:pPr lvl="0"/>
            <a:endParaRPr lang="en-US"/>
          </a:p>
        </p:txBody>
      </p:sp>
    </p:spTree>
    <p:extLst>
      <p:ext uri="{BB962C8B-B14F-4D97-AF65-F5344CB8AC3E}">
        <p14:creationId xmlns:p14="http://schemas.microsoft.com/office/powerpoint/2010/main" val="2609518041"/>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Lst>
  <p:hf hd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46" rtl="0" eaLnBrk="1" latinLnBrk="0" hangingPunct="1">
        <a:lnSpc>
          <a:spcPct val="90000"/>
        </a:lnSpc>
        <a:spcBef>
          <a:spcPts val="1000"/>
        </a:spcBef>
        <a:buFont typeface="Arial" panose="020B0604020202020204" pitchFamily="34" charset="0"/>
        <a:buNone/>
        <a:defRPr sz="5400" kern="1200">
          <a:solidFill>
            <a:schemeClr val="bg2"/>
          </a:solidFill>
          <a:latin typeface="+mj-lt"/>
          <a:ea typeface="+mn-ea"/>
          <a:cs typeface="+mn-cs"/>
        </a:defRPr>
      </a:lvl1pPr>
      <a:lvl2pPr marL="0" indent="0" algn="l" defTabSz="914446" rtl="0" eaLnBrk="1" latinLnBrk="0" hangingPunct="1">
        <a:lnSpc>
          <a:spcPct val="100000"/>
        </a:lnSpc>
        <a:spcBef>
          <a:spcPts val="500"/>
        </a:spcBef>
        <a:buClr>
          <a:schemeClr val="bg2"/>
        </a:buClr>
        <a:buFont typeface="Arial" panose="020B0604020202020204" pitchFamily="34" charset="0"/>
        <a:buNone/>
        <a:defRPr sz="2400" b="0" kern="1200">
          <a:solidFill>
            <a:schemeClr val="bg2"/>
          </a:solidFill>
          <a:latin typeface="+mj-lt"/>
          <a:ea typeface="+mn-ea"/>
          <a:cs typeface="+mn-cs"/>
        </a:defRPr>
      </a:lvl2pPr>
      <a:lvl3pPr marL="182889" indent="-182889" algn="l" defTabSz="914446" rtl="0" eaLnBrk="1" latinLnBrk="0" hangingPunct="1">
        <a:lnSpc>
          <a:spcPct val="100000"/>
        </a:lnSpc>
        <a:spcBef>
          <a:spcPts val="500"/>
        </a:spcBef>
        <a:buClr>
          <a:schemeClr val="bg2"/>
        </a:buClr>
        <a:buFont typeface="Arial" panose="020B0604020202020204" pitchFamily="34" charset="0"/>
        <a:buChar char="•"/>
        <a:defRPr sz="1900" kern="1200">
          <a:solidFill>
            <a:schemeClr val="bg2"/>
          </a:solidFill>
          <a:latin typeface="+mn-lt"/>
          <a:ea typeface="+mn-ea"/>
          <a:cs typeface="+mn-cs"/>
        </a:defRPr>
      </a:lvl3pPr>
      <a:lvl4pPr marL="365778" indent="-182889" algn="l" defTabSz="914446" rtl="0" eaLnBrk="1" latinLnBrk="0" hangingPunct="1">
        <a:lnSpc>
          <a:spcPct val="100000"/>
        </a:lnSpc>
        <a:spcBef>
          <a:spcPts val="500"/>
        </a:spcBef>
        <a:buClr>
          <a:schemeClr val="bg2"/>
        </a:buClr>
        <a:buFont typeface="Arial" panose="020B0604020202020204" pitchFamily="34" charset="0"/>
        <a:buChar char="•"/>
        <a:defRPr sz="1600" kern="1200">
          <a:solidFill>
            <a:schemeClr val="bg2"/>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5" name="Slide Number Placeholder 8">
            <a:extLst>
              <a:ext uri="{FF2B5EF4-FFF2-40B4-BE49-F238E27FC236}">
                <a16:creationId xmlns:a16="http://schemas.microsoft.com/office/drawing/2014/main" id="{49AB76D9-6D63-2248-BD7B-1FE3776C410E}"/>
              </a:ext>
            </a:extLst>
          </p:cNvPr>
          <p:cNvSpPr>
            <a:spLocks noGrp="1"/>
          </p:cNvSpPr>
          <p:nvPr>
            <p:ph type="sldNum" sz="quarter" idx="4"/>
          </p:nvPr>
        </p:nvSpPr>
        <p:spPr>
          <a:xfrm>
            <a:off x="10603992" y="6248400"/>
            <a:ext cx="1216152"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DD51D1C3-2EAF-9048-85DC-2FC981895B82}"/>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r>
              <a:rPr lang="en-US"/>
              <a:t>For agent use only. Confidential and proprietary. Do not distribute.</a:t>
            </a:r>
          </a:p>
        </p:txBody>
      </p:sp>
    </p:spTree>
    <p:extLst>
      <p:ext uri="{BB962C8B-B14F-4D97-AF65-F5344CB8AC3E}">
        <p14:creationId xmlns:p14="http://schemas.microsoft.com/office/powerpoint/2010/main" val="2134970905"/>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Lst>
  <p:hf hd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60812"/>
      </p:ext>
    </p:extLst>
  </p:cSld>
  <p:clrMap bg1="lt1" tx1="dk1" bg2="lt2" tx2="dk2" accent1="accent1" accent2="accent2" accent3="accent3" accent4="accent4" accent5="accent5" accent6="accent6" hlink="hlink" folHlink="folHlink"/>
  <p:sldLayoutIdLst>
    <p:sldLayoutId id="2147483757" r:id="rId1"/>
  </p:sldLayoutIdLst>
  <p:hf hd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0.xml"/><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3.xml"/><Relationship Id="rId1" Type="http://schemas.openxmlformats.org/officeDocument/2006/relationships/slideLayout" Target="../slideLayouts/slideLayout68.xml"/><Relationship Id="rId4" Type="http://schemas.openxmlformats.org/officeDocument/2006/relationships/image" Target="../media/image48.png"/></Relationships>
</file>

<file path=ppt/slides/_rels/slide1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1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xml"/><Relationship Id="rId1" Type="http://schemas.openxmlformats.org/officeDocument/2006/relationships/slideLayout" Target="../slideLayouts/slideLayout22.xml"/><Relationship Id="rId5" Type="http://schemas.openxmlformats.org/officeDocument/2006/relationships/image" Target="../media/image47.jpeg"/><Relationship Id="rId4" Type="http://schemas.openxmlformats.org/officeDocument/2006/relationships/image" Target="../media/image46.jpeg"/></Relationships>
</file>

<file path=ppt/slides/_rels/slide2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0.xml"/><Relationship Id="rId1" Type="http://schemas.openxmlformats.org/officeDocument/2006/relationships/slideLayout" Target="../slideLayouts/slideLayout47.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2.xml"/><Relationship Id="rId1" Type="http://schemas.openxmlformats.org/officeDocument/2006/relationships/slideLayout" Target="../slideLayouts/slideLayout50.xml"/><Relationship Id="rId5" Type="http://schemas.openxmlformats.org/officeDocument/2006/relationships/image" Target="../media/image73.png"/><Relationship Id="rId4" Type="http://schemas.openxmlformats.org/officeDocument/2006/relationships/image" Target="../media/image7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24.xml"/><Relationship Id="rId1" Type="http://schemas.openxmlformats.org/officeDocument/2006/relationships/slideLayout" Target="../slideLayouts/slideLayout66.xml"/><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25.xml"/><Relationship Id="rId1" Type="http://schemas.openxmlformats.org/officeDocument/2006/relationships/slideLayout" Target="../slideLayouts/slideLayout48.xml"/><Relationship Id="rId5" Type="http://schemas.openxmlformats.org/officeDocument/2006/relationships/image" Target="../media/image77.png"/><Relationship Id="rId4" Type="http://schemas.openxmlformats.org/officeDocument/2006/relationships/image" Target="../media/image76.jpeg"/></Relationships>
</file>

<file path=ppt/slides/_rels/slide2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7.xml"/><Relationship Id="rId1" Type="http://schemas.openxmlformats.org/officeDocument/2006/relationships/slideLayout" Target="../slideLayouts/slideLayout1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xml"/><Relationship Id="rId1" Type="http://schemas.openxmlformats.org/officeDocument/2006/relationships/slideLayout" Target="../slideLayouts/slideLayout65.xml"/><Relationship Id="rId4" Type="http://schemas.openxmlformats.org/officeDocument/2006/relationships/image" Target="../media/image49.jpeg"/></Relationships>
</file>

<file path=ppt/slides/_rels/slide30.xml.rels><?xml version="1.0" encoding="UTF-8" standalone="yes"?>
<Relationships xmlns="http://schemas.openxmlformats.org/package/2006/relationships"><Relationship Id="rId8" Type="http://schemas.openxmlformats.org/officeDocument/2006/relationships/hyperlink" Target="https://www.amvets.org/about" TargetMode="External"/><Relationship Id="rId3" Type="http://schemas.openxmlformats.org/officeDocument/2006/relationships/hyperlink" Target="http://www.va.gov/ve/docs/traditionalVeteranOrganizations.pdf" TargetMode="External"/><Relationship Id="rId7" Type="http://schemas.openxmlformats.org/officeDocument/2006/relationships/hyperlink" Target="https://pva.org/find-support/membership/" TargetMode="External"/><Relationship Id="rId2" Type="http://schemas.openxmlformats.org/officeDocument/2006/relationships/hyperlink" Target="https://crsreports.congress.gov/product/pdf/R/R46412" TargetMode="External"/><Relationship Id="rId1" Type="http://schemas.openxmlformats.org/officeDocument/2006/relationships/slideLayout" Target="../slideLayouts/slideLayout19.xml"/><Relationship Id="rId6" Type="http://schemas.openxmlformats.org/officeDocument/2006/relationships/hyperlink" Target="https://www.dav.org/wp-content/uploads/2021_Annual_Report.pdf" TargetMode="External"/><Relationship Id="rId5" Type="http://schemas.openxmlformats.org/officeDocument/2006/relationships/hyperlink" Target="https://vfworg-cdn.azureedge.net/-/media/VFWSite/Files/Media-and-Events/Press-Room/VFWFactSheet.pdf?la=en&amp;v=1&amp;d=20230207T161255Z" TargetMode="External"/><Relationship Id="rId4" Type="http://schemas.openxmlformats.org/officeDocument/2006/relationships/hyperlink" Target="https://www.legion.org/presscenter/about#:~:text=The%20American%20Legion%20is%20the,posts%20in%20communities%20throughout%20America" TargetMode="External"/><Relationship Id="rId9" Type="http://schemas.openxmlformats.org/officeDocument/2006/relationships/hyperlink" Target="https://en.wikipedia.org/wiki/Vietnam_Veterans_of_America#:~:text=VVA%20has%20organizing%20councils%20in,more%20than%2085%2C000%20individual%20member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5.xml"/><Relationship Id="rId1" Type="http://schemas.openxmlformats.org/officeDocument/2006/relationships/slideLayout" Target="../slideLayouts/slideLayout28.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xml"/><Relationship Id="rId1" Type="http://schemas.openxmlformats.org/officeDocument/2006/relationships/slideLayout" Target="../slideLayouts/slideLayout32.xml"/><Relationship Id="rId5" Type="http://schemas.openxmlformats.org/officeDocument/2006/relationships/image" Target="../media/image60.png"/><Relationship Id="rId4" Type="http://schemas.openxmlformats.org/officeDocument/2006/relationships/image" Target="../media/image5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2C2CAE3-8057-9086-1707-CB946F090FEA}"/>
              </a:ext>
            </a:extLst>
          </p:cNvPr>
          <p:cNvSpPr>
            <a:spLocks noGrp="1"/>
          </p:cNvSpPr>
          <p:nvPr>
            <p:ph type="body" sz="quarter" idx="13"/>
          </p:nvPr>
        </p:nvSpPr>
        <p:spPr/>
        <p:txBody>
          <a:bodyPr>
            <a:noAutofit/>
          </a:bodyPr>
          <a:lstStyle/>
          <a:p>
            <a:r>
              <a:rPr lang="en-US" sz="4800"/>
              <a:t>Elevate your Veteran Service Organization (VSO) approach</a:t>
            </a:r>
          </a:p>
        </p:txBody>
      </p:sp>
      <p:sp>
        <p:nvSpPr>
          <p:cNvPr id="15" name="Text Placeholder 3">
            <a:extLst>
              <a:ext uri="{FF2B5EF4-FFF2-40B4-BE49-F238E27FC236}">
                <a16:creationId xmlns:a16="http://schemas.microsoft.com/office/drawing/2014/main" id="{5349F07F-44F8-5309-2C7C-C8A0E4EED12A}"/>
              </a:ext>
            </a:extLst>
          </p:cNvPr>
          <p:cNvSpPr txBox="1">
            <a:spLocks/>
          </p:cNvSpPr>
          <p:nvPr/>
        </p:nvSpPr>
        <p:spPr>
          <a:xfrm>
            <a:off x="914400" y="6484042"/>
            <a:ext cx="6752549" cy="373958"/>
          </a:xfrm>
          <a:prstGeom prst="rect">
            <a:avLst/>
          </a:prstGeom>
        </p:spPr>
        <p:txBody>
          <a:bodyPr lIns="0" tIns="0" rIns="0" anchor="ctr"/>
          <a:lstStyle>
            <a:lvl1pPr marL="0" indent="0" algn="l" defTabSz="914400" rtl="0" eaLnBrk="1" latinLnBrk="0" hangingPunct="1">
              <a:lnSpc>
                <a:spcPct val="90000"/>
              </a:lnSpc>
              <a:spcBef>
                <a:spcPts val="600"/>
              </a:spcBef>
              <a:buClr>
                <a:schemeClr val="accent1"/>
              </a:buClr>
              <a:buFont typeface="Arial" panose="020B0604020202020204" pitchFamily="34" charset="0"/>
              <a:buNone/>
              <a:defRPr sz="5400" kern="1200" baseline="0">
                <a:solidFill>
                  <a:schemeClr val="accent3"/>
                </a:solidFill>
                <a:latin typeface="+mj-lt"/>
                <a:ea typeface="+mn-ea"/>
                <a:cs typeface="+mn-cs"/>
              </a:defRPr>
            </a:lvl1pPr>
            <a:lvl2pPr marL="0" indent="0" algn="l" defTabSz="914400" rtl="0" eaLnBrk="1" latinLnBrk="0" hangingPunct="1">
              <a:lnSpc>
                <a:spcPct val="90000"/>
              </a:lnSpc>
              <a:spcBef>
                <a:spcPts val="0"/>
              </a:spcBef>
              <a:buClr>
                <a:schemeClr val="accent1"/>
              </a:buClr>
              <a:buFont typeface="Arial" panose="020B0604020202020204" pitchFamily="34" charset="0"/>
              <a:buNone/>
              <a:defRPr sz="2400" kern="1200">
                <a:solidFill>
                  <a:schemeClr val="accent3"/>
                </a:solidFill>
                <a:latin typeface="+mn-lt"/>
                <a:ea typeface="+mn-ea"/>
                <a:cs typeface="+mn-cs"/>
              </a:defRPr>
            </a:lvl2pPr>
            <a:lvl3pPr marL="0" indent="-228600" algn="l" defTabSz="914400" rtl="0" eaLnBrk="1" latinLnBrk="0" hangingPunct="1">
              <a:lnSpc>
                <a:spcPct val="90000"/>
              </a:lnSpc>
              <a:spcBef>
                <a:spcPts val="600"/>
              </a:spcBef>
              <a:buClr>
                <a:schemeClr val="accent1"/>
              </a:buClr>
              <a:buFont typeface="Arial" panose="020B0604020202020204" pitchFamily="34" charset="0"/>
              <a:buChar char="•"/>
              <a:defRPr sz="1900" kern="1200">
                <a:solidFill>
                  <a:schemeClr val="accent3"/>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For agent use only. Confidential and proprietary. Do not distribute.</a:t>
            </a:r>
            <a:endParaRPr lang="en-US" sz="1200"/>
          </a:p>
        </p:txBody>
      </p:sp>
      <p:pic>
        <p:nvPicPr>
          <p:cNvPr id="26" name="Picture Placeholder 25" descr="A person fishing on a dock&#10;&#10;Description automatically generated with low confidence">
            <a:extLst>
              <a:ext uri="{FF2B5EF4-FFF2-40B4-BE49-F238E27FC236}">
                <a16:creationId xmlns:a16="http://schemas.microsoft.com/office/drawing/2014/main" id="{AF0C4BB4-5496-D72F-7707-67B76AEC52E0}"/>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t="27192" b="16160"/>
          <a:stretch/>
        </p:blipFill>
        <p:spPr>
          <a:xfrm>
            <a:off x="0" y="0"/>
            <a:ext cx="12192000" cy="4605338"/>
          </a:xfrm>
        </p:spPr>
      </p:pic>
    </p:spTree>
    <p:extLst>
      <p:ext uri="{BB962C8B-B14F-4D97-AF65-F5344CB8AC3E}">
        <p14:creationId xmlns:p14="http://schemas.microsoft.com/office/powerpoint/2010/main" val="4162606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3B8AD69-D94D-EDBC-45E7-D9ABDBDC9F38}"/>
              </a:ext>
            </a:extLst>
          </p:cNvPr>
          <p:cNvSpPr>
            <a:spLocks noGrp="1"/>
          </p:cNvSpPr>
          <p:nvPr>
            <p:ph type="body" sz="quarter" idx="16"/>
          </p:nvPr>
        </p:nvSpPr>
        <p:spPr>
          <a:xfrm>
            <a:off x="685800" y="928624"/>
            <a:ext cx="4867656" cy="4572000"/>
          </a:xfrm>
        </p:spPr>
        <p:txBody>
          <a:bodyPr/>
          <a:lstStyle/>
          <a:p>
            <a:pPr algn="ctr"/>
            <a:r>
              <a:rPr lang="en-US" sz="2000">
                <a:solidFill>
                  <a:schemeClr val="accent2"/>
                </a:solidFill>
              </a:rPr>
              <a:t>The more you're recognized, the more people are going to be comfortable with you. </a:t>
            </a:r>
          </a:p>
          <a:p>
            <a:pPr algn="ctr"/>
            <a:endParaRPr lang="en-US" sz="2000">
              <a:solidFill>
                <a:schemeClr val="accent2"/>
              </a:solidFill>
            </a:endParaRPr>
          </a:p>
          <a:p>
            <a:pPr algn="ctr"/>
            <a:r>
              <a:rPr lang="en-US" sz="2000">
                <a:solidFill>
                  <a:schemeClr val="accent2"/>
                </a:solidFill>
              </a:rPr>
              <a:t>They’ll open up and ask you questions about what you do. They’ll know somebody that </a:t>
            </a:r>
            <a:br>
              <a:rPr lang="en-US" sz="2000">
                <a:solidFill>
                  <a:schemeClr val="accent2"/>
                </a:solidFill>
              </a:rPr>
            </a:br>
            <a:r>
              <a:rPr lang="en-US" sz="2000">
                <a:solidFill>
                  <a:schemeClr val="accent2"/>
                </a:solidFill>
              </a:rPr>
              <a:t>that can benefit. </a:t>
            </a:r>
          </a:p>
          <a:p>
            <a:pPr algn="ctr"/>
            <a:endParaRPr lang="en-US" sz="2000">
              <a:solidFill>
                <a:schemeClr val="accent2"/>
              </a:solidFill>
            </a:endParaRPr>
          </a:p>
          <a:p>
            <a:pPr algn="ctr"/>
            <a:r>
              <a:rPr lang="en-US" sz="2000">
                <a:solidFill>
                  <a:schemeClr val="accent2"/>
                </a:solidFill>
              </a:rPr>
              <a:t>Because it's not just other veterans that </a:t>
            </a:r>
            <a:br>
              <a:rPr lang="en-US" sz="2000">
                <a:solidFill>
                  <a:schemeClr val="accent2"/>
                </a:solidFill>
              </a:rPr>
            </a:br>
            <a:r>
              <a:rPr lang="en-US" sz="2000">
                <a:solidFill>
                  <a:schemeClr val="accent2"/>
                </a:solidFill>
              </a:rPr>
              <a:t>they know. They’ll connect you to their </a:t>
            </a:r>
            <a:br>
              <a:rPr lang="en-US" sz="2000">
                <a:solidFill>
                  <a:schemeClr val="accent2"/>
                </a:solidFill>
              </a:rPr>
            </a:br>
            <a:r>
              <a:rPr lang="en-US" sz="2000">
                <a:solidFill>
                  <a:schemeClr val="accent2"/>
                </a:solidFill>
              </a:rPr>
              <a:t>family and their friends in their network. </a:t>
            </a:r>
            <a:br>
              <a:rPr lang="en-US" sz="2000">
                <a:solidFill>
                  <a:schemeClr val="accent2"/>
                </a:solidFill>
              </a:rPr>
            </a:br>
            <a:r>
              <a:rPr lang="en-US" sz="2000">
                <a:solidFill>
                  <a:schemeClr val="accent2"/>
                </a:solidFill>
              </a:rPr>
              <a:t>That’s when you’re on your way to </a:t>
            </a:r>
            <a:br>
              <a:rPr lang="en-US" sz="2000">
                <a:solidFill>
                  <a:schemeClr val="accent2"/>
                </a:solidFill>
              </a:rPr>
            </a:br>
            <a:r>
              <a:rPr lang="en-US" sz="2000">
                <a:solidFill>
                  <a:schemeClr val="accent2"/>
                </a:solidFill>
              </a:rPr>
              <a:t>having a positive influence.</a:t>
            </a:r>
          </a:p>
          <a:p>
            <a:pPr algn="ctr"/>
            <a:endParaRPr lang="en-US" sz="2000">
              <a:solidFill>
                <a:schemeClr val="accent2"/>
              </a:solidFill>
            </a:endParaRPr>
          </a:p>
        </p:txBody>
      </p:sp>
      <p:sp>
        <p:nvSpPr>
          <p:cNvPr id="4" name="Slide Number Placeholder 3">
            <a:extLst>
              <a:ext uri="{FF2B5EF4-FFF2-40B4-BE49-F238E27FC236}">
                <a16:creationId xmlns:a16="http://schemas.microsoft.com/office/drawing/2014/main" id="{772606A9-3F76-3119-C9B0-F45D12540DCE}"/>
              </a:ext>
            </a:extLst>
          </p:cNvPr>
          <p:cNvSpPr>
            <a:spLocks noGrp="1"/>
          </p:cNvSpPr>
          <p:nvPr>
            <p:ph type="sldNum" sz="quarter" idx="14"/>
          </p:nvPr>
        </p:nvSpPr>
        <p:spPr/>
        <p:txBody>
          <a:bodyPr/>
          <a:lstStyle/>
          <a:p>
            <a:fld id="{5CF949D5-5359-954F-9CD0-E59B900CC304}" type="slidenum">
              <a:rPr lang="en-US" smtClean="0"/>
              <a:pPr/>
              <a:t>10</a:t>
            </a:fld>
            <a:endParaRPr lang="en-US"/>
          </a:p>
        </p:txBody>
      </p:sp>
      <p:sp>
        <p:nvSpPr>
          <p:cNvPr id="3" name="Footer Placeholder 2">
            <a:extLst>
              <a:ext uri="{FF2B5EF4-FFF2-40B4-BE49-F238E27FC236}">
                <a16:creationId xmlns:a16="http://schemas.microsoft.com/office/drawing/2014/main" id="{38626799-7A01-D51A-8617-B52D48D4C845}"/>
              </a:ext>
            </a:extLst>
          </p:cNvPr>
          <p:cNvSpPr>
            <a:spLocks noGrp="1"/>
          </p:cNvSpPr>
          <p:nvPr>
            <p:ph type="ftr" sz="quarter" idx="17"/>
          </p:nvPr>
        </p:nvSpPr>
        <p:spPr/>
        <p:txBody>
          <a:bodyPr/>
          <a:lstStyle/>
          <a:p>
            <a:r>
              <a:rPr lang="en-US"/>
              <a:t>For agent use only. Confidential and proprietary. Do not distribute.</a:t>
            </a:r>
          </a:p>
        </p:txBody>
      </p:sp>
      <p:sp>
        <p:nvSpPr>
          <p:cNvPr id="32" name="TextBox 31">
            <a:extLst>
              <a:ext uri="{FF2B5EF4-FFF2-40B4-BE49-F238E27FC236}">
                <a16:creationId xmlns:a16="http://schemas.microsoft.com/office/drawing/2014/main" id="{55C8792E-DF44-F885-C53C-F49C5DCF905C}"/>
              </a:ext>
            </a:extLst>
          </p:cNvPr>
          <p:cNvSpPr txBox="1"/>
          <p:nvPr/>
        </p:nvSpPr>
        <p:spPr>
          <a:xfrm>
            <a:off x="988293" y="5396030"/>
            <a:ext cx="4261104" cy="849453"/>
          </a:xfrm>
          <a:prstGeom prst="rect">
            <a:avLst/>
          </a:prstGeom>
          <a:noFill/>
        </p:spPr>
        <p:txBody>
          <a:bodyPr wrap="square">
            <a:noAutofit/>
          </a:bodyPr>
          <a:lstStyle/>
          <a:p>
            <a:pPr algn="ctr"/>
            <a:r>
              <a:rPr lang="en-US" sz="1400" b="1">
                <a:solidFill>
                  <a:schemeClr val="tx2"/>
                </a:solidFill>
              </a:rPr>
              <a:t>Allen Cary, Veteran Community Engagement Executive, Rockledge, Florida</a:t>
            </a:r>
          </a:p>
        </p:txBody>
      </p:sp>
      <p:grpSp>
        <p:nvGrpSpPr>
          <p:cNvPr id="33" name="Group 32" title="Open Quote Graphic">
            <a:extLst>
              <a:ext uri="{FF2B5EF4-FFF2-40B4-BE49-F238E27FC236}">
                <a16:creationId xmlns:a16="http://schemas.microsoft.com/office/drawing/2014/main" id="{8D351613-EDD7-2C61-423E-E13F6B20CEC3}"/>
              </a:ext>
            </a:extLst>
          </p:cNvPr>
          <p:cNvGrpSpPr/>
          <p:nvPr/>
        </p:nvGrpSpPr>
        <p:grpSpPr>
          <a:xfrm>
            <a:off x="2996504" y="349872"/>
            <a:ext cx="246249" cy="408773"/>
            <a:chOff x="9294813" y="4408488"/>
            <a:chExt cx="1746250" cy="2898776"/>
          </a:xfrm>
        </p:grpSpPr>
        <p:sp>
          <p:nvSpPr>
            <p:cNvPr id="34" name="Freeform 6">
              <a:extLst>
                <a:ext uri="{FF2B5EF4-FFF2-40B4-BE49-F238E27FC236}">
                  <a16:creationId xmlns:a16="http://schemas.microsoft.com/office/drawing/2014/main" id="{BB22F1B1-4A97-AF43-97E3-E16E00FA71E8}"/>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Rectangle 7">
              <a:extLst>
                <a:ext uri="{FF2B5EF4-FFF2-40B4-BE49-F238E27FC236}">
                  <a16:creationId xmlns:a16="http://schemas.microsoft.com/office/drawing/2014/main" id="{9D8781C6-6C6B-6F72-2BAC-80D099D0E1AA}"/>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6" name="Group 35" title="Close Quote Graphic">
            <a:extLst>
              <a:ext uri="{FF2B5EF4-FFF2-40B4-BE49-F238E27FC236}">
                <a16:creationId xmlns:a16="http://schemas.microsoft.com/office/drawing/2014/main" id="{4A08EFE8-B36B-8E20-B5C1-5D1392E53BC9}"/>
              </a:ext>
            </a:extLst>
          </p:cNvPr>
          <p:cNvGrpSpPr/>
          <p:nvPr/>
        </p:nvGrpSpPr>
        <p:grpSpPr>
          <a:xfrm>
            <a:off x="2996504" y="4707764"/>
            <a:ext cx="246249" cy="408773"/>
            <a:chOff x="7246938" y="2979739"/>
            <a:chExt cx="1746251" cy="2898775"/>
          </a:xfrm>
        </p:grpSpPr>
        <p:sp>
          <p:nvSpPr>
            <p:cNvPr id="37" name="Freeform 5">
              <a:extLst>
                <a:ext uri="{FF2B5EF4-FFF2-40B4-BE49-F238E27FC236}">
                  <a16:creationId xmlns:a16="http://schemas.microsoft.com/office/drawing/2014/main" id="{8D799D53-ADEE-50AA-B120-B4C675E1DFE8}"/>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8" name="Rectangle 8">
              <a:extLst>
                <a:ext uri="{FF2B5EF4-FFF2-40B4-BE49-F238E27FC236}">
                  <a16:creationId xmlns:a16="http://schemas.microsoft.com/office/drawing/2014/main" id="{DE416D79-2CC6-4397-509B-9E2A027C77DB}"/>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pic>
        <p:nvPicPr>
          <p:cNvPr id="8" name="Picture Placeholder 7" descr="A person and person in the kitchen&#10;&#10;Description automatically generated with low confidence">
            <a:extLst>
              <a:ext uri="{FF2B5EF4-FFF2-40B4-BE49-F238E27FC236}">
                <a16:creationId xmlns:a16="http://schemas.microsoft.com/office/drawing/2014/main" id="{B44A1374-D695-DE3A-718D-E2895867CFD9}"/>
              </a:ext>
            </a:extLst>
          </p:cNvPr>
          <p:cNvPicPr>
            <a:picLocks noGrp="1" noChangeAspect="1"/>
          </p:cNvPicPr>
          <p:nvPr>
            <p:ph type="pic" sz="quarter" idx="12"/>
          </p:nvPr>
        </p:nvPicPr>
        <p:blipFill rotWithShape="1">
          <a:blip r:embed="rId3" cstate="print">
            <a:extLst>
              <a:ext uri="{28A0092B-C50C-407E-A947-70E740481C1C}">
                <a14:useLocalDpi xmlns:a14="http://schemas.microsoft.com/office/drawing/2010/main"/>
              </a:ext>
            </a:extLst>
          </a:blip>
          <a:srcRect l="2334" r="38394"/>
          <a:stretch/>
        </p:blipFill>
        <p:spPr>
          <a:xfrm>
            <a:off x="6096000" y="0"/>
            <a:ext cx="6096000" cy="6858000"/>
          </a:xfrm>
        </p:spPr>
      </p:pic>
    </p:spTree>
    <p:extLst>
      <p:ext uri="{BB962C8B-B14F-4D97-AF65-F5344CB8AC3E}">
        <p14:creationId xmlns:p14="http://schemas.microsoft.com/office/powerpoint/2010/main" val="35064796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83DA9-1855-02FB-C0ED-1188AFEED330}"/>
              </a:ext>
            </a:extLst>
          </p:cNvPr>
          <p:cNvSpPr>
            <a:spLocks noGrp="1"/>
          </p:cNvSpPr>
          <p:nvPr>
            <p:ph type="title"/>
          </p:nvPr>
        </p:nvSpPr>
        <p:spPr/>
        <p:txBody>
          <a:bodyPr/>
          <a:lstStyle/>
          <a:p>
            <a:r>
              <a:rPr lang="en-US"/>
              <a:t>Go even further</a:t>
            </a:r>
          </a:p>
        </p:txBody>
      </p:sp>
      <p:sp>
        <p:nvSpPr>
          <p:cNvPr id="3" name="Footer Placeholder 2">
            <a:extLst>
              <a:ext uri="{FF2B5EF4-FFF2-40B4-BE49-F238E27FC236}">
                <a16:creationId xmlns:a16="http://schemas.microsoft.com/office/drawing/2014/main" id="{38626799-7A01-D51A-8617-B52D48D4C845}"/>
              </a:ext>
            </a:extLst>
          </p:cNvPr>
          <p:cNvSpPr>
            <a:spLocks noGrp="1"/>
          </p:cNvSpPr>
          <p:nvPr>
            <p:ph type="ftr" sz="quarter" idx="20"/>
          </p:nvPr>
        </p:nvSpPr>
        <p:spPr/>
        <p:txBody>
          <a:bodyPr/>
          <a:lstStyle/>
          <a:p>
            <a:r>
              <a:rPr lang="en-US"/>
              <a:t>For agent use only. Confidential and proprietary. Do not distribute.</a:t>
            </a:r>
          </a:p>
        </p:txBody>
      </p:sp>
      <p:sp>
        <p:nvSpPr>
          <p:cNvPr id="4" name="Slide Number Placeholder 3">
            <a:extLst>
              <a:ext uri="{FF2B5EF4-FFF2-40B4-BE49-F238E27FC236}">
                <a16:creationId xmlns:a16="http://schemas.microsoft.com/office/drawing/2014/main" id="{772606A9-3F76-3119-C9B0-F45D12540DCE}"/>
              </a:ext>
            </a:extLst>
          </p:cNvPr>
          <p:cNvSpPr>
            <a:spLocks noGrp="1"/>
          </p:cNvSpPr>
          <p:nvPr>
            <p:ph type="sldNum" sz="quarter" idx="16"/>
          </p:nvPr>
        </p:nvSpPr>
        <p:spPr/>
        <p:txBody>
          <a:bodyPr/>
          <a:lstStyle/>
          <a:p>
            <a:fld id="{5CF949D5-5359-954F-9CD0-E59B900CC304}" type="slidenum">
              <a:rPr lang="en-US" smtClean="0"/>
              <a:pPr/>
              <a:t>11</a:t>
            </a:fld>
            <a:endParaRPr lang="en-US"/>
          </a:p>
        </p:txBody>
      </p:sp>
      <p:sp>
        <p:nvSpPr>
          <p:cNvPr id="5" name="Rounded Rectangular Callout 4">
            <a:extLst>
              <a:ext uri="{FF2B5EF4-FFF2-40B4-BE49-F238E27FC236}">
                <a16:creationId xmlns:a16="http://schemas.microsoft.com/office/drawing/2014/main" id="{338EC828-0E43-A38C-5722-D2CAA6E9C5FC}"/>
              </a:ext>
            </a:extLst>
          </p:cNvPr>
          <p:cNvSpPr/>
          <p:nvPr/>
        </p:nvSpPr>
        <p:spPr>
          <a:xfrm>
            <a:off x="683337" y="1786016"/>
            <a:ext cx="3222588" cy="3020791"/>
          </a:xfrm>
          <a:prstGeom prst="wedgeRoundRectCallout">
            <a:avLst/>
          </a:prstGeom>
          <a:solidFill>
            <a:schemeClr val="accent1">
              <a:lumMod val="20000"/>
              <a:lumOff val="80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DB1979C-ECB4-0E6E-A4B1-30B489DE227C}"/>
              </a:ext>
            </a:extLst>
          </p:cNvPr>
          <p:cNvSpPr/>
          <p:nvPr/>
        </p:nvSpPr>
        <p:spPr>
          <a:xfrm>
            <a:off x="1138493" y="1463040"/>
            <a:ext cx="2312276" cy="7018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2"/>
                </a:solidFill>
              </a:rPr>
              <a:t>Test and learn</a:t>
            </a:r>
          </a:p>
        </p:txBody>
      </p:sp>
      <p:sp>
        <p:nvSpPr>
          <p:cNvPr id="7" name="TextBox 6">
            <a:extLst>
              <a:ext uri="{FF2B5EF4-FFF2-40B4-BE49-F238E27FC236}">
                <a16:creationId xmlns:a16="http://schemas.microsoft.com/office/drawing/2014/main" id="{80419269-B285-3CEC-8A77-EADCD6A6D15B}"/>
              </a:ext>
            </a:extLst>
          </p:cNvPr>
          <p:cNvSpPr txBox="1"/>
          <p:nvPr/>
        </p:nvSpPr>
        <p:spPr>
          <a:xfrm>
            <a:off x="865225" y="2734646"/>
            <a:ext cx="2817775" cy="1477328"/>
          </a:xfrm>
          <a:prstGeom prst="rect">
            <a:avLst/>
          </a:prstGeom>
          <a:noFill/>
        </p:spPr>
        <p:txBody>
          <a:bodyPr wrap="square" rtlCol="0">
            <a:spAutoFit/>
          </a:bodyPr>
          <a:lstStyle/>
          <a:p>
            <a:r>
              <a:rPr lang="en-US">
                <a:effectLst/>
                <a:latin typeface="Calibri" panose="020F0502020204030204" pitchFamily="34" charset="0"/>
                <a:ea typeface="Calibri" panose="020F0502020204030204" pitchFamily="34" charset="0"/>
                <a:cs typeface="Times New Roman" panose="02020603050405020304" pitchFamily="18" charset="0"/>
              </a:rPr>
              <a:t>If you succeed, great. If you fail, that's great too because you learned something. </a:t>
            </a:r>
            <a:br>
              <a:rPr lang="en-US">
                <a:effectLst/>
                <a:latin typeface="Calibri" panose="020F0502020204030204" pitchFamily="34" charset="0"/>
                <a:ea typeface="Calibri" panose="020F0502020204030204" pitchFamily="34" charset="0"/>
                <a:cs typeface="Times New Roman" panose="02020603050405020304" pitchFamily="18" charset="0"/>
              </a:rPr>
            </a:br>
            <a:r>
              <a:rPr lang="en-US">
                <a:effectLst/>
                <a:latin typeface="Calibri" panose="020F0502020204030204" pitchFamily="34" charset="0"/>
                <a:ea typeface="Calibri" panose="020F0502020204030204" pitchFamily="34" charset="0"/>
                <a:cs typeface="Times New Roman" panose="02020603050405020304" pitchFamily="18" charset="0"/>
              </a:rPr>
              <a:t>Try it differently in a different place.</a:t>
            </a:r>
          </a:p>
        </p:txBody>
      </p:sp>
      <p:sp>
        <p:nvSpPr>
          <p:cNvPr id="8" name="Rounded Rectangular Callout 7">
            <a:extLst>
              <a:ext uri="{FF2B5EF4-FFF2-40B4-BE49-F238E27FC236}">
                <a16:creationId xmlns:a16="http://schemas.microsoft.com/office/drawing/2014/main" id="{770D9E9D-0CAE-2BA7-5A15-A6D721BC5B9E}"/>
              </a:ext>
            </a:extLst>
          </p:cNvPr>
          <p:cNvSpPr/>
          <p:nvPr/>
        </p:nvSpPr>
        <p:spPr>
          <a:xfrm>
            <a:off x="4631181" y="1788034"/>
            <a:ext cx="3231389" cy="3010971"/>
          </a:xfrm>
          <a:prstGeom prst="wedgeRoundRectCallout">
            <a:avLst/>
          </a:prstGeom>
          <a:solidFill>
            <a:schemeClr val="accent1">
              <a:lumMod val="20000"/>
              <a:lumOff val="80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48E51E7-01F3-3BC4-3887-449002E4138A}"/>
              </a:ext>
            </a:extLst>
          </p:cNvPr>
          <p:cNvSpPr/>
          <p:nvPr/>
        </p:nvSpPr>
        <p:spPr>
          <a:xfrm>
            <a:off x="5090737" y="1463040"/>
            <a:ext cx="2312276" cy="7018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2"/>
                </a:solidFill>
              </a:rPr>
              <a:t>Don’t be a sales shark</a:t>
            </a:r>
          </a:p>
        </p:txBody>
      </p:sp>
      <p:sp>
        <p:nvSpPr>
          <p:cNvPr id="10" name="TextBox 9">
            <a:extLst>
              <a:ext uri="{FF2B5EF4-FFF2-40B4-BE49-F238E27FC236}">
                <a16:creationId xmlns:a16="http://schemas.microsoft.com/office/drawing/2014/main" id="{885829E6-1E1D-9736-032A-C977E15BE845}"/>
              </a:ext>
            </a:extLst>
          </p:cNvPr>
          <p:cNvSpPr txBox="1"/>
          <p:nvPr/>
        </p:nvSpPr>
        <p:spPr>
          <a:xfrm>
            <a:off x="4817469" y="2673091"/>
            <a:ext cx="2858813" cy="1600438"/>
          </a:xfrm>
          <a:prstGeom prst="rect">
            <a:avLst/>
          </a:prstGeom>
          <a:noFill/>
        </p:spPr>
        <p:txBody>
          <a:bodyPr wrap="square" rtlCol="0">
            <a:spAutoFit/>
          </a:bodyPr>
          <a:lstStyle/>
          <a:p>
            <a:r>
              <a:rPr lang="en-US" sz="1400">
                <a:effectLst/>
                <a:latin typeface="Calibri" panose="020F0502020204030204" pitchFamily="34" charset="0"/>
                <a:ea typeface="Calibri" panose="020F0502020204030204" pitchFamily="34" charset="0"/>
                <a:cs typeface="Times New Roman" panose="02020603050405020304" pitchFamily="18" charset="0"/>
              </a:rPr>
              <a:t>The best comparison I have is when you’re walking through the mall and there’s a kiosk. You don’t want some guy in your face trying to sell you lotion. People know what Humana does. If you’re wearing a Humana shirt, they know what you do.</a:t>
            </a:r>
          </a:p>
        </p:txBody>
      </p:sp>
      <p:sp>
        <p:nvSpPr>
          <p:cNvPr id="11" name="Rounded Rectangular Callout 10">
            <a:extLst>
              <a:ext uri="{FF2B5EF4-FFF2-40B4-BE49-F238E27FC236}">
                <a16:creationId xmlns:a16="http://schemas.microsoft.com/office/drawing/2014/main" id="{5B1B2E81-ABC5-B959-CBDE-C99B96D37EFD}"/>
              </a:ext>
            </a:extLst>
          </p:cNvPr>
          <p:cNvSpPr/>
          <p:nvPr/>
        </p:nvSpPr>
        <p:spPr>
          <a:xfrm>
            <a:off x="8587824" y="1778817"/>
            <a:ext cx="3235368" cy="3020791"/>
          </a:xfrm>
          <a:prstGeom prst="wedgeRoundRectCallout">
            <a:avLst/>
          </a:prstGeom>
          <a:solidFill>
            <a:schemeClr val="accent1">
              <a:lumMod val="20000"/>
              <a:lumOff val="80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F2F1BC1-31C2-8E02-88CE-882C05751962}"/>
              </a:ext>
            </a:extLst>
          </p:cNvPr>
          <p:cNvSpPr/>
          <p:nvPr/>
        </p:nvSpPr>
        <p:spPr>
          <a:xfrm>
            <a:off x="9049370" y="1463040"/>
            <a:ext cx="2312276" cy="7018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2"/>
                </a:solidFill>
              </a:rPr>
              <a:t>Get to know the members</a:t>
            </a:r>
          </a:p>
        </p:txBody>
      </p:sp>
      <p:sp>
        <p:nvSpPr>
          <p:cNvPr id="21" name="TextBox 20">
            <a:extLst>
              <a:ext uri="{FF2B5EF4-FFF2-40B4-BE49-F238E27FC236}">
                <a16:creationId xmlns:a16="http://schemas.microsoft.com/office/drawing/2014/main" id="{1F45B59B-54AB-19C2-1370-0B1AEF5761F7}"/>
              </a:ext>
            </a:extLst>
          </p:cNvPr>
          <p:cNvSpPr txBox="1"/>
          <p:nvPr/>
        </p:nvSpPr>
        <p:spPr>
          <a:xfrm>
            <a:off x="8776102" y="2734646"/>
            <a:ext cx="2831698" cy="1477328"/>
          </a:xfrm>
          <a:prstGeom prst="rect">
            <a:avLst/>
          </a:prstGeom>
          <a:noFill/>
        </p:spPr>
        <p:txBody>
          <a:bodyPr wrap="square" rtlCol="0">
            <a:spAutoFit/>
          </a:bodyPr>
          <a:lstStyle/>
          <a:p>
            <a:r>
              <a:rPr lang="en-US">
                <a:effectLst/>
                <a:latin typeface="Calibri" panose="020F0502020204030204" pitchFamily="34" charset="0"/>
                <a:ea typeface="Calibri" panose="020F0502020204030204" pitchFamily="34" charset="0"/>
                <a:cs typeface="Times New Roman" panose="02020603050405020304" pitchFamily="18" charset="0"/>
              </a:rPr>
              <a:t>Tell me a little bit about your members. What do they do? What do they like? Do they play golf? Are you a fishing community?</a:t>
            </a:r>
          </a:p>
        </p:txBody>
      </p:sp>
      <p:sp>
        <p:nvSpPr>
          <p:cNvPr id="23" name="TextBox 22">
            <a:extLst>
              <a:ext uri="{FF2B5EF4-FFF2-40B4-BE49-F238E27FC236}">
                <a16:creationId xmlns:a16="http://schemas.microsoft.com/office/drawing/2014/main" id="{AE07BE43-BF4E-21DE-6643-1C16EBCD1F99}"/>
              </a:ext>
            </a:extLst>
          </p:cNvPr>
          <p:cNvSpPr txBox="1"/>
          <p:nvPr/>
        </p:nvSpPr>
        <p:spPr>
          <a:xfrm>
            <a:off x="1090862" y="5300584"/>
            <a:ext cx="2907337" cy="738664"/>
          </a:xfrm>
          <a:prstGeom prst="rect">
            <a:avLst/>
          </a:prstGeom>
          <a:noFill/>
        </p:spPr>
        <p:txBody>
          <a:bodyPr wrap="square">
            <a:spAutoFit/>
          </a:bodyPr>
          <a:lstStyle/>
          <a:p>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Robert Berg, Senior Sales Manager, Humana </a:t>
            </a:r>
            <a:r>
              <a:rPr lang="en-US" sz="1400" b="1" err="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MarketPoint</a:t>
            </a:r>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 </a:t>
            </a:r>
            <a:b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br>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Saint Augustine, Florida</a:t>
            </a:r>
          </a:p>
        </p:txBody>
      </p:sp>
      <p:sp>
        <p:nvSpPr>
          <p:cNvPr id="25" name="TextBox 24">
            <a:extLst>
              <a:ext uri="{FF2B5EF4-FFF2-40B4-BE49-F238E27FC236}">
                <a16:creationId xmlns:a16="http://schemas.microsoft.com/office/drawing/2014/main" id="{E0AB8CDC-3D6B-B68D-DEFC-A5E6BC32EC2A}"/>
              </a:ext>
            </a:extLst>
          </p:cNvPr>
          <p:cNvSpPr txBox="1"/>
          <p:nvPr/>
        </p:nvSpPr>
        <p:spPr>
          <a:xfrm>
            <a:off x="8994732" y="5300318"/>
            <a:ext cx="2924712" cy="738664"/>
          </a:xfrm>
          <a:prstGeom prst="rect">
            <a:avLst/>
          </a:prstGeom>
          <a:noFill/>
        </p:spPr>
        <p:txBody>
          <a:bodyPr wrap="square">
            <a:spAutoFit/>
          </a:bodyPr>
          <a:lstStyle/>
          <a:p>
            <a:r>
              <a:rPr lang="en-US" sz="1400" b="1">
                <a:solidFill>
                  <a:schemeClr val="tx2"/>
                </a:solidFill>
              </a:rPr>
              <a:t>Allen Cary, Humana Veteran Community Engagement Executive, Rockledge, Florida</a:t>
            </a:r>
          </a:p>
        </p:txBody>
      </p:sp>
      <p:sp>
        <p:nvSpPr>
          <p:cNvPr id="26" name="TextBox 25">
            <a:extLst>
              <a:ext uri="{FF2B5EF4-FFF2-40B4-BE49-F238E27FC236}">
                <a16:creationId xmlns:a16="http://schemas.microsoft.com/office/drawing/2014/main" id="{917E9172-CC64-AE08-0D9F-A5AC7483FA42}"/>
              </a:ext>
            </a:extLst>
          </p:cNvPr>
          <p:cNvSpPr txBox="1"/>
          <p:nvPr/>
        </p:nvSpPr>
        <p:spPr>
          <a:xfrm>
            <a:off x="5048126" y="5300318"/>
            <a:ext cx="2941849" cy="738664"/>
          </a:xfrm>
          <a:prstGeom prst="rect">
            <a:avLst/>
          </a:prstGeom>
          <a:noFill/>
        </p:spPr>
        <p:txBody>
          <a:bodyPr wrap="square">
            <a:spAutoFit/>
          </a:bodyPr>
          <a:lstStyle/>
          <a:p>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Robert Berg, Senior Sales Manager, Humana </a:t>
            </a:r>
            <a:r>
              <a:rPr lang="en-US" sz="1400" b="1" err="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MarketPoint</a:t>
            </a:r>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 </a:t>
            </a:r>
            <a:b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br>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Saint Augustine, Florida</a:t>
            </a:r>
          </a:p>
        </p:txBody>
      </p:sp>
      <p:grpSp>
        <p:nvGrpSpPr>
          <p:cNvPr id="24" name="Group 23" title="Open Quote Graphic">
            <a:extLst>
              <a:ext uri="{FF2B5EF4-FFF2-40B4-BE49-F238E27FC236}">
                <a16:creationId xmlns:a16="http://schemas.microsoft.com/office/drawing/2014/main" id="{01C7834C-9126-CCED-D913-1CAC88F08FF2}"/>
              </a:ext>
            </a:extLst>
          </p:cNvPr>
          <p:cNvGrpSpPr/>
          <p:nvPr/>
        </p:nvGrpSpPr>
        <p:grpSpPr>
          <a:xfrm>
            <a:off x="2144026" y="2384015"/>
            <a:ext cx="246249" cy="408773"/>
            <a:chOff x="9294813" y="4408488"/>
            <a:chExt cx="1746250" cy="2898776"/>
          </a:xfrm>
        </p:grpSpPr>
        <p:sp>
          <p:nvSpPr>
            <p:cNvPr id="27" name="Freeform 6">
              <a:extLst>
                <a:ext uri="{FF2B5EF4-FFF2-40B4-BE49-F238E27FC236}">
                  <a16:creationId xmlns:a16="http://schemas.microsoft.com/office/drawing/2014/main" id="{6C601438-7863-906D-1C17-FD0DC02A8932}"/>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Rectangle 7">
              <a:extLst>
                <a:ext uri="{FF2B5EF4-FFF2-40B4-BE49-F238E27FC236}">
                  <a16:creationId xmlns:a16="http://schemas.microsoft.com/office/drawing/2014/main" id="{C67D765E-7AD1-9ADF-EDF5-F1B1FB1F9FD2}"/>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9" name="Group 28" title="Close Quote Graphic">
            <a:extLst>
              <a:ext uri="{FF2B5EF4-FFF2-40B4-BE49-F238E27FC236}">
                <a16:creationId xmlns:a16="http://schemas.microsoft.com/office/drawing/2014/main" id="{86F35B0B-5B6E-7FFB-364B-0EF151971DB5}"/>
              </a:ext>
            </a:extLst>
          </p:cNvPr>
          <p:cNvGrpSpPr/>
          <p:nvPr/>
        </p:nvGrpSpPr>
        <p:grpSpPr>
          <a:xfrm>
            <a:off x="2142459" y="4122075"/>
            <a:ext cx="246249" cy="408773"/>
            <a:chOff x="7246938" y="2979738"/>
            <a:chExt cx="1746251" cy="2898776"/>
          </a:xfrm>
        </p:grpSpPr>
        <p:sp>
          <p:nvSpPr>
            <p:cNvPr id="30" name="Freeform 5">
              <a:extLst>
                <a:ext uri="{FF2B5EF4-FFF2-40B4-BE49-F238E27FC236}">
                  <a16:creationId xmlns:a16="http://schemas.microsoft.com/office/drawing/2014/main" id="{0E3E402D-F4D9-1CC8-B966-5EA4ED0E9036}"/>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Rectangle 8">
              <a:extLst>
                <a:ext uri="{FF2B5EF4-FFF2-40B4-BE49-F238E27FC236}">
                  <a16:creationId xmlns:a16="http://schemas.microsoft.com/office/drawing/2014/main" id="{96C2CB9E-7C36-FBD3-FFF4-862023341F81}"/>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48" name="Group 47" title="Open Quote Graphic">
            <a:extLst>
              <a:ext uri="{FF2B5EF4-FFF2-40B4-BE49-F238E27FC236}">
                <a16:creationId xmlns:a16="http://schemas.microsoft.com/office/drawing/2014/main" id="{0D62ADA5-3515-F1A9-2BF8-4D75E52C1D15}"/>
              </a:ext>
            </a:extLst>
          </p:cNvPr>
          <p:cNvGrpSpPr/>
          <p:nvPr/>
        </p:nvGrpSpPr>
        <p:grpSpPr>
          <a:xfrm>
            <a:off x="6138511" y="2384015"/>
            <a:ext cx="246249" cy="408773"/>
            <a:chOff x="9294813" y="4408488"/>
            <a:chExt cx="1746250" cy="2898776"/>
          </a:xfrm>
        </p:grpSpPr>
        <p:sp>
          <p:nvSpPr>
            <p:cNvPr id="52" name="Freeform 6">
              <a:extLst>
                <a:ext uri="{FF2B5EF4-FFF2-40B4-BE49-F238E27FC236}">
                  <a16:creationId xmlns:a16="http://schemas.microsoft.com/office/drawing/2014/main" id="{ED447C76-1775-BD46-4283-0D8DB230C592}"/>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3" name="Rectangle 7">
              <a:extLst>
                <a:ext uri="{FF2B5EF4-FFF2-40B4-BE49-F238E27FC236}">
                  <a16:creationId xmlns:a16="http://schemas.microsoft.com/office/drawing/2014/main" id="{FE1899FF-E2A1-8134-D2A2-6579053F136D}"/>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49" name="Group 48" title="Close Quote Graphic">
            <a:extLst>
              <a:ext uri="{FF2B5EF4-FFF2-40B4-BE49-F238E27FC236}">
                <a16:creationId xmlns:a16="http://schemas.microsoft.com/office/drawing/2014/main" id="{A309F698-C11E-C2B3-2C27-908645B27728}"/>
              </a:ext>
            </a:extLst>
          </p:cNvPr>
          <p:cNvGrpSpPr/>
          <p:nvPr/>
        </p:nvGrpSpPr>
        <p:grpSpPr>
          <a:xfrm>
            <a:off x="6136944" y="4122075"/>
            <a:ext cx="246249" cy="408773"/>
            <a:chOff x="7246938" y="2979738"/>
            <a:chExt cx="1746251" cy="2898776"/>
          </a:xfrm>
        </p:grpSpPr>
        <p:sp>
          <p:nvSpPr>
            <p:cNvPr id="50" name="Freeform 5">
              <a:extLst>
                <a:ext uri="{FF2B5EF4-FFF2-40B4-BE49-F238E27FC236}">
                  <a16:creationId xmlns:a16="http://schemas.microsoft.com/office/drawing/2014/main" id="{B7D83FE9-3E5F-43AF-A1BE-7CAF8B2F1D95}"/>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1" name="Rectangle 8">
              <a:extLst>
                <a:ext uri="{FF2B5EF4-FFF2-40B4-BE49-F238E27FC236}">
                  <a16:creationId xmlns:a16="http://schemas.microsoft.com/office/drawing/2014/main" id="{65C7333C-806C-71BB-0DEA-0B3ACE048339}"/>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5" name="Group 54" title="Open Quote Graphic">
            <a:extLst>
              <a:ext uri="{FF2B5EF4-FFF2-40B4-BE49-F238E27FC236}">
                <a16:creationId xmlns:a16="http://schemas.microsoft.com/office/drawing/2014/main" id="{E2D152FF-BBFD-079D-B128-994423907357}"/>
              </a:ext>
            </a:extLst>
          </p:cNvPr>
          <p:cNvGrpSpPr/>
          <p:nvPr/>
        </p:nvGrpSpPr>
        <p:grpSpPr>
          <a:xfrm>
            <a:off x="10083167" y="2384015"/>
            <a:ext cx="246249" cy="408773"/>
            <a:chOff x="9294813" y="4408488"/>
            <a:chExt cx="1746250" cy="2898776"/>
          </a:xfrm>
        </p:grpSpPr>
        <p:sp>
          <p:nvSpPr>
            <p:cNvPr id="59" name="Freeform 6">
              <a:extLst>
                <a:ext uri="{FF2B5EF4-FFF2-40B4-BE49-F238E27FC236}">
                  <a16:creationId xmlns:a16="http://schemas.microsoft.com/office/drawing/2014/main" id="{4071747C-E8CA-7E5E-F1B8-43D597142E11}"/>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0" name="Rectangle 7">
              <a:extLst>
                <a:ext uri="{FF2B5EF4-FFF2-40B4-BE49-F238E27FC236}">
                  <a16:creationId xmlns:a16="http://schemas.microsoft.com/office/drawing/2014/main" id="{C324FE8C-41E9-17E5-F246-3E676F026DDA}"/>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6" name="Group 55" title="Close Quote Graphic">
            <a:extLst>
              <a:ext uri="{FF2B5EF4-FFF2-40B4-BE49-F238E27FC236}">
                <a16:creationId xmlns:a16="http://schemas.microsoft.com/office/drawing/2014/main" id="{7B51346E-9FD1-E50E-C25D-379E37024ACF}"/>
              </a:ext>
            </a:extLst>
          </p:cNvPr>
          <p:cNvGrpSpPr/>
          <p:nvPr/>
        </p:nvGrpSpPr>
        <p:grpSpPr>
          <a:xfrm>
            <a:off x="10081600" y="4122075"/>
            <a:ext cx="246249" cy="408773"/>
            <a:chOff x="7246938" y="2979738"/>
            <a:chExt cx="1746251" cy="2898776"/>
          </a:xfrm>
        </p:grpSpPr>
        <p:sp>
          <p:nvSpPr>
            <p:cNvPr id="57" name="Freeform 5">
              <a:extLst>
                <a:ext uri="{FF2B5EF4-FFF2-40B4-BE49-F238E27FC236}">
                  <a16:creationId xmlns:a16="http://schemas.microsoft.com/office/drawing/2014/main" id="{F50DD8FC-4D1E-1491-0A53-2DF40C9122A3}"/>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8" name="Rectangle 8">
              <a:extLst>
                <a:ext uri="{FF2B5EF4-FFF2-40B4-BE49-F238E27FC236}">
                  <a16:creationId xmlns:a16="http://schemas.microsoft.com/office/drawing/2014/main" id="{74DB9D91-E496-1EA6-D36D-5D623721EE88}"/>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33203432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A682820-A972-2750-A652-68638FF49F91}"/>
              </a:ext>
            </a:extLst>
          </p:cNvPr>
          <p:cNvSpPr>
            <a:spLocks noGrp="1"/>
          </p:cNvSpPr>
          <p:nvPr>
            <p:ph type="title"/>
          </p:nvPr>
        </p:nvSpPr>
        <p:spPr/>
        <p:txBody>
          <a:bodyPr/>
          <a:lstStyle/>
          <a:p>
            <a:r>
              <a:rPr lang="en-US"/>
              <a:t>Poll question</a:t>
            </a:r>
          </a:p>
        </p:txBody>
      </p:sp>
      <p:sp>
        <p:nvSpPr>
          <p:cNvPr id="3" name="Text Placeholder 2">
            <a:extLst>
              <a:ext uri="{FF2B5EF4-FFF2-40B4-BE49-F238E27FC236}">
                <a16:creationId xmlns:a16="http://schemas.microsoft.com/office/drawing/2014/main" id="{459B78A3-18BE-A743-A893-67A3D43708EB}"/>
              </a:ext>
            </a:extLst>
          </p:cNvPr>
          <p:cNvSpPr>
            <a:spLocks noGrp="1"/>
          </p:cNvSpPr>
          <p:nvPr>
            <p:ph type="body" sz="quarter" idx="16"/>
          </p:nvPr>
        </p:nvSpPr>
        <p:spPr>
          <a:xfrm>
            <a:off x="685800" y="1828800"/>
            <a:ext cx="4969860" cy="3429000"/>
          </a:xfrm>
        </p:spPr>
        <p:txBody>
          <a:bodyPr anchor="ctr" anchorCtr="0">
            <a:noAutofit/>
          </a:bodyPr>
          <a:lstStyle/>
          <a:p>
            <a:r>
              <a:rPr lang="en-US" sz="400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t>Which idea are you most excited to put into action when it comes to VSO outreach? </a:t>
            </a:r>
          </a:p>
        </p:txBody>
      </p:sp>
      <p:sp>
        <p:nvSpPr>
          <p:cNvPr id="34" name="Oval 33">
            <a:extLst>
              <a:ext uri="{FF2B5EF4-FFF2-40B4-BE49-F238E27FC236}">
                <a16:creationId xmlns:a16="http://schemas.microsoft.com/office/drawing/2014/main" id="{62EC6444-DFE5-5C2C-4350-D57598FD26D8}"/>
              </a:ext>
            </a:extLst>
          </p:cNvPr>
          <p:cNvSpPr/>
          <p:nvPr/>
        </p:nvSpPr>
        <p:spPr>
          <a:xfrm>
            <a:off x="6853329" y="2145284"/>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1</a:t>
            </a:r>
          </a:p>
        </p:txBody>
      </p:sp>
      <p:sp>
        <p:nvSpPr>
          <p:cNvPr id="35" name="Oval 34">
            <a:extLst>
              <a:ext uri="{FF2B5EF4-FFF2-40B4-BE49-F238E27FC236}">
                <a16:creationId xmlns:a16="http://schemas.microsoft.com/office/drawing/2014/main" id="{822A1CCE-AB1F-7BFB-F99A-E9C94551E648}"/>
              </a:ext>
            </a:extLst>
          </p:cNvPr>
          <p:cNvSpPr/>
          <p:nvPr/>
        </p:nvSpPr>
        <p:spPr>
          <a:xfrm>
            <a:off x="6853329" y="2890351"/>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2</a:t>
            </a:r>
          </a:p>
        </p:txBody>
      </p:sp>
      <p:sp>
        <p:nvSpPr>
          <p:cNvPr id="36" name="Oval 35">
            <a:extLst>
              <a:ext uri="{FF2B5EF4-FFF2-40B4-BE49-F238E27FC236}">
                <a16:creationId xmlns:a16="http://schemas.microsoft.com/office/drawing/2014/main" id="{90C29B43-A193-3C43-D023-7D1D18BFDE5A}"/>
              </a:ext>
            </a:extLst>
          </p:cNvPr>
          <p:cNvSpPr/>
          <p:nvPr/>
        </p:nvSpPr>
        <p:spPr>
          <a:xfrm>
            <a:off x="6853329" y="3635418"/>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3</a:t>
            </a:r>
          </a:p>
        </p:txBody>
      </p:sp>
      <p:sp>
        <p:nvSpPr>
          <p:cNvPr id="37" name="Oval 36">
            <a:extLst>
              <a:ext uri="{FF2B5EF4-FFF2-40B4-BE49-F238E27FC236}">
                <a16:creationId xmlns:a16="http://schemas.microsoft.com/office/drawing/2014/main" id="{0D28C9D9-6701-417A-D821-2049117763AB}"/>
              </a:ext>
            </a:extLst>
          </p:cNvPr>
          <p:cNvSpPr/>
          <p:nvPr/>
        </p:nvSpPr>
        <p:spPr>
          <a:xfrm>
            <a:off x="6853329" y="4380484"/>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4</a:t>
            </a:r>
          </a:p>
        </p:txBody>
      </p:sp>
      <p:cxnSp>
        <p:nvCxnSpPr>
          <p:cNvPr id="39" name="Straight Connector 38">
            <a:extLst>
              <a:ext uri="{FF2B5EF4-FFF2-40B4-BE49-F238E27FC236}">
                <a16:creationId xmlns:a16="http://schemas.microsoft.com/office/drawing/2014/main" id="{642E535A-F54F-D45D-0A34-AC4813AE5F7B}"/>
              </a:ext>
            </a:extLst>
          </p:cNvPr>
          <p:cNvCxnSpPr>
            <a:cxnSpLocks/>
          </p:cNvCxnSpPr>
          <p:nvPr/>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pic>
        <p:nvPicPr>
          <p:cNvPr id="54" name="Picture 53" descr="Icon&#10;&#10;Description automatically generated">
            <a:extLst>
              <a:ext uri="{FF2B5EF4-FFF2-40B4-BE49-F238E27FC236}">
                <a16:creationId xmlns:a16="http://schemas.microsoft.com/office/drawing/2014/main" id="{8FE46A70-3DB2-33A4-B857-F35D8771F7C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911314" y="454894"/>
            <a:ext cx="1733570" cy="1733570"/>
          </a:xfrm>
          <a:prstGeom prst="rect">
            <a:avLst/>
          </a:prstGeom>
        </p:spPr>
      </p:pic>
      <p:sp>
        <p:nvSpPr>
          <p:cNvPr id="22" name="Text Placeholder 32">
            <a:extLst>
              <a:ext uri="{FF2B5EF4-FFF2-40B4-BE49-F238E27FC236}">
                <a16:creationId xmlns:a16="http://schemas.microsoft.com/office/drawing/2014/main" id="{28D81277-B7F1-EC15-78F0-9367CC322F24}"/>
              </a:ext>
            </a:extLst>
          </p:cNvPr>
          <p:cNvSpPr>
            <a:spLocks noGrp="1"/>
          </p:cNvSpPr>
          <p:nvPr>
            <p:ph type="body" sz="quarter" idx="17"/>
          </p:nvPr>
        </p:nvSpPr>
        <p:spPr>
          <a:xfrm>
            <a:off x="7571910" y="2275840"/>
            <a:ext cx="5386558" cy="4572000"/>
          </a:xfrm>
        </p:spPr>
        <p:txBody>
          <a:bodyPr/>
          <a:lstStyle/>
          <a:p>
            <a:r>
              <a:rPr lang="en-US" sz="2400">
                <a:effectLst/>
                <a:latin typeface="Calibri" panose="020F0502020204030204" pitchFamily="34" charset="0"/>
                <a:ea typeface="Calibri" panose="020F0502020204030204" pitchFamily="34" charset="0"/>
                <a:cs typeface="Calibri" panose="020F0502020204030204" pitchFamily="34" charset="0"/>
              </a:rPr>
              <a:t>Ask for advice</a:t>
            </a:r>
          </a:p>
          <a:p>
            <a:endParaRPr lang="en-US" sz="2400">
              <a:latin typeface="Calibri" panose="020F0502020204030204" pitchFamily="34" charset="0"/>
              <a:ea typeface="Calibri" panose="020F0502020204030204" pitchFamily="34" charset="0"/>
              <a:cs typeface="Arial" panose="020B0604020202020204" pitchFamily="34" charset="0"/>
            </a:endParaRPr>
          </a:p>
          <a:p>
            <a:r>
              <a:rPr lang="en-US" sz="2400">
                <a:effectLst/>
                <a:latin typeface="Calibri" panose="020F0502020204030204" pitchFamily="34" charset="0"/>
                <a:ea typeface="Calibri" panose="020F0502020204030204" pitchFamily="34" charset="0"/>
                <a:cs typeface="Times New Roman" panose="02020603050405020304" pitchFamily="18" charset="0"/>
              </a:rPr>
              <a:t>Join as a member</a:t>
            </a:r>
          </a:p>
          <a:p>
            <a:endParaRPr lang="en-US" sz="2400">
              <a:latin typeface="Calibri" panose="020F0502020204030204" pitchFamily="34" charset="0"/>
              <a:ea typeface="Calibri" panose="020F0502020204030204" pitchFamily="34" charset="0"/>
              <a:cs typeface="Arial" panose="020B0604020202020204" pitchFamily="34" charset="0"/>
            </a:endParaRPr>
          </a:p>
          <a:p>
            <a:r>
              <a:rPr lang="en-US" sz="2400">
                <a:effectLst/>
                <a:latin typeface="Calibri" panose="020F0502020204030204" pitchFamily="34" charset="0"/>
                <a:ea typeface="Calibri" panose="020F0502020204030204" pitchFamily="34" charset="0"/>
                <a:cs typeface="Calibri" panose="020F0502020204030204" pitchFamily="34" charset="0"/>
              </a:rPr>
              <a:t>Volunteer regularly</a:t>
            </a:r>
          </a:p>
          <a:p>
            <a:endParaRPr lang="en-US" sz="2400">
              <a:latin typeface="Calibri" panose="020F0502020204030204" pitchFamily="34" charset="0"/>
              <a:ea typeface="Calibri" panose="020F0502020204030204" pitchFamily="34" charset="0"/>
              <a:cs typeface="Arial" panose="020B0604020202020204" pitchFamily="34" charset="0"/>
            </a:endParaRPr>
          </a:p>
          <a:p>
            <a:r>
              <a:rPr lang="en-US" sz="2400">
                <a:effectLst/>
                <a:latin typeface="Calibri" panose="020F0502020204030204" pitchFamily="34" charset="0"/>
                <a:ea typeface="Calibri" panose="020F0502020204030204" pitchFamily="34" charset="0"/>
                <a:cs typeface="Calibri" panose="020F0502020204030204" pitchFamily="34" charset="0"/>
              </a:rPr>
              <a:t>Get to know the VSO members </a:t>
            </a:r>
          </a:p>
        </p:txBody>
      </p:sp>
      <p:sp>
        <p:nvSpPr>
          <p:cNvPr id="23" name="Footer Placeholder 3">
            <a:extLst>
              <a:ext uri="{FF2B5EF4-FFF2-40B4-BE49-F238E27FC236}">
                <a16:creationId xmlns:a16="http://schemas.microsoft.com/office/drawing/2014/main" id="{04FA1AEE-6F35-CEE0-C628-F5835CC21FA6}"/>
              </a:ext>
            </a:extLst>
          </p:cNvPr>
          <p:cNvSpPr>
            <a:spLocks noGrp="1"/>
          </p:cNvSpPr>
          <p:nvPr>
            <p:ph type="ftr" sz="quarter" idx="18"/>
          </p:nvPr>
        </p:nvSpPr>
        <p:spPr>
          <a:xfrm>
            <a:off x="685800" y="6248400"/>
            <a:ext cx="9918192" cy="304800"/>
          </a:xfrm>
          <a:prstGeom prst="rect">
            <a:avLst/>
          </a:prstGeom>
        </p:spPr>
        <p:txBody>
          <a:bodyPr lIns="0"/>
          <a:lstStyle/>
          <a:p>
            <a:r>
              <a:rPr lang="en-US" sz="1200"/>
              <a:t>For agent use only. Confidential and proprietary. Do not distribute.</a:t>
            </a:r>
          </a:p>
        </p:txBody>
      </p:sp>
    </p:spTree>
    <p:extLst>
      <p:ext uri="{BB962C8B-B14F-4D97-AF65-F5344CB8AC3E}">
        <p14:creationId xmlns:p14="http://schemas.microsoft.com/office/powerpoint/2010/main" val="22502697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icture containing clothing, person, person, human face&#10;&#10;Description automatically generated">
            <a:extLst>
              <a:ext uri="{FF2B5EF4-FFF2-40B4-BE49-F238E27FC236}">
                <a16:creationId xmlns:a16="http://schemas.microsoft.com/office/drawing/2014/main" id="{C97BDB23-5B88-F0EB-B7A3-3617B1880D71}"/>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l="26361" r="26361"/>
          <a:stretch>
            <a:fillRect/>
          </a:stretch>
        </p:blipFill>
        <p:spPr/>
      </p:pic>
      <p:sp>
        <p:nvSpPr>
          <p:cNvPr id="6" name="Text Placeholder 5">
            <a:extLst>
              <a:ext uri="{FF2B5EF4-FFF2-40B4-BE49-F238E27FC236}">
                <a16:creationId xmlns:a16="http://schemas.microsoft.com/office/drawing/2014/main" id="{AA76F2DA-652E-0BF5-7A16-C65EFF08D52F}"/>
              </a:ext>
            </a:extLst>
          </p:cNvPr>
          <p:cNvSpPr>
            <a:spLocks noGrp="1"/>
          </p:cNvSpPr>
          <p:nvPr>
            <p:ph type="body" sz="quarter" idx="12"/>
          </p:nvPr>
        </p:nvSpPr>
        <p:spPr/>
        <p:txBody>
          <a:bodyPr/>
          <a:lstStyle/>
          <a:p>
            <a:r>
              <a:rPr lang="en-US"/>
              <a:t>Taking your efforts to the next level</a:t>
            </a:r>
          </a:p>
        </p:txBody>
      </p:sp>
      <p:sp>
        <p:nvSpPr>
          <p:cNvPr id="5" name="Slide Number Placeholder 4">
            <a:extLst>
              <a:ext uri="{FF2B5EF4-FFF2-40B4-BE49-F238E27FC236}">
                <a16:creationId xmlns:a16="http://schemas.microsoft.com/office/drawing/2014/main" id="{0C5FAAC2-A7E3-E38C-4B0C-5F4E659F813C}"/>
              </a:ext>
            </a:extLst>
          </p:cNvPr>
          <p:cNvSpPr>
            <a:spLocks noGrp="1"/>
          </p:cNvSpPr>
          <p:nvPr>
            <p:ph type="sldNum" sz="quarter" idx="4294967295"/>
          </p:nvPr>
        </p:nvSpPr>
        <p:spPr>
          <a:xfrm>
            <a:off x="0" y="0"/>
            <a:ext cx="0" cy="0"/>
          </a:xfrm>
        </p:spPr>
        <p:txBody>
          <a:bodyPr/>
          <a:lstStyle/>
          <a:p>
            <a:fld id="{5CF949D5-5359-954F-9CD0-E59B900CC304}" type="slidenum">
              <a:rPr lang="en-US" smtClean="0"/>
              <a:t>13</a:t>
            </a:fld>
            <a:endParaRPr lang="en-US"/>
          </a:p>
        </p:txBody>
      </p:sp>
      <p:pic>
        <p:nvPicPr>
          <p:cNvPr id="7" name="Picture 2">
            <a:extLst>
              <a:ext uri="{FF2B5EF4-FFF2-40B4-BE49-F238E27FC236}">
                <a16:creationId xmlns:a16="http://schemas.microsoft.com/office/drawing/2014/main" id="{4E3A93DC-54B9-5258-85BB-C3C4AC86678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655" y="21772"/>
            <a:ext cx="7315200" cy="695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35229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83DA9-1855-02FB-C0ED-1188AFEED330}"/>
              </a:ext>
            </a:extLst>
          </p:cNvPr>
          <p:cNvSpPr>
            <a:spLocks noGrp="1"/>
          </p:cNvSpPr>
          <p:nvPr>
            <p:ph type="title"/>
          </p:nvPr>
        </p:nvSpPr>
        <p:spPr>
          <a:xfrm>
            <a:off x="1567544" y="365760"/>
            <a:ext cx="10255648" cy="603504"/>
          </a:xfrm>
        </p:spPr>
        <p:txBody>
          <a:bodyPr/>
          <a:lstStyle/>
          <a:p>
            <a:r>
              <a:rPr lang="en-US"/>
              <a:t>Proactive ownership of events and tasks</a:t>
            </a:r>
          </a:p>
        </p:txBody>
      </p:sp>
      <p:sp>
        <p:nvSpPr>
          <p:cNvPr id="3" name="Footer Placeholder 2">
            <a:extLst>
              <a:ext uri="{FF2B5EF4-FFF2-40B4-BE49-F238E27FC236}">
                <a16:creationId xmlns:a16="http://schemas.microsoft.com/office/drawing/2014/main" id="{38626799-7A01-D51A-8617-B52D48D4C845}"/>
              </a:ext>
            </a:extLst>
          </p:cNvPr>
          <p:cNvSpPr>
            <a:spLocks noGrp="1"/>
          </p:cNvSpPr>
          <p:nvPr>
            <p:ph type="ftr" sz="quarter" idx="18"/>
          </p:nvPr>
        </p:nvSpPr>
        <p:spPr/>
        <p:txBody>
          <a:bodyPr/>
          <a:lstStyle/>
          <a:p>
            <a:pPr algn="l"/>
            <a:r>
              <a:rPr lang="en-US"/>
              <a:t>For agent use only. Confidential and proprietary. Do not distribute.</a:t>
            </a:r>
          </a:p>
        </p:txBody>
      </p:sp>
      <p:sp>
        <p:nvSpPr>
          <p:cNvPr id="4" name="Slide Number Placeholder 3">
            <a:extLst>
              <a:ext uri="{FF2B5EF4-FFF2-40B4-BE49-F238E27FC236}">
                <a16:creationId xmlns:a16="http://schemas.microsoft.com/office/drawing/2014/main" id="{772606A9-3F76-3119-C9B0-F45D12540DCE}"/>
              </a:ext>
            </a:extLst>
          </p:cNvPr>
          <p:cNvSpPr>
            <a:spLocks noGrp="1"/>
          </p:cNvSpPr>
          <p:nvPr>
            <p:ph type="sldNum" sz="quarter" idx="14"/>
          </p:nvPr>
        </p:nvSpPr>
        <p:spPr/>
        <p:txBody>
          <a:bodyPr/>
          <a:lstStyle/>
          <a:p>
            <a:fld id="{5CF949D5-5359-954F-9CD0-E59B900CC304}" type="slidenum">
              <a:rPr lang="en-US" smtClean="0"/>
              <a:t>14</a:t>
            </a:fld>
            <a:endParaRPr lang="en-US"/>
          </a:p>
        </p:txBody>
      </p:sp>
      <p:sp>
        <p:nvSpPr>
          <p:cNvPr id="26" name="TextBox 25">
            <a:extLst>
              <a:ext uri="{FF2B5EF4-FFF2-40B4-BE49-F238E27FC236}">
                <a16:creationId xmlns:a16="http://schemas.microsoft.com/office/drawing/2014/main" id="{917E9172-CC64-AE08-0D9F-A5AC7483FA42}"/>
              </a:ext>
            </a:extLst>
          </p:cNvPr>
          <p:cNvSpPr txBox="1"/>
          <p:nvPr/>
        </p:nvSpPr>
        <p:spPr>
          <a:xfrm>
            <a:off x="3010468" y="5835071"/>
            <a:ext cx="6485504" cy="307777"/>
          </a:xfrm>
          <a:prstGeom prst="rect">
            <a:avLst/>
          </a:prstGeom>
          <a:noFill/>
        </p:spPr>
        <p:txBody>
          <a:bodyPr wrap="square">
            <a:spAutoFit/>
          </a:bodyPr>
          <a:lstStyle/>
          <a:p>
            <a:pPr algn="ctr"/>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Robert Berg, Senior Sales Manager, Humana </a:t>
            </a:r>
            <a:r>
              <a:rPr lang="en-US" sz="1400" b="1" err="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MarketPoint</a:t>
            </a:r>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 Saint Augustine, Florida</a:t>
            </a:r>
          </a:p>
        </p:txBody>
      </p:sp>
      <p:grpSp>
        <p:nvGrpSpPr>
          <p:cNvPr id="76" name="Group 75">
            <a:extLst>
              <a:ext uri="{FF2B5EF4-FFF2-40B4-BE49-F238E27FC236}">
                <a16:creationId xmlns:a16="http://schemas.microsoft.com/office/drawing/2014/main" id="{2FF6115B-C7CB-B5CE-AB7E-E1D85DCB8F50}"/>
              </a:ext>
            </a:extLst>
          </p:cNvPr>
          <p:cNvGrpSpPr/>
          <p:nvPr/>
        </p:nvGrpSpPr>
        <p:grpSpPr>
          <a:xfrm>
            <a:off x="2108044" y="2067099"/>
            <a:ext cx="2774731" cy="2603145"/>
            <a:chOff x="1991343" y="2067099"/>
            <a:chExt cx="2774731" cy="2603145"/>
          </a:xfrm>
        </p:grpSpPr>
        <p:sp>
          <p:nvSpPr>
            <p:cNvPr id="12" name="Oval 11">
              <a:extLst>
                <a:ext uri="{FF2B5EF4-FFF2-40B4-BE49-F238E27FC236}">
                  <a16:creationId xmlns:a16="http://schemas.microsoft.com/office/drawing/2014/main" id="{0355026A-6B75-EEA1-D03B-76EA72CFC498}"/>
                </a:ext>
              </a:extLst>
            </p:cNvPr>
            <p:cNvSpPr/>
            <p:nvPr/>
          </p:nvSpPr>
          <p:spPr>
            <a:xfrm>
              <a:off x="2077136" y="2067099"/>
              <a:ext cx="2603145" cy="2603145"/>
            </a:xfrm>
            <a:prstGeom prst="ellipse">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5" name="TextBox 4">
              <a:extLst>
                <a:ext uri="{FF2B5EF4-FFF2-40B4-BE49-F238E27FC236}">
                  <a16:creationId xmlns:a16="http://schemas.microsoft.com/office/drawing/2014/main" id="{C421B737-F551-F316-3237-5D6DE9D42266}"/>
                </a:ext>
              </a:extLst>
            </p:cNvPr>
            <p:cNvSpPr txBox="1"/>
            <p:nvPr/>
          </p:nvSpPr>
          <p:spPr>
            <a:xfrm>
              <a:off x="2401246" y="2827418"/>
              <a:ext cx="1954924" cy="461665"/>
            </a:xfrm>
            <a:prstGeom prst="rect">
              <a:avLst/>
            </a:prstGeom>
            <a:noFill/>
          </p:spPr>
          <p:txBody>
            <a:bodyPr wrap="square" rtlCol="0">
              <a:spAutoFit/>
            </a:bodyPr>
            <a:lstStyle/>
            <a:p>
              <a:pPr algn="ctr"/>
              <a:r>
                <a:rPr lang="en-US" sz="2400" b="1">
                  <a:solidFill>
                    <a:schemeClr val="bg2"/>
                  </a:solidFill>
                </a:rPr>
                <a:t>PROBLEM</a:t>
              </a:r>
            </a:p>
          </p:txBody>
        </p:sp>
        <p:sp>
          <p:nvSpPr>
            <p:cNvPr id="9" name="TextBox 8">
              <a:extLst>
                <a:ext uri="{FF2B5EF4-FFF2-40B4-BE49-F238E27FC236}">
                  <a16:creationId xmlns:a16="http://schemas.microsoft.com/office/drawing/2014/main" id="{AA11B7DC-78B6-101B-7438-D03E7AC16F7E}"/>
                </a:ext>
              </a:extLst>
            </p:cNvPr>
            <p:cNvSpPr txBox="1"/>
            <p:nvPr/>
          </p:nvSpPr>
          <p:spPr>
            <a:xfrm>
              <a:off x="1991343" y="3282249"/>
              <a:ext cx="2774731" cy="923330"/>
            </a:xfrm>
            <a:prstGeom prst="rect">
              <a:avLst/>
            </a:prstGeom>
            <a:noFill/>
          </p:spPr>
          <p:txBody>
            <a:bodyPr wrap="square" rtlCol="0">
              <a:spAutoFit/>
            </a:bodyPr>
            <a:lstStyle/>
            <a:p>
              <a:pPr algn="ctr"/>
              <a:r>
                <a:rPr lang="en-US">
                  <a:solidFill>
                    <a:schemeClr val="bg2"/>
                  </a:solidFill>
                </a:rPr>
                <a:t>Low member and community </a:t>
              </a:r>
              <a:br>
                <a:rPr lang="en-US">
                  <a:solidFill>
                    <a:schemeClr val="bg2"/>
                  </a:solidFill>
                </a:rPr>
              </a:br>
              <a:r>
                <a:rPr lang="en-US">
                  <a:solidFill>
                    <a:schemeClr val="bg2"/>
                  </a:solidFill>
                </a:rPr>
                <a:t>engagement</a:t>
              </a:r>
            </a:p>
          </p:txBody>
        </p:sp>
      </p:grpSp>
      <p:grpSp>
        <p:nvGrpSpPr>
          <p:cNvPr id="77" name="Group 76">
            <a:extLst>
              <a:ext uri="{FF2B5EF4-FFF2-40B4-BE49-F238E27FC236}">
                <a16:creationId xmlns:a16="http://schemas.microsoft.com/office/drawing/2014/main" id="{BBB3E438-910E-63F1-F3A0-1253BFFD8860}"/>
              </a:ext>
            </a:extLst>
          </p:cNvPr>
          <p:cNvGrpSpPr/>
          <p:nvPr/>
        </p:nvGrpSpPr>
        <p:grpSpPr>
          <a:xfrm>
            <a:off x="7623897" y="2067099"/>
            <a:ext cx="2774731" cy="2603145"/>
            <a:chOff x="7743290" y="2067099"/>
            <a:chExt cx="2774731" cy="2603145"/>
          </a:xfrm>
        </p:grpSpPr>
        <p:sp>
          <p:nvSpPr>
            <p:cNvPr id="13" name="Oval 12">
              <a:extLst>
                <a:ext uri="{FF2B5EF4-FFF2-40B4-BE49-F238E27FC236}">
                  <a16:creationId xmlns:a16="http://schemas.microsoft.com/office/drawing/2014/main" id="{FD3CC5E4-422B-DC6D-05E3-513D82577575}"/>
                </a:ext>
              </a:extLst>
            </p:cNvPr>
            <p:cNvSpPr/>
            <p:nvPr/>
          </p:nvSpPr>
          <p:spPr>
            <a:xfrm>
              <a:off x="7829083" y="2067099"/>
              <a:ext cx="2603145" cy="2603145"/>
            </a:xfrm>
            <a:prstGeom prst="ellipse">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1"/>
                </a:solidFill>
              </a:endParaRPr>
            </a:p>
          </p:txBody>
        </p:sp>
        <p:sp>
          <p:nvSpPr>
            <p:cNvPr id="8" name="TextBox 7">
              <a:extLst>
                <a:ext uri="{FF2B5EF4-FFF2-40B4-BE49-F238E27FC236}">
                  <a16:creationId xmlns:a16="http://schemas.microsoft.com/office/drawing/2014/main" id="{E10385B2-46B6-6728-C74F-112F3651F9BD}"/>
                </a:ext>
              </a:extLst>
            </p:cNvPr>
            <p:cNvSpPr txBox="1"/>
            <p:nvPr/>
          </p:nvSpPr>
          <p:spPr>
            <a:xfrm>
              <a:off x="8153193" y="2949093"/>
              <a:ext cx="1954924" cy="461665"/>
            </a:xfrm>
            <a:prstGeom prst="rect">
              <a:avLst/>
            </a:prstGeom>
            <a:noFill/>
          </p:spPr>
          <p:txBody>
            <a:bodyPr wrap="square" rtlCol="0">
              <a:spAutoFit/>
            </a:bodyPr>
            <a:lstStyle/>
            <a:p>
              <a:pPr algn="ctr"/>
              <a:r>
                <a:rPr lang="en-US" sz="2400" b="1">
                  <a:solidFill>
                    <a:schemeClr val="tx2"/>
                  </a:solidFill>
                </a:rPr>
                <a:t>SOLUTION</a:t>
              </a:r>
            </a:p>
          </p:txBody>
        </p:sp>
        <p:sp>
          <p:nvSpPr>
            <p:cNvPr id="11" name="TextBox 10">
              <a:extLst>
                <a:ext uri="{FF2B5EF4-FFF2-40B4-BE49-F238E27FC236}">
                  <a16:creationId xmlns:a16="http://schemas.microsoft.com/office/drawing/2014/main" id="{60D28822-C232-1860-B3DA-7D117F71821C}"/>
                </a:ext>
              </a:extLst>
            </p:cNvPr>
            <p:cNvSpPr txBox="1"/>
            <p:nvPr/>
          </p:nvSpPr>
          <p:spPr>
            <a:xfrm>
              <a:off x="7743290" y="3403925"/>
              <a:ext cx="2774731" cy="369332"/>
            </a:xfrm>
            <a:prstGeom prst="rect">
              <a:avLst/>
            </a:prstGeom>
            <a:noFill/>
          </p:spPr>
          <p:txBody>
            <a:bodyPr wrap="square" rtlCol="0">
              <a:spAutoFit/>
            </a:bodyPr>
            <a:lstStyle/>
            <a:p>
              <a:pPr algn="ctr"/>
              <a:r>
                <a:rPr lang="en-US">
                  <a:solidFill>
                    <a:schemeClr val="tx2"/>
                  </a:solidFill>
                </a:rPr>
                <a:t>Lead the charge</a:t>
              </a:r>
            </a:p>
          </p:txBody>
        </p:sp>
      </p:grpSp>
      <p:grpSp>
        <p:nvGrpSpPr>
          <p:cNvPr id="14" name="Group 13" title="Open Quote Graphic">
            <a:extLst>
              <a:ext uri="{FF2B5EF4-FFF2-40B4-BE49-F238E27FC236}">
                <a16:creationId xmlns:a16="http://schemas.microsoft.com/office/drawing/2014/main" id="{E0CB5D33-1EF8-8358-864B-E22FE95CD745}"/>
              </a:ext>
            </a:extLst>
          </p:cNvPr>
          <p:cNvGrpSpPr/>
          <p:nvPr/>
        </p:nvGrpSpPr>
        <p:grpSpPr>
          <a:xfrm>
            <a:off x="6138511" y="4082578"/>
            <a:ext cx="246249" cy="408773"/>
            <a:chOff x="9294813" y="4408488"/>
            <a:chExt cx="1746250" cy="2898776"/>
          </a:xfrm>
        </p:grpSpPr>
        <p:sp>
          <p:nvSpPr>
            <p:cNvPr id="15" name="Freeform 6">
              <a:extLst>
                <a:ext uri="{FF2B5EF4-FFF2-40B4-BE49-F238E27FC236}">
                  <a16:creationId xmlns:a16="http://schemas.microsoft.com/office/drawing/2014/main" id="{7899ACED-21B3-0754-A802-AFC46CBD37EF}"/>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 name="Rectangle 7">
              <a:extLst>
                <a:ext uri="{FF2B5EF4-FFF2-40B4-BE49-F238E27FC236}">
                  <a16:creationId xmlns:a16="http://schemas.microsoft.com/office/drawing/2014/main" id="{3B44A919-CFA4-DBD4-A4D6-E28EFB9EC74F}"/>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7" name="Group 16" title="Close Quote Graphic">
            <a:extLst>
              <a:ext uri="{FF2B5EF4-FFF2-40B4-BE49-F238E27FC236}">
                <a16:creationId xmlns:a16="http://schemas.microsoft.com/office/drawing/2014/main" id="{922B4E91-A10B-4C12-5E36-F8166592EF25}"/>
              </a:ext>
            </a:extLst>
          </p:cNvPr>
          <p:cNvGrpSpPr/>
          <p:nvPr/>
        </p:nvGrpSpPr>
        <p:grpSpPr>
          <a:xfrm>
            <a:off x="6136944" y="5321493"/>
            <a:ext cx="246249" cy="408773"/>
            <a:chOff x="7246938" y="2979738"/>
            <a:chExt cx="1746251" cy="2898776"/>
          </a:xfrm>
        </p:grpSpPr>
        <p:sp>
          <p:nvSpPr>
            <p:cNvPr id="18" name="Freeform 5">
              <a:extLst>
                <a:ext uri="{FF2B5EF4-FFF2-40B4-BE49-F238E27FC236}">
                  <a16:creationId xmlns:a16="http://schemas.microsoft.com/office/drawing/2014/main" id="{362A615F-C23C-43B2-4E08-046F36B5D7A0}"/>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9" name="Rectangle 8">
              <a:extLst>
                <a:ext uri="{FF2B5EF4-FFF2-40B4-BE49-F238E27FC236}">
                  <a16:creationId xmlns:a16="http://schemas.microsoft.com/office/drawing/2014/main" id="{30F19EEA-671F-ADB8-51CE-4723307AA674}"/>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20" name="TextBox 19">
            <a:extLst>
              <a:ext uri="{FF2B5EF4-FFF2-40B4-BE49-F238E27FC236}">
                <a16:creationId xmlns:a16="http://schemas.microsoft.com/office/drawing/2014/main" id="{580DFF3B-6B06-F6E7-71E3-AAF188F28015}"/>
              </a:ext>
            </a:extLst>
          </p:cNvPr>
          <p:cNvSpPr txBox="1"/>
          <p:nvPr/>
        </p:nvSpPr>
        <p:spPr>
          <a:xfrm>
            <a:off x="4356170" y="4468907"/>
            <a:ext cx="3674647" cy="954107"/>
          </a:xfrm>
          <a:prstGeom prst="rect">
            <a:avLst/>
          </a:prstGeom>
          <a:noFill/>
        </p:spPr>
        <p:txBody>
          <a:bodyPr wrap="square">
            <a:spAutoFit/>
          </a:bodyPr>
          <a:lstStyle/>
          <a:p>
            <a:pPr algn="ctr"/>
            <a:r>
              <a:rPr lang="en-US" sz="140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t>I offered to spearhead a cornhole tournament as a community member. I created the brackets, helped with the fundraising and advertising and spread the word on social media.</a:t>
            </a:r>
            <a:endParaRPr lang="en-US" sz="1400" b="1">
              <a:solidFill>
                <a:schemeClr val="accent2"/>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71" name="Group 274" title="Arrow icon">
            <a:extLst>
              <a:ext uri="{FF2B5EF4-FFF2-40B4-BE49-F238E27FC236}">
                <a16:creationId xmlns:a16="http://schemas.microsoft.com/office/drawing/2014/main" id="{CC17B146-4DA6-EB71-DBF6-E66D37575854}"/>
              </a:ext>
            </a:extLst>
          </p:cNvPr>
          <p:cNvGrpSpPr>
            <a:grpSpLocks noChangeAspect="1"/>
          </p:cNvGrpSpPr>
          <p:nvPr/>
        </p:nvGrpSpPr>
        <p:grpSpPr bwMode="auto">
          <a:xfrm>
            <a:off x="5456961" y="2960229"/>
            <a:ext cx="1543573" cy="816884"/>
            <a:chOff x="9319" y="3601"/>
            <a:chExt cx="599" cy="317"/>
          </a:xfrm>
          <a:solidFill>
            <a:schemeClr val="accent1"/>
          </a:solidFill>
        </p:grpSpPr>
        <p:sp>
          <p:nvSpPr>
            <p:cNvPr id="72" name="Freeform 275">
              <a:extLst>
                <a:ext uri="{FF2B5EF4-FFF2-40B4-BE49-F238E27FC236}">
                  <a16:creationId xmlns:a16="http://schemas.microsoft.com/office/drawing/2014/main" id="{C38B8768-BD28-4579-961C-D945D3F6FDF7}"/>
                </a:ext>
              </a:extLst>
            </p:cNvPr>
            <p:cNvSpPr>
              <a:spLocks/>
            </p:cNvSpPr>
            <p:nvPr/>
          </p:nvSpPr>
          <p:spPr bwMode="auto">
            <a:xfrm>
              <a:off x="9747" y="3601"/>
              <a:ext cx="171" cy="317"/>
            </a:xfrm>
            <a:custGeom>
              <a:avLst/>
              <a:gdLst>
                <a:gd name="T0" fmla="*/ 5 w 58"/>
                <a:gd name="T1" fmla="*/ 107 h 107"/>
                <a:gd name="T2" fmla="*/ 2 w 58"/>
                <a:gd name="T3" fmla="*/ 105 h 107"/>
                <a:gd name="T4" fmla="*/ 2 w 58"/>
                <a:gd name="T5" fmla="*/ 99 h 107"/>
                <a:gd name="T6" fmla="*/ 48 w 58"/>
                <a:gd name="T7" fmla="*/ 54 h 107"/>
                <a:gd name="T8" fmla="*/ 2 w 58"/>
                <a:gd name="T9" fmla="*/ 8 h 107"/>
                <a:gd name="T10" fmla="*/ 2 w 58"/>
                <a:gd name="T11" fmla="*/ 2 h 107"/>
                <a:gd name="T12" fmla="*/ 8 w 58"/>
                <a:gd name="T13" fmla="*/ 2 h 107"/>
                <a:gd name="T14" fmla="*/ 57 w 58"/>
                <a:gd name="T15" fmla="*/ 51 h 107"/>
                <a:gd name="T16" fmla="*/ 57 w 58"/>
                <a:gd name="T17" fmla="*/ 57 h 107"/>
                <a:gd name="T18" fmla="*/ 8 w 58"/>
                <a:gd name="T19" fmla="*/ 105 h 107"/>
                <a:gd name="T20" fmla="*/ 5 w 58"/>
                <a:gd name="T21"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107">
                  <a:moveTo>
                    <a:pt x="5" y="107"/>
                  </a:moveTo>
                  <a:cubicBezTo>
                    <a:pt x="4" y="107"/>
                    <a:pt x="3" y="106"/>
                    <a:pt x="2" y="105"/>
                  </a:cubicBezTo>
                  <a:cubicBezTo>
                    <a:pt x="0" y="104"/>
                    <a:pt x="0" y="101"/>
                    <a:pt x="2" y="99"/>
                  </a:cubicBezTo>
                  <a:cubicBezTo>
                    <a:pt x="48" y="54"/>
                    <a:pt x="48" y="54"/>
                    <a:pt x="48" y="54"/>
                  </a:cubicBezTo>
                  <a:cubicBezTo>
                    <a:pt x="2" y="8"/>
                    <a:pt x="2" y="8"/>
                    <a:pt x="2" y="8"/>
                  </a:cubicBezTo>
                  <a:cubicBezTo>
                    <a:pt x="0" y="6"/>
                    <a:pt x="0" y="4"/>
                    <a:pt x="2" y="2"/>
                  </a:cubicBezTo>
                  <a:cubicBezTo>
                    <a:pt x="4" y="0"/>
                    <a:pt x="6" y="0"/>
                    <a:pt x="8" y="2"/>
                  </a:cubicBezTo>
                  <a:cubicBezTo>
                    <a:pt x="57" y="51"/>
                    <a:pt x="57" y="51"/>
                    <a:pt x="57" y="51"/>
                  </a:cubicBezTo>
                  <a:cubicBezTo>
                    <a:pt x="58" y="52"/>
                    <a:pt x="58" y="55"/>
                    <a:pt x="57" y="57"/>
                  </a:cubicBezTo>
                  <a:cubicBezTo>
                    <a:pt x="8" y="105"/>
                    <a:pt x="8" y="105"/>
                    <a:pt x="8" y="105"/>
                  </a:cubicBezTo>
                  <a:cubicBezTo>
                    <a:pt x="7" y="106"/>
                    <a:pt x="6" y="107"/>
                    <a:pt x="5"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3" name="Freeform 276">
              <a:extLst>
                <a:ext uri="{FF2B5EF4-FFF2-40B4-BE49-F238E27FC236}">
                  <a16:creationId xmlns:a16="http://schemas.microsoft.com/office/drawing/2014/main" id="{95401CE8-E93E-7461-9729-9861473051E2}"/>
                </a:ext>
              </a:extLst>
            </p:cNvPr>
            <p:cNvSpPr>
              <a:spLocks/>
            </p:cNvSpPr>
            <p:nvPr/>
          </p:nvSpPr>
          <p:spPr bwMode="auto">
            <a:xfrm>
              <a:off x="9319" y="3749"/>
              <a:ext cx="599" cy="24"/>
            </a:xfrm>
            <a:custGeom>
              <a:avLst/>
              <a:gdLst>
                <a:gd name="T0" fmla="*/ 199 w 203"/>
                <a:gd name="T1" fmla="*/ 8 h 8"/>
                <a:gd name="T2" fmla="*/ 4 w 203"/>
                <a:gd name="T3" fmla="*/ 8 h 8"/>
                <a:gd name="T4" fmla="*/ 0 w 203"/>
                <a:gd name="T5" fmla="*/ 4 h 8"/>
                <a:gd name="T6" fmla="*/ 4 w 203"/>
                <a:gd name="T7" fmla="*/ 0 h 8"/>
                <a:gd name="T8" fmla="*/ 199 w 203"/>
                <a:gd name="T9" fmla="*/ 0 h 8"/>
                <a:gd name="T10" fmla="*/ 203 w 203"/>
                <a:gd name="T11" fmla="*/ 4 h 8"/>
                <a:gd name="T12" fmla="*/ 199 w 20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3" h="8">
                  <a:moveTo>
                    <a:pt x="199" y="8"/>
                  </a:moveTo>
                  <a:cubicBezTo>
                    <a:pt x="4" y="8"/>
                    <a:pt x="4" y="8"/>
                    <a:pt x="4" y="8"/>
                  </a:cubicBezTo>
                  <a:cubicBezTo>
                    <a:pt x="2" y="8"/>
                    <a:pt x="0" y="6"/>
                    <a:pt x="0" y="4"/>
                  </a:cubicBezTo>
                  <a:cubicBezTo>
                    <a:pt x="0" y="1"/>
                    <a:pt x="2" y="0"/>
                    <a:pt x="4" y="0"/>
                  </a:cubicBezTo>
                  <a:cubicBezTo>
                    <a:pt x="199" y="0"/>
                    <a:pt x="199" y="0"/>
                    <a:pt x="199" y="0"/>
                  </a:cubicBezTo>
                  <a:cubicBezTo>
                    <a:pt x="201" y="0"/>
                    <a:pt x="203" y="1"/>
                    <a:pt x="203" y="4"/>
                  </a:cubicBezTo>
                  <a:cubicBezTo>
                    <a:pt x="203" y="6"/>
                    <a:pt x="201" y="8"/>
                    <a:pt x="19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pic>
        <p:nvPicPr>
          <p:cNvPr id="79" name="Picture Placeholder 104">
            <a:extLst>
              <a:ext uri="{FF2B5EF4-FFF2-40B4-BE49-F238E27FC236}">
                <a16:creationId xmlns:a16="http://schemas.microsoft.com/office/drawing/2014/main" id="{4437553D-83FB-8A20-B44E-C50182BE8AD8}"/>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84859" y="169030"/>
            <a:ext cx="785638" cy="785638"/>
          </a:xfrm>
          <a:prstGeom prst="rect">
            <a:avLst/>
          </a:prstGeom>
        </p:spPr>
      </p:pic>
    </p:spTree>
    <p:extLst>
      <p:ext uri="{BB962C8B-B14F-4D97-AF65-F5344CB8AC3E}">
        <p14:creationId xmlns:p14="http://schemas.microsoft.com/office/powerpoint/2010/main" val="1105420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DC401295-8F25-9F58-C946-C72B3CD9965B}"/>
              </a:ext>
            </a:extLst>
          </p:cNvPr>
          <p:cNvGraphicFramePr/>
          <p:nvPr>
            <p:extLst>
              <p:ext uri="{D42A27DB-BD31-4B8C-83A1-F6EECF244321}">
                <p14:modId xmlns:p14="http://schemas.microsoft.com/office/powerpoint/2010/main" val="1871931054"/>
              </p:ext>
            </p:extLst>
          </p:nvPr>
        </p:nvGraphicFramePr>
        <p:xfrm>
          <a:off x="2184400" y="959882"/>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5DF83DA9-1855-02FB-C0ED-1188AFEED330}"/>
              </a:ext>
            </a:extLst>
          </p:cNvPr>
          <p:cNvSpPr>
            <a:spLocks noGrp="1"/>
          </p:cNvSpPr>
          <p:nvPr>
            <p:ph type="title"/>
          </p:nvPr>
        </p:nvSpPr>
        <p:spPr/>
        <p:txBody>
          <a:bodyPr/>
          <a:lstStyle/>
          <a:p>
            <a:r>
              <a:rPr lang="en-US"/>
              <a:t>Treat them like family and best friends</a:t>
            </a:r>
          </a:p>
        </p:txBody>
      </p:sp>
      <p:sp>
        <p:nvSpPr>
          <p:cNvPr id="3" name="Footer Placeholder 2">
            <a:extLst>
              <a:ext uri="{FF2B5EF4-FFF2-40B4-BE49-F238E27FC236}">
                <a16:creationId xmlns:a16="http://schemas.microsoft.com/office/drawing/2014/main" id="{38626799-7A01-D51A-8617-B52D48D4C845}"/>
              </a:ext>
            </a:extLst>
          </p:cNvPr>
          <p:cNvSpPr>
            <a:spLocks noGrp="1"/>
          </p:cNvSpPr>
          <p:nvPr>
            <p:ph type="ftr" sz="quarter" idx="12"/>
          </p:nvPr>
        </p:nvSpPr>
        <p:spPr/>
        <p:txBody>
          <a:bodyPr/>
          <a:lstStyle/>
          <a:p>
            <a:pPr algn="l"/>
            <a:r>
              <a:rPr lang="en-US"/>
              <a:t>For agent use only. Confidential and proprietary. Do not distribute.</a:t>
            </a:r>
          </a:p>
        </p:txBody>
      </p:sp>
      <p:sp>
        <p:nvSpPr>
          <p:cNvPr id="4" name="Slide Number Placeholder 3">
            <a:extLst>
              <a:ext uri="{FF2B5EF4-FFF2-40B4-BE49-F238E27FC236}">
                <a16:creationId xmlns:a16="http://schemas.microsoft.com/office/drawing/2014/main" id="{772606A9-3F76-3119-C9B0-F45D12540DCE}"/>
              </a:ext>
            </a:extLst>
          </p:cNvPr>
          <p:cNvSpPr>
            <a:spLocks noGrp="1"/>
          </p:cNvSpPr>
          <p:nvPr>
            <p:ph type="sldNum" sz="quarter" idx="11"/>
          </p:nvPr>
        </p:nvSpPr>
        <p:spPr/>
        <p:txBody>
          <a:bodyPr/>
          <a:lstStyle/>
          <a:p>
            <a:fld id="{5CF949D5-5359-954F-9CD0-E59B900CC304}" type="slidenum">
              <a:rPr lang="en-US" smtClean="0"/>
              <a:t>15</a:t>
            </a:fld>
            <a:endParaRPr lang="en-US"/>
          </a:p>
        </p:txBody>
      </p:sp>
      <p:sp>
        <p:nvSpPr>
          <p:cNvPr id="7" name="TextBox 6">
            <a:extLst>
              <a:ext uri="{FF2B5EF4-FFF2-40B4-BE49-F238E27FC236}">
                <a16:creationId xmlns:a16="http://schemas.microsoft.com/office/drawing/2014/main" id="{529B687B-EC40-1A7D-76EC-3B3672C16D14}"/>
              </a:ext>
            </a:extLst>
          </p:cNvPr>
          <p:cNvSpPr txBox="1"/>
          <p:nvPr/>
        </p:nvSpPr>
        <p:spPr>
          <a:xfrm>
            <a:off x="4820443" y="3416639"/>
            <a:ext cx="2855913" cy="1200329"/>
          </a:xfrm>
          <a:prstGeom prst="rect">
            <a:avLst/>
          </a:prstGeom>
          <a:noFill/>
        </p:spPr>
        <p:txBody>
          <a:bodyPr wrap="square" rtlCol="0">
            <a:spAutoFit/>
          </a:bodyPr>
          <a:lstStyle/>
          <a:p>
            <a:pPr algn="ctr"/>
            <a:r>
              <a:rPr lang="en-US" sz="2400" b="1">
                <a:solidFill>
                  <a:schemeClr val="tx2"/>
                </a:solidFill>
              </a:rPr>
              <a:t>EXAMPLES OF HUMAN CARE</a:t>
            </a:r>
            <a:br>
              <a:rPr lang="en-US" sz="2400" b="1">
                <a:solidFill>
                  <a:schemeClr val="tx2"/>
                </a:solidFill>
              </a:rPr>
            </a:br>
            <a:r>
              <a:rPr lang="en-US" sz="2400" b="1">
                <a:solidFill>
                  <a:schemeClr val="tx2"/>
                </a:solidFill>
              </a:rPr>
              <a:t> IN ACTION</a:t>
            </a:r>
          </a:p>
        </p:txBody>
      </p:sp>
      <p:pic>
        <p:nvPicPr>
          <p:cNvPr id="9" name="Picture Placeholder 92">
            <a:extLst>
              <a:ext uri="{FF2B5EF4-FFF2-40B4-BE49-F238E27FC236}">
                <a16:creationId xmlns:a16="http://schemas.microsoft.com/office/drawing/2014/main" id="{C7740AB5-E290-41E6-C8E4-5ADE46E2A823}"/>
              </a:ext>
            </a:extLst>
          </p:cNvPr>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5861676" y="2589109"/>
            <a:ext cx="785638" cy="785639"/>
          </a:xfrm>
          <a:prstGeom prst="rect">
            <a:avLst/>
          </a:prstGeom>
        </p:spPr>
      </p:pic>
    </p:spTree>
    <p:extLst>
      <p:ext uri="{BB962C8B-B14F-4D97-AF65-F5344CB8AC3E}">
        <p14:creationId xmlns:p14="http://schemas.microsoft.com/office/powerpoint/2010/main" val="23545882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A682820-A972-2750-A652-68638FF49F91}"/>
              </a:ext>
            </a:extLst>
          </p:cNvPr>
          <p:cNvSpPr>
            <a:spLocks noGrp="1"/>
          </p:cNvSpPr>
          <p:nvPr>
            <p:ph type="title"/>
          </p:nvPr>
        </p:nvSpPr>
        <p:spPr/>
        <p:txBody>
          <a:bodyPr/>
          <a:lstStyle/>
          <a:p>
            <a:r>
              <a:rPr lang="en-US"/>
              <a:t>Poll Question</a:t>
            </a:r>
          </a:p>
        </p:txBody>
      </p:sp>
      <p:sp>
        <p:nvSpPr>
          <p:cNvPr id="3" name="Text Placeholder 2">
            <a:extLst>
              <a:ext uri="{FF2B5EF4-FFF2-40B4-BE49-F238E27FC236}">
                <a16:creationId xmlns:a16="http://schemas.microsoft.com/office/drawing/2014/main" id="{459B78A3-18BE-A743-A893-67A3D43708EB}"/>
              </a:ext>
            </a:extLst>
          </p:cNvPr>
          <p:cNvSpPr>
            <a:spLocks noGrp="1"/>
          </p:cNvSpPr>
          <p:nvPr>
            <p:ph type="body" sz="quarter" idx="16"/>
          </p:nvPr>
        </p:nvSpPr>
        <p:spPr>
          <a:xfrm>
            <a:off x="685801" y="1828800"/>
            <a:ext cx="4673600" cy="3429000"/>
          </a:xfrm>
        </p:spPr>
        <p:txBody>
          <a:bodyPr anchor="ctr" anchorCtr="0">
            <a:noAutofit/>
          </a:bodyPr>
          <a:lstStyle/>
          <a:p>
            <a:r>
              <a:rPr lang="en-US" sz="4400">
                <a:solidFill>
                  <a:schemeClr val="accent2"/>
                </a:solidFill>
                <a:effectLst/>
                <a:latin typeface="Calibri"/>
                <a:ea typeface="Calibri" panose="020F0502020204030204" pitchFamily="34" charset="0"/>
                <a:cs typeface="Times New Roman"/>
              </a:rPr>
              <a:t>Have you ever </a:t>
            </a:r>
            <a:r>
              <a:rPr lang="en-US" sz="4400">
                <a:solidFill>
                  <a:schemeClr val="accent2"/>
                </a:solidFill>
                <a:latin typeface="Calibri"/>
                <a:ea typeface="Calibri" panose="020F0502020204030204" pitchFamily="34" charset="0"/>
                <a:cs typeface="Times New Roman"/>
              </a:rPr>
              <a:t>done a grassroots </a:t>
            </a:r>
            <a:r>
              <a:rPr lang="en-US" sz="4400">
                <a:solidFill>
                  <a:schemeClr val="accent2"/>
                </a:solidFill>
                <a:effectLst/>
                <a:latin typeface="Calibri"/>
                <a:ea typeface="Calibri" panose="020F0502020204030204" pitchFamily="34" charset="0"/>
                <a:cs typeface="Times New Roman"/>
              </a:rPr>
              <a:t>event</a:t>
            </a:r>
            <a:r>
              <a:rPr lang="en-US" sz="4400">
                <a:solidFill>
                  <a:schemeClr val="accent2"/>
                </a:solidFill>
                <a:latin typeface="Calibri"/>
                <a:ea typeface="Calibri" panose="020F0502020204030204" pitchFamily="34" charset="0"/>
                <a:cs typeface="Times New Roman"/>
              </a:rPr>
              <a:t> at a VSO</a:t>
            </a:r>
            <a:r>
              <a:rPr lang="en-US" sz="4400">
                <a:solidFill>
                  <a:schemeClr val="accent2"/>
                </a:solidFill>
                <a:effectLst/>
                <a:latin typeface="Calibri"/>
                <a:ea typeface="Calibri" panose="020F0502020204030204" pitchFamily="34" charset="0"/>
                <a:cs typeface="Times New Roman"/>
              </a:rPr>
              <a:t>?</a:t>
            </a:r>
          </a:p>
        </p:txBody>
      </p:sp>
      <p:cxnSp>
        <p:nvCxnSpPr>
          <p:cNvPr id="39" name="Straight Connector 38">
            <a:extLst>
              <a:ext uri="{FF2B5EF4-FFF2-40B4-BE49-F238E27FC236}">
                <a16:creationId xmlns:a16="http://schemas.microsoft.com/office/drawing/2014/main" id="{642E535A-F54F-D45D-0A34-AC4813AE5F7B}"/>
              </a:ext>
            </a:extLst>
          </p:cNvPr>
          <p:cNvCxnSpPr>
            <a:cxnSpLocks/>
          </p:cNvCxnSpPr>
          <p:nvPr/>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pic>
        <p:nvPicPr>
          <p:cNvPr id="54" name="Picture 53" descr="Icon&#10;&#10;Description automatically generated">
            <a:extLst>
              <a:ext uri="{FF2B5EF4-FFF2-40B4-BE49-F238E27FC236}">
                <a16:creationId xmlns:a16="http://schemas.microsoft.com/office/drawing/2014/main" id="{8FE46A70-3DB2-33A4-B857-F35D8771F7C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911314" y="454894"/>
            <a:ext cx="1733570" cy="1733570"/>
          </a:xfrm>
          <a:prstGeom prst="rect">
            <a:avLst/>
          </a:prstGeom>
        </p:spPr>
      </p:pic>
      <p:sp>
        <p:nvSpPr>
          <p:cNvPr id="23" name="Footer Placeholder 3">
            <a:extLst>
              <a:ext uri="{FF2B5EF4-FFF2-40B4-BE49-F238E27FC236}">
                <a16:creationId xmlns:a16="http://schemas.microsoft.com/office/drawing/2014/main" id="{04FA1AEE-6F35-CEE0-C628-F5835CC21FA6}"/>
              </a:ext>
            </a:extLst>
          </p:cNvPr>
          <p:cNvSpPr>
            <a:spLocks noGrp="1"/>
          </p:cNvSpPr>
          <p:nvPr>
            <p:ph type="ftr" sz="quarter" idx="18"/>
          </p:nvPr>
        </p:nvSpPr>
        <p:spPr>
          <a:xfrm>
            <a:off x="685800" y="6248400"/>
            <a:ext cx="9918192" cy="304800"/>
          </a:xfrm>
          <a:prstGeom prst="rect">
            <a:avLst/>
          </a:prstGeom>
        </p:spPr>
        <p:txBody>
          <a:bodyPr lIns="0"/>
          <a:lstStyle/>
          <a:p>
            <a:r>
              <a:rPr lang="en-US" sz="1200"/>
              <a:t>For agent use only. Confidential and proprietary. Do not distribute.</a:t>
            </a:r>
          </a:p>
        </p:txBody>
      </p:sp>
      <p:sp>
        <p:nvSpPr>
          <p:cNvPr id="5" name="Oval 4">
            <a:extLst>
              <a:ext uri="{FF2B5EF4-FFF2-40B4-BE49-F238E27FC236}">
                <a16:creationId xmlns:a16="http://schemas.microsoft.com/office/drawing/2014/main" id="{6BB72D64-467A-A81E-055E-8E9B25864BD6}"/>
              </a:ext>
            </a:extLst>
          </p:cNvPr>
          <p:cNvSpPr/>
          <p:nvPr/>
        </p:nvSpPr>
        <p:spPr>
          <a:xfrm>
            <a:off x="6778538" y="2759201"/>
            <a:ext cx="1547986" cy="15479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500" b="1">
                <a:solidFill>
                  <a:schemeClr val="tx2"/>
                </a:solidFill>
              </a:rPr>
              <a:t>Yes</a:t>
            </a:r>
          </a:p>
        </p:txBody>
      </p:sp>
      <p:sp>
        <p:nvSpPr>
          <p:cNvPr id="6" name="Oval 5">
            <a:extLst>
              <a:ext uri="{FF2B5EF4-FFF2-40B4-BE49-F238E27FC236}">
                <a16:creationId xmlns:a16="http://schemas.microsoft.com/office/drawing/2014/main" id="{0F0FBEA7-6BAF-93CD-9BD6-74F6AF019D1F}"/>
              </a:ext>
            </a:extLst>
          </p:cNvPr>
          <p:cNvSpPr/>
          <p:nvPr/>
        </p:nvSpPr>
        <p:spPr>
          <a:xfrm>
            <a:off x="8943648" y="2779413"/>
            <a:ext cx="1547986" cy="15479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500" b="1">
                <a:solidFill>
                  <a:schemeClr val="bg2"/>
                </a:solidFill>
              </a:rPr>
              <a:t>No</a:t>
            </a:r>
          </a:p>
        </p:txBody>
      </p:sp>
      <p:grpSp>
        <p:nvGrpSpPr>
          <p:cNvPr id="7" name="Group 495" title="Like icon">
            <a:extLst>
              <a:ext uri="{FF2B5EF4-FFF2-40B4-BE49-F238E27FC236}">
                <a16:creationId xmlns:a16="http://schemas.microsoft.com/office/drawing/2014/main" id="{36F445CA-7198-855A-57EE-FC7D180678EA}"/>
              </a:ext>
            </a:extLst>
          </p:cNvPr>
          <p:cNvGrpSpPr>
            <a:grpSpLocks noChangeAspect="1"/>
          </p:cNvGrpSpPr>
          <p:nvPr/>
        </p:nvGrpSpPr>
        <p:grpSpPr bwMode="auto">
          <a:xfrm>
            <a:off x="7287367" y="3043682"/>
            <a:ext cx="530328" cy="509724"/>
            <a:chOff x="4566" y="5577"/>
            <a:chExt cx="592" cy="569"/>
          </a:xfrm>
          <a:solidFill>
            <a:schemeClr val="tx2"/>
          </a:solidFill>
        </p:grpSpPr>
        <p:sp>
          <p:nvSpPr>
            <p:cNvPr id="8" name="Freeform 496">
              <a:extLst>
                <a:ext uri="{FF2B5EF4-FFF2-40B4-BE49-F238E27FC236}">
                  <a16:creationId xmlns:a16="http://schemas.microsoft.com/office/drawing/2014/main" id="{EB3BDF5A-25A2-35FD-5071-AFAD451DD659}"/>
                </a:ext>
              </a:extLst>
            </p:cNvPr>
            <p:cNvSpPr>
              <a:spLocks noEditPoints="1"/>
            </p:cNvSpPr>
            <p:nvPr/>
          </p:nvSpPr>
          <p:spPr bwMode="auto">
            <a:xfrm>
              <a:off x="4744" y="5577"/>
              <a:ext cx="414" cy="569"/>
            </a:xfrm>
            <a:custGeom>
              <a:avLst/>
              <a:gdLst>
                <a:gd name="T0" fmla="*/ 73 w 139"/>
                <a:gd name="T1" fmla="*/ 191 h 191"/>
                <a:gd name="T2" fmla="*/ 71 w 139"/>
                <a:gd name="T3" fmla="*/ 191 h 191"/>
                <a:gd name="T4" fmla="*/ 1 w 139"/>
                <a:gd name="T5" fmla="*/ 168 h 191"/>
                <a:gd name="T6" fmla="*/ 0 w 139"/>
                <a:gd name="T7" fmla="*/ 166 h 191"/>
                <a:gd name="T8" fmla="*/ 0 w 139"/>
                <a:gd name="T9" fmla="*/ 84 h 191"/>
                <a:gd name="T10" fmla="*/ 1 w 139"/>
                <a:gd name="T11" fmla="*/ 81 h 191"/>
                <a:gd name="T12" fmla="*/ 55 w 139"/>
                <a:gd name="T13" fmla="*/ 11 h 191"/>
                <a:gd name="T14" fmla="*/ 71 w 139"/>
                <a:gd name="T15" fmla="*/ 2 h 191"/>
                <a:gd name="T16" fmla="*/ 86 w 139"/>
                <a:gd name="T17" fmla="*/ 39 h 191"/>
                <a:gd name="T18" fmla="*/ 75 w 139"/>
                <a:gd name="T19" fmla="*/ 68 h 191"/>
                <a:gd name="T20" fmla="*/ 120 w 139"/>
                <a:gd name="T21" fmla="*/ 68 h 191"/>
                <a:gd name="T22" fmla="*/ 139 w 139"/>
                <a:gd name="T23" fmla="*/ 86 h 191"/>
                <a:gd name="T24" fmla="*/ 132 w 139"/>
                <a:gd name="T25" fmla="*/ 99 h 191"/>
                <a:gd name="T26" fmla="*/ 139 w 139"/>
                <a:gd name="T27" fmla="*/ 113 h 191"/>
                <a:gd name="T28" fmla="*/ 132 w 139"/>
                <a:gd name="T29" fmla="*/ 127 h 191"/>
                <a:gd name="T30" fmla="*/ 139 w 139"/>
                <a:gd name="T31" fmla="*/ 140 h 191"/>
                <a:gd name="T32" fmla="*/ 131 w 139"/>
                <a:gd name="T33" fmla="*/ 155 h 191"/>
                <a:gd name="T34" fmla="*/ 131 w 139"/>
                <a:gd name="T35" fmla="*/ 155 h 191"/>
                <a:gd name="T36" fmla="*/ 137 w 139"/>
                <a:gd name="T37" fmla="*/ 169 h 191"/>
                <a:gd name="T38" fmla="*/ 73 w 139"/>
                <a:gd name="T39" fmla="*/ 191 h 191"/>
                <a:gd name="T40" fmla="*/ 8 w 139"/>
                <a:gd name="T41" fmla="*/ 165 h 191"/>
                <a:gd name="T42" fmla="*/ 71 w 139"/>
                <a:gd name="T43" fmla="*/ 184 h 191"/>
                <a:gd name="T44" fmla="*/ 73 w 139"/>
                <a:gd name="T45" fmla="*/ 184 h 191"/>
                <a:gd name="T46" fmla="*/ 129 w 139"/>
                <a:gd name="T47" fmla="*/ 168 h 191"/>
                <a:gd name="T48" fmla="*/ 126 w 139"/>
                <a:gd name="T49" fmla="*/ 161 h 191"/>
                <a:gd name="T50" fmla="*/ 120 w 139"/>
                <a:gd name="T51" fmla="*/ 158 h 191"/>
                <a:gd name="T52" fmla="*/ 116 w 139"/>
                <a:gd name="T53" fmla="*/ 154 h 191"/>
                <a:gd name="T54" fmla="*/ 120 w 139"/>
                <a:gd name="T55" fmla="*/ 150 h 191"/>
                <a:gd name="T56" fmla="*/ 131 w 139"/>
                <a:gd name="T57" fmla="*/ 140 h 191"/>
                <a:gd name="T58" fmla="*/ 120 w 139"/>
                <a:gd name="T59" fmla="*/ 131 h 191"/>
                <a:gd name="T60" fmla="*/ 116 w 139"/>
                <a:gd name="T61" fmla="*/ 127 h 191"/>
                <a:gd name="T62" fmla="*/ 120 w 139"/>
                <a:gd name="T63" fmla="*/ 123 h 191"/>
                <a:gd name="T64" fmla="*/ 131 w 139"/>
                <a:gd name="T65" fmla="*/ 113 h 191"/>
                <a:gd name="T66" fmla="*/ 120 w 139"/>
                <a:gd name="T67" fmla="*/ 103 h 191"/>
                <a:gd name="T68" fmla="*/ 116 w 139"/>
                <a:gd name="T69" fmla="*/ 99 h 191"/>
                <a:gd name="T70" fmla="*/ 120 w 139"/>
                <a:gd name="T71" fmla="*/ 96 h 191"/>
                <a:gd name="T72" fmla="*/ 131 w 139"/>
                <a:gd name="T73" fmla="*/ 86 h 191"/>
                <a:gd name="T74" fmla="*/ 120 w 139"/>
                <a:gd name="T75" fmla="*/ 76 h 191"/>
                <a:gd name="T76" fmla="*/ 69 w 139"/>
                <a:gd name="T77" fmla="*/ 76 h 191"/>
                <a:gd name="T78" fmla="*/ 66 w 139"/>
                <a:gd name="T79" fmla="*/ 74 h 191"/>
                <a:gd name="T80" fmla="*/ 65 w 139"/>
                <a:gd name="T81" fmla="*/ 70 h 191"/>
                <a:gd name="T82" fmla="*/ 78 w 139"/>
                <a:gd name="T83" fmla="*/ 37 h 191"/>
                <a:gd name="T84" fmla="*/ 69 w 139"/>
                <a:gd name="T85" fmla="*/ 10 h 191"/>
                <a:gd name="T86" fmla="*/ 62 w 139"/>
                <a:gd name="T87" fmla="*/ 13 h 191"/>
                <a:gd name="T88" fmla="*/ 8 w 139"/>
                <a:gd name="T89" fmla="*/ 85 h 191"/>
                <a:gd name="T90" fmla="*/ 8 w 139"/>
                <a:gd name="T91"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 h="191">
                  <a:moveTo>
                    <a:pt x="73" y="191"/>
                  </a:moveTo>
                  <a:cubicBezTo>
                    <a:pt x="72" y="191"/>
                    <a:pt x="71" y="191"/>
                    <a:pt x="71" y="191"/>
                  </a:cubicBezTo>
                  <a:cubicBezTo>
                    <a:pt x="14" y="191"/>
                    <a:pt x="1" y="169"/>
                    <a:pt x="1" y="168"/>
                  </a:cubicBezTo>
                  <a:cubicBezTo>
                    <a:pt x="0" y="168"/>
                    <a:pt x="0" y="167"/>
                    <a:pt x="0" y="166"/>
                  </a:cubicBezTo>
                  <a:cubicBezTo>
                    <a:pt x="0" y="84"/>
                    <a:pt x="0" y="84"/>
                    <a:pt x="0" y="84"/>
                  </a:cubicBezTo>
                  <a:cubicBezTo>
                    <a:pt x="0" y="82"/>
                    <a:pt x="1" y="81"/>
                    <a:pt x="1" y="81"/>
                  </a:cubicBezTo>
                  <a:cubicBezTo>
                    <a:pt x="2" y="80"/>
                    <a:pt x="42" y="47"/>
                    <a:pt x="55" y="11"/>
                  </a:cubicBezTo>
                  <a:cubicBezTo>
                    <a:pt x="57" y="4"/>
                    <a:pt x="64" y="0"/>
                    <a:pt x="71" y="2"/>
                  </a:cubicBezTo>
                  <a:cubicBezTo>
                    <a:pt x="82" y="6"/>
                    <a:pt x="90" y="19"/>
                    <a:pt x="86" y="39"/>
                  </a:cubicBezTo>
                  <a:cubicBezTo>
                    <a:pt x="84" y="47"/>
                    <a:pt x="79" y="58"/>
                    <a:pt x="75" y="68"/>
                  </a:cubicBezTo>
                  <a:cubicBezTo>
                    <a:pt x="120" y="68"/>
                    <a:pt x="120" y="68"/>
                    <a:pt x="120" y="68"/>
                  </a:cubicBezTo>
                  <a:cubicBezTo>
                    <a:pt x="130" y="68"/>
                    <a:pt x="139" y="76"/>
                    <a:pt x="139" y="86"/>
                  </a:cubicBezTo>
                  <a:cubicBezTo>
                    <a:pt x="139" y="91"/>
                    <a:pt x="136" y="96"/>
                    <a:pt x="132" y="99"/>
                  </a:cubicBezTo>
                  <a:cubicBezTo>
                    <a:pt x="136" y="103"/>
                    <a:pt x="139" y="108"/>
                    <a:pt x="139" y="113"/>
                  </a:cubicBezTo>
                  <a:cubicBezTo>
                    <a:pt x="139" y="119"/>
                    <a:pt x="136" y="124"/>
                    <a:pt x="132" y="127"/>
                  </a:cubicBezTo>
                  <a:cubicBezTo>
                    <a:pt x="136" y="130"/>
                    <a:pt x="139" y="135"/>
                    <a:pt x="139" y="140"/>
                  </a:cubicBezTo>
                  <a:cubicBezTo>
                    <a:pt x="139" y="146"/>
                    <a:pt x="136" y="152"/>
                    <a:pt x="131" y="155"/>
                  </a:cubicBezTo>
                  <a:cubicBezTo>
                    <a:pt x="131" y="155"/>
                    <a:pt x="131" y="155"/>
                    <a:pt x="131" y="155"/>
                  </a:cubicBezTo>
                  <a:cubicBezTo>
                    <a:pt x="135" y="159"/>
                    <a:pt x="137" y="164"/>
                    <a:pt x="137" y="169"/>
                  </a:cubicBezTo>
                  <a:cubicBezTo>
                    <a:pt x="136" y="177"/>
                    <a:pt x="127" y="191"/>
                    <a:pt x="73" y="191"/>
                  </a:cubicBezTo>
                  <a:close/>
                  <a:moveTo>
                    <a:pt x="8" y="165"/>
                  </a:moveTo>
                  <a:cubicBezTo>
                    <a:pt x="10" y="169"/>
                    <a:pt x="25" y="183"/>
                    <a:pt x="71" y="184"/>
                  </a:cubicBezTo>
                  <a:cubicBezTo>
                    <a:pt x="72" y="184"/>
                    <a:pt x="72" y="184"/>
                    <a:pt x="73" y="184"/>
                  </a:cubicBezTo>
                  <a:cubicBezTo>
                    <a:pt x="127" y="184"/>
                    <a:pt x="129" y="170"/>
                    <a:pt x="129" y="168"/>
                  </a:cubicBezTo>
                  <a:cubicBezTo>
                    <a:pt x="129" y="166"/>
                    <a:pt x="128" y="163"/>
                    <a:pt x="126" y="161"/>
                  </a:cubicBezTo>
                  <a:cubicBezTo>
                    <a:pt x="124" y="159"/>
                    <a:pt x="122" y="158"/>
                    <a:pt x="120" y="158"/>
                  </a:cubicBezTo>
                  <a:cubicBezTo>
                    <a:pt x="118" y="158"/>
                    <a:pt x="116" y="156"/>
                    <a:pt x="116" y="154"/>
                  </a:cubicBezTo>
                  <a:cubicBezTo>
                    <a:pt x="116" y="152"/>
                    <a:pt x="118" y="150"/>
                    <a:pt x="120" y="150"/>
                  </a:cubicBezTo>
                  <a:cubicBezTo>
                    <a:pt x="126" y="150"/>
                    <a:pt x="131" y="146"/>
                    <a:pt x="131" y="140"/>
                  </a:cubicBezTo>
                  <a:cubicBezTo>
                    <a:pt x="131" y="135"/>
                    <a:pt x="126" y="131"/>
                    <a:pt x="120" y="131"/>
                  </a:cubicBezTo>
                  <a:cubicBezTo>
                    <a:pt x="118" y="131"/>
                    <a:pt x="116" y="129"/>
                    <a:pt x="116" y="127"/>
                  </a:cubicBezTo>
                  <a:cubicBezTo>
                    <a:pt x="116" y="125"/>
                    <a:pt x="118" y="123"/>
                    <a:pt x="120" y="123"/>
                  </a:cubicBezTo>
                  <a:cubicBezTo>
                    <a:pt x="126" y="123"/>
                    <a:pt x="131" y="119"/>
                    <a:pt x="131" y="113"/>
                  </a:cubicBezTo>
                  <a:cubicBezTo>
                    <a:pt x="131" y="108"/>
                    <a:pt x="126" y="103"/>
                    <a:pt x="120" y="103"/>
                  </a:cubicBezTo>
                  <a:cubicBezTo>
                    <a:pt x="118" y="103"/>
                    <a:pt x="116" y="101"/>
                    <a:pt x="116" y="99"/>
                  </a:cubicBezTo>
                  <a:cubicBezTo>
                    <a:pt x="116" y="97"/>
                    <a:pt x="118" y="96"/>
                    <a:pt x="120" y="96"/>
                  </a:cubicBezTo>
                  <a:cubicBezTo>
                    <a:pt x="126" y="96"/>
                    <a:pt x="131" y="91"/>
                    <a:pt x="131" y="86"/>
                  </a:cubicBezTo>
                  <a:cubicBezTo>
                    <a:pt x="131" y="80"/>
                    <a:pt x="126" y="76"/>
                    <a:pt x="120" y="76"/>
                  </a:cubicBezTo>
                  <a:cubicBezTo>
                    <a:pt x="69" y="76"/>
                    <a:pt x="69" y="76"/>
                    <a:pt x="69" y="76"/>
                  </a:cubicBezTo>
                  <a:cubicBezTo>
                    <a:pt x="68" y="76"/>
                    <a:pt x="66" y="75"/>
                    <a:pt x="66" y="74"/>
                  </a:cubicBezTo>
                  <a:cubicBezTo>
                    <a:pt x="65" y="73"/>
                    <a:pt x="65" y="72"/>
                    <a:pt x="65" y="70"/>
                  </a:cubicBezTo>
                  <a:cubicBezTo>
                    <a:pt x="70" y="60"/>
                    <a:pt x="76" y="46"/>
                    <a:pt x="78" y="37"/>
                  </a:cubicBezTo>
                  <a:cubicBezTo>
                    <a:pt x="82" y="20"/>
                    <a:pt x="75" y="11"/>
                    <a:pt x="69" y="10"/>
                  </a:cubicBezTo>
                  <a:cubicBezTo>
                    <a:pt x="67" y="9"/>
                    <a:pt x="63" y="9"/>
                    <a:pt x="62" y="13"/>
                  </a:cubicBezTo>
                  <a:cubicBezTo>
                    <a:pt x="50" y="48"/>
                    <a:pt x="15" y="79"/>
                    <a:pt x="8" y="85"/>
                  </a:cubicBezTo>
                  <a:lnTo>
                    <a:pt x="8"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 name="Freeform 497">
              <a:extLst>
                <a:ext uri="{FF2B5EF4-FFF2-40B4-BE49-F238E27FC236}">
                  <a16:creationId xmlns:a16="http://schemas.microsoft.com/office/drawing/2014/main" id="{408A9F99-0E8B-F8DB-F756-27D650B077F8}"/>
                </a:ext>
              </a:extLst>
            </p:cNvPr>
            <p:cNvSpPr>
              <a:spLocks noEditPoints="1"/>
            </p:cNvSpPr>
            <p:nvPr/>
          </p:nvSpPr>
          <p:spPr bwMode="auto">
            <a:xfrm>
              <a:off x="4566" y="5818"/>
              <a:ext cx="155" cy="271"/>
            </a:xfrm>
            <a:custGeom>
              <a:avLst/>
              <a:gdLst>
                <a:gd name="T0" fmla="*/ 44 w 52"/>
                <a:gd name="T1" fmla="*/ 91 h 91"/>
                <a:gd name="T2" fmla="*/ 9 w 52"/>
                <a:gd name="T3" fmla="*/ 91 h 91"/>
                <a:gd name="T4" fmla="*/ 0 w 52"/>
                <a:gd name="T5" fmla="*/ 83 h 91"/>
                <a:gd name="T6" fmla="*/ 0 w 52"/>
                <a:gd name="T7" fmla="*/ 8 h 91"/>
                <a:gd name="T8" fmla="*/ 9 w 52"/>
                <a:gd name="T9" fmla="*/ 0 h 91"/>
                <a:gd name="T10" fmla="*/ 44 w 52"/>
                <a:gd name="T11" fmla="*/ 0 h 91"/>
                <a:gd name="T12" fmla="*/ 52 w 52"/>
                <a:gd name="T13" fmla="*/ 8 h 91"/>
                <a:gd name="T14" fmla="*/ 52 w 52"/>
                <a:gd name="T15" fmla="*/ 83 h 91"/>
                <a:gd name="T16" fmla="*/ 44 w 52"/>
                <a:gd name="T17" fmla="*/ 91 h 91"/>
                <a:gd name="T18" fmla="*/ 9 w 52"/>
                <a:gd name="T19" fmla="*/ 8 h 91"/>
                <a:gd name="T20" fmla="*/ 8 w 52"/>
                <a:gd name="T21" fmla="*/ 8 h 91"/>
                <a:gd name="T22" fmla="*/ 8 w 52"/>
                <a:gd name="T23" fmla="*/ 83 h 91"/>
                <a:gd name="T24" fmla="*/ 9 w 52"/>
                <a:gd name="T25" fmla="*/ 83 h 91"/>
                <a:gd name="T26" fmla="*/ 44 w 52"/>
                <a:gd name="T27" fmla="*/ 83 h 91"/>
                <a:gd name="T28" fmla="*/ 44 w 52"/>
                <a:gd name="T29" fmla="*/ 83 h 91"/>
                <a:gd name="T30" fmla="*/ 44 w 52"/>
                <a:gd name="T31" fmla="*/ 8 h 91"/>
                <a:gd name="T32" fmla="*/ 44 w 52"/>
                <a:gd name="T33" fmla="*/ 8 h 91"/>
                <a:gd name="T34" fmla="*/ 9 w 52"/>
                <a:gd name="T35" fmla="*/ 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91">
                  <a:moveTo>
                    <a:pt x="44" y="91"/>
                  </a:moveTo>
                  <a:cubicBezTo>
                    <a:pt x="9" y="91"/>
                    <a:pt x="9" y="91"/>
                    <a:pt x="9" y="91"/>
                  </a:cubicBezTo>
                  <a:cubicBezTo>
                    <a:pt x="4" y="91"/>
                    <a:pt x="0" y="87"/>
                    <a:pt x="0" y="83"/>
                  </a:cubicBezTo>
                  <a:cubicBezTo>
                    <a:pt x="0" y="8"/>
                    <a:pt x="0" y="8"/>
                    <a:pt x="0" y="8"/>
                  </a:cubicBezTo>
                  <a:cubicBezTo>
                    <a:pt x="0" y="4"/>
                    <a:pt x="4" y="0"/>
                    <a:pt x="9" y="0"/>
                  </a:cubicBezTo>
                  <a:cubicBezTo>
                    <a:pt x="44" y="0"/>
                    <a:pt x="44" y="0"/>
                    <a:pt x="44" y="0"/>
                  </a:cubicBezTo>
                  <a:cubicBezTo>
                    <a:pt x="48" y="0"/>
                    <a:pt x="52" y="4"/>
                    <a:pt x="52" y="8"/>
                  </a:cubicBezTo>
                  <a:cubicBezTo>
                    <a:pt x="52" y="83"/>
                    <a:pt x="52" y="83"/>
                    <a:pt x="52" y="83"/>
                  </a:cubicBezTo>
                  <a:cubicBezTo>
                    <a:pt x="52" y="87"/>
                    <a:pt x="48" y="91"/>
                    <a:pt x="44" y="91"/>
                  </a:cubicBezTo>
                  <a:close/>
                  <a:moveTo>
                    <a:pt x="9" y="8"/>
                  </a:moveTo>
                  <a:cubicBezTo>
                    <a:pt x="8" y="8"/>
                    <a:pt x="8" y="8"/>
                    <a:pt x="8" y="8"/>
                  </a:cubicBezTo>
                  <a:cubicBezTo>
                    <a:pt x="8" y="83"/>
                    <a:pt x="8" y="83"/>
                    <a:pt x="8" y="83"/>
                  </a:cubicBezTo>
                  <a:cubicBezTo>
                    <a:pt x="8" y="83"/>
                    <a:pt x="8" y="83"/>
                    <a:pt x="9" y="83"/>
                  </a:cubicBezTo>
                  <a:cubicBezTo>
                    <a:pt x="44" y="83"/>
                    <a:pt x="44" y="83"/>
                    <a:pt x="44" y="83"/>
                  </a:cubicBezTo>
                  <a:cubicBezTo>
                    <a:pt x="44" y="83"/>
                    <a:pt x="44" y="83"/>
                    <a:pt x="44" y="83"/>
                  </a:cubicBezTo>
                  <a:cubicBezTo>
                    <a:pt x="44" y="8"/>
                    <a:pt x="44" y="8"/>
                    <a:pt x="44" y="8"/>
                  </a:cubicBezTo>
                  <a:cubicBezTo>
                    <a:pt x="44" y="8"/>
                    <a:pt x="44" y="8"/>
                    <a:pt x="44"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0" name="Group 495" title="Like icon">
            <a:extLst>
              <a:ext uri="{FF2B5EF4-FFF2-40B4-BE49-F238E27FC236}">
                <a16:creationId xmlns:a16="http://schemas.microsoft.com/office/drawing/2014/main" id="{8B1C31FF-2D29-0791-BAE4-CC9189FBDF7A}"/>
              </a:ext>
            </a:extLst>
          </p:cNvPr>
          <p:cNvGrpSpPr>
            <a:grpSpLocks noChangeAspect="1"/>
          </p:cNvGrpSpPr>
          <p:nvPr/>
        </p:nvGrpSpPr>
        <p:grpSpPr bwMode="auto">
          <a:xfrm rot="10800000">
            <a:off x="9452477" y="3063894"/>
            <a:ext cx="530328" cy="509724"/>
            <a:chOff x="4566" y="5577"/>
            <a:chExt cx="592" cy="569"/>
          </a:xfrm>
          <a:solidFill>
            <a:schemeClr val="bg2"/>
          </a:solidFill>
        </p:grpSpPr>
        <p:sp>
          <p:nvSpPr>
            <p:cNvPr id="11" name="Freeform 496">
              <a:extLst>
                <a:ext uri="{FF2B5EF4-FFF2-40B4-BE49-F238E27FC236}">
                  <a16:creationId xmlns:a16="http://schemas.microsoft.com/office/drawing/2014/main" id="{D191B844-2225-804C-3F26-9AA1B96CCE7C}"/>
                </a:ext>
              </a:extLst>
            </p:cNvPr>
            <p:cNvSpPr>
              <a:spLocks noEditPoints="1"/>
            </p:cNvSpPr>
            <p:nvPr/>
          </p:nvSpPr>
          <p:spPr bwMode="auto">
            <a:xfrm>
              <a:off x="4744" y="5577"/>
              <a:ext cx="414" cy="569"/>
            </a:xfrm>
            <a:custGeom>
              <a:avLst/>
              <a:gdLst>
                <a:gd name="T0" fmla="*/ 73 w 139"/>
                <a:gd name="T1" fmla="*/ 191 h 191"/>
                <a:gd name="T2" fmla="*/ 71 w 139"/>
                <a:gd name="T3" fmla="*/ 191 h 191"/>
                <a:gd name="T4" fmla="*/ 1 w 139"/>
                <a:gd name="T5" fmla="*/ 168 h 191"/>
                <a:gd name="T6" fmla="*/ 0 w 139"/>
                <a:gd name="T7" fmla="*/ 166 h 191"/>
                <a:gd name="T8" fmla="*/ 0 w 139"/>
                <a:gd name="T9" fmla="*/ 84 h 191"/>
                <a:gd name="T10" fmla="*/ 1 w 139"/>
                <a:gd name="T11" fmla="*/ 81 h 191"/>
                <a:gd name="T12" fmla="*/ 55 w 139"/>
                <a:gd name="T13" fmla="*/ 11 h 191"/>
                <a:gd name="T14" fmla="*/ 71 w 139"/>
                <a:gd name="T15" fmla="*/ 2 h 191"/>
                <a:gd name="T16" fmla="*/ 86 w 139"/>
                <a:gd name="T17" fmla="*/ 39 h 191"/>
                <a:gd name="T18" fmla="*/ 75 w 139"/>
                <a:gd name="T19" fmla="*/ 68 h 191"/>
                <a:gd name="T20" fmla="*/ 120 w 139"/>
                <a:gd name="T21" fmla="*/ 68 h 191"/>
                <a:gd name="T22" fmla="*/ 139 w 139"/>
                <a:gd name="T23" fmla="*/ 86 h 191"/>
                <a:gd name="T24" fmla="*/ 132 w 139"/>
                <a:gd name="T25" fmla="*/ 99 h 191"/>
                <a:gd name="T26" fmla="*/ 139 w 139"/>
                <a:gd name="T27" fmla="*/ 113 h 191"/>
                <a:gd name="T28" fmla="*/ 132 w 139"/>
                <a:gd name="T29" fmla="*/ 127 h 191"/>
                <a:gd name="T30" fmla="*/ 139 w 139"/>
                <a:gd name="T31" fmla="*/ 140 h 191"/>
                <a:gd name="T32" fmla="*/ 131 w 139"/>
                <a:gd name="T33" fmla="*/ 155 h 191"/>
                <a:gd name="T34" fmla="*/ 131 w 139"/>
                <a:gd name="T35" fmla="*/ 155 h 191"/>
                <a:gd name="T36" fmla="*/ 137 w 139"/>
                <a:gd name="T37" fmla="*/ 169 h 191"/>
                <a:gd name="T38" fmla="*/ 73 w 139"/>
                <a:gd name="T39" fmla="*/ 191 h 191"/>
                <a:gd name="T40" fmla="*/ 8 w 139"/>
                <a:gd name="T41" fmla="*/ 165 h 191"/>
                <a:gd name="T42" fmla="*/ 71 w 139"/>
                <a:gd name="T43" fmla="*/ 184 h 191"/>
                <a:gd name="T44" fmla="*/ 73 w 139"/>
                <a:gd name="T45" fmla="*/ 184 h 191"/>
                <a:gd name="T46" fmla="*/ 129 w 139"/>
                <a:gd name="T47" fmla="*/ 168 h 191"/>
                <a:gd name="T48" fmla="*/ 126 w 139"/>
                <a:gd name="T49" fmla="*/ 161 h 191"/>
                <a:gd name="T50" fmla="*/ 120 w 139"/>
                <a:gd name="T51" fmla="*/ 158 h 191"/>
                <a:gd name="T52" fmla="*/ 116 w 139"/>
                <a:gd name="T53" fmla="*/ 154 h 191"/>
                <a:gd name="T54" fmla="*/ 120 w 139"/>
                <a:gd name="T55" fmla="*/ 150 h 191"/>
                <a:gd name="T56" fmla="*/ 131 w 139"/>
                <a:gd name="T57" fmla="*/ 140 h 191"/>
                <a:gd name="T58" fmla="*/ 120 w 139"/>
                <a:gd name="T59" fmla="*/ 131 h 191"/>
                <a:gd name="T60" fmla="*/ 116 w 139"/>
                <a:gd name="T61" fmla="*/ 127 h 191"/>
                <a:gd name="T62" fmla="*/ 120 w 139"/>
                <a:gd name="T63" fmla="*/ 123 h 191"/>
                <a:gd name="T64" fmla="*/ 131 w 139"/>
                <a:gd name="T65" fmla="*/ 113 h 191"/>
                <a:gd name="T66" fmla="*/ 120 w 139"/>
                <a:gd name="T67" fmla="*/ 103 h 191"/>
                <a:gd name="T68" fmla="*/ 116 w 139"/>
                <a:gd name="T69" fmla="*/ 99 h 191"/>
                <a:gd name="T70" fmla="*/ 120 w 139"/>
                <a:gd name="T71" fmla="*/ 96 h 191"/>
                <a:gd name="T72" fmla="*/ 131 w 139"/>
                <a:gd name="T73" fmla="*/ 86 h 191"/>
                <a:gd name="T74" fmla="*/ 120 w 139"/>
                <a:gd name="T75" fmla="*/ 76 h 191"/>
                <a:gd name="T76" fmla="*/ 69 w 139"/>
                <a:gd name="T77" fmla="*/ 76 h 191"/>
                <a:gd name="T78" fmla="*/ 66 w 139"/>
                <a:gd name="T79" fmla="*/ 74 h 191"/>
                <a:gd name="T80" fmla="*/ 65 w 139"/>
                <a:gd name="T81" fmla="*/ 70 h 191"/>
                <a:gd name="T82" fmla="*/ 78 w 139"/>
                <a:gd name="T83" fmla="*/ 37 h 191"/>
                <a:gd name="T84" fmla="*/ 69 w 139"/>
                <a:gd name="T85" fmla="*/ 10 h 191"/>
                <a:gd name="T86" fmla="*/ 62 w 139"/>
                <a:gd name="T87" fmla="*/ 13 h 191"/>
                <a:gd name="T88" fmla="*/ 8 w 139"/>
                <a:gd name="T89" fmla="*/ 85 h 191"/>
                <a:gd name="T90" fmla="*/ 8 w 139"/>
                <a:gd name="T91"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 h="191">
                  <a:moveTo>
                    <a:pt x="73" y="191"/>
                  </a:moveTo>
                  <a:cubicBezTo>
                    <a:pt x="72" y="191"/>
                    <a:pt x="71" y="191"/>
                    <a:pt x="71" y="191"/>
                  </a:cubicBezTo>
                  <a:cubicBezTo>
                    <a:pt x="14" y="191"/>
                    <a:pt x="1" y="169"/>
                    <a:pt x="1" y="168"/>
                  </a:cubicBezTo>
                  <a:cubicBezTo>
                    <a:pt x="0" y="168"/>
                    <a:pt x="0" y="167"/>
                    <a:pt x="0" y="166"/>
                  </a:cubicBezTo>
                  <a:cubicBezTo>
                    <a:pt x="0" y="84"/>
                    <a:pt x="0" y="84"/>
                    <a:pt x="0" y="84"/>
                  </a:cubicBezTo>
                  <a:cubicBezTo>
                    <a:pt x="0" y="82"/>
                    <a:pt x="1" y="81"/>
                    <a:pt x="1" y="81"/>
                  </a:cubicBezTo>
                  <a:cubicBezTo>
                    <a:pt x="2" y="80"/>
                    <a:pt x="42" y="47"/>
                    <a:pt x="55" y="11"/>
                  </a:cubicBezTo>
                  <a:cubicBezTo>
                    <a:pt x="57" y="4"/>
                    <a:pt x="64" y="0"/>
                    <a:pt x="71" y="2"/>
                  </a:cubicBezTo>
                  <a:cubicBezTo>
                    <a:pt x="82" y="6"/>
                    <a:pt x="90" y="19"/>
                    <a:pt x="86" y="39"/>
                  </a:cubicBezTo>
                  <a:cubicBezTo>
                    <a:pt x="84" y="47"/>
                    <a:pt x="79" y="58"/>
                    <a:pt x="75" y="68"/>
                  </a:cubicBezTo>
                  <a:cubicBezTo>
                    <a:pt x="120" y="68"/>
                    <a:pt x="120" y="68"/>
                    <a:pt x="120" y="68"/>
                  </a:cubicBezTo>
                  <a:cubicBezTo>
                    <a:pt x="130" y="68"/>
                    <a:pt x="139" y="76"/>
                    <a:pt x="139" y="86"/>
                  </a:cubicBezTo>
                  <a:cubicBezTo>
                    <a:pt x="139" y="91"/>
                    <a:pt x="136" y="96"/>
                    <a:pt x="132" y="99"/>
                  </a:cubicBezTo>
                  <a:cubicBezTo>
                    <a:pt x="136" y="103"/>
                    <a:pt x="139" y="108"/>
                    <a:pt x="139" y="113"/>
                  </a:cubicBezTo>
                  <a:cubicBezTo>
                    <a:pt x="139" y="119"/>
                    <a:pt x="136" y="124"/>
                    <a:pt x="132" y="127"/>
                  </a:cubicBezTo>
                  <a:cubicBezTo>
                    <a:pt x="136" y="130"/>
                    <a:pt x="139" y="135"/>
                    <a:pt x="139" y="140"/>
                  </a:cubicBezTo>
                  <a:cubicBezTo>
                    <a:pt x="139" y="146"/>
                    <a:pt x="136" y="152"/>
                    <a:pt x="131" y="155"/>
                  </a:cubicBezTo>
                  <a:cubicBezTo>
                    <a:pt x="131" y="155"/>
                    <a:pt x="131" y="155"/>
                    <a:pt x="131" y="155"/>
                  </a:cubicBezTo>
                  <a:cubicBezTo>
                    <a:pt x="135" y="159"/>
                    <a:pt x="137" y="164"/>
                    <a:pt x="137" y="169"/>
                  </a:cubicBezTo>
                  <a:cubicBezTo>
                    <a:pt x="136" y="177"/>
                    <a:pt x="127" y="191"/>
                    <a:pt x="73" y="191"/>
                  </a:cubicBezTo>
                  <a:close/>
                  <a:moveTo>
                    <a:pt x="8" y="165"/>
                  </a:moveTo>
                  <a:cubicBezTo>
                    <a:pt x="10" y="169"/>
                    <a:pt x="25" y="183"/>
                    <a:pt x="71" y="184"/>
                  </a:cubicBezTo>
                  <a:cubicBezTo>
                    <a:pt x="72" y="184"/>
                    <a:pt x="72" y="184"/>
                    <a:pt x="73" y="184"/>
                  </a:cubicBezTo>
                  <a:cubicBezTo>
                    <a:pt x="127" y="184"/>
                    <a:pt x="129" y="170"/>
                    <a:pt x="129" y="168"/>
                  </a:cubicBezTo>
                  <a:cubicBezTo>
                    <a:pt x="129" y="166"/>
                    <a:pt x="128" y="163"/>
                    <a:pt x="126" y="161"/>
                  </a:cubicBezTo>
                  <a:cubicBezTo>
                    <a:pt x="124" y="159"/>
                    <a:pt x="122" y="158"/>
                    <a:pt x="120" y="158"/>
                  </a:cubicBezTo>
                  <a:cubicBezTo>
                    <a:pt x="118" y="158"/>
                    <a:pt x="116" y="156"/>
                    <a:pt x="116" y="154"/>
                  </a:cubicBezTo>
                  <a:cubicBezTo>
                    <a:pt x="116" y="152"/>
                    <a:pt x="118" y="150"/>
                    <a:pt x="120" y="150"/>
                  </a:cubicBezTo>
                  <a:cubicBezTo>
                    <a:pt x="126" y="150"/>
                    <a:pt x="131" y="146"/>
                    <a:pt x="131" y="140"/>
                  </a:cubicBezTo>
                  <a:cubicBezTo>
                    <a:pt x="131" y="135"/>
                    <a:pt x="126" y="131"/>
                    <a:pt x="120" y="131"/>
                  </a:cubicBezTo>
                  <a:cubicBezTo>
                    <a:pt x="118" y="131"/>
                    <a:pt x="116" y="129"/>
                    <a:pt x="116" y="127"/>
                  </a:cubicBezTo>
                  <a:cubicBezTo>
                    <a:pt x="116" y="125"/>
                    <a:pt x="118" y="123"/>
                    <a:pt x="120" y="123"/>
                  </a:cubicBezTo>
                  <a:cubicBezTo>
                    <a:pt x="126" y="123"/>
                    <a:pt x="131" y="119"/>
                    <a:pt x="131" y="113"/>
                  </a:cubicBezTo>
                  <a:cubicBezTo>
                    <a:pt x="131" y="108"/>
                    <a:pt x="126" y="103"/>
                    <a:pt x="120" y="103"/>
                  </a:cubicBezTo>
                  <a:cubicBezTo>
                    <a:pt x="118" y="103"/>
                    <a:pt x="116" y="101"/>
                    <a:pt x="116" y="99"/>
                  </a:cubicBezTo>
                  <a:cubicBezTo>
                    <a:pt x="116" y="97"/>
                    <a:pt x="118" y="96"/>
                    <a:pt x="120" y="96"/>
                  </a:cubicBezTo>
                  <a:cubicBezTo>
                    <a:pt x="126" y="96"/>
                    <a:pt x="131" y="91"/>
                    <a:pt x="131" y="86"/>
                  </a:cubicBezTo>
                  <a:cubicBezTo>
                    <a:pt x="131" y="80"/>
                    <a:pt x="126" y="76"/>
                    <a:pt x="120" y="76"/>
                  </a:cubicBezTo>
                  <a:cubicBezTo>
                    <a:pt x="69" y="76"/>
                    <a:pt x="69" y="76"/>
                    <a:pt x="69" y="76"/>
                  </a:cubicBezTo>
                  <a:cubicBezTo>
                    <a:pt x="68" y="76"/>
                    <a:pt x="66" y="75"/>
                    <a:pt x="66" y="74"/>
                  </a:cubicBezTo>
                  <a:cubicBezTo>
                    <a:pt x="65" y="73"/>
                    <a:pt x="65" y="72"/>
                    <a:pt x="65" y="70"/>
                  </a:cubicBezTo>
                  <a:cubicBezTo>
                    <a:pt x="70" y="60"/>
                    <a:pt x="76" y="46"/>
                    <a:pt x="78" y="37"/>
                  </a:cubicBezTo>
                  <a:cubicBezTo>
                    <a:pt x="82" y="20"/>
                    <a:pt x="75" y="11"/>
                    <a:pt x="69" y="10"/>
                  </a:cubicBezTo>
                  <a:cubicBezTo>
                    <a:pt x="67" y="9"/>
                    <a:pt x="63" y="9"/>
                    <a:pt x="62" y="13"/>
                  </a:cubicBezTo>
                  <a:cubicBezTo>
                    <a:pt x="50" y="48"/>
                    <a:pt x="15" y="79"/>
                    <a:pt x="8" y="85"/>
                  </a:cubicBezTo>
                  <a:lnTo>
                    <a:pt x="8"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2" name="Freeform 497">
              <a:extLst>
                <a:ext uri="{FF2B5EF4-FFF2-40B4-BE49-F238E27FC236}">
                  <a16:creationId xmlns:a16="http://schemas.microsoft.com/office/drawing/2014/main" id="{52929501-DDCC-55CB-AE4A-88F128801C6E}"/>
                </a:ext>
              </a:extLst>
            </p:cNvPr>
            <p:cNvSpPr>
              <a:spLocks noEditPoints="1"/>
            </p:cNvSpPr>
            <p:nvPr/>
          </p:nvSpPr>
          <p:spPr bwMode="auto">
            <a:xfrm>
              <a:off x="4566" y="5818"/>
              <a:ext cx="155" cy="271"/>
            </a:xfrm>
            <a:custGeom>
              <a:avLst/>
              <a:gdLst>
                <a:gd name="T0" fmla="*/ 44 w 52"/>
                <a:gd name="T1" fmla="*/ 91 h 91"/>
                <a:gd name="T2" fmla="*/ 9 w 52"/>
                <a:gd name="T3" fmla="*/ 91 h 91"/>
                <a:gd name="T4" fmla="*/ 0 w 52"/>
                <a:gd name="T5" fmla="*/ 83 h 91"/>
                <a:gd name="T6" fmla="*/ 0 w 52"/>
                <a:gd name="T7" fmla="*/ 8 h 91"/>
                <a:gd name="T8" fmla="*/ 9 w 52"/>
                <a:gd name="T9" fmla="*/ 0 h 91"/>
                <a:gd name="T10" fmla="*/ 44 w 52"/>
                <a:gd name="T11" fmla="*/ 0 h 91"/>
                <a:gd name="T12" fmla="*/ 52 w 52"/>
                <a:gd name="T13" fmla="*/ 8 h 91"/>
                <a:gd name="T14" fmla="*/ 52 w 52"/>
                <a:gd name="T15" fmla="*/ 83 h 91"/>
                <a:gd name="T16" fmla="*/ 44 w 52"/>
                <a:gd name="T17" fmla="*/ 91 h 91"/>
                <a:gd name="T18" fmla="*/ 9 w 52"/>
                <a:gd name="T19" fmla="*/ 8 h 91"/>
                <a:gd name="T20" fmla="*/ 8 w 52"/>
                <a:gd name="T21" fmla="*/ 8 h 91"/>
                <a:gd name="T22" fmla="*/ 8 w 52"/>
                <a:gd name="T23" fmla="*/ 83 h 91"/>
                <a:gd name="T24" fmla="*/ 9 w 52"/>
                <a:gd name="T25" fmla="*/ 83 h 91"/>
                <a:gd name="T26" fmla="*/ 44 w 52"/>
                <a:gd name="T27" fmla="*/ 83 h 91"/>
                <a:gd name="T28" fmla="*/ 44 w 52"/>
                <a:gd name="T29" fmla="*/ 83 h 91"/>
                <a:gd name="T30" fmla="*/ 44 w 52"/>
                <a:gd name="T31" fmla="*/ 8 h 91"/>
                <a:gd name="T32" fmla="*/ 44 w 52"/>
                <a:gd name="T33" fmla="*/ 8 h 91"/>
                <a:gd name="T34" fmla="*/ 9 w 52"/>
                <a:gd name="T35" fmla="*/ 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91">
                  <a:moveTo>
                    <a:pt x="44" y="91"/>
                  </a:moveTo>
                  <a:cubicBezTo>
                    <a:pt x="9" y="91"/>
                    <a:pt x="9" y="91"/>
                    <a:pt x="9" y="91"/>
                  </a:cubicBezTo>
                  <a:cubicBezTo>
                    <a:pt x="4" y="91"/>
                    <a:pt x="0" y="87"/>
                    <a:pt x="0" y="83"/>
                  </a:cubicBezTo>
                  <a:cubicBezTo>
                    <a:pt x="0" y="8"/>
                    <a:pt x="0" y="8"/>
                    <a:pt x="0" y="8"/>
                  </a:cubicBezTo>
                  <a:cubicBezTo>
                    <a:pt x="0" y="4"/>
                    <a:pt x="4" y="0"/>
                    <a:pt x="9" y="0"/>
                  </a:cubicBezTo>
                  <a:cubicBezTo>
                    <a:pt x="44" y="0"/>
                    <a:pt x="44" y="0"/>
                    <a:pt x="44" y="0"/>
                  </a:cubicBezTo>
                  <a:cubicBezTo>
                    <a:pt x="48" y="0"/>
                    <a:pt x="52" y="4"/>
                    <a:pt x="52" y="8"/>
                  </a:cubicBezTo>
                  <a:cubicBezTo>
                    <a:pt x="52" y="83"/>
                    <a:pt x="52" y="83"/>
                    <a:pt x="52" y="83"/>
                  </a:cubicBezTo>
                  <a:cubicBezTo>
                    <a:pt x="52" y="87"/>
                    <a:pt x="48" y="91"/>
                    <a:pt x="44" y="91"/>
                  </a:cubicBezTo>
                  <a:close/>
                  <a:moveTo>
                    <a:pt x="9" y="8"/>
                  </a:moveTo>
                  <a:cubicBezTo>
                    <a:pt x="8" y="8"/>
                    <a:pt x="8" y="8"/>
                    <a:pt x="8" y="8"/>
                  </a:cubicBezTo>
                  <a:cubicBezTo>
                    <a:pt x="8" y="83"/>
                    <a:pt x="8" y="83"/>
                    <a:pt x="8" y="83"/>
                  </a:cubicBezTo>
                  <a:cubicBezTo>
                    <a:pt x="8" y="83"/>
                    <a:pt x="8" y="83"/>
                    <a:pt x="9" y="83"/>
                  </a:cubicBezTo>
                  <a:cubicBezTo>
                    <a:pt x="44" y="83"/>
                    <a:pt x="44" y="83"/>
                    <a:pt x="44" y="83"/>
                  </a:cubicBezTo>
                  <a:cubicBezTo>
                    <a:pt x="44" y="83"/>
                    <a:pt x="44" y="83"/>
                    <a:pt x="44" y="83"/>
                  </a:cubicBezTo>
                  <a:cubicBezTo>
                    <a:pt x="44" y="8"/>
                    <a:pt x="44" y="8"/>
                    <a:pt x="44" y="8"/>
                  </a:cubicBezTo>
                  <a:cubicBezTo>
                    <a:pt x="44" y="8"/>
                    <a:pt x="44" y="8"/>
                    <a:pt x="44"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2441088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93D4A7E0-794D-8ABD-1C83-DD9F571B84B7}"/>
              </a:ext>
            </a:extLst>
          </p:cNvPr>
          <p:cNvSpPr>
            <a:spLocks noGrp="1"/>
          </p:cNvSpPr>
          <p:nvPr>
            <p:ph type="body" sz="quarter" idx="15"/>
          </p:nvPr>
        </p:nvSpPr>
        <p:spPr>
          <a:xfrm>
            <a:off x="2173701" y="3757077"/>
            <a:ext cx="3710400" cy="1449923"/>
          </a:xfrm>
        </p:spPr>
        <p:txBody>
          <a:bodyPr lIns="548640"/>
          <a:lstStyle/>
          <a:p>
            <a:pPr marL="285750" marR="0" lvl="0" indent="-285750" algn="l" defTabSz="914309" rtl="0" eaLnBrk="1" fontAlgn="auto" latinLnBrk="0" hangingPunct="1">
              <a:lnSpc>
                <a:spcPct val="100000"/>
              </a:lnSpc>
              <a:spcBef>
                <a:spcPts val="0"/>
              </a:spcBef>
              <a:spcAft>
                <a:spcPts val="0"/>
              </a:spcAft>
              <a:buClr>
                <a:srgbClr val="78BE20"/>
              </a:buClr>
              <a:buSzTx/>
              <a:buFont typeface="Arial" panose="020B0604020202020204" pitchFamily="34" charset="0"/>
              <a:buChar char="•"/>
              <a:tabLst/>
              <a:defRPr/>
            </a:pPr>
            <a:r>
              <a:rPr kumimoji="0" lang="en-US" sz="1800" b="0" i="0" u="none" strike="noStrike" kern="1200" cap="none" spc="0" normalizeH="0" baseline="0" noProof="0">
                <a:ln>
                  <a:noFill/>
                </a:ln>
                <a:solidFill>
                  <a:srgbClr val="3A3B3C"/>
                </a:solidFill>
                <a:effectLst/>
                <a:uLnTx/>
                <a:uFillTx/>
                <a:latin typeface="Calibri" panose="020F0502020204030204"/>
                <a:ea typeface="+mn-ea"/>
                <a:cs typeface="+mn-cs"/>
              </a:rPr>
              <a:t>Spaghetti dinners</a:t>
            </a:r>
          </a:p>
          <a:p>
            <a:pPr marL="285750" marR="0" lvl="0" indent="-285750" algn="l" defTabSz="914309" rtl="0" eaLnBrk="1" fontAlgn="auto" latinLnBrk="0" hangingPunct="1">
              <a:lnSpc>
                <a:spcPct val="100000"/>
              </a:lnSpc>
              <a:spcBef>
                <a:spcPts val="0"/>
              </a:spcBef>
              <a:spcAft>
                <a:spcPts val="0"/>
              </a:spcAft>
              <a:buClr>
                <a:srgbClr val="78BE20"/>
              </a:buClr>
              <a:buSzTx/>
              <a:buFont typeface="Arial" panose="020B0604020202020204" pitchFamily="34" charset="0"/>
              <a:buChar char="•"/>
              <a:tabLst/>
              <a:defRPr/>
            </a:pPr>
            <a:r>
              <a:rPr kumimoji="0" lang="en-US" sz="1800" b="0" i="0" u="none" strike="noStrike" kern="1200" cap="none" spc="0" normalizeH="0" baseline="0" noProof="0">
                <a:ln>
                  <a:noFill/>
                </a:ln>
                <a:solidFill>
                  <a:srgbClr val="3A3B3C"/>
                </a:solidFill>
                <a:effectLst/>
                <a:uLnTx/>
                <a:uFillTx/>
                <a:latin typeface="Calibri" panose="020F0502020204030204"/>
                <a:ea typeface="+mn-ea"/>
                <a:cs typeface="+mn-cs"/>
              </a:rPr>
              <a:t>Pancake breakfasts</a:t>
            </a:r>
          </a:p>
          <a:p>
            <a:pPr marL="285750" marR="0" lvl="0" indent="-285750" algn="l" defTabSz="914309" rtl="0" eaLnBrk="1" fontAlgn="auto" latinLnBrk="0" hangingPunct="1">
              <a:lnSpc>
                <a:spcPct val="100000"/>
              </a:lnSpc>
              <a:spcBef>
                <a:spcPts val="0"/>
              </a:spcBef>
              <a:spcAft>
                <a:spcPts val="0"/>
              </a:spcAft>
              <a:buClr>
                <a:srgbClr val="78BE20"/>
              </a:buClr>
              <a:buSzTx/>
              <a:buFont typeface="Arial" panose="020B0604020202020204" pitchFamily="34" charset="0"/>
              <a:buChar char="•"/>
              <a:tabLst/>
              <a:defRPr/>
            </a:pPr>
            <a:r>
              <a:rPr kumimoji="0" lang="en-US" sz="1800" b="0" i="0" u="none" strike="noStrike" kern="1200" cap="none" spc="0" normalizeH="0" baseline="0" noProof="0">
                <a:ln>
                  <a:noFill/>
                </a:ln>
                <a:solidFill>
                  <a:srgbClr val="3A3B3C"/>
                </a:solidFill>
                <a:effectLst/>
                <a:uLnTx/>
                <a:uFillTx/>
                <a:latin typeface="Calibri" panose="020F0502020204030204"/>
                <a:ea typeface="+mn-ea"/>
                <a:cs typeface="+mn-cs"/>
              </a:rPr>
              <a:t>Furniture fundraisers</a:t>
            </a:r>
          </a:p>
          <a:p>
            <a:pPr marL="285750" marR="0" lvl="0" indent="-285750" algn="l" defTabSz="914309" rtl="0" eaLnBrk="1" fontAlgn="auto" latinLnBrk="0" hangingPunct="1">
              <a:lnSpc>
                <a:spcPct val="100000"/>
              </a:lnSpc>
              <a:spcBef>
                <a:spcPts val="0"/>
              </a:spcBef>
              <a:spcAft>
                <a:spcPts val="0"/>
              </a:spcAft>
              <a:buClr>
                <a:srgbClr val="78BE20"/>
              </a:buClr>
              <a:buSzTx/>
              <a:buFont typeface="Arial" panose="020B0604020202020204" pitchFamily="34" charset="0"/>
              <a:buChar char="•"/>
              <a:tabLst/>
              <a:defRPr/>
            </a:pPr>
            <a:r>
              <a:rPr kumimoji="0" lang="en-US" sz="1800" b="0" i="0" u="none" strike="noStrike" kern="1200" cap="none" spc="0" normalizeH="0" baseline="0" noProof="0">
                <a:ln>
                  <a:noFill/>
                </a:ln>
                <a:solidFill>
                  <a:srgbClr val="3A3B3C"/>
                </a:solidFill>
                <a:effectLst/>
                <a:uLnTx/>
                <a:uFillTx/>
                <a:latin typeface="Calibri" panose="020F0502020204030204"/>
                <a:ea typeface="+mn-ea"/>
                <a:cs typeface="+mn-cs"/>
              </a:rPr>
              <a:t>Races</a:t>
            </a:r>
          </a:p>
          <a:p>
            <a:pPr marL="285750" marR="0" lvl="0" indent="-285750" algn="l" defTabSz="914309" rtl="0" eaLnBrk="1" fontAlgn="auto" latinLnBrk="0" hangingPunct="1">
              <a:lnSpc>
                <a:spcPct val="100000"/>
              </a:lnSpc>
              <a:spcBef>
                <a:spcPts val="0"/>
              </a:spcBef>
              <a:spcAft>
                <a:spcPts val="0"/>
              </a:spcAft>
              <a:buClr>
                <a:srgbClr val="78BE20"/>
              </a:buClr>
              <a:buSzTx/>
              <a:buFont typeface="Arial" panose="020B0604020202020204" pitchFamily="34" charset="0"/>
              <a:buChar char="•"/>
              <a:tabLst/>
              <a:defRPr/>
            </a:pPr>
            <a:r>
              <a:rPr kumimoji="0" lang="en-US" sz="1800" b="0" i="0" u="none" strike="noStrike" kern="1200" cap="none" spc="0" normalizeH="0" baseline="0" noProof="0">
                <a:ln>
                  <a:noFill/>
                </a:ln>
                <a:solidFill>
                  <a:srgbClr val="3A3B3C"/>
                </a:solidFill>
                <a:effectLst/>
                <a:uLnTx/>
                <a:uFillTx/>
                <a:latin typeface="Calibri" panose="020F0502020204030204"/>
                <a:ea typeface="+mn-ea"/>
                <a:cs typeface="+mn-cs"/>
              </a:rPr>
              <a:t>Parades</a:t>
            </a:r>
          </a:p>
          <a:p>
            <a:endParaRPr lang="en-US"/>
          </a:p>
        </p:txBody>
      </p:sp>
      <p:sp>
        <p:nvSpPr>
          <p:cNvPr id="24" name="Text Placeholder 23">
            <a:extLst>
              <a:ext uri="{FF2B5EF4-FFF2-40B4-BE49-F238E27FC236}">
                <a16:creationId xmlns:a16="http://schemas.microsoft.com/office/drawing/2014/main" id="{F7805BA3-BD27-5236-F718-ACC5667A773C}"/>
              </a:ext>
            </a:extLst>
          </p:cNvPr>
          <p:cNvSpPr>
            <a:spLocks noGrp="1"/>
          </p:cNvSpPr>
          <p:nvPr>
            <p:ph type="body" sz="quarter" idx="17"/>
          </p:nvPr>
        </p:nvSpPr>
        <p:spPr>
          <a:xfrm>
            <a:off x="6625284" y="3757077"/>
            <a:ext cx="3712463" cy="1449923"/>
          </a:xfrm>
        </p:spPr>
        <p:txBody>
          <a:bodyPr lIns="548640"/>
          <a:lstStyle/>
          <a:p>
            <a:pPr marL="285750" marR="0" lvl="0" indent="-285750" algn="l" defTabSz="914309" rtl="0" eaLnBrk="1" fontAlgn="auto" latinLnBrk="0" hangingPunct="1">
              <a:lnSpc>
                <a:spcPct val="100000"/>
              </a:lnSpc>
              <a:spcBef>
                <a:spcPts val="0"/>
              </a:spcBef>
              <a:spcAft>
                <a:spcPts val="0"/>
              </a:spcAft>
              <a:buClr>
                <a:srgbClr val="78BE20"/>
              </a:buClr>
              <a:buSzTx/>
              <a:buFont typeface="Arial" panose="020B0604020202020204" pitchFamily="34" charset="0"/>
              <a:buChar char="•"/>
              <a:tabLst/>
              <a:defRPr/>
            </a:pPr>
            <a:r>
              <a:rPr kumimoji="0" lang="en-US" sz="1800" b="0" i="0" u="none" strike="noStrike" kern="1200" cap="none" spc="0" normalizeH="0" baseline="0" noProof="0">
                <a:ln>
                  <a:noFill/>
                </a:ln>
                <a:solidFill>
                  <a:srgbClr val="3A3B3C"/>
                </a:solidFill>
                <a:effectLst/>
                <a:uLnTx/>
                <a:uFillTx/>
                <a:latin typeface="Calibri" panose="020F0502020204030204"/>
                <a:ea typeface="+mn-ea"/>
                <a:cs typeface="+mn-cs"/>
              </a:rPr>
              <a:t>No event too small</a:t>
            </a:r>
          </a:p>
          <a:p>
            <a:pPr marL="285750" marR="0" lvl="0" indent="-285750" algn="l" defTabSz="914309" rtl="0" eaLnBrk="1" fontAlgn="auto" latinLnBrk="0" hangingPunct="1">
              <a:lnSpc>
                <a:spcPct val="100000"/>
              </a:lnSpc>
              <a:spcBef>
                <a:spcPts val="0"/>
              </a:spcBef>
              <a:spcAft>
                <a:spcPts val="0"/>
              </a:spcAft>
              <a:buClr>
                <a:srgbClr val="78BE20"/>
              </a:buClr>
              <a:buSzTx/>
              <a:buFont typeface="Arial" panose="020B0604020202020204" pitchFamily="34" charset="0"/>
              <a:buChar char="•"/>
              <a:tabLst/>
              <a:defRPr/>
            </a:pPr>
            <a:r>
              <a:rPr kumimoji="0" lang="en-US" sz="1800" b="0" i="0" u="none" strike="noStrike" kern="1200" cap="none" spc="0" normalizeH="0" baseline="0" noProof="0">
                <a:ln>
                  <a:noFill/>
                </a:ln>
                <a:solidFill>
                  <a:srgbClr val="3A3B3C"/>
                </a:solidFill>
                <a:effectLst/>
                <a:uLnTx/>
                <a:uFillTx/>
                <a:latin typeface="Calibri" panose="020F0502020204030204"/>
                <a:ea typeface="+mn-ea"/>
                <a:cs typeface="+mn-cs"/>
              </a:rPr>
              <a:t>Keep an open mind</a:t>
            </a:r>
          </a:p>
          <a:p>
            <a:pPr marL="285750" marR="0" lvl="0" indent="-285750" algn="l" defTabSz="914309" rtl="0" eaLnBrk="1" fontAlgn="auto" latinLnBrk="0" hangingPunct="1">
              <a:lnSpc>
                <a:spcPct val="100000"/>
              </a:lnSpc>
              <a:spcBef>
                <a:spcPts val="0"/>
              </a:spcBef>
              <a:spcAft>
                <a:spcPts val="0"/>
              </a:spcAft>
              <a:buClr>
                <a:srgbClr val="78BE20"/>
              </a:buClr>
              <a:buSzTx/>
              <a:buFont typeface="Arial" panose="020B0604020202020204" pitchFamily="34" charset="0"/>
              <a:buChar char="•"/>
              <a:tabLst/>
              <a:defRPr/>
            </a:pPr>
            <a:r>
              <a:rPr kumimoji="0" lang="en-US" sz="1800" b="0" i="0" u="none" strike="noStrike" kern="1200" cap="none" spc="0" normalizeH="0" baseline="0" noProof="0">
                <a:ln>
                  <a:noFill/>
                </a:ln>
                <a:solidFill>
                  <a:srgbClr val="3A3B3C"/>
                </a:solidFill>
                <a:effectLst/>
                <a:uLnTx/>
                <a:uFillTx/>
                <a:latin typeface="Calibri" panose="020F0502020204030204"/>
                <a:ea typeface="+mn-ea"/>
                <a:cs typeface="+mn-cs"/>
              </a:rPr>
              <a:t>Embrace trial and error</a:t>
            </a:r>
          </a:p>
          <a:p>
            <a:endParaRPr lang="en-US"/>
          </a:p>
        </p:txBody>
      </p:sp>
      <p:sp>
        <p:nvSpPr>
          <p:cNvPr id="2" name="Title 1">
            <a:extLst>
              <a:ext uri="{FF2B5EF4-FFF2-40B4-BE49-F238E27FC236}">
                <a16:creationId xmlns:a16="http://schemas.microsoft.com/office/drawing/2014/main" id="{5DF83DA9-1855-02FB-C0ED-1188AFEED330}"/>
              </a:ext>
            </a:extLst>
          </p:cNvPr>
          <p:cNvSpPr>
            <a:spLocks noGrp="1"/>
          </p:cNvSpPr>
          <p:nvPr>
            <p:ph type="title"/>
          </p:nvPr>
        </p:nvSpPr>
        <p:spPr/>
        <p:txBody>
          <a:bodyPr/>
          <a:lstStyle/>
          <a:p>
            <a:r>
              <a:rPr lang="en-US"/>
              <a:t>Do grassroots events, no matter how small</a:t>
            </a:r>
          </a:p>
        </p:txBody>
      </p:sp>
      <p:sp>
        <p:nvSpPr>
          <p:cNvPr id="4" name="Slide Number Placeholder 3">
            <a:extLst>
              <a:ext uri="{FF2B5EF4-FFF2-40B4-BE49-F238E27FC236}">
                <a16:creationId xmlns:a16="http://schemas.microsoft.com/office/drawing/2014/main" id="{772606A9-3F76-3119-C9B0-F45D12540DCE}"/>
              </a:ext>
            </a:extLst>
          </p:cNvPr>
          <p:cNvSpPr>
            <a:spLocks noGrp="1"/>
          </p:cNvSpPr>
          <p:nvPr>
            <p:ph type="sldNum" sz="quarter" idx="19"/>
          </p:nvPr>
        </p:nvSpPr>
        <p:spPr/>
        <p:txBody>
          <a:bodyPr/>
          <a:lstStyle/>
          <a:p>
            <a:fld id="{5CF949D5-5359-954F-9CD0-E59B900CC304}" type="slidenum">
              <a:rPr lang="en-US" smtClean="0"/>
              <a:t>17</a:t>
            </a:fld>
            <a:endParaRPr lang="en-US"/>
          </a:p>
        </p:txBody>
      </p:sp>
      <p:sp>
        <p:nvSpPr>
          <p:cNvPr id="3" name="Footer Placeholder 2">
            <a:extLst>
              <a:ext uri="{FF2B5EF4-FFF2-40B4-BE49-F238E27FC236}">
                <a16:creationId xmlns:a16="http://schemas.microsoft.com/office/drawing/2014/main" id="{38626799-7A01-D51A-8617-B52D48D4C845}"/>
              </a:ext>
            </a:extLst>
          </p:cNvPr>
          <p:cNvSpPr>
            <a:spLocks noGrp="1"/>
          </p:cNvSpPr>
          <p:nvPr>
            <p:ph type="ftr" sz="quarter" idx="20"/>
          </p:nvPr>
        </p:nvSpPr>
        <p:spPr/>
        <p:txBody>
          <a:bodyPr/>
          <a:lstStyle/>
          <a:p>
            <a:pPr algn="l"/>
            <a:r>
              <a:rPr lang="en-US"/>
              <a:t>For agent use only. Confidential and proprietary. Do not distribute.</a:t>
            </a:r>
          </a:p>
        </p:txBody>
      </p:sp>
      <p:sp>
        <p:nvSpPr>
          <p:cNvPr id="10" name="TextBox 9">
            <a:extLst>
              <a:ext uri="{FF2B5EF4-FFF2-40B4-BE49-F238E27FC236}">
                <a16:creationId xmlns:a16="http://schemas.microsoft.com/office/drawing/2014/main" id="{F6ED75C9-1195-D60A-0233-A98849539513}"/>
              </a:ext>
            </a:extLst>
          </p:cNvPr>
          <p:cNvSpPr txBox="1"/>
          <p:nvPr/>
        </p:nvSpPr>
        <p:spPr>
          <a:xfrm>
            <a:off x="3686746" y="5496867"/>
            <a:ext cx="512330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cs typeface="Calibri"/>
              </a:rPr>
              <a:t>Doing well by doing good for veterans</a:t>
            </a:r>
            <a:endParaRPr lang="en-US" sz="2400"/>
          </a:p>
        </p:txBody>
      </p:sp>
      <p:sp>
        <p:nvSpPr>
          <p:cNvPr id="25" name="TextBox 24">
            <a:extLst>
              <a:ext uri="{FF2B5EF4-FFF2-40B4-BE49-F238E27FC236}">
                <a16:creationId xmlns:a16="http://schemas.microsoft.com/office/drawing/2014/main" id="{48D3DD2B-67C4-12A8-181A-A4418F5F3B0E}"/>
              </a:ext>
            </a:extLst>
          </p:cNvPr>
          <p:cNvSpPr txBox="1"/>
          <p:nvPr/>
        </p:nvSpPr>
        <p:spPr>
          <a:xfrm>
            <a:off x="2173700" y="3295413"/>
            <a:ext cx="3710399" cy="461665"/>
          </a:xfrm>
          <a:prstGeom prst="rect">
            <a:avLst/>
          </a:prstGeom>
          <a:noFill/>
        </p:spPr>
        <p:txBody>
          <a:bodyPr wrap="square" rtlCol="0">
            <a:spAutoFit/>
          </a:bodyPr>
          <a:lstStyle/>
          <a:p>
            <a:pPr algn="ctr"/>
            <a:r>
              <a:rPr lang="en-US" sz="2400" b="1">
                <a:solidFill>
                  <a:schemeClr val="tx2"/>
                </a:solidFill>
              </a:rPr>
              <a:t>IDEAS</a:t>
            </a:r>
          </a:p>
        </p:txBody>
      </p:sp>
      <p:sp>
        <p:nvSpPr>
          <p:cNvPr id="27" name="TextBox 26">
            <a:extLst>
              <a:ext uri="{FF2B5EF4-FFF2-40B4-BE49-F238E27FC236}">
                <a16:creationId xmlns:a16="http://schemas.microsoft.com/office/drawing/2014/main" id="{EC8F2598-AEA6-6DA6-EF3F-49BB3AEB0FFA}"/>
              </a:ext>
            </a:extLst>
          </p:cNvPr>
          <p:cNvSpPr txBox="1"/>
          <p:nvPr/>
        </p:nvSpPr>
        <p:spPr>
          <a:xfrm>
            <a:off x="6625284" y="3295412"/>
            <a:ext cx="3710399" cy="461665"/>
          </a:xfrm>
          <a:prstGeom prst="rect">
            <a:avLst/>
          </a:prstGeom>
          <a:noFill/>
        </p:spPr>
        <p:txBody>
          <a:bodyPr wrap="square" rtlCol="0">
            <a:spAutoFit/>
          </a:bodyPr>
          <a:lstStyle/>
          <a:p>
            <a:pPr algn="ctr"/>
            <a:r>
              <a:rPr lang="en-US" sz="2400" b="1">
                <a:solidFill>
                  <a:schemeClr val="tx2"/>
                </a:solidFill>
              </a:rPr>
              <a:t>BEST PRACTICES</a:t>
            </a:r>
          </a:p>
        </p:txBody>
      </p:sp>
      <p:grpSp>
        <p:nvGrpSpPr>
          <p:cNvPr id="63" name="Group 295" title="Checklist icon">
            <a:extLst>
              <a:ext uri="{FF2B5EF4-FFF2-40B4-BE49-F238E27FC236}">
                <a16:creationId xmlns:a16="http://schemas.microsoft.com/office/drawing/2014/main" id="{27F3EACD-DF52-BADC-50F5-CAE09E7BCB73}"/>
              </a:ext>
            </a:extLst>
          </p:cNvPr>
          <p:cNvGrpSpPr>
            <a:grpSpLocks noChangeAspect="1"/>
          </p:cNvGrpSpPr>
          <p:nvPr/>
        </p:nvGrpSpPr>
        <p:grpSpPr bwMode="auto">
          <a:xfrm>
            <a:off x="8005194" y="2035071"/>
            <a:ext cx="950576" cy="1083696"/>
            <a:chOff x="5536" y="3511"/>
            <a:chExt cx="507" cy="578"/>
          </a:xfrm>
          <a:solidFill>
            <a:schemeClr val="accent1"/>
          </a:solidFill>
        </p:grpSpPr>
        <p:sp>
          <p:nvSpPr>
            <p:cNvPr id="64" name="Freeform 296">
              <a:extLst>
                <a:ext uri="{FF2B5EF4-FFF2-40B4-BE49-F238E27FC236}">
                  <a16:creationId xmlns:a16="http://schemas.microsoft.com/office/drawing/2014/main" id="{4CCB4E50-5A74-856B-5BC4-1B3F991C72E1}"/>
                </a:ext>
              </a:extLst>
            </p:cNvPr>
            <p:cNvSpPr>
              <a:spLocks/>
            </p:cNvSpPr>
            <p:nvPr/>
          </p:nvSpPr>
          <p:spPr bwMode="auto">
            <a:xfrm>
              <a:off x="5536" y="3511"/>
              <a:ext cx="387" cy="509"/>
            </a:xfrm>
            <a:custGeom>
              <a:avLst/>
              <a:gdLst>
                <a:gd name="T0" fmla="*/ 55 w 129"/>
                <a:gd name="T1" fmla="*/ 170 h 170"/>
                <a:gd name="T2" fmla="*/ 24 w 129"/>
                <a:gd name="T3" fmla="*/ 170 h 170"/>
                <a:gd name="T4" fmla="*/ 0 w 129"/>
                <a:gd name="T5" fmla="*/ 147 h 170"/>
                <a:gd name="T6" fmla="*/ 0 w 129"/>
                <a:gd name="T7" fmla="*/ 142 h 170"/>
                <a:gd name="T8" fmla="*/ 0 w 129"/>
                <a:gd name="T9" fmla="*/ 3 h 170"/>
                <a:gd name="T10" fmla="*/ 3 w 129"/>
                <a:gd name="T11" fmla="*/ 0 h 170"/>
                <a:gd name="T12" fmla="*/ 88 w 129"/>
                <a:gd name="T13" fmla="*/ 0 h 170"/>
                <a:gd name="T14" fmla="*/ 91 w 129"/>
                <a:gd name="T15" fmla="*/ 1 h 170"/>
                <a:gd name="T16" fmla="*/ 128 w 129"/>
                <a:gd name="T17" fmla="*/ 39 h 170"/>
                <a:gd name="T18" fmla="*/ 129 w 129"/>
                <a:gd name="T19" fmla="*/ 41 h 170"/>
                <a:gd name="T20" fmla="*/ 129 w 129"/>
                <a:gd name="T21" fmla="*/ 140 h 170"/>
                <a:gd name="T22" fmla="*/ 126 w 129"/>
                <a:gd name="T23" fmla="*/ 144 h 170"/>
                <a:gd name="T24" fmla="*/ 122 w 129"/>
                <a:gd name="T25" fmla="*/ 140 h 170"/>
                <a:gd name="T26" fmla="*/ 122 w 129"/>
                <a:gd name="T27" fmla="*/ 42 h 170"/>
                <a:gd name="T28" fmla="*/ 87 w 129"/>
                <a:gd name="T29" fmla="*/ 7 h 170"/>
                <a:gd name="T30" fmla="*/ 6 w 129"/>
                <a:gd name="T31" fmla="*/ 7 h 170"/>
                <a:gd name="T32" fmla="*/ 7 w 129"/>
                <a:gd name="T33" fmla="*/ 147 h 170"/>
                <a:gd name="T34" fmla="*/ 24 w 129"/>
                <a:gd name="T35" fmla="*/ 164 h 170"/>
                <a:gd name="T36" fmla="*/ 28 w 129"/>
                <a:gd name="T37" fmla="*/ 164 h 170"/>
                <a:gd name="T38" fmla="*/ 55 w 129"/>
                <a:gd name="T39" fmla="*/ 164 h 170"/>
                <a:gd name="T40" fmla="*/ 59 w 129"/>
                <a:gd name="T41" fmla="*/ 167 h 170"/>
                <a:gd name="T42" fmla="*/ 55 w 129"/>
                <a:gd name="T43"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9" h="170">
                  <a:moveTo>
                    <a:pt x="55" y="170"/>
                  </a:moveTo>
                  <a:cubicBezTo>
                    <a:pt x="24" y="170"/>
                    <a:pt x="24" y="170"/>
                    <a:pt x="24" y="170"/>
                  </a:cubicBezTo>
                  <a:cubicBezTo>
                    <a:pt x="11" y="170"/>
                    <a:pt x="0" y="160"/>
                    <a:pt x="0" y="147"/>
                  </a:cubicBezTo>
                  <a:cubicBezTo>
                    <a:pt x="0" y="142"/>
                    <a:pt x="0" y="142"/>
                    <a:pt x="0" y="142"/>
                  </a:cubicBezTo>
                  <a:cubicBezTo>
                    <a:pt x="0" y="3"/>
                    <a:pt x="0" y="3"/>
                    <a:pt x="0" y="3"/>
                  </a:cubicBezTo>
                  <a:cubicBezTo>
                    <a:pt x="0" y="2"/>
                    <a:pt x="1" y="0"/>
                    <a:pt x="3" y="0"/>
                  </a:cubicBezTo>
                  <a:cubicBezTo>
                    <a:pt x="88" y="0"/>
                    <a:pt x="88" y="0"/>
                    <a:pt x="88" y="0"/>
                  </a:cubicBezTo>
                  <a:cubicBezTo>
                    <a:pt x="89" y="0"/>
                    <a:pt x="90" y="0"/>
                    <a:pt x="91" y="1"/>
                  </a:cubicBezTo>
                  <a:cubicBezTo>
                    <a:pt x="128" y="39"/>
                    <a:pt x="128" y="39"/>
                    <a:pt x="128" y="39"/>
                  </a:cubicBezTo>
                  <a:cubicBezTo>
                    <a:pt x="129" y="39"/>
                    <a:pt x="129" y="40"/>
                    <a:pt x="129" y="41"/>
                  </a:cubicBezTo>
                  <a:cubicBezTo>
                    <a:pt x="129" y="140"/>
                    <a:pt x="129" y="140"/>
                    <a:pt x="129" y="140"/>
                  </a:cubicBezTo>
                  <a:cubicBezTo>
                    <a:pt x="129" y="142"/>
                    <a:pt x="128" y="144"/>
                    <a:pt x="126" y="144"/>
                  </a:cubicBezTo>
                  <a:cubicBezTo>
                    <a:pt x="124" y="144"/>
                    <a:pt x="122" y="142"/>
                    <a:pt x="122" y="140"/>
                  </a:cubicBezTo>
                  <a:cubicBezTo>
                    <a:pt x="122" y="42"/>
                    <a:pt x="122" y="42"/>
                    <a:pt x="122" y="42"/>
                  </a:cubicBezTo>
                  <a:cubicBezTo>
                    <a:pt x="87" y="7"/>
                    <a:pt x="87" y="7"/>
                    <a:pt x="87" y="7"/>
                  </a:cubicBezTo>
                  <a:cubicBezTo>
                    <a:pt x="6" y="7"/>
                    <a:pt x="6" y="7"/>
                    <a:pt x="6" y="7"/>
                  </a:cubicBezTo>
                  <a:cubicBezTo>
                    <a:pt x="7" y="147"/>
                    <a:pt x="7" y="147"/>
                    <a:pt x="7" y="147"/>
                  </a:cubicBezTo>
                  <a:cubicBezTo>
                    <a:pt x="7" y="156"/>
                    <a:pt x="14" y="164"/>
                    <a:pt x="24" y="164"/>
                  </a:cubicBezTo>
                  <a:cubicBezTo>
                    <a:pt x="28" y="164"/>
                    <a:pt x="28" y="164"/>
                    <a:pt x="28" y="164"/>
                  </a:cubicBezTo>
                  <a:cubicBezTo>
                    <a:pt x="55" y="164"/>
                    <a:pt x="55" y="164"/>
                    <a:pt x="55" y="164"/>
                  </a:cubicBezTo>
                  <a:cubicBezTo>
                    <a:pt x="57" y="164"/>
                    <a:pt x="59" y="165"/>
                    <a:pt x="59" y="167"/>
                  </a:cubicBezTo>
                  <a:cubicBezTo>
                    <a:pt x="59" y="169"/>
                    <a:pt x="57" y="170"/>
                    <a:pt x="55"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5" name="Freeform 297">
              <a:extLst>
                <a:ext uri="{FF2B5EF4-FFF2-40B4-BE49-F238E27FC236}">
                  <a16:creationId xmlns:a16="http://schemas.microsoft.com/office/drawing/2014/main" id="{E6F6A6B7-E5F9-5487-0959-A3B102211F2C}"/>
                </a:ext>
              </a:extLst>
            </p:cNvPr>
            <p:cNvSpPr>
              <a:spLocks/>
            </p:cNvSpPr>
            <p:nvPr/>
          </p:nvSpPr>
          <p:spPr bwMode="auto">
            <a:xfrm>
              <a:off x="5779" y="3511"/>
              <a:ext cx="144" cy="144"/>
            </a:xfrm>
            <a:custGeom>
              <a:avLst/>
              <a:gdLst>
                <a:gd name="T0" fmla="*/ 45 w 48"/>
                <a:gd name="T1" fmla="*/ 48 h 48"/>
                <a:gd name="T2" fmla="*/ 25 w 48"/>
                <a:gd name="T3" fmla="*/ 48 h 48"/>
                <a:gd name="T4" fmla="*/ 1 w 48"/>
                <a:gd name="T5" fmla="*/ 24 h 48"/>
                <a:gd name="T6" fmla="*/ 0 w 48"/>
                <a:gd name="T7" fmla="*/ 15 h 48"/>
                <a:gd name="T8" fmla="*/ 0 w 48"/>
                <a:gd name="T9" fmla="*/ 3 h 48"/>
                <a:gd name="T10" fmla="*/ 4 w 48"/>
                <a:gd name="T11" fmla="*/ 0 h 48"/>
                <a:gd name="T12" fmla="*/ 7 w 48"/>
                <a:gd name="T13" fmla="*/ 3 h 48"/>
                <a:gd name="T14" fmla="*/ 7 w 48"/>
                <a:gd name="T15" fmla="*/ 24 h 48"/>
                <a:gd name="T16" fmla="*/ 25 w 48"/>
                <a:gd name="T17" fmla="*/ 41 h 48"/>
                <a:gd name="T18" fmla="*/ 45 w 48"/>
                <a:gd name="T19" fmla="*/ 41 h 48"/>
                <a:gd name="T20" fmla="*/ 48 w 48"/>
                <a:gd name="T21" fmla="*/ 44 h 48"/>
                <a:gd name="T22" fmla="*/ 45 w 48"/>
                <a:gd name="T2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8">
                  <a:moveTo>
                    <a:pt x="45" y="48"/>
                  </a:moveTo>
                  <a:cubicBezTo>
                    <a:pt x="25" y="48"/>
                    <a:pt x="25" y="48"/>
                    <a:pt x="25" y="48"/>
                  </a:cubicBezTo>
                  <a:cubicBezTo>
                    <a:pt x="12" y="48"/>
                    <a:pt x="1" y="37"/>
                    <a:pt x="1" y="24"/>
                  </a:cubicBezTo>
                  <a:cubicBezTo>
                    <a:pt x="0" y="15"/>
                    <a:pt x="0" y="15"/>
                    <a:pt x="0" y="15"/>
                  </a:cubicBezTo>
                  <a:cubicBezTo>
                    <a:pt x="0" y="3"/>
                    <a:pt x="0" y="3"/>
                    <a:pt x="0" y="3"/>
                  </a:cubicBezTo>
                  <a:cubicBezTo>
                    <a:pt x="0" y="2"/>
                    <a:pt x="2" y="0"/>
                    <a:pt x="4" y="0"/>
                  </a:cubicBezTo>
                  <a:cubicBezTo>
                    <a:pt x="6" y="0"/>
                    <a:pt x="7" y="2"/>
                    <a:pt x="7" y="3"/>
                  </a:cubicBezTo>
                  <a:cubicBezTo>
                    <a:pt x="7" y="24"/>
                    <a:pt x="7" y="24"/>
                    <a:pt x="7" y="24"/>
                  </a:cubicBezTo>
                  <a:cubicBezTo>
                    <a:pt x="7" y="33"/>
                    <a:pt x="15" y="41"/>
                    <a:pt x="25" y="41"/>
                  </a:cubicBezTo>
                  <a:cubicBezTo>
                    <a:pt x="45" y="41"/>
                    <a:pt x="45" y="41"/>
                    <a:pt x="45" y="41"/>
                  </a:cubicBezTo>
                  <a:cubicBezTo>
                    <a:pt x="47" y="41"/>
                    <a:pt x="48" y="42"/>
                    <a:pt x="48" y="44"/>
                  </a:cubicBezTo>
                  <a:cubicBezTo>
                    <a:pt x="48" y="46"/>
                    <a:pt x="47" y="48"/>
                    <a:pt x="4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6" name="Freeform 298">
              <a:extLst>
                <a:ext uri="{FF2B5EF4-FFF2-40B4-BE49-F238E27FC236}">
                  <a16:creationId xmlns:a16="http://schemas.microsoft.com/office/drawing/2014/main" id="{7B98E6C2-737E-6C29-B4EA-BBF2FE07E694}"/>
                </a:ext>
              </a:extLst>
            </p:cNvPr>
            <p:cNvSpPr>
              <a:spLocks noEditPoints="1"/>
            </p:cNvSpPr>
            <p:nvPr/>
          </p:nvSpPr>
          <p:spPr bwMode="auto">
            <a:xfrm>
              <a:off x="5593" y="3586"/>
              <a:ext cx="72" cy="75"/>
            </a:xfrm>
            <a:custGeom>
              <a:avLst/>
              <a:gdLst>
                <a:gd name="T0" fmla="*/ 12 w 24"/>
                <a:gd name="T1" fmla="*/ 25 h 25"/>
                <a:gd name="T2" fmla="*/ 0 w 24"/>
                <a:gd name="T3" fmla="*/ 13 h 25"/>
                <a:gd name="T4" fmla="*/ 12 w 24"/>
                <a:gd name="T5" fmla="*/ 0 h 25"/>
                <a:gd name="T6" fmla="*/ 24 w 24"/>
                <a:gd name="T7" fmla="*/ 13 h 25"/>
                <a:gd name="T8" fmla="*/ 12 w 24"/>
                <a:gd name="T9" fmla="*/ 25 h 25"/>
                <a:gd name="T10" fmla="*/ 12 w 24"/>
                <a:gd name="T11" fmla="*/ 7 h 25"/>
                <a:gd name="T12" fmla="*/ 7 w 24"/>
                <a:gd name="T13" fmla="*/ 13 h 25"/>
                <a:gd name="T14" fmla="*/ 12 w 24"/>
                <a:gd name="T15" fmla="*/ 18 h 25"/>
                <a:gd name="T16" fmla="*/ 17 w 24"/>
                <a:gd name="T17" fmla="*/ 13 h 25"/>
                <a:gd name="T18" fmla="*/ 12 w 24"/>
                <a:gd name="T19"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2" y="25"/>
                  </a:moveTo>
                  <a:cubicBezTo>
                    <a:pt x="5" y="25"/>
                    <a:pt x="0" y="19"/>
                    <a:pt x="0" y="13"/>
                  </a:cubicBezTo>
                  <a:cubicBezTo>
                    <a:pt x="0" y="6"/>
                    <a:pt x="5" y="0"/>
                    <a:pt x="12" y="0"/>
                  </a:cubicBezTo>
                  <a:cubicBezTo>
                    <a:pt x="19" y="0"/>
                    <a:pt x="24" y="6"/>
                    <a:pt x="24" y="13"/>
                  </a:cubicBezTo>
                  <a:cubicBezTo>
                    <a:pt x="24" y="19"/>
                    <a:pt x="19" y="25"/>
                    <a:pt x="12" y="25"/>
                  </a:cubicBezTo>
                  <a:close/>
                  <a:moveTo>
                    <a:pt x="12" y="7"/>
                  </a:moveTo>
                  <a:cubicBezTo>
                    <a:pt x="9" y="7"/>
                    <a:pt x="7" y="10"/>
                    <a:pt x="7" y="13"/>
                  </a:cubicBezTo>
                  <a:cubicBezTo>
                    <a:pt x="7" y="15"/>
                    <a:pt x="9" y="18"/>
                    <a:pt x="12" y="18"/>
                  </a:cubicBezTo>
                  <a:cubicBezTo>
                    <a:pt x="15" y="18"/>
                    <a:pt x="17" y="15"/>
                    <a:pt x="17" y="13"/>
                  </a:cubicBezTo>
                  <a:cubicBezTo>
                    <a:pt x="17" y="10"/>
                    <a:pt x="15"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7" name="Freeform 299">
              <a:extLst>
                <a:ext uri="{FF2B5EF4-FFF2-40B4-BE49-F238E27FC236}">
                  <a16:creationId xmlns:a16="http://schemas.microsoft.com/office/drawing/2014/main" id="{83D6B94A-A57B-C617-67B7-2CB2F9742475}"/>
                </a:ext>
              </a:extLst>
            </p:cNvPr>
            <p:cNvSpPr>
              <a:spLocks noEditPoints="1"/>
            </p:cNvSpPr>
            <p:nvPr/>
          </p:nvSpPr>
          <p:spPr bwMode="auto">
            <a:xfrm>
              <a:off x="5593" y="3730"/>
              <a:ext cx="72" cy="72"/>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7 h 24"/>
                <a:gd name="T12" fmla="*/ 7 w 24"/>
                <a:gd name="T13" fmla="*/ 12 h 24"/>
                <a:gd name="T14" fmla="*/ 12 w 24"/>
                <a:gd name="T15" fmla="*/ 18 h 24"/>
                <a:gd name="T16" fmla="*/ 17 w 24"/>
                <a:gd name="T17" fmla="*/ 12 h 24"/>
                <a:gd name="T18" fmla="*/ 12 w 24"/>
                <a:gd name="T19"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6"/>
                    <a:pt x="5" y="0"/>
                    <a:pt x="12" y="0"/>
                  </a:cubicBezTo>
                  <a:cubicBezTo>
                    <a:pt x="19" y="0"/>
                    <a:pt x="24" y="6"/>
                    <a:pt x="24" y="12"/>
                  </a:cubicBezTo>
                  <a:cubicBezTo>
                    <a:pt x="24" y="19"/>
                    <a:pt x="19" y="24"/>
                    <a:pt x="12" y="24"/>
                  </a:cubicBezTo>
                  <a:close/>
                  <a:moveTo>
                    <a:pt x="12" y="7"/>
                  </a:moveTo>
                  <a:cubicBezTo>
                    <a:pt x="9" y="7"/>
                    <a:pt x="7" y="9"/>
                    <a:pt x="7" y="12"/>
                  </a:cubicBezTo>
                  <a:cubicBezTo>
                    <a:pt x="7" y="15"/>
                    <a:pt x="9" y="18"/>
                    <a:pt x="12" y="18"/>
                  </a:cubicBezTo>
                  <a:cubicBezTo>
                    <a:pt x="15" y="18"/>
                    <a:pt x="17" y="15"/>
                    <a:pt x="17" y="12"/>
                  </a:cubicBezTo>
                  <a:cubicBezTo>
                    <a:pt x="17" y="9"/>
                    <a:pt x="15"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8" name="Freeform 300">
              <a:extLst>
                <a:ext uri="{FF2B5EF4-FFF2-40B4-BE49-F238E27FC236}">
                  <a16:creationId xmlns:a16="http://schemas.microsoft.com/office/drawing/2014/main" id="{67B4FF01-0BBB-16DD-FE3C-295400350DCB}"/>
                </a:ext>
              </a:extLst>
            </p:cNvPr>
            <p:cNvSpPr>
              <a:spLocks noEditPoints="1"/>
            </p:cNvSpPr>
            <p:nvPr/>
          </p:nvSpPr>
          <p:spPr bwMode="auto">
            <a:xfrm>
              <a:off x="5593" y="3873"/>
              <a:ext cx="72" cy="72"/>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7 h 24"/>
                <a:gd name="T12" fmla="*/ 7 w 24"/>
                <a:gd name="T13" fmla="*/ 12 h 24"/>
                <a:gd name="T14" fmla="*/ 12 w 24"/>
                <a:gd name="T15" fmla="*/ 17 h 24"/>
                <a:gd name="T16" fmla="*/ 17 w 24"/>
                <a:gd name="T17" fmla="*/ 12 h 24"/>
                <a:gd name="T18" fmla="*/ 12 w 24"/>
                <a:gd name="T19"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close/>
                  <a:moveTo>
                    <a:pt x="12" y="7"/>
                  </a:moveTo>
                  <a:cubicBezTo>
                    <a:pt x="9" y="7"/>
                    <a:pt x="7" y="9"/>
                    <a:pt x="7" y="12"/>
                  </a:cubicBezTo>
                  <a:cubicBezTo>
                    <a:pt x="7" y="15"/>
                    <a:pt x="9" y="17"/>
                    <a:pt x="12" y="17"/>
                  </a:cubicBezTo>
                  <a:cubicBezTo>
                    <a:pt x="15" y="17"/>
                    <a:pt x="17" y="15"/>
                    <a:pt x="17" y="12"/>
                  </a:cubicBezTo>
                  <a:cubicBezTo>
                    <a:pt x="17" y="9"/>
                    <a:pt x="15"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9" name="Freeform 301">
              <a:extLst>
                <a:ext uri="{FF2B5EF4-FFF2-40B4-BE49-F238E27FC236}">
                  <a16:creationId xmlns:a16="http://schemas.microsoft.com/office/drawing/2014/main" id="{6C8C2F5B-AF5F-DD7A-9CA1-72700E2790BD}"/>
                </a:ext>
              </a:extLst>
            </p:cNvPr>
            <p:cNvSpPr>
              <a:spLocks/>
            </p:cNvSpPr>
            <p:nvPr/>
          </p:nvSpPr>
          <p:spPr bwMode="auto">
            <a:xfrm>
              <a:off x="5725" y="3873"/>
              <a:ext cx="318" cy="216"/>
            </a:xfrm>
            <a:custGeom>
              <a:avLst/>
              <a:gdLst>
                <a:gd name="T0" fmla="*/ 38 w 106"/>
                <a:gd name="T1" fmla="*/ 72 h 72"/>
                <a:gd name="T2" fmla="*/ 38 w 106"/>
                <a:gd name="T3" fmla="*/ 72 h 72"/>
                <a:gd name="T4" fmla="*/ 35 w 106"/>
                <a:gd name="T5" fmla="*/ 71 h 72"/>
                <a:gd name="T6" fmla="*/ 2 w 106"/>
                <a:gd name="T7" fmla="*/ 38 h 72"/>
                <a:gd name="T8" fmla="*/ 2 w 106"/>
                <a:gd name="T9" fmla="*/ 33 h 72"/>
                <a:gd name="T10" fmla="*/ 7 w 106"/>
                <a:gd name="T11" fmla="*/ 33 h 72"/>
                <a:gd name="T12" fmla="*/ 38 w 106"/>
                <a:gd name="T13" fmla="*/ 64 h 72"/>
                <a:gd name="T14" fmla="*/ 100 w 106"/>
                <a:gd name="T15" fmla="*/ 1 h 72"/>
                <a:gd name="T16" fmla="*/ 105 w 106"/>
                <a:gd name="T17" fmla="*/ 1 h 72"/>
                <a:gd name="T18" fmla="*/ 105 w 106"/>
                <a:gd name="T19" fmla="*/ 6 h 72"/>
                <a:gd name="T20" fmla="*/ 40 w 106"/>
                <a:gd name="T21" fmla="*/ 71 h 72"/>
                <a:gd name="T22" fmla="*/ 38 w 106"/>
                <a:gd name="T2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72">
                  <a:moveTo>
                    <a:pt x="38" y="72"/>
                  </a:moveTo>
                  <a:cubicBezTo>
                    <a:pt x="38" y="72"/>
                    <a:pt x="38" y="72"/>
                    <a:pt x="38" y="72"/>
                  </a:cubicBezTo>
                  <a:cubicBezTo>
                    <a:pt x="37" y="72"/>
                    <a:pt x="36" y="72"/>
                    <a:pt x="35" y="71"/>
                  </a:cubicBezTo>
                  <a:cubicBezTo>
                    <a:pt x="2" y="38"/>
                    <a:pt x="2" y="38"/>
                    <a:pt x="2" y="38"/>
                  </a:cubicBezTo>
                  <a:cubicBezTo>
                    <a:pt x="0" y="37"/>
                    <a:pt x="0" y="34"/>
                    <a:pt x="2" y="33"/>
                  </a:cubicBezTo>
                  <a:cubicBezTo>
                    <a:pt x="3" y="32"/>
                    <a:pt x="5" y="32"/>
                    <a:pt x="7" y="33"/>
                  </a:cubicBezTo>
                  <a:cubicBezTo>
                    <a:pt x="38" y="64"/>
                    <a:pt x="38" y="64"/>
                    <a:pt x="38" y="64"/>
                  </a:cubicBezTo>
                  <a:cubicBezTo>
                    <a:pt x="100" y="1"/>
                    <a:pt x="100" y="1"/>
                    <a:pt x="100" y="1"/>
                  </a:cubicBezTo>
                  <a:cubicBezTo>
                    <a:pt x="102" y="0"/>
                    <a:pt x="104" y="0"/>
                    <a:pt x="105" y="1"/>
                  </a:cubicBezTo>
                  <a:cubicBezTo>
                    <a:pt x="106" y="3"/>
                    <a:pt x="106" y="5"/>
                    <a:pt x="105" y="6"/>
                  </a:cubicBezTo>
                  <a:cubicBezTo>
                    <a:pt x="40" y="71"/>
                    <a:pt x="40" y="71"/>
                    <a:pt x="40" y="71"/>
                  </a:cubicBezTo>
                  <a:cubicBezTo>
                    <a:pt x="39" y="72"/>
                    <a:pt x="38" y="72"/>
                    <a:pt x="3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2" name="Group 58" title="Shoe icon">
            <a:extLst>
              <a:ext uri="{FF2B5EF4-FFF2-40B4-BE49-F238E27FC236}">
                <a16:creationId xmlns:a16="http://schemas.microsoft.com/office/drawing/2014/main" id="{343100F2-A75F-36FD-1674-7AE7AA8E3621}"/>
              </a:ext>
            </a:extLst>
          </p:cNvPr>
          <p:cNvGrpSpPr>
            <a:grpSpLocks noChangeAspect="1"/>
          </p:cNvGrpSpPr>
          <p:nvPr/>
        </p:nvGrpSpPr>
        <p:grpSpPr bwMode="auto">
          <a:xfrm>
            <a:off x="3448978" y="2228487"/>
            <a:ext cx="1380844" cy="708382"/>
            <a:chOff x="7352" y="1480"/>
            <a:chExt cx="692" cy="355"/>
          </a:xfrm>
          <a:solidFill>
            <a:schemeClr val="accent1"/>
          </a:solidFill>
        </p:grpSpPr>
        <p:sp>
          <p:nvSpPr>
            <p:cNvPr id="13" name="Freeform 59">
              <a:extLst>
                <a:ext uri="{FF2B5EF4-FFF2-40B4-BE49-F238E27FC236}">
                  <a16:creationId xmlns:a16="http://schemas.microsoft.com/office/drawing/2014/main" id="{4CD5C6A1-FA0C-9912-A365-4AADF70887B8}"/>
                </a:ext>
              </a:extLst>
            </p:cNvPr>
            <p:cNvSpPr>
              <a:spLocks noEditPoints="1"/>
            </p:cNvSpPr>
            <p:nvPr/>
          </p:nvSpPr>
          <p:spPr bwMode="auto">
            <a:xfrm>
              <a:off x="7352" y="1480"/>
              <a:ext cx="692" cy="355"/>
            </a:xfrm>
            <a:custGeom>
              <a:avLst/>
              <a:gdLst>
                <a:gd name="T0" fmla="*/ 106 w 233"/>
                <a:gd name="T1" fmla="*/ 114 h 119"/>
                <a:gd name="T2" fmla="*/ 0 w 233"/>
                <a:gd name="T3" fmla="*/ 95 h 119"/>
                <a:gd name="T4" fmla="*/ 12 w 233"/>
                <a:gd name="T5" fmla="*/ 62 h 119"/>
                <a:gd name="T6" fmla="*/ 12 w 233"/>
                <a:gd name="T7" fmla="*/ 25 h 119"/>
                <a:gd name="T8" fmla="*/ 31 w 233"/>
                <a:gd name="T9" fmla="*/ 21 h 119"/>
                <a:gd name="T10" fmla="*/ 39 w 233"/>
                <a:gd name="T11" fmla="*/ 30 h 119"/>
                <a:gd name="T12" fmla="*/ 81 w 233"/>
                <a:gd name="T13" fmla="*/ 28 h 119"/>
                <a:gd name="T14" fmla="*/ 70 w 233"/>
                <a:gd name="T15" fmla="*/ 6 h 119"/>
                <a:gd name="T16" fmla="*/ 85 w 233"/>
                <a:gd name="T17" fmla="*/ 6 h 119"/>
                <a:gd name="T18" fmla="*/ 148 w 233"/>
                <a:gd name="T19" fmla="*/ 50 h 119"/>
                <a:gd name="T20" fmla="*/ 228 w 233"/>
                <a:gd name="T21" fmla="*/ 77 h 119"/>
                <a:gd name="T22" fmla="*/ 177 w 233"/>
                <a:gd name="T23" fmla="*/ 115 h 119"/>
                <a:gd name="T24" fmla="*/ 107 w 233"/>
                <a:gd name="T25" fmla="*/ 107 h 119"/>
                <a:gd name="T26" fmla="*/ 176 w 233"/>
                <a:gd name="T27" fmla="*/ 108 h 119"/>
                <a:gd name="T28" fmla="*/ 222 w 233"/>
                <a:gd name="T29" fmla="*/ 80 h 119"/>
                <a:gd name="T30" fmla="*/ 200 w 233"/>
                <a:gd name="T31" fmla="*/ 76 h 119"/>
                <a:gd name="T32" fmla="*/ 121 w 233"/>
                <a:gd name="T33" fmla="*/ 41 h 119"/>
                <a:gd name="T34" fmla="*/ 76 w 233"/>
                <a:gd name="T35" fmla="*/ 8 h 119"/>
                <a:gd name="T36" fmla="*/ 87 w 233"/>
                <a:gd name="T37" fmla="*/ 30 h 119"/>
                <a:gd name="T38" fmla="*/ 34 w 233"/>
                <a:gd name="T39" fmla="*/ 34 h 119"/>
                <a:gd name="T40" fmla="*/ 19 w 233"/>
                <a:gd name="T41" fmla="*/ 28 h 119"/>
                <a:gd name="T42" fmla="*/ 18 w 233"/>
                <a:gd name="T43" fmla="*/ 65 h 119"/>
                <a:gd name="T44" fmla="*/ 14 w 233"/>
                <a:gd name="T45" fmla="*/ 82 h 119"/>
                <a:gd name="T46" fmla="*/ 8 w 233"/>
                <a:gd name="T47" fmla="*/ 98 h 119"/>
                <a:gd name="T48" fmla="*/ 107 w 233"/>
                <a:gd name="T49" fmla="*/ 107 h 119"/>
                <a:gd name="T50" fmla="*/ 222 w 233"/>
                <a:gd name="T51" fmla="*/ 79 h 119"/>
                <a:gd name="T52" fmla="*/ 222 w 233"/>
                <a:gd name="T53" fmla="*/ 79 h 119"/>
                <a:gd name="T54" fmla="*/ 222 w 233"/>
                <a:gd name="T55" fmla="*/ 79 h 119"/>
                <a:gd name="T56" fmla="*/ 222 w 233"/>
                <a:gd name="T57" fmla="*/ 79 h 119"/>
                <a:gd name="T58" fmla="*/ 222 w 233"/>
                <a:gd name="T59" fmla="*/ 79 h 119"/>
                <a:gd name="T60" fmla="*/ 222 w 233"/>
                <a:gd name="T61" fmla="*/ 79 h 119"/>
                <a:gd name="T62" fmla="*/ 222 w 233"/>
                <a:gd name="T63" fmla="*/ 79 h 119"/>
                <a:gd name="T64" fmla="*/ 222 w 233"/>
                <a:gd name="T65" fmla="*/ 7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119">
                  <a:moveTo>
                    <a:pt x="135" y="119"/>
                  </a:moveTo>
                  <a:cubicBezTo>
                    <a:pt x="117" y="119"/>
                    <a:pt x="109" y="116"/>
                    <a:pt x="106" y="114"/>
                  </a:cubicBezTo>
                  <a:cubicBezTo>
                    <a:pt x="51" y="117"/>
                    <a:pt x="15" y="114"/>
                    <a:pt x="3" y="103"/>
                  </a:cubicBezTo>
                  <a:cubicBezTo>
                    <a:pt x="0" y="100"/>
                    <a:pt x="0" y="97"/>
                    <a:pt x="0" y="95"/>
                  </a:cubicBezTo>
                  <a:cubicBezTo>
                    <a:pt x="0" y="85"/>
                    <a:pt x="6" y="80"/>
                    <a:pt x="9" y="77"/>
                  </a:cubicBezTo>
                  <a:cubicBezTo>
                    <a:pt x="8" y="71"/>
                    <a:pt x="10" y="67"/>
                    <a:pt x="12" y="62"/>
                  </a:cubicBezTo>
                  <a:cubicBezTo>
                    <a:pt x="13" y="58"/>
                    <a:pt x="15" y="54"/>
                    <a:pt x="14" y="48"/>
                  </a:cubicBezTo>
                  <a:cubicBezTo>
                    <a:pt x="13" y="38"/>
                    <a:pt x="12" y="30"/>
                    <a:pt x="12" y="25"/>
                  </a:cubicBezTo>
                  <a:cubicBezTo>
                    <a:pt x="12" y="23"/>
                    <a:pt x="13" y="22"/>
                    <a:pt x="15" y="21"/>
                  </a:cubicBezTo>
                  <a:cubicBezTo>
                    <a:pt x="31" y="21"/>
                    <a:pt x="31" y="21"/>
                    <a:pt x="31" y="21"/>
                  </a:cubicBezTo>
                  <a:cubicBezTo>
                    <a:pt x="32" y="21"/>
                    <a:pt x="33" y="21"/>
                    <a:pt x="33" y="22"/>
                  </a:cubicBezTo>
                  <a:cubicBezTo>
                    <a:pt x="36" y="25"/>
                    <a:pt x="38" y="28"/>
                    <a:pt x="39" y="30"/>
                  </a:cubicBezTo>
                  <a:cubicBezTo>
                    <a:pt x="43" y="35"/>
                    <a:pt x="44" y="36"/>
                    <a:pt x="61" y="33"/>
                  </a:cubicBezTo>
                  <a:cubicBezTo>
                    <a:pt x="78" y="31"/>
                    <a:pt x="80" y="29"/>
                    <a:pt x="81" y="28"/>
                  </a:cubicBezTo>
                  <a:cubicBezTo>
                    <a:pt x="81" y="28"/>
                    <a:pt x="81" y="26"/>
                    <a:pt x="75" y="20"/>
                  </a:cubicBezTo>
                  <a:cubicBezTo>
                    <a:pt x="70" y="15"/>
                    <a:pt x="68" y="10"/>
                    <a:pt x="70" y="6"/>
                  </a:cubicBezTo>
                  <a:cubicBezTo>
                    <a:pt x="70" y="3"/>
                    <a:pt x="72" y="2"/>
                    <a:pt x="74" y="1"/>
                  </a:cubicBezTo>
                  <a:cubicBezTo>
                    <a:pt x="78" y="0"/>
                    <a:pt x="82" y="2"/>
                    <a:pt x="85" y="6"/>
                  </a:cubicBezTo>
                  <a:cubicBezTo>
                    <a:pt x="101" y="23"/>
                    <a:pt x="113" y="29"/>
                    <a:pt x="124" y="35"/>
                  </a:cubicBezTo>
                  <a:cubicBezTo>
                    <a:pt x="132" y="39"/>
                    <a:pt x="140" y="43"/>
                    <a:pt x="148" y="50"/>
                  </a:cubicBezTo>
                  <a:cubicBezTo>
                    <a:pt x="169" y="67"/>
                    <a:pt x="178" y="71"/>
                    <a:pt x="200" y="70"/>
                  </a:cubicBezTo>
                  <a:cubicBezTo>
                    <a:pt x="222" y="68"/>
                    <a:pt x="227" y="74"/>
                    <a:pt x="228" y="77"/>
                  </a:cubicBezTo>
                  <a:cubicBezTo>
                    <a:pt x="233" y="83"/>
                    <a:pt x="232" y="88"/>
                    <a:pt x="231" y="92"/>
                  </a:cubicBezTo>
                  <a:cubicBezTo>
                    <a:pt x="227" y="102"/>
                    <a:pt x="209" y="110"/>
                    <a:pt x="177" y="115"/>
                  </a:cubicBezTo>
                  <a:cubicBezTo>
                    <a:pt x="159" y="118"/>
                    <a:pt x="145" y="119"/>
                    <a:pt x="135" y="119"/>
                  </a:cubicBezTo>
                  <a:close/>
                  <a:moveTo>
                    <a:pt x="107" y="107"/>
                  </a:moveTo>
                  <a:cubicBezTo>
                    <a:pt x="108" y="107"/>
                    <a:pt x="108" y="107"/>
                    <a:pt x="109" y="108"/>
                  </a:cubicBezTo>
                  <a:cubicBezTo>
                    <a:pt x="109" y="108"/>
                    <a:pt x="121" y="117"/>
                    <a:pt x="176" y="108"/>
                  </a:cubicBezTo>
                  <a:cubicBezTo>
                    <a:pt x="214" y="102"/>
                    <a:pt x="223" y="94"/>
                    <a:pt x="224" y="89"/>
                  </a:cubicBezTo>
                  <a:cubicBezTo>
                    <a:pt x="225" y="87"/>
                    <a:pt x="225" y="84"/>
                    <a:pt x="222" y="80"/>
                  </a:cubicBezTo>
                  <a:cubicBezTo>
                    <a:pt x="222" y="80"/>
                    <a:pt x="222" y="80"/>
                    <a:pt x="222" y="79"/>
                  </a:cubicBezTo>
                  <a:cubicBezTo>
                    <a:pt x="221" y="79"/>
                    <a:pt x="218" y="75"/>
                    <a:pt x="200" y="76"/>
                  </a:cubicBezTo>
                  <a:cubicBezTo>
                    <a:pt x="175" y="78"/>
                    <a:pt x="164" y="72"/>
                    <a:pt x="144" y="55"/>
                  </a:cubicBezTo>
                  <a:cubicBezTo>
                    <a:pt x="136" y="49"/>
                    <a:pt x="129" y="45"/>
                    <a:pt x="121" y="41"/>
                  </a:cubicBezTo>
                  <a:cubicBezTo>
                    <a:pt x="109" y="35"/>
                    <a:pt x="97" y="29"/>
                    <a:pt x="80" y="11"/>
                  </a:cubicBezTo>
                  <a:cubicBezTo>
                    <a:pt x="78" y="8"/>
                    <a:pt x="76" y="8"/>
                    <a:pt x="76" y="8"/>
                  </a:cubicBezTo>
                  <a:cubicBezTo>
                    <a:pt x="76" y="8"/>
                    <a:pt x="76" y="11"/>
                    <a:pt x="80" y="16"/>
                  </a:cubicBezTo>
                  <a:cubicBezTo>
                    <a:pt x="85" y="20"/>
                    <a:pt x="89" y="25"/>
                    <a:pt x="87" y="30"/>
                  </a:cubicBezTo>
                  <a:cubicBezTo>
                    <a:pt x="85" y="35"/>
                    <a:pt x="79" y="38"/>
                    <a:pt x="62" y="40"/>
                  </a:cubicBezTo>
                  <a:cubicBezTo>
                    <a:pt x="42" y="43"/>
                    <a:pt x="39" y="42"/>
                    <a:pt x="34" y="34"/>
                  </a:cubicBezTo>
                  <a:cubicBezTo>
                    <a:pt x="33" y="32"/>
                    <a:pt x="31" y="30"/>
                    <a:pt x="29" y="27"/>
                  </a:cubicBezTo>
                  <a:cubicBezTo>
                    <a:pt x="19" y="28"/>
                    <a:pt x="19" y="28"/>
                    <a:pt x="19" y="28"/>
                  </a:cubicBezTo>
                  <a:cubicBezTo>
                    <a:pt x="19" y="33"/>
                    <a:pt x="20" y="39"/>
                    <a:pt x="21" y="47"/>
                  </a:cubicBezTo>
                  <a:cubicBezTo>
                    <a:pt x="22" y="55"/>
                    <a:pt x="20" y="60"/>
                    <a:pt x="18" y="65"/>
                  </a:cubicBezTo>
                  <a:cubicBezTo>
                    <a:pt x="16" y="69"/>
                    <a:pt x="15" y="73"/>
                    <a:pt x="16" y="78"/>
                  </a:cubicBezTo>
                  <a:cubicBezTo>
                    <a:pt x="17" y="79"/>
                    <a:pt x="16" y="81"/>
                    <a:pt x="14" y="82"/>
                  </a:cubicBezTo>
                  <a:cubicBezTo>
                    <a:pt x="14" y="82"/>
                    <a:pt x="6" y="86"/>
                    <a:pt x="6" y="95"/>
                  </a:cubicBezTo>
                  <a:cubicBezTo>
                    <a:pt x="6" y="96"/>
                    <a:pt x="6" y="97"/>
                    <a:pt x="8" y="98"/>
                  </a:cubicBezTo>
                  <a:cubicBezTo>
                    <a:pt x="12" y="102"/>
                    <a:pt x="29" y="112"/>
                    <a:pt x="106" y="107"/>
                  </a:cubicBezTo>
                  <a:cubicBezTo>
                    <a:pt x="107" y="107"/>
                    <a:pt x="107" y="107"/>
                    <a:pt x="107" y="107"/>
                  </a:cubicBezTo>
                  <a:close/>
                  <a:moveTo>
                    <a:pt x="222" y="79"/>
                  </a:moveTo>
                  <a:cubicBezTo>
                    <a:pt x="222" y="79"/>
                    <a:pt x="222" y="79"/>
                    <a:pt x="222" y="79"/>
                  </a:cubicBezTo>
                  <a:close/>
                  <a:moveTo>
                    <a:pt x="222" y="79"/>
                  </a:moveTo>
                  <a:cubicBezTo>
                    <a:pt x="222" y="79"/>
                    <a:pt x="222" y="79"/>
                    <a:pt x="222" y="79"/>
                  </a:cubicBezTo>
                  <a:cubicBezTo>
                    <a:pt x="222" y="79"/>
                    <a:pt x="222" y="79"/>
                    <a:pt x="222" y="79"/>
                  </a:cubicBezTo>
                  <a:close/>
                  <a:moveTo>
                    <a:pt x="222" y="79"/>
                  </a:moveTo>
                  <a:cubicBezTo>
                    <a:pt x="222" y="79"/>
                    <a:pt x="222" y="79"/>
                    <a:pt x="222" y="79"/>
                  </a:cubicBezTo>
                  <a:cubicBezTo>
                    <a:pt x="222" y="79"/>
                    <a:pt x="222" y="79"/>
                    <a:pt x="222" y="79"/>
                  </a:cubicBezTo>
                  <a:close/>
                  <a:moveTo>
                    <a:pt x="222" y="79"/>
                  </a:moveTo>
                  <a:cubicBezTo>
                    <a:pt x="222" y="79"/>
                    <a:pt x="222" y="79"/>
                    <a:pt x="222" y="79"/>
                  </a:cubicBezTo>
                  <a:cubicBezTo>
                    <a:pt x="222" y="79"/>
                    <a:pt x="222" y="79"/>
                    <a:pt x="222" y="79"/>
                  </a:cubicBezTo>
                  <a:close/>
                  <a:moveTo>
                    <a:pt x="222" y="79"/>
                  </a:moveTo>
                  <a:cubicBezTo>
                    <a:pt x="222" y="79"/>
                    <a:pt x="222" y="79"/>
                    <a:pt x="222" y="79"/>
                  </a:cubicBezTo>
                  <a:cubicBezTo>
                    <a:pt x="222" y="79"/>
                    <a:pt x="222" y="79"/>
                    <a:pt x="222" y="79"/>
                  </a:cubicBezTo>
                  <a:close/>
                  <a:moveTo>
                    <a:pt x="222" y="79"/>
                  </a:moveTo>
                  <a:cubicBezTo>
                    <a:pt x="222" y="79"/>
                    <a:pt x="222" y="79"/>
                    <a:pt x="222" y="79"/>
                  </a:cubicBezTo>
                  <a:cubicBezTo>
                    <a:pt x="222" y="79"/>
                    <a:pt x="222" y="79"/>
                    <a:pt x="222"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4" name="Freeform 60">
              <a:extLst>
                <a:ext uri="{FF2B5EF4-FFF2-40B4-BE49-F238E27FC236}">
                  <a16:creationId xmlns:a16="http://schemas.microsoft.com/office/drawing/2014/main" id="{A4C282C0-B808-F351-48A5-C80B25829D85}"/>
                </a:ext>
              </a:extLst>
            </p:cNvPr>
            <p:cNvSpPr>
              <a:spLocks noEditPoints="1"/>
            </p:cNvSpPr>
            <p:nvPr/>
          </p:nvSpPr>
          <p:spPr bwMode="auto">
            <a:xfrm>
              <a:off x="7379" y="1692"/>
              <a:ext cx="659" cy="86"/>
            </a:xfrm>
            <a:custGeom>
              <a:avLst/>
              <a:gdLst>
                <a:gd name="T0" fmla="*/ 146 w 222"/>
                <a:gd name="T1" fmla="*/ 29 h 29"/>
                <a:gd name="T2" fmla="*/ 55 w 222"/>
                <a:gd name="T3" fmla="*/ 17 h 29"/>
                <a:gd name="T4" fmla="*/ 46 w 222"/>
                <a:gd name="T5" fmla="*/ 15 h 29"/>
                <a:gd name="T6" fmla="*/ 5 w 222"/>
                <a:gd name="T7" fmla="*/ 11 h 29"/>
                <a:gd name="T8" fmla="*/ 1 w 222"/>
                <a:gd name="T9" fmla="*/ 9 h 29"/>
                <a:gd name="T10" fmla="*/ 3 w 222"/>
                <a:gd name="T11" fmla="*/ 5 h 29"/>
                <a:gd name="T12" fmla="*/ 47 w 222"/>
                <a:gd name="T13" fmla="*/ 8 h 29"/>
                <a:gd name="T14" fmla="*/ 57 w 222"/>
                <a:gd name="T15" fmla="*/ 11 h 29"/>
                <a:gd name="T16" fmla="*/ 170 w 222"/>
                <a:gd name="T17" fmla="*/ 22 h 29"/>
                <a:gd name="T18" fmla="*/ 215 w 222"/>
                <a:gd name="T19" fmla="*/ 11 h 29"/>
                <a:gd name="T20" fmla="*/ 217 w 222"/>
                <a:gd name="T21" fmla="*/ 8 h 29"/>
                <a:gd name="T22" fmla="*/ 221 w 222"/>
                <a:gd name="T23" fmla="*/ 10 h 29"/>
                <a:gd name="T24" fmla="*/ 220 w 222"/>
                <a:gd name="T25" fmla="*/ 15 h 29"/>
                <a:gd name="T26" fmla="*/ 171 w 222"/>
                <a:gd name="T27" fmla="*/ 28 h 29"/>
                <a:gd name="T28" fmla="*/ 146 w 222"/>
                <a:gd name="T29" fmla="*/ 29 h 29"/>
                <a:gd name="T30" fmla="*/ 215 w 222"/>
                <a:gd name="T31" fmla="*/ 12 h 29"/>
                <a:gd name="T32" fmla="*/ 215 w 222"/>
                <a:gd name="T33" fmla="*/ 12 h 29"/>
                <a:gd name="T34" fmla="*/ 215 w 222"/>
                <a:gd name="T35" fmla="*/ 12 h 29"/>
                <a:gd name="T36" fmla="*/ 215 w 222"/>
                <a:gd name="T37" fmla="*/ 12 h 29"/>
                <a:gd name="T38" fmla="*/ 215 w 222"/>
                <a:gd name="T39" fmla="*/ 12 h 29"/>
                <a:gd name="T40" fmla="*/ 215 w 222"/>
                <a:gd name="T41"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2" h="29">
                  <a:moveTo>
                    <a:pt x="146" y="29"/>
                  </a:moveTo>
                  <a:cubicBezTo>
                    <a:pt x="108" y="29"/>
                    <a:pt x="78" y="22"/>
                    <a:pt x="55" y="17"/>
                  </a:cubicBezTo>
                  <a:cubicBezTo>
                    <a:pt x="46" y="15"/>
                    <a:pt x="46" y="15"/>
                    <a:pt x="46" y="15"/>
                  </a:cubicBezTo>
                  <a:cubicBezTo>
                    <a:pt x="24" y="10"/>
                    <a:pt x="14" y="7"/>
                    <a:pt x="5" y="11"/>
                  </a:cubicBezTo>
                  <a:cubicBezTo>
                    <a:pt x="4" y="12"/>
                    <a:pt x="2" y="11"/>
                    <a:pt x="1" y="9"/>
                  </a:cubicBezTo>
                  <a:cubicBezTo>
                    <a:pt x="0" y="8"/>
                    <a:pt x="1" y="6"/>
                    <a:pt x="3" y="5"/>
                  </a:cubicBezTo>
                  <a:cubicBezTo>
                    <a:pt x="13" y="0"/>
                    <a:pt x="24" y="3"/>
                    <a:pt x="47" y="8"/>
                  </a:cubicBezTo>
                  <a:cubicBezTo>
                    <a:pt x="57" y="11"/>
                    <a:pt x="57" y="11"/>
                    <a:pt x="57" y="11"/>
                  </a:cubicBezTo>
                  <a:cubicBezTo>
                    <a:pt x="84" y="17"/>
                    <a:pt x="121" y="25"/>
                    <a:pt x="170" y="22"/>
                  </a:cubicBezTo>
                  <a:cubicBezTo>
                    <a:pt x="209" y="19"/>
                    <a:pt x="214" y="12"/>
                    <a:pt x="215" y="11"/>
                  </a:cubicBezTo>
                  <a:cubicBezTo>
                    <a:pt x="215" y="10"/>
                    <a:pt x="216" y="8"/>
                    <a:pt x="217" y="8"/>
                  </a:cubicBezTo>
                  <a:cubicBezTo>
                    <a:pt x="219" y="7"/>
                    <a:pt x="221" y="8"/>
                    <a:pt x="221" y="10"/>
                  </a:cubicBezTo>
                  <a:cubicBezTo>
                    <a:pt x="222" y="11"/>
                    <a:pt x="222" y="13"/>
                    <a:pt x="220" y="15"/>
                  </a:cubicBezTo>
                  <a:cubicBezTo>
                    <a:pt x="216" y="22"/>
                    <a:pt x="199" y="26"/>
                    <a:pt x="171" y="28"/>
                  </a:cubicBezTo>
                  <a:cubicBezTo>
                    <a:pt x="162" y="29"/>
                    <a:pt x="154" y="29"/>
                    <a:pt x="146" y="29"/>
                  </a:cubicBezTo>
                  <a:close/>
                  <a:moveTo>
                    <a:pt x="215" y="12"/>
                  </a:moveTo>
                  <a:cubicBezTo>
                    <a:pt x="215" y="12"/>
                    <a:pt x="215" y="12"/>
                    <a:pt x="215" y="12"/>
                  </a:cubicBezTo>
                  <a:cubicBezTo>
                    <a:pt x="215" y="12"/>
                    <a:pt x="215" y="12"/>
                    <a:pt x="215" y="12"/>
                  </a:cubicBezTo>
                  <a:close/>
                  <a:moveTo>
                    <a:pt x="215" y="12"/>
                  </a:moveTo>
                  <a:cubicBezTo>
                    <a:pt x="215" y="12"/>
                    <a:pt x="215" y="12"/>
                    <a:pt x="215" y="12"/>
                  </a:cubicBezTo>
                  <a:cubicBezTo>
                    <a:pt x="215" y="12"/>
                    <a:pt x="215" y="12"/>
                    <a:pt x="21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5" name="Freeform 61">
              <a:extLst>
                <a:ext uri="{FF2B5EF4-FFF2-40B4-BE49-F238E27FC236}">
                  <a16:creationId xmlns:a16="http://schemas.microsoft.com/office/drawing/2014/main" id="{1B39D949-C2E3-9BFF-AFB2-D438C33C9E7B}"/>
                </a:ext>
              </a:extLst>
            </p:cNvPr>
            <p:cNvSpPr>
              <a:spLocks/>
            </p:cNvSpPr>
            <p:nvPr/>
          </p:nvSpPr>
          <p:spPr bwMode="auto">
            <a:xfrm>
              <a:off x="7661" y="1581"/>
              <a:ext cx="65" cy="48"/>
            </a:xfrm>
            <a:custGeom>
              <a:avLst/>
              <a:gdLst>
                <a:gd name="T0" fmla="*/ 4 w 22"/>
                <a:gd name="T1" fmla="*/ 16 h 16"/>
                <a:gd name="T2" fmla="*/ 0 w 22"/>
                <a:gd name="T3" fmla="*/ 14 h 16"/>
                <a:gd name="T4" fmla="*/ 3 w 22"/>
                <a:gd name="T5" fmla="*/ 10 h 16"/>
                <a:gd name="T6" fmla="*/ 15 w 22"/>
                <a:gd name="T7" fmla="*/ 2 h 16"/>
                <a:gd name="T8" fmla="*/ 20 w 22"/>
                <a:gd name="T9" fmla="*/ 1 h 16"/>
                <a:gd name="T10" fmla="*/ 21 w 22"/>
                <a:gd name="T11" fmla="*/ 5 h 16"/>
                <a:gd name="T12" fmla="*/ 4 w 22"/>
                <a:gd name="T13" fmla="*/ 16 h 16"/>
                <a:gd name="T14" fmla="*/ 4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4" y="16"/>
                  </a:moveTo>
                  <a:cubicBezTo>
                    <a:pt x="2" y="16"/>
                    <a:pt x="1" y="15"/>
                    <a:pt x="0" y="14"/>
                  </a:cubicBezTo>
                  <a:cubicBezTo>
                    <a:pt x="0" y="12"/>
                    <a:pt x="1" y="10"/>
                    <a:pt x="3" y="10"/>
                  </a:cubicBezTo>
                  <a:cubicBezTo>
                    <a:pt x="10" y="8"/>
                    <a:pt x="15" y="2"/>
                    <a:pt x="15" y="2"/>
                  </a:cubicBezTo>
                  <a:cubicBezTo>
                    <a:pt x="16" y="0"/>
                    <a:pt x="18" y="0"/>
                    <a:pt x="20" y="1"/>
                  </a:cubicBezTo>
                  <a:cubicBezTo>
                    <a:pt x="21" y="2"/>
                    <a:pt x="22" y="4"/>
                    <a:pt x="21" y="5"/>
                  </a:cubicBezTo>
                  <a:cubicBezTo>
                    <a:pt x="20" y="6"/>
                    <a:pt x="15" y="15"/>
                    <a:pt x="4" y="16"/>
                  </a:cubicBezTo>
                  <a:cubicBezTo>
                    <a:pt x="4" y="16"/>
                    <a:pt x="4" y="16"/>
                    <a:pt x="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 name="Freeform 62">
              <a:extLst>
                <a:ext uri="{FF2B5EF4-FFF2-40B4-BE49-F238E27FC236}">
                  <a16:creationId xmlns:a16="http://schemas.microsoft.com/office/drawing/2014/main" id="{4F049E48-ECEE-6EB7-698B-A70136B3F027}"/>
                </a:ext>
              </a:extLst>
            </p:cNvPr>
            <p:cNvSpPr>
              <a:spLocks/>
            </p:cNvSpPr>
            <p:nvPr/>
          </p:nvSpPr>
          <p:spPr bwMode="auto">
            <a:xfrm>
              <a:off x="7708" y="1608"/>
              <a:ext cx="66" cy="51"/>
            </a:xfrm>
            <a:custGeom>
              <a:avLst/>
              <a:gdLst>
                <a:gd name="T0" fmla="*/ 4 w 22"/>
                <a:gd name="T1" fmla="*/ 17 h 17"/>
                <a:gd name="T2" fmla="*/ 1 w 22"/>
                <a:gd name="T3" fmla="*/ 14 h 17"/>
                <a:gd name="T4" fmla="*/ 3 w 22"/>
                <a:gd name="T5" fmla="*/ 10 h 17"/>
                <a:gd name="T6" fmla="*/ 15 w 22"/>
                <a:gd name="T7" fmla="*/ 2 h 17"/>
                <a:gd name="T8" fmla="*/ 20 w 22"/>
                <a:gd name="T9" fmla="*/ 1 h 17"/>
                <a:gd name="T10" fmla="*/ 21 w 22"/>
                <a:gd name="T11" fmla="*/ 6 h 17"/>
                <a:gd name="T12" fmla="*/ 5 w 22"/>
                <a:gd name="T13" fmla="*/ 17 h 17"/>
                <a:gd name="T14" fmla="*/ 4 w 22"/>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7">
                  <a:moveTo>
                    <a:pt x="4" y="17"/>
                  </a:moveTo>
                  <a:cubicBezTo>
                    <a:pt x="2" y="17"/>
                    <a:pt x="1" y="16"/>
                    <a:pt x="1" y="14"/>
                  </a:cubicBezTo>
                  <a:cubicBezTo>
                    <a:pt x="0" y="12"/>
                    <a:pt x="2" y="11"/>
                    <a:pt x="3" y="10"/>
                  </a:cubicBezTo>
                  <a:cubicBezTo>
                    <a:pt x="11" y="9"/>
                    <a:pt x="15" y="2"/>
                    <a:pt x="15" y="2"/>
                  </a:cubicBezTo>
                  <a:cubicBezTo>
                    <a:pt x="16" y="1"/>
                    <a:pt x="18" y="0"/>
                    <a:pt x="20" y="1"/>
                  </a:cubicBezTo>
                  <a:cubicBezTo>
                    <a:pt x="22" y="2"/>
                    <a:pt x="22" y="4"/>
                    <a:pt x="21" y="6"/>
                  </a:cubicBezTo>
                  <a:cubicBezTo>
                    <a:pt x="21" y="6"/>
                    <a:pt x="15" y="15"/>
                    <a:pt x="5" y="17"/>
                  </a:cubicBezTo>
                  <a:cubicBezTo>
                    <a:pt x="4" y="17"/>
                    <a:pt x="4" y="17"/>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7" name="Freeform 63">
              <a:extLst>
                <a:ext uri="{FF2B5EF4-FFF2-40B4-BE49-F238E27FC236}">
                  <a16:creationId xmlns:a16="http://schemas.microsoft.com/office/drawing/2014/main" id="{6C66974F-7BED-8AB8-7FC6-1C4DCB37770E}"/>
                </a:ext>
              </a:extLst>
            </p:cNvPr>
            <p:cNvSpPr>
              <a:spLocks/>
            </p:cNvSpPr>
            <p:nvPr/>
          </p:nvSpPr>
          <p:spPr bwMode="auto">
            <a:xfrm>
              <a:off x="7753" y="1644"/>
              <a:ext cx="62" cy="48"/>
            </a:xfrm>
            <a:custGeom>
              <a:avLst/>
              <a:gdLst>
                <a:gd name="T0" fmla="*/ 3 w 21"/>
                <a:gd name="T1" fmla="*/ 16 h 16"/>
                <a:gd name="T2" fmla="*/ 0 w 21"/>
                <a:gd name="T3" fmla="*/ 14 h 16"/>
                <a:gd name="T4" fmla="*/ 3 w 21"/>
                <a:gd name="T5" fmla="*/ 10 h 16"/>
                <a:gd name="T6" fmla="*/ 15 w 21"/>
                <a:gd name="T7" fmla="*/ 2 h 16"/>
                <a:gd name="T8" fmla="*/ 19 w 21"/>
                <a:gd name="T9" fmla="*/ 1 h 16"/>
                <a:gd name="T10" fmla="*/ 20 w 21"/>
                <a:gd name="T11" fmla="*/ 5 h 16"/>
                <a:gd name="T12" fmla="*/ 4 w 21"/>
                <a:gd name="T13" fmla="*/ 16 h 16"/>
                <a:gd name="T14" fmla="*/ 3 w 21"/>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6">
                  <a:moveTo>
                    <a:pt x="3" y="16"/>
                  </a:moveTo>
                  <a:cubicBezTo>
                    <a:pt x="2" y="16"/>
                    <a:pt x="0" y="15"/>
                    <a:pt x="0" y="14"/>
                  </a:cubicBezTo>
                  <a:cubicBezTo>
                    <a:pt x="0" y="12"/>
                    <a:pt x="1" y="10"/>
                    <a:pt x="3" y="10"/>
                  </a:cubicBezTo>
                  <a:cubicBezTo>
                    <a:pt x="10" y="8"/>
                    <a:pt x="14" y="2"/>
                    <a:pt x="15" y="2"/>
                  </a:cubicBezTo>
                  <a:cubicBezTo>
                    <a:pt x="16" y="0"/>
                    <a:pt x="18" y="0"/>
                    <a:pt x="19" y="1"/>
                  </a:cubicBezTo>
                  <a:cubicBezTo>
                    <a:pt x="21" y="2"/>
                    <a:pt x="21" y="4"/>
                    <a:pt x="20" y="5"/>
                  </a:cubicBezTo>
                  <a:cubicBezTo>
                    <a:pt x="20" y="6"/>
                    <a:pt x="14" y="14"/>
                    <a:pt x="4" y="16"/>
                  </a:cubicBezTo>
                  <a:cubicBezTo>
                    <a:pt x="4" y="16"/>
                    <a:pt x="3" y="16"/>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24151319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a:extLst>
              <a:ext uri="{FF2B5EF4-FFF2-40B4-BE49-F238E27FC236}">
                <a16:creationId xmlns:a16="http://schemas.microsoft.com/office/drawing/2014/main" id="{29FAC2AF-363F-8FE9-B650-F2400717BA51}"/>
              </a:ext>
            </a:extLst>
          </p:cNvPr>
          <p:cNvSpPr/>
          <p:nvPr/>
        </p:nvSpPr>
        <p:spPr>
          <a:xfrm>
            <a:off x="2581836" y="5440191"/>
            <a:ext cx="7351056" cy="808209"/>
          </a:xfrm>
          <a:prstGeom prst="roundRect">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 name="Title 1">
            <a:extLst>
              <a:ext uri="{FF2B5EF4-FFF2-40B4-BE49-F238E27FC236}">
                <a16:creationId xmlns:a16="http://schemas.microsoft.com/office/drawing/2014/main" id="{BEC083A1-CF0F-A89E-4D05-EB15B7E20F4E}"/>
              </a:ext>
            </a:extLst>
          </p:cNvPr>
          <p:cNvSpPr>
            <a:spLocks noGrp="1"/>
          </p:cNvSpPr>
          <p:nvPr>
            <p:ph type="title"/>
          </p:nvPr>
        </p:nvSpPr>
        <p:spPr/>
        <p:txBody>
          <a:bodyPr/>
          <a:lstStyle/>
          <a:p>
            <a:r>
              <a:rPr lang="en-US">
                <a:cs typeface="Calibri Light"/>
              </a:rPr>
              <a:t>Watch for these national events</a:t>
            </a:r>
          </a:p>
        </p:txBody>
      </p:sp>
      <p:sp>
        <p:nvSpPr>
          <p:cNvPr id="4" name="Footer Placeholder 3">
            <a:extLst>
              <a:ext uri="{FF2B5EF4-FFF2-40B4-BE49-F238E27FC236}">
                <a16:creationId xmlns:a16="http://schemas.microsoft.com/office/drawing/2014/main" id="{6FF3F75A-4B76-471D-DDE6-D949E223DE20}"/>
              </a:ext>
            </a:extLst>
          </p:cNvPr>
          <p:cNvSpPr>
            <a:spLocks noGrp="1"/>
          </p:cNvSpPr>
          <p:nvPr>
            <p:ph type="ftr" sz="quarter" idx="16"/>
          </p:nvPr>
        </p:nvSpPr>
        <p:spPr/>
        <p:txBody>
          <a:bodyPr/>
          <a:lstStyle/>
          <a:p>
            <a:pPr algn="l"/>
            <a:r>
              <a:rPr lang="en-US"/>
              <a:t>For agent use only. Confidential and proprietary. Do not distribute.</a:t>
            </a:r>
          </a:p>
        </p:txBody>
      </p:sp>
      <p:sp>
        <p:nvSpPr>
          <p:cNvPr id="5" name="Slide Number Placeholder 4">
            <a:extLst>
              <a:ext uri="{FF2B5EF4-FFF2-40B4-BE49-F238E27FC236}">
                <a16:creationId xmlns:a16="http://schemas.microsoft.com/office/drawing/2014/main" id="{DC15168F-4619-5B7C-3959-570839FFCEC5}"/>
              </a:ext>
            </a:extLst>
          </p:cNvPr>
          <p:cNvSpPr>
            <a:spLocks noGrp="1"/>
          </p:cNvSpPr>
          <p:nvPr>
            <p:ph type="sldNum" sz="quarter" idx="15"/>
          </p:nvPr>
        </p:nvSpPr>
        <p:spPr/>
        <p:txBody>
          <a:bodyPr/>
          <a:lstStyle/>
          <a:p>
            <a:fld id="{5CF949D5-5359-954F-9CD0-E59B900CC304}" type="slidenum">
              <a:rPr lang="en-US" smtClean="0"/>
              <a:t>18</a:t>
            </a:fld>
            <a:endParaRPr lang="en-US"/>
          </a:p>
        </p:txBody>
      </p:sp>
      <p:graphicFrame>
        <p:nvGraphicFramePr>
          <p:cNvPr id="6" name="Diagram 6">
            <a:extLst>
              <a:ext uri="{FF2B5EF4-FFF2-40B4-BE49-F238E27FC236}">
                <a16:creationId xmlns:a16="http://schemas.microsoft.com/office/drawing/2014/main" id="{D1891D34-107F-62F0-CA07-2085E24B1ABF}"/>
              </a:ext>
            </a:extLst>
          </p:cNvPr>
          <p:cNvGraphicFramePr/>
          <p:nvPr>
            <p:extLst>
              <p:ext uri="{D42A27DB-BD31-4B8C-83A1-F6EECF244321}">
                <p14:modId xmlns:p14="http://schemas.microsoft.com/office/powerpoint/2010/main" val="4294167926"/>
              </p:ext>
            </p:extLst>
          </p:nvPr>
        </p:nvGraphicFramePr>
        <p:xfrm>
          <a:off x="1182414" y="1600200"/>
          <a:ext cx="10234448" cy="3657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203" name="TextBox 15202">
            <a:extLst>
              <a:ext uri="{FF2B5EF4-FFF2-40B4-BE49-F238E27FC236}">
                <a16:creationId xmlns:a16="http://schemas.microsoft.com/office/drawing/2014/main" id="{29216928-268D-F5F9-157A-64E681B3CF9A}"/>
              </a:ext>
            </a:extLst>
          </p:cNvPr>
          <p:cNvSpPr txBox="1"/>
          <p:nvPr/>
        </p:nvSpPr>
        <p:spPr>
          <a:xfrm>
            <a:off x="2418221" y="5659629"/>
            <a:ext cx="79292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chemeClr val="accent1"/>
                </a:solidFill>
                <a:cs typeface="Calibri"/>
              </a:rPr>
              <a:t>Search your local VSO chapter websites for events in your market.</a:t>
            </a:r>
            <a:endParaRPr lang="en-US">
              <a:solidFill>
                <a:schemeClr val="accent1"/>
              </a:solidFill>
            </a:endParaRPr>
          </a:p>
        </p:txBody>
      </p:sp>
      <p:pic>
        <p:nvPicPr>
          <p:cNvPr id="31" name="Picture Placeholder 104">
            <a:extLst>
              <a:ext uri="{FF2B5EF4-FFF2-40B4-BE49-F238E27FC236}">
                <a16:creationId xmlns:a16="http://schemas.microsoft.com/office/drawing/2014/main" id="{9D125A30-213E-DA0C-6566-4337A84F9DCF}"/>
              </a:ext>
            </a:extLst>
          </p:cNvPr>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2310644" y="5370730"/>
            <a:ext cx="908501" cy="908502"/>
          </a:xfrm>
          <a:prstGeom prst="rect">
            <a:avLst/>
          </a:prstGeom>
        </p:spPr>
      </p:pic>
    </p:spTree>
    <p:extLst>
      <p:ext uri="{BB962C8B-B14F-4D97-AF65-F5344CB8AC3E}">
        <p14:creationId xmlns:p14="http://schemas.microsoft.com/office/powerpoint/2010/main" val="37386933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A829C-1CDD-7935-24D4-50F6F14CA7B4}"/>
              </a:ext>
            </a:extLst>
          </p:cNvPr>
          <p:cNvSpPr>
            <a:spLocks noGrp="1"/>
          </p:cNvSpPr>
          <p:nvPr>
            <p:ph type="title"/>
          </p:nvPr>
        </p:nvSpPr>
        <p:spPr/>
        <p:txBody>
          <a:bodyPr>
            <a:normAutofit/>
          </a:bodyPr>
          <a:lstStyle/>
          <a:p>
            <a:r>
              <a:rPr lang="en-US" sz="3200"/>
              <a:t>Create joint-effort grassroots activities</a:t>
            </a:r>
          </a:p>
        </p:txBody>
      </p:sp>
      <p:sp>
        <p:nvSpPr>
          <p:cNvPr id="9" name="Text Placeholder 8">
            <a:extLst>
              <a:ext uri="{FF2B5EF4-FFF2-40B4-BE49-F238E27FC236}">
                <a16:creationId xmlns:a16="http://schemas.microsoft.com/office/drawing/2014/main" id="{04685FB8-4727-2768-86B4-168FBA2F964C}"/>
              </a:ext>
            </a:extLst>
          </p:cNvPr>
          <p:cNvSpPr>
            <a:spLocks noGrp="1"/>
          </p:cNvSpPr>
          <p:nvPr>
            <p:ph type="body" sz="quarter" idx="17"/>
          </p:nvPr>
        </p:nvSpPr>
        <p:spPr>
          <a:xfrm>
            <a:off x="685800" y="2332656"/>
            <a:ext cx="4821174" cy="958453"/>
          </a:xfrm>
        </p:spPr>
        <p:txBody>
          <a:bodyPr/>
          <a:lstStyle/>
          <a:p>
            <a:pPr marL="0" indent="0" algn="ctr">
              <a:buNone/>
            </a:pPr>
            <a:r>
              <a:rPr lang="en-US" sz="2400">
                <a:solidFill>
                  <a:schemeClr val="accent2"/>
                </a:solidFill>
              </a:rPr>
              <a:t>The grassroots and event ideas </a:t>
            </a:r>
            <a:br>
              <a:rPr lang="en-US" sz="2400">
                <a:solidFill>
                  <a:schemeClr val="accent2"/>
                </a:solidFill>
              </a:rPr>
            </a:br>
            <a:r>
              <a:rPr lang="en-US" sz="2400">
                <a:solidFill>
                  <a:schemeClr val="accent2"/>
                </a:solidFill>
              </a:rPr>
              <a:t>are practically endless.</a:t>
            </a:r>
            <a:endParaRPr lang="en-US" sz="2400">
              <a:solidFill>
                <a:schemeClr val="accent2"/>
              </a:solidFill>
              <a:latin typeface="Calibri" panose="020F0502020204030204" pitchFamily="34" charset="0"/>
              <a:ea typeface="Calibri" panose="020F050202020403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25228CC0-21B5-78B2-7BFD-BB58C99FF17E}"/>
              </a:ext>
            </a:extLst>
          </p:cNvPr>
          <p:cNvSpPr>
            <a:spLocks noGrp="1"/>
          </p:cNvSpPr>
          <p:nvPr>
            <p:ph type="ftr" sz="quarter" idx="18"/>
          </p:nvPr>
        </p:nvSpPr>
        <p:spPr/>
        <p:txBody>
          <a:bodyPr/>
          <a:lstStyle/>
          <a:p>
            <a:r>
              <a:rPr lang="en-US"/>
              <a:t>For agent use only. Confidential and proprietary. Do not distribute.</a:t>
            </a:r>
          </a:p>
        </p:txBody>
      </p:sp>
      <p:sp>
        <p:nvSpPr>
          <p:cNvPr id="4" name="Slide Number Placeholder 3">
            <a:extLst>
              <a:ext uri="{FF2B5EF4-FFF2-40B4-BE49-F238E27FC236}">
                <a16:creationId xmlns:a16="http://schemas.microsoft.com/office/drawing/2014/main" id="{77EF1292-DC4B-99D1-8DE3-7F2A9D11F3A5}"/>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19</a:t>
            </a:fld>
            <a:endParaRPr lang="en-US"/>
          </a:p>
        </p:txBody>
      </p:sp>
      <p:sp>
        <p:nvSpPr>
          <p:cNvPr id="10" name="TextBox 9">
            <a:extLst>
              <a:ext uri="{FF2B5EF4-FFF2-40B4-BE49-F238E27FC236}">
                <a16:creationId xmlns:a16="http://schemas.microsoft.com/office/drawing/2014/main" id="{27D89326-8D8D-1D7B-C75E-869E44D2F7F5}"/>
              </a:ext>
            </a:extLst>
          </p:cNvPr>
          <p:cNvSpPr txBox="1"/>
          <p:nvPr/>
        </p:nvSpPr>
        <p:spPr>
          <a:xfrm>
            <a:off x="750856" y="4002952"/>
            <a:ext cx="4691062" cy="646331"/>
          </a:xfrm>
          <a:prstGeom prst="rect">
            <a:avLst/>
          </a:prstGeom>
          <a:noFill/>
        </p:spPr>
        <p:txBody>
          <a:bodyPr wrap="square" rtlCol="0">
            <a:spAutoFit/>
          </a:bodyPr>
          <a:lstStyle/>
          <a:p>
            <a:pPr algn="ctr"/>
            <a:r>
              <a:rPr lang="en-US" b="1" i="0">
                <a:effectLst/>
                <a:latin typeface="Inter"/>
              </a:rPr>
              <a:t>Robert Berg, Senior Sales Manager, </a:t>
            </a:r>
            <a:br>
              <a:rPr lang="en-US" b="1" i="0">
                <a:effectLst/>
                <a:latin typeface="Inter"/>
              </a:rPr>
            </a:br>
            <a:r>
              <a:rPr lang="en-US" b="1" i="0">
                <a:effectLst/>
                <a:latin typeface="Inter"/>
              </a:rPr>
              <a:t>Humana </a:t>
            </a:r>
            <a:r>
              <a:rPr lang="en-US" b="1" i="0" err="1">
                <a:effectLst/>
                <a:latin typeface="Inter"/>
              </a:rPr>
              <a:t>MarketPoint</a:t>
            </a:r>
            <a:r>
              <a:rPr lang="en-US" b="1" i="0">
                <a:effectLst/>
                <a:latin typeface="Inter"/>
              </a:rPr>
              <a:t>, Saint Augustine, Florida</a:t>
            </a:r>
          </a:p>
        </p:txBody>
      </p:sp>
      <p:grpSp>
        <p:nvGrpSpPr>
          <p:cNvPr id="11" name="Group 10" title="Open Quote Graphic">
            <a:extLst>
              <a:ext uri="{FF2B5EF4-FFF2-40B4-BE49-F238E27FC236}">
                <a16:creationId xmlns:a16="http://schemas.microsoft.com/office/drawing/2014/main" id="{3FC2D773-ED74-BF10-4164-88FCADE66543}"/>
              </a:ext>
            </a:extLst>
          </p:cNvPr>
          <p:cNvGrpSpPr/>
          <p:nvPr/>
        </p:nvGrpSpPr>
        <p:grpSpPr>
          <a:xfrm>
            <a:off x="2866869" y="1476291"/>
            <a:ext cx="459036" cy="762000"/>
            <a:chOff x="9294813" y="4408488"/>
            <a:chExt cx="1746250" cy="2898776"/>
          </a:xfrm>
        </p:grpSpPr>
        <p:sp>
          <p:nvSpPr>
            <p:cNvPr id="12" name="Freeform 6">
              <a:extLst>
                <a:ext uri="{FF2B5EF4-FFF2-40B4-BE49-F238E27FC236}">
                  <a16:creationId xmlns:a16="http://schemas.microsoft.com/office/drawing/2014/main" id="{35F39313-1B4D-9A84-7687-E0580C7540D5}"/>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3" name="Rectangle 7">
              <a:extLst>
                <a:ext uri="{FF2B5EF4-FFF2-40B4-BE49-F238E27FC236}">
                  <a16:creationId xmlns:a16="http://schemas.microsoft.com/office/drawing/2014/main" id="{045E17BF-2785-DC2C-6BD6-619F4651DDD3}"/>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4" name="Group 13" title="Close Quote Graphic">
            <a:extLst>
              <a:ext uri="{FF2B5EF4-FFF2-40B4-BE49-F238E27FC236}">
                <a16:creationId xmlns:a16="http://schemas.microsoft.com/office/drawing/2014/main" id="{01209A66-67BE-AC55-71C5-2428020BB688}"/>
              </a:ext>
            </a:extLst>
          </p:cNvPr>
          <p:cNvGrpSpPr/>
          <p:nvPr/>
        </p:nvGrpSpPr>
        <p:grpSpPr>
          <a:xfrm>
            <a:off x="2866869" y="2982974"/>
            <a:ext cx="459036" cy="762000"/>
            <a:chOff x="7246938" y="2979738"/>
            <a:chExt cx="1746251" cy="2898776"/>
          </a:xfrm>
        </p:grpSpPr>
        <p:sp>
          <p:nvSpPr>
            <p:cNvPr id="15" name="Freeform 5">
              <a:extLst>
                <a:ext uri="{FF2B5EF4-FFF2-40B4-BE49-F238E27FC236}">
                  <a16:creationId xmlns:a16="http://schemas.microsoft.com/office/drawing/2014/main" id="{588F0011-231C-D2FB-03FB-3B6C3E77C4F3}"/>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 name="Rectangle 8">
              <a:extLst>
                <a:ext uri="{FF2B5EF4-FFF2-40B4-BE49-F238E27FC236}">
                  <a16:creationId xmlns:a16="http://schemas.microsoft.com/office/drawing/2014/main" id="{10CED438-B67A-1C8D-7559-BDEC5499B52B}"/>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19" name="Rounded Rectangle 18">
            <a:extLst>
              <a:ext uri="{FF2B5EF4-FFF2-40B4-BE49-F238E27FC236}">
                <a16:creationId xmlns:a16="http://schemas.microsoft.com/office/drawing/2014/main" id="{62CACECC-09CF-E67D-3BBE-755DC363C3B9}"/>
              </a:ext>
            </a:extLst>
          </p:cNvPr>
          <p:cNvSpPr/>
          <p:nvPr/>
        </p:nvSpPr>
        <p:spPr>
          <a:xfrm>
            <a:off x="6412992" y="1855392"/>
            <a:ext cx="5410200" cy="409443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20" name="Text Placeholder 1">
            <a:extLst>
              <a:ext uri="{FF2B5EF4-FFF2-40B4-BE49-F238E27FC236}">
                <a16:creationId xmlns:a16="http://schemas.microsoft.com/office/drawing/2014/main" id="{E3070B0D-93F1-25B0-5C5F-690665012DE4}"/>
              </a:ext>
            </a:extLst>
          </p:cNvPr>
          <p:cNvSpPr txBox="1">
            <a:spLocks/>
          </p:cNvSpPr>
          <p:nvPr/>
        </p:nvSpPr>
        <p:spPr>
          <a:xfrm>
            <a:off x="6737635" y="2332656"/>
            <a:ext cx="4795446" cy="3312367"/>
          </a:xfrm>
          <a:prstGeom prst="rect">
            <a:avLst/>
          </a:prstGeom>
        </p:spPr>
        <p:txBody>
          <a:bodyPr vert="horz" lIns="0" tIns="0" rIns="0" bIns="0" rtlCol="0">
            <a:no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lvl="1"/>
            <a:r>
              <a:rPr lang="en-US">
                <a:solidFill>
                  <a:schemeClr val="bg2"/>
                </a:solidFill>
              </a:rPr>
              <a:t>Joint fair/flea market booth</a:t>
            </a:r>
          </a:p>
          <a:p>
            <a:pPr lvl="1"/>
            <a:r>
              <a:rPr lang="en-US">
                <a:solidFill>
                  <a:schemeClr val="bg2"/>
                </a:solidFill>
              </a:rPr>
              <a:t>Holiday event or dance party</a:t>
            </a:r>
          </a:p>
          <a:p>
            <a:pPr lvl="1"/>
            <a:r>
              <a:rPr lang="en-US" sz="2000">
                <a:solidFill>
                  <a:schemeClr val="bg2"/>
                </a:solidFill>
              </a:rPr>
              <a:t>Community tournament</a:t>
            </a:r>
          </a:p>
          <a:p>
            <a:pPr lvl="1"/>
            <a:r>
              <a:rPr lang="en-US" sz="2000">
                <a:solidFill>
                  <a:schemeClr val="bg2"/>
                </a:solidFill>
              </a:rPr>
              <a:t>Food drive or gleaning event</a:t>
            </a:r>
          </a:p>
          <a:p>
            <a:pPr lvl="1"/>
            <a:r>
              <a:rPr lang="en-US" sz="2000">
                <a:solidFill>
                  <a:schemeClr val="bg2"/>
                </a:solidFill>
              </a:rPr>
              <a:t>Commemoration ceremony</a:t>
            </a:r>
          </a:p>
          <a:p>
            <a:pPr lvl="1"/>
            <a:r>
              <a:rPr lang="en-US" sz="2000">
                <a:solidFill>
                  <a:schemeClr val="bg2"/>
                </a:solidFill>
              </a:rPr>
              <a:t>Far from Alone-inspired event</a:t>
            </a:r>
          </a:p>
          <a:p>
            <a:pPr lvl="1"/>
            <a:r>
              <a:rPr lang="en-US" sz="2000">
                <a:solidFill>
                  <a:schemeClr val="bg2"/>
                </a:solidFill>
              </a:rPr>
              <a:t>Medicare 101 education</a:t>
            </a:r>
          </a:p>
          <a:p>
            <a:pPr lvl="1"/>
            <a:r>
              <a:rPr lang="en-US" sz="2000">
                <a:solidFill>
                  <a:schemeClr val="bg2"/>
                </a:solidFill>
              </a:rPr>
              <a:t>Programs in a Box</a:t>
            </a:r>
          </a:p>
          <a:p>
            <a:pPr marL="0" lvl="1" indent="0">
              <a:buNone/>
            </a:pPr>
            <a:endParaRPr lang="en-US" sz="2000">
              <a:solidFill>
                <a:schemeClr val="bg2"/>
              </a:solidFill>
            </a:endParaRPr>
          </a:p>
          <a:p>
            <a:pPr lvl="1"/>
            <a:endParaRPr lang="en-US" sz="2000">
              <a:solidFill>
                <a:schemeClr val="bg2"/>
              </a:solidFill>
            </a:endParaRPr>
          </a:p>
          <a:p>
            <a:pPr lvl="1"/>
            <a:endParaRPr lang="en-US" sz="2000">
              <a:solidFill>
                <a:schemeClr val="bg2"/>
              </a:solidFill>
            </a:endParaRPr>
          </a:p>
          <a:p>
            <a:pPr lvl="1"/>
            <a:endParaRPr lang="en-US" sz="2000">
              <a:solidFill>
                <a:schemeClr val="bg2"/>
              </a:solidFill>
            </a:endParaRPr>
          </a:p>
          <a:p>
            <a:pPr lvl="1"/>
            <a:endParaRPr lang="en-US" sz="2000">
              <a:solidFill>
                <a:schemeClr val="bg2"/>
              </a:solidFill>
            </a:endParaRPr>
          </a:p>
        </p:txBody>
      </p:sp>
      <p:pic>
        <p:nvPicPr>
          <p:cNvPr id="8" name="Picture Placeholder 76">
            <a:extLst>
              <a:ext uri="{FF2B5EF4-FFF2-40B4-BE49-F238E27FC236}">
                <a16:creationId xmlns:a16="http://schemas.microsoft.com/office/drawing/2014/main" id="{1E32D5D6-E30C-100D-A0F1-AAC676B85E5C}"/>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0037985" y="2168460"/>
            <a:ext cx="1286842" cy="1286844"/>
          </a:xfrm>
          <a:prstGeom prst="rect">
            <a:avLst/>
          </a:prstGeom>
        </p:spPr>
      </p:pic>
    </p:spTree>
    <p:extLst>
      <p:ext uri="{BB962C8B-B14F-4D97-AF65-F5344CB8AC3E}">
        <p14:creationId xmlns:p14="http://schemas.microsoft.com/office/powerpoint/2010/main" val="2333962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0A1420BE-862C-AF9C-D377-52F1E427AD24}"/>
              </a:ext>
            </a:extLst>
          </p:cNvPr>
          <p:cNvSpPr txBox="1">
            <a:spLocks/>
          </p:cNvSpPr>
          <p:nvPr/>
        </p:nvSpPr>
        <p:spPr>
          <a:xfrm>
            <a:off x="2863852" y="4431781"/>
            <a:ext cx="6769095" cy="2239634"/>
          </a:xfrm>
          <a:prstGeom prst="rect">
            <a:avLst/>
          </a:prstGeom>
        </p:spPr>
        <p:txBody>
          <a:bodyPr vert="horz" lIns="0" tIns="0" rIns="0" bIns="0" rtlCol="0" anchor="t">
            <a:no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2000"/>
              <a:t>01 </a:t>
            </a:r>
            <a:r>
              <a:rPr lang="en-US" sz="2000">
                <a:solidFill>
                  <a:schemeClr val="accent1"/>
                </a:solidFill>
              </a:rPr>
              <a:t>|</a:t>
            </a:r>
            <a:r>
              <a:rPr lang="en-US" sz="2000"/>
              <a:t> VSO basics and getting started</a:t>
            </a:r>
          </a:p>
          <a:p>
            <a:pPr>
              <a:lnSpc>
                <a:spcPct val="120000"/>
              </a:lnSpc>
              <a:spcBef>
                <a:spcPts val="1600"/>
              </a:spcBef>
            </a:pPr>
            <a:r>
              <a:rPr lang="en-US" sz="2000"/>
              <a:t>02 </a:t>
            </a:r>
            <a:r>
              <a:rPr lang="en-US" sz="2000">
                <a:solidFill>
                  <a:schemeClr val="accent1"/>
                </a:solidFill>
              </a:rPr>
              <a:t>|</a:t>
            </a:r>
            <a:r>
              <a:rPr lang="en-US" sz="2000"/>
              <a:t> Taking your efforts to the next level</a:t>
            </a:r>
          </a:p>
          <a:p>
            <a:pPr>
              <a:lnSpc>
                <a:spcPct val="120000"/>
              </a:lnSpc>
              <a:spcBef>
                <a:spcPts val="1600"/>
              </a:spcBef>
            </a:pPr>
            <a:r>
              <a:rPr lang="en-US" sz="2000"/>
              <a:t>03 </a:t>
            </a:r>
            <a:r>
              <a:rPr lang="en-US" sz="2000">
                <a:solidFill>
                  <a:schemeClr val="accent1"/>
                </a:solidFill>
              </a:rPr>
              <a:t>|</a:t>
            </a:r>
            <a:r>
              <a:rPr lang="en-US" sz="2000"/>
              <a:t> Humana resources</a:t>
            </a:r>
          </a:p>
        </p:txBody>
      </p:sp>
      <p:sp>
        <p:nvSpPr>
          <p:cNvPr id="2" name="Title 1">
            <a:extLst>
              <a:ext uri="{FF2B5EF4-FFF2-40B4-BE49-F238E27FC236}">
                <a16:creationId xmlns:a16="http://schemas.microsoft.com/office/drawing/2014/main" id="{D1BDC330-32E6-3543-9AD6-19A015BCD44F}"/>
              </a:ext>
            </a:extLst>
          </p:cNvPr>
          <p:cNvSpPr>
            <a:spLocks noGrp="1"/>
          </p:cNvSpPr>
          <p:nvPr>
            <p:ph type="title"/>
          </p:nvPr>
        </p:nvSpPr>
        <p:spPr>
          <a:xfrm>
            <a:off x="1507066" y="365760"/>
            <a:ext cx="10316125" cy="603504"/>
          </a:xfrm>
          <a:prstGeom prst="rect">
            <a:avLst/>
          </a:prstGeom>
        </p:spPr>
        <p:txBody>
          <a:bodyPr anchor="t"/>
          <a:lstStyle/>
          <a:p>
            <a:r>
              <a:rPr lang="en-US">
                <a:solidFill>
                  <a:srgbClr val="5C9A1B"/>
                </a:solidFill>
              </a:rPr>
              <a:t>Agenda and speakers</a:t>
            </a:r>
          </a:p>
        </p:txBody>
      </p:sp>
      <p:sp>
        <p:nvSpPr>
          <p:cNvPr id="3" name="Text Placeholder 2">
            <a:extLst>
              <a:ext uri="{FF2B5EF4-FFF2-40B4-BE49-F238E27FC236}">
                <a16:creationId xmlns:a16="http://schemas.microsoft.com/office/drawing/2014/main" id="{8F5A9A20-92BF-7B46-9DE6-CD031B235D90}"/>
              </a:ext>
            </a:extLst>
          </p:cNvPr>
          <p:cNvSpPr>
            <a:spLocks noGrp="1"/>
          </p:cNvSpPr>
          <p:nvPr>
            <p:ph type="body" sz="quarter" idx="15"/>
          </p:nvPr>
        </p:nvSpPr>
        <p:spPr>
          <a:xfrm>
            <a:off x="2916959" y="3020718"/>
            <a:ext cx="2961276" cy="1599243"/>
          </a:xfrm>
        </p:spPr>
        <p:txBody>
          <a:bodyPr>
            <a:normAutofit/>
          </a:bodyPr>
          <a:lstStyle/>
          <a:p>
            <a:r>
              <a:rPr lang="en-US">
                <a:solidFill>
                  <a:srgbClr val="5C9A1B"/>
                </a:solidFill>
              </a:rPr>
              <a:t>Robert Berg</a:t>
            </a:r>
          </a:p>
          <a:p>
            <a:pPr lvl="1"/>
            <a:r>
              <a:rPr lang="en-US">
                <a:solidFill>
                  <a:srgbClr val="114A21"/>
                </a:solidFill>
              </a:rPr>
              <a:t>Senior Sales Manager, </a:t>
            </a:r>
            <a:r>
              <a:rPr lang="en-US" err="1">
                <a:solidFill>
                  <a:srgbClr val="114A21"/>
                </a:solidFill>
              </a:rPr>
              <a:t>MarketPoint</a:t>
            </a:r>
            <a:endParaRPr lang="en-US">
              <a:solidFill>
                <a:srgbClr val="114A21"/>
              </a:solidFill>
            </a:endParaRPr>
          </a:p>
        </p:txBody>
      </p:sp>
      <p:sp>
        <p:nvSpPr>
          <p:cNvPr id="4" name="Text Placeholder 3">
            <a:extLst>
              <a:ext uri="{FF2B5EF4-FFF2-40B4-BE49-F238E27FC236}">
                <a16:creationId xmlns:a16="http://schemas.microsoft.com/office/drawing/2014/main" id="{92A39347-A2C0-804B-9E1B-DA1D41E0364C}"/>
              </a:ext>
            </a:extLst>
          </p:cNvPr>
          <p:cNvSpPr>
            <a:spLocks noGrp="1"/>
          </p:cNvSpPr>
          <p:nvPr>
            <p:ph type="body" sz="quarter" idx="16"/>
          </p:nvPr>
        </p:nvSpPr>
        <p:spPr>
          <a:xfrm>
            <a:off x="6633219" y="3020718"/>
            <a:ext cx="2961276" cy="1599243"/>
          </a:xfrm>
        </p:spPr>
        <p:txBody>
          <a:bodyPr>
            <a:normAutofit/>
          </a:bodyPr>
          <a:lstStyle/>
          <a:p>
            <a:r>
              <a:rPr lang="en-US">
                <a:solidFill>
                  <a:srgbClr val="5C9A1B"/>
                </a:solidFill>
              </a:rPr>
              <a:t>Allen Cary</a:t>
            </a:r>
          </a:p>
          <a:p>
            <a:pPr lvl="1"/>
            <a:r>
              <a:rPr lang="en-US">
                <a:solidFill>
                  <a:srgbClr val="114A21"/>
                </a:solidFill>
              </a:rPr>
              <a:t>Veterans Community Engagement Executive</a:t>
            </a:r>
          </a:p>
        </p:txBody>
      </p:sp>
      <p:sp>
        <p:nvSpPr>
          <p:cNvPr id="31" name="Footer Placeholder 30">
            <a:extLst>
              <a:ext uri="{FF2B5EF4-FFF2-40B4-BE49-F238E27FC236}">
                <a16:creationId xmlns:a16="http://schemas.microsoft.com/office/drawing/2014/main" id="{E4C2E2C5-A51C-A333-1AC6-C3551D387D98}"/>
              </a:ext>
            </a:extLst>
          </p:cNvPr>
          <p:cNvSpPr>
            <a:spLocks noGrp="1"/>
          </p:cNvSpPr>
          <p:nvPr>
            <p:ph type="ftr" sz="quarter" idx="19"/>
          </p:nvPr>
        </p:nvSpPr>
        <p:spPr/>
        <p:txBody>
          <a:bodyPr/>
          <a:lstStyle/>
          <a:p>
            <a:r>
              <a:rPr lang="en-US"/>
              <a:t>For agent use only. Confidential and proprietary. Do not distribute.</a:t>
            </a:r>
          </a:p>
        </p:txBody>
      </p:sp>
      <p:sp>
        <p:nvSpPr>
          <p:cNvPr id="16" name="Slide Number Placeholder 15">
            <a:extLst>
              <a:ext uri="{FF2B5EF4-FFF2-40B4-BE49-F238E27FC236}">
                <a16:creationId xmlns:a16="http://schemas.microsoft.com/office/drawing/2014/main" id="{F4D95F83-D6E7-BB44-9148-240F52F05BD3}"/>
              </a:ext>
            </a:extLst>
          </p:cNvPr>
          <p:cNvSpPr>
            <a:spLocks noGrp="1"/>
          </p:cNvSpPr>
          <p:nvPr>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2</a:t>
            </a:fld>
            <a:endParaRPr lang="en-US">
              <a:solidFill>
                <a:schemeClr val="tx1"/>
              </a:solidFill>
            </a:endParaRPr>
          </a:p>
        </p:txBody>
      </p:sp>
      <p:pic>
        <p:nvPicPr>
          <p:cNvPr id="6" name="Picture 5">
            <a:extLst>
              <a:ext uri="{FF2B5EF4-FFF2-40B4-BE49-F238E27FC236}">
                <a16:creationId xmlns:a16="http://schemas.microsoft.com/office/drawing/2014/main" id="{BF3104FE-6A9D-3643-A90F-935D00B4B6F0}"/>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85800" y="228600"/>
            <a:ext cx="685800" cy="685800"/>
          </a:xfrm>
          <a:prstGeom prst="rect">
            <a:avLst/>
          </a:prstGeom>
        </p:spPr>
      </p:pic>
      <p:pic>
        <p:nvPicPr>
          <p:cNvPr id="8" name="Picture 4" descr="Robert Berg - Senior Manager | Saint Augustine Beach FL">
            <a:extLst>
              <a:ext uri="{FF2B5EF4-FFF2-40B4-BE49-F238E27FC236}">
                <a16:creationId xmlns:a16="http://schemas.microsoft.com/office/drawing/2014/main" id="{37BF7307-B8F3-259D-0E4F-B0FCD45B69F5}"/>
              </a:ext>
            </a:extLst>
          </p:cNvPr>
          <p:cNvPicPr>
            <a:picLocks noGrp="1" noChangeAspect="1" noChangeArrowheads="1"/>
          </p:cNvPicPr>
          <p:nvPr>
            <p:ph type="pic" sz="quarter" idx="11"/>
          </p:nvPr>
        </p:nvPicPr>
        <p:blipFill>
          <a:blip r:embed="rId4">
            <a:extLst>
              <a:ext uri="{28A0092B-C50C-407E-A947-70E740481C1C}">
                <a14:useLocalDpi xmlns:a14="http://schemas.microsoft.com/office/drawing/2010/main"/>
              </a:ext>
            </a:extLst>
          </a:blip>
          <a:srcRect/>
          <a:stretch>
            <a:fillRect/>
          </a:stretch>
        </p:blipFill>
        <p:spPr bwMode="auto">
          <a:xfrm>
            <a:off x="3586163" y="1200150"/>
            <a:ext cx="1633537" cy="1633538"/>
          </a:xfrm>
          <a:prstGeom prst="rect">
            <a:avLst/>
          </a:prstGeom>
          <a:extLst>
            <a:ext uri="{909E8E84-426E-40DD-AFC4-6F175D3DCCD1}">
              <a14:hiddenFill xmlns:a14="http://schemas.microsoft.com/office/drawing/2010/main">
                <a:solidFill>
                  <a:srgbClr val="FFFFFF"/>
                </a:solidFill>
              </a14:hiddenFill>
            </a:ext>
          </a:extLst>
        </p:spPr>
      </p:pic>
      <p:pic>
        <p:nvPicPr>
          <p:cNvPr id="9" name="Picture 2" descr="Profile photo of Allen Cary">
            <a:extLst>
              <a:ext uri="{FF2B5EF4-FFF2-40B4-BE49-F238E27FC236}">
                <a16:creationId xmlns:a16="http://schemas.microsoft.com/office/drawing/2014/main" id="{ACDA6060-AFAA-7D51-2688-B9E844B322F9}"/>
              </a:ext>
            </a:extLst>
          </p:cNvPr>
          <p:cNvPicPr>
            <a:picLocks noGrp="1" noChangeAspect="1" noChangeArrowheads="1"/>
          </p:cNvPicPr>
          <p:nvPr>
            <p:ph type="pic" sz="quarter" idx="12"/>
          </p:nvPr>
        </p:nvPicPr>
        <p:blipFill>
          <a:blip r:embed="rId5" cstate="print">
            <a:extLst>
              <a:ext uri="{28A0092B-C50C-407E-A947-70E740481C1C}">
                <a14:useLocalDpi xmlns:a14="http://schemas.microsoft.com/office/drawing/2010/main"/>
              </a:ext>
            </a:extLst>
          </a:blip>
          <a:srcRect/>
          <a:stretch>
            <a:fillRect/>
          </a:stretch>
        </p:blipFill>
        <p:spPr bwMode="auto">
          <a:xfrm>
            <a:off x="7302500" y="1200150"/>
            <a:ext cx="1633538" cy="1633538"/>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12160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83DA9-1855-02FB-C0ED-1188AFEED330}"/>
              </a:ext>
            </a:extLst>
          </p:cNvPr>
          <p:cNvSpPr>
            <a:spLocks noGrp="1"/>
          </p:cNvSpPr>
          <p:nvPr>
            <p:ph type="title"/>
          </p:nvPr>
        </p:nvSpPr>
        <p:spPr/>
        <p:txBody>
          <a:bodyPr>
            <a:normAutofit/>
          </a:bodyPr>
          <a:lstStyle/>
          <a:p>
            <a:r>
              <a:rPr lang="en-US" sz="3600"/>
              <a:t>Maximize your use of the Marketing Resource Center (MRC)</a:t>
            </a:r>
          </a:p>
        </p:txBody>
      </p:sp>
      <p:sp>
        <p:nvSpPr>
          <p:cNvPr id="4" name="Slide Number Placeholder 3">
            <a:extLst>
              <a:ext uri="{FF2B5EF4-FFF2-40B4-BE49-F238E27FC236}">
                <a16:creationId xmlns:a16="http://schemas.microsoft.com/office/drawing/2014/main" id="{772606A9-3F76-3119-C9B0-F45D12540DCE}"/>
              </a:ext>
            </a:extLst>
          </p:cNvPr>
          <p:cNvSpPr>
            <a:spLocks noGrp="1"/>
          </p:cNvSpPr>
          <p:nvPr>
            <p:ph type="sldNum" sz="quarter" idx="13"/>
          </p:nvPr>
        </p:nvSpPr>
        <p:spPr/>
        <p:txBody>
          <a:bodyPr/>
          <a:lstStyle/>
          <a:p>
            <a:fld id="{5CF949D5-5359-954F-9CD0-E59B900CC304}" type="slidenum">
              <a:rPr lang="en-US" smtClean="0"/>
              <a:t>20</a:t>
            </a:fld>
            <a:endParaRPr lang="en-US"/>
          </a:p>
        </p:txBody>
      </p:sp>
      <p:sp>
        <p:nvSpPr>
          <p:cNvPr id="46" name="Text Placeholder 45">
            <a:extLst>
              <a:ext uri="{FF2B5EF4-FFF2-40B4-BE49-F238E27FC236}">
                <a16:creationId xmlns:a16="http://schemas.microsoft.com/office/drawing/2014/main" id="{3A654B8E-22AD-9DA7-4248-201C3AD585B5}"/>
              </a:ext>
            </a:extLst>
          </p:cNvPr>
          <p:cNvSpPr>
            <a:spLocks noGrp="1"/>
          </p:cNvSpPr>
          <p:nvPr>
            <p:ph type="body" sz="quarter" idx="16"/>
          </p:nvPr>
        </p:nvSpPr>
        <p:spPr>
          <a:xfrm>
            <a:off x="685798" y="1463040"/>
            <a:ext cx="5385817" cy="777817"/>
          </a:xfrm>
        </p:spPr>
        <p:txBody>
          <a:bodyPr/>
          <a:lstStyle/>
          <a:p>
            <a:pPr algn="ctr"/>
            <a:r>
              <a:rPr lang="en-US" sz="2400">
                <a:solidFill>
                  <a:schemeClr val="tx2"/>
                </a:solidFill>
              </a:rPr>
              <a:t>Pre-approved, ready-to-use </a:t>
            </a:r>
            <a:br>
              <a:rPr lang="en-US" sz="2400">
                <a:solidFill>
                  <a:schemeClr val="tx2"/>
                </a:solidFill>
              </a:rPr>
            </a:br>
            <a:r>
              <a:rPr lang="en-US" sz="2400">
                <a:solidFill>
                  <a:schemeClr val="tx2"/>
                </a:solidFill>
              </a:rPr>
              <a:t>and customizable</a:t>
            </a:r>
          </a:p>
        </p:txBody>
      </p:sp>
      <p:sp>
        <p:nvSpPr>
          <p:cNvPr id="3" name="Footer Placeholder 2">
            <a:extLst>
              <a:ext uri="{FF2B5EF4-FFF2-40B4-BE49-F238E27FC236}">
                <a16:creationId xmlns:a16="http://schemas.microsoft.com/office/drawing/2014/main" id="{38626799-7A01-D51A-8617-B52D48D4C845}"/>
              </a:ext>
            </a:extLst>
          </p:cNvPr>
          <p:cNvSpPr>
            <a:spLocks noGrp="1"/>
          </p:cNvSpPr>
          <p:nvPr>
            <p:ph type="ftr" sz="quarter" idx="17"/>
          </p:nvPr>
        </p:nvSpPr>
        <p:spPr/>
        <p:txBody>
          <a:bodyPr/>
          <a:lstStyle/>
          <a:p>
            <a:pPr algn="l"/>
            <a:r>
              <a:rPr lang="en-US"/>
              <a:t>For agent use only. Confidential and proprietary. Do not distribute.</a:t>
            </a:r>
          </a:p>
        </p:txBody>
      </p:sp>
      <p:sp>
        <p:nvSpPr>
          <p:cNvPr id="13" name="TextBox 12">
            <a:extLst>
              <a:ext uri="{FF2B5EF4-FFF2-40B4-BE49-F238E27FC236}">
                <a16:creationId xmlns:a16="http://schemas.microsoft.com/office/drawing/2014/main" id="{9BA7A7BC-0A12-F47B-F262-C663F00DD001}"/>
              </a:ext>
            </a:extLst>
          </p:cNvPr>
          <p:cNvSpPr txBox="1"/>
          <p:nvPr/>
        </p:nvSpPr>
        <p:spPr>
          <a:xfrm>
            <a:off x="861678" y="2357461"/>
            <a:ext cx="2353695" cy="540739"/>
          </a:xfrm>
          <a:prstGeom prst="rect">
            <a:avLst/>
          </a:prstGeom>
          <a:solidFill>
            <a:schemeClr val="accent1">
              <a:lumMod val="20000"/>
              <a:lumOff val="80000"/>
            </a:schemeClr>
          </a:solidFill>
        </p:spPr>
        <p:txBody>
          <a:bodyPr wrap="square" rtlCol="0" anchor="ctr" anchorCtr="0">
            <a:spAutoFit/>
          </a:bodyPr>
          <a:lstStyle/>
          <a:p>
            <a:pPr algn="ctr"/>
            <a:r>
              <a:rPr lang="en-US" b="1">
                <a:solidFill>
                  <a:schemeClr val="tx2"/>
                </a:solidFill>
              </a:rPr>
              <a:t>Flyers</a:t>
            </a:r>
          </a:p>
        </p:txBody>
      </p:sp>
      <p:sp>
        <p:nvSpPr>
          <p:cNvPr id="15" name="TextBox 14">
            <a:extLst>
              <a:ext uri="{FF2B5EF4-FFF2-40B4-BE49-F238E27FC236}">
                <a16:creationId xmlns:a16="http://schemas.microsoft.com/office/drawing/2014/main" id="{507907EE-6661-06F0-B5BE-41E384B7F64F}"/>
              </a:ext>
            </a:extLst>
          </p:cNvPr>
          <p:cNvSpPr txBox="1"/>
          <p:nvPr/>
        </p:nvSpPr>
        <p:spPr>
          <a:xfrm>
            <a:off x="3573239" y="2357461"/>
            <a:ext cx="2353695" cy="540739"/>
          </a:xfrm>
          <a:prstGeom prst="rect">
            <a:avLst/>
          </a:prstGeom>
          <a:solidFill>
            <a:schemeClr val="accent1">
              <a:lumMod val="20000"/>
              <a:lumOff val="80000"/>
            </a:schemeClr>
          </a:solidFill>
        </p:spPr>
        <p:txBody>
          <a:bodyPr wrap="square" rtlCol="0" anchor="ctr" anchorCtr="0">
            <a:spAutoFit/>
          </a:bodyPr>
          <a:lstStyle/>
          <a:p>
            <a:pPr algn="ctr"/>
            <a:r>
              <a:rPr lang="en-US" b="1">
                <a:solidFill>
                  <a:schemeClr val="tx2"/>
                </a:solidFill>
              </a:rPr>
              <a:t>Postcards</a:t>
            </a:r>
          </a:p>
        </p:txBody>
      </p:sp>
      <p:sp>
        <p:nvSpPr>
          <p:cNvPr id="17" name="TextBox 16">
            <a:extLst>
              <a:ext uri="{FF2B5EF4-FFF2-40B4-BE49-F238E27FC236}">
                <a16:creationId xmlns:a16="http://schemas.microsoft.com/office/drawing/2014/main" id="{111D3102-BC06-F99C-B778-38A44585CD84}"/>
              </a:ext>
            </a:extLst>
          </p:cNvPr>
          <p:cNvSpPr txBox="1"/>
          <p:nvPr/>
        </p:nvSpPr>
        <p:spPr>
          <a:xfrm>
            <a:off x="861678" y="3167411"/>
            <a:ext cx="2353695" cy="540739"/>
          </a:xfrm>
          <a:prstGeom prst="rect">
            <a:avLst/>
          </a:prstGeom>
          <a:solidFill>
            <a:schemeClr val="accent1">
              <a:lumMod val="20000"/>
              <a:lumOff val="80000"/>
            </a:schemeClr>
          </a:solidFill>
        </p:spPr>
        <p:txBody>
          <a:bodyPr wrap="square" rtlCol="0" anchor="ctr" anchorCtr="0">
            <a:spAutoFit/>
          </a:bodyPr>
          <a:lstStyle/>
          <a:p>
            <a:pPr algn="ctr"/>
            <a:r>
              <a:rPr lang="en-US" b="1">
                <a:solidFill>
                  <a:schemeClr val="tx2"/>
                </a:solidFill>
              </a:rPr>
              <a:t>Brochures</a:t>
            </a:r>
          </a:p>
        </p:txBody>
      </p:sp>
      <p:sp>
        <p:nvSpPr>
          <p:cNvPr id="19" name="TextBox 18">
            <a:extLst>
              <a:ext uri="{FF2B5EF4-FFF2-40B4-BE49-F238E27FC236}">
                <a16:creationId xmlns:a16="http://schemas.microsoft.com/office/drawing/2014/main" id="{E03AC6CD-CC24-39A5-726F-4449CD2916BA}"/>
              </a:ext>
            </a:extLst>
          </p:cNvPr>
          <p:cNvSpPr txBox="1"/>
          <p:nvPr/>
        </p:nvSpPr>
        <p:spPr>
          <a:xfrm>
            <a:off x="3573239" y="3167411"/>
            <a:ext cx="2353695" cy="540739"/>
          </a:xfrm>
          <a:prstGeom prst="rect">
            <a:avLst/>
          </a:prstGeom>
          <a:solidFill>
            <a:schemeClr val="accent1">
              <a:lumMod val="20000"/>
              <a:lumOff val="80000"/>
            </a:schemeClr>
          </a:solidFill>
        </p:spPr>
        <p:txBody>
          <a:bodyPr wrap="square" rtlCol="0" anchor="ctr" anchorCtr="0">
            <a:spAutoFit/>
          </a:bodyPr>
          <a:lstStyle/>
          <a:p>
            <a:pPr algn="ctr"/>
            <a:r>
              <a:rPr lang="en-US" b="1">
                <a:solidFill>
                  <a:schemeClr val="tx2"/>
                </a:solidFill>
              </a:rPr>
              <a:t>Giveaway items</a:t>
            </a:r>
          </a:p>
        </p:txBody>
      </p:sp>
      <p:sp>
        <p:nvSpPr>
          <p:cNvPr id="21" name="TextBox 20">
            <a:extLst>
              <a:ext uri="{FF2B5EF4-FFF2-40B4-BE49-F238E27FC236}">
                <a16:creationId xmlns:a16="http://schemas.microsoft.com/office/drawing/2014/main" id="{F8B92DEF-98B2-FD42-CEE0-A5A17B1AE23B}"/>
              </a:ext>
            </a:extLst>
          </p:cNvPr>
          <p:cNvSpPr txBox="1"/>
          <p:nvPr/>
        </p:nvSpPr>
        <p:spPr>
          <a:xfrm>
            <a:off x="861678" y="3977361"/>
            <a:ext cx="2353695" cy="540739"/>
          </a:xfrm>
          <a:prstGeom prst="rect">
            <a:avLst/>
          </a:prstGeom>
          <a:solidFill>
            <a:schemeClr val="accent1">
              <a:lumMod val="20000"/>
              <a:lumOff val="80000"/>
            </a:schemeClr>
          </a:solidFill>
        </p:spPr>
        <p:txBody>
          <a:bodyPr wrap="square" rtlCol="0" anchor="ctr" anchorCtr="0">
            <a:spAutoFit/>
          </a:bodyPr>
          <a:lstStyle/>
          <a:p>
            <a:pPr algn="ctr"/>
            <a:r>
              <a:rPr lang="en-US" b="1">
                <a:solidFill>
                  <a:schemeClr val="tx2"/>
                </a:solidFill>
              </a:rPr>
              <a:t>Social media posts</a:t>
            </a:r>
          </a:p>
        </p:txBody>
      </p:sp>
      <p:sp>
        <p:nvSpPr>
          <p:cNvPr id="23" name="TextBox 22">
            <a:extLst>
              <a:ext uri="{FF2B5EF4-FFF2-40B4-BE49-F238E27FC236}">
                <a16:creationId xmlns:a16="http://schemas.microsoft.com/office/drawing/2014/main" id="{89393516-442D-19D7-27AE-25189AC21708}"/>
              </a:ext>
            </a:extLst>
          </p:cNvPr>
          <p:cNvSpPr txBox="1"/>
          <p:nvPr/>
        </p:nvSpPr>
        <p:spPr>
          <a:xfrm>
            <a:off x="3573239" y="3977361"/>
            <a:ext cx="2353695" cy="540739"/>
          </a:xfrm>
          <a:prstGeom prst="rect">
            <a:avLst/>
          </a:prstGeom>
          <a:solidFill>
            <a:schemeClr val="accent1">
              <a:lumMod val="20000"/>
              <a:lumOff val="80000"/>
            </a:schemeClr>
          </a:solidFill>
        </p:spPr>
        <p:txBody>
          <a:bodyPr wrap="square" rtlCol="0" anchor="ctr" anchorCtr="0">
            <a:spAutoFit/>
          </a:bodyPr>
          <a:lstStyle/>
          <a:p>
            <a:pPr algn="ctr"/>
            <a:r>
              <a:rPr lang="en-US" b="1">
                <a:solidFill>
                  <a:schemeClr val="tx2"/>
                </a:solidFill>
              </a:rPr>
              <a:t>Emails</a:t>
            </a:r>
          </a:p>
        </p:txBody>
      </p:sp>
      <p:sp>
        <p:nvSpPr>
          <p:cNvPr id="25" name="TextBox 24">
            <a:extLst>
              <a:ext uri="{FF2B5EF4-FFF2-40B4-BE49-F238E27FC236}">
                <a16:creationId xmlns:a16="http://schemas.microsoft.com/office/drawing/2014/main" id="{477980AF-EA9E-9B81-261B-A9BF8646448F}"/>
              </a:ext>
            </a:extLst>
          </p:cNvPr>
          <p:cNvSpPr txBox="1"/>
          <p:nvPr/>
        </p:nvSpPr>
        <p:spPr>
          <a:xfrm>
            <a:off x="861678" y="4787312"/>
            <a:ext cx="2353695" cy="540739"/>
          </a:xfrm>
          <a:prstGeom prst="rect">
            <a:avLst/>
          </a:prstGeom>
          <a:solidFill>
            <a:schemeClr val="accent1">
              <a:lumMod val="20000"/>
              <a:lumOff val="80000"/>
            </a:schemeClr>
          </a:solidFill>
        </p:spPr>
        <p:txBody>
          <a:bodyPr wrap="square" rtlCol="0" anchor="ctr" anchorCtr="0">
            <a:spAutoFit/>
          </a:bodyPr>
          <a:lstStyle/>
          <a:p>
            <a:pPr algn="ctr"/>
            <a:r>
              <a:rPr lang="en-US" b="1">
                <a:solidFill>
                  <a:schemeClr val="tx2"/>
                </a:solidFill>
              </a:rPr>
              <a:t>Greeting cards</a:t>
            </a:r>
          </a:p>
        </p:txBody>
      </p:sp>
      <p:sp>
        <p:nvSpPr>
          <p:cNvPr id="27" name="TextBox 26">
            <a:extLst>
              <a:ext uri="{FF2B5EF4-FFF2-40B4-BE49-F238E27FC236}">
                <a16:creationId xmlns:a16="http://schemas.microsoft.com/office/drawing/2014/main" id="{956F6D74-0E5A-2905-CC63-E154BC657085}"/>
              </a:ext>
            </a:extLst>
          </p:cNvPr>
          <p:cNvSpPr txBox="1"/>
          <p:nvPr/>
        </p:nvSpPr>
        <p:spPr>
          <a:xfrm>
            <a:off x="3573239" y="4787312"/>
            <a:ext cx="2353695" cy="540739"/>
          </a:xfrm>
          <a:prstGeom prst="rect">
            <a:avLst/>
          </a:prstGeom>
          <a:solidFill>
            <a:schemeClr val="accent1">
              <a:lumMod val="20000"/>
              <a:lumOff val="80000"/>
            </a:schemeClr>
          </a:solidFill>
        </p:spPr>
        <p:txBody>
          <a:bodyPr wrap="square" rtlCol="0" anchor="ctr" anchorCtr="0">
            <a:spAutoFit/>
          </a:bodyPr>
          <a:lstStyle/>
          <a:p>
            <a:pPr algn="ctr"/>
            <a:r>
              <a:rPr lang="en-US" b="1">
                <a:solidFill>
                  <a:schemeClr val="tx2"/>
                </a:solidFill>
              </a:rPr>
              <a:t>Medicare 101</a:t>
            </a:r>
          </a:p>
        </p:txBody>
      </p:sp>
      <p:sp>
        <p:nvSpPr>
          <p:cNvPr id="5" name="TextBox 4">
            <a:extLst>
              <a:ext uri="{FF2B5EF4-FFF2-40B4-BE49-F238E27FC236}">
                <a16:creationId xmlns:a16="http://schemas.microsoft.com/office/drawing/2014/main" id="{6D14EA1D-0334-9C76-75EE-44DC06750CC2}"/>
              </a:ext>
            </a:extLst>
          </p:cNvPr>
          <p:cNvSpPr txBox="1"/>
          <p:nvPr/>
        </p:nvSpPr>
        <p:spPr>
          <a:xfrm>
            <a:off x="861678" y="5480633"/>
            <a:ext cx="5164394" cy="646331"/>
          </a:xfrm>
          <a:prstGeom prst="rect">
            <a:avLst/>
          </a:prstGeom>
          <a:noFill/>
        </p:spPr>
        <p:txBody>
          <a:bodyPr wrap="square" lIns="0">
            <a:spAutoFit/>
          </a:bodyPr>
          <a:lstStyle/>
          <a:p>
            <a:r>
              <a:rPr lang="en-US"/>
              <a:t>Earn potential Reach Rewards* points for every MRC order placement and/or download. </a:t>
            </a:r>
          </a:p>
        </p:txBody>
      </p:sp>
      <p:sp>
        <p:nvSpPr>
          <p:cNvPr id="6" name="TextBox 5">
            <a:extLst>
              <a:ext uri="{FF2B5EF4-FFF2-40B4-BE49-F238E27FC236}">
                <a16:creationId xmlns:a16="http://schemas.microsoft.com/office/drawing/2014/main" id="{0119DB6F-CEFC-07B1-8FA8-F70680CFA9D7}"/>
              </a:ext>
            </a:extLst>
          </p:cNvPr>
          <p:cNvSpPr txBox="1"/>
          <p:nvPr/>
        </p:nvSpPr>
        <p:spPr>
          <a:xfrm>
            <a:off x="6296389" y="5488847"/>
            <a:ext cx="5209811" cy="1015663"/>
          </a:xfrm>
          <a:prstGeom prst="rect">
            <a:avLst/>
          </a:prstGeom>
          <a:noFill/>
        </p:spPr>
        <p:txBody>
          <a:bodyPr wrap="square" rtlCol="0">
            <a:spAutoFit/>
          </a:bodyPr>
          <a:lstStyle/>
          <a:p>
            <a:r>
              <a:rPr lang="en-US" sz="1000"/>
              <a:t>*</a:t>
            </a:r>
            <a:r>
              <a:rPr lang="en-US"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Subject to Reach Rewards terms and conditions. Agents must also be in good standing in order to be eligible for Humana Reach Rewards. </a:t>
            </a:r>
            <a:r>
              <a:rPr lang="en-US" sz="1000">
                <a:solidFill>
                  <a:srgbClr val="000000"/>
                </a:solidFill>
                <a:effectLst/>
                <a:latin typeface="Calibri" panose="020F0502020204030204" pitchFamily="34" charset="0"/>
                <a:ea typeface="Times New Roman" panose="02020603050405020304" pitchFamily="18" charset="0"/>
              </a:rPr>
              <a:t>Agents must be an eligible agent for the Reach Rewards program, contracted with Humana to sell individual Humana plans and be in good standing with Humana in order to be eligible for Humana Reach Rewards. Reach Rewards points and rewards are subject to modification or discontinuation by Humana at any time. </a:t>
            </a:r>
            <a:r>
              <a:rPr lang="en-US"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For more information, review the Comprehensive Humana Reach Rewards Program Guide.</a:t>
            </a:r>
            <a:endParaRPr lang="en-US" sz="1000">
              <a:effectLst/>
              <a:latin typeface="Calibri" panose="020F0502020204030204" pitchFamily="34" charset="0"/>
              <a:ea typeface="Calibri" panose="020F0502020204030204" pitchFamily="34" charset="0"/>
              <a:cs typeface="Arial" panose="020B0604020202020204" pitchFamily="34" charset="0"/>
            </a:endParaRPr>
          </a:p>
        </p:txBody>
      </p:sp>
      <p:grpSp>
        <p:nvGrpSpPr>
          <p:cNvPr id="51" name="Group 50">
            <a:extLst>
              <a:ext uri="{FF2B5EF4-FFF2-40B4-BE49-F238E27FC236}">
                <a16:creationId xmlns:a16="http://schemas.microsoft.com/office/drawing/2014/main" id="{796DCBB5-6210-AD90-8A47-CECD3D046DC5}"/>
              </a:ext>
            </a:extLst>
          </p:cNvPr>
          <p:cNvGrpSpPr/>
          <p:nvPr/>
        </p:nvGrpSpPr>
        <p:grpSpPr>
          <a:xfrm>
            <a:off x="6429481" y="1561716"/>
            <a:ext cx="5385816" cy="3415091"/>
            <a:chOff x="6437376" y="1463040"/>
            <a:chExt cx="7573811" cy="4802476"/>
          </a:xfrm>
        </p:grpSpPr>
        <p:pic>
          <p:nvPicPr>
            <p:cNvPr id="47" name="Picture 46" descr="Graphical user interface, text, website&#10;&#10;Description automatically generated">
              <a:extLst>
                <a:ext uri="{FF2B5EF4-FFF2-40B4-BE49-F238E27FC236}">
                  <a16:creationId xmlns:a16="http://schemas.microsoft.com/office/drawing/2014/main" id="{62C31F30-F94B-674D-F0E5-E29ACD2343AD}"/>
                </a:ext>
              </a:extLst>
            </p:cNvPr>
            <p:cNvPicPr>
              <a:picLocks noChangeAspect="1"/>
            </p:cNvPicPr>
            <p:nvPr/>
          </p:nvPicPr>
          <p:blipFill>
            <a:blip r:embed="rId3"/>
            <a:stretch>
              <a:fillRect/>
            </a:stretch>
          </p:blipFill>
          <p:spPr>
            <a:xfrm>
              <a:off x="6437376" y="1463040"/>
              <a:ext cx="2643868" cy="3403600"/>
            </a:xfrm>
            <a:prstGeom prst="rect">
              <a:avLst/>
            </a:prstGeom>
            <a:ln>
              <a:solidFill>
                <a:schemeClr val="bg1"/>
              </a:solidFill>
            </a:ln>
            <a:effectLst/>
          </p:spPr>
        </p:pic>
        <p:pic>
          <p:nvPicPr>
            <p:cNvPr id="48" name="Picture 47" descr="Graphical user interface, application&#10;&#10;Description automatically generated">
              <a:extLst>
                <a:ext uri="{FF2B5EF4-FFF2-40B4-BE49-F238E27FC236}">
                  <a16:creationId xmlns:a16="http://schemas.microsoft.com/office/drawing/2014/main" id="{15CB3E8F-7168-2C1E-EB26-42B27B84D8C9}"/>
                </a:ext>
              </a:extLst>
            </p:cNvPr>
            <p:cNvPicPr>
              <a:picLocks noChangeAspect="1"/>
            </p:cNvPicPr>
            <p:nvPr/>
          </p:nvPicPr>
          <p:blipFill>
            <a:blip r:embed="rId4"/>
            <a:stretch>
              <a:fillRect/>
            </a:stretch>
          </p:blipFill>
          <p:spPr>
            <a:xfrm>
              <a:off x="9819909" y="1463040"/>
              <a:ext cx="2885661" cy="3403600"/>
            </a:xfrm>
            <a:prstGeom prst="rect">
              <a:avLst/>
            </a:prstGeom>
            <a:ln>
              <a:solidFill>
                <a:schemeClr val="bg1"/>
              </a:solidFill>
            </a:ln>
            <a:effectLst/>
          </p:spPr>
        </p:pic>
        <p:pic>
          <p:nvPicPr>
            <p:cNvPr id="49" name="Picture 48" descr="A picture containing text, person&#10;&#10;Description automatically generated">
              <a:extLst>
                <a:ext uri="{FF2B5EF4-FFF2-40B4-BE49-F238E27FC236}">
                  <a16:creationId xmlns:a16="http://schemas.microsoft.com/office/drawing/2014/main" id="{28DD93AF-6C64-221C-9F77-2D07022FBD49}"/>
                </a:ext>
              </a:extLst>
            </p:cNvPr>
            <p:cNvPicPr>
              <a:picLocks noChangeAspect="1"/>
            </p:cNvPicPr>
            <p:nvPr/>
          </p:nvPicPr>
          <p:blipFill>
            <a:blip r:embed="rId5"/>
            <a:stretch>
              <a:fillRect/>
            </a:stretch>
          </p:blipFill>
          <p:spPr>
            <a:xfrm>
              <a:off x="11801387" y="3052416"/>
              <a:ext cx="2209800" cy="3213100"/>
            </a:xfrm>
            <a:prstGeom prst="rect">
              <a:avLst/>
            </a:prstGeom>
            <a:ln>
              <a:solidFill>
                <a:schemeClr val="bg1"/>
              </a:solidFill>
            </a:ln>
            <a:effectLst/>
          </p:spPr>
        </p:pic>
        <p:pic>
          <p:nvPicPr>
            <p:cNvPr id="50" name="Picture 49" descr="Graphical user interface, text, application, chat or text message&#10;&#10;Description automatically generated">
              <a:extLst>
                <a:ext uri="{FF2B5EF4-FFF2-40B4-BE49-F238E27FC236}">
                  <a16:creationId xmlns:a16="http://schemas.microsoft.com/office/drawing/2014/main" id="{18D9208A-729F-3FB1-9708-7E8BDBDC469A}"/>
                </a:ext>
              </a:extLst>
            </p:cNvPr>
            <p:cNvPicPr>
              <a:picLocks noChangeAspect="1"/>
            </p:cNvPicPr>
            <p:nvPr/>
          </p:nvPicPr>
          <p:blipFill>
            <a:blip r:embed="rId6"/>
            <a:stretch>
              <a:fillRect/>
            </a:stretch>
          </p:blipFill>
          <p:spPr>
            <a:xfrm>
              <a:off x="8311640" y="2861916"/>
              <a:ext cx="2222500" cy="3403600"/>
            </a:xfrm>
            <a:prstGeom prst="rect">
              <a:avLst/>
            </a:prstGeom>
            <a:ln>
              <a:solidFill>
                <a:schemeClr val="bg1"/>
              </a:solidFill>
            </a:ln>
            <a:effectLst/>
          </p:spPr>
        </p:pic>
      </p:grpSp>
    </p:spTree>
    <p:extLst>
      <p:ext uri="{BB962C8B-B14F-4D97-AF65-F5344CB8AC3E}">
        <p14:creationId xmlns:p14="http://schemas.microsoft.com/office/powerpoint/2010/main" val="20130855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83DA9-1855-02FB-C0ED-1188AFEED330}"/>
              </a:ext>
            </a:extLst>
          </p:cNvPr>
          <p:cNvSpPr>
            <a:spLocks noGrp="1"/>
          </p:cNvSpPr>
          <p:nvPr>
            <p:ph type="title"/>
          </p:nvPr>
        </p:nvSpPr>
        <p:spPr/>
        <p:txBody>
          <a:bodyPr>
            <a:normAutofit/>
          </a:bodyPr>
          <a:lstStyle/>
          <a:p>
            <a:r>
              <a:rPr lang="en-US" sz="3600"/>
              <a:t>Lean in to digital marketing</a:t>
            </a:r>
          </a:p>
        </p:txBody>
      </p:sp>
      <p:sp>
        <p:nvSpPr>
          <p:cNvPr id="3" name="Footer Placeholder 2">
            <a:extLst>
              <a:ext uri="{FF2B5EF4-FFF2-40B4-BE49-F238E27FC236}">
                <a16:creationId xmlns:a16="http://schemas.microsoft.com/office/drawing/2014/main" id="{38626799-7A01-D51A-8617-B52D48D4C845}"/>
              </a:ext>
            </a:extLst>
          </p:cNvPr>
          <p:cNvSpPr>
            <a:spLocks noGrp="1"/>
          </p:cNvSpPr>
          <p:nvPr>
            <p:ph type="ftr" sz="quarter" idx="12"/>
          </p:nvPr>
        </p:nvSpPr>
        <p:spPr/>
        <p:txBody>
          <a:bodyPr/>
          <a:lstStyle/>
          <a:p>
            <a:pPr algn="l"/>
            <a:r>
              <a:rPr lang="en-US"/>
              <a:t>For agent use only. Confidential and proprietary. Do not distribute.</a:t>
            </a:r>
          </a:p>
        </p:txBody>
      </p:sp>
      <p:sp>
        <p:nvSpPr>
          <p:cNvPr id="4" name="Slide Number Placeholder 3">
            <a:extLst>
              <a:ext uri="{FF2B5EF4-FFF2-40B4-BE49-F238E27FC236}">
                <a16:creationId xmlns:a16="http://schemas.microsoft.com/office/drawing/2014/main" id="{772606A9-3F76-3119-C9B0-F45D12540DCE}"/>
              </a:ext>
            </a:extLst>
          </p:cNvPr>
          <p:cNvSpPr>
            <a:spLocks noGrp="1"/>
          </p:cNvSpPr>
          <p:nvPr>
            <p:ph type="sldNum" sz="quarter" idx="11"/>
          </p:nvPr>
        </p:nvSpPr>
        <p:spPr/>
        <p:txBody>
          <a:bodyPr/>
          <a:lstStyle/>
          <a:p>
            <a:fld id="{5CF949D5-5359-954F-9CD0-E59B900CC304}" type="slidenum">
              <a:rPr lang="en-US" smtClean="0"/>
              <a:t>21</a:t>
            </a:fld>
            <a:endParaRPr lang="en-US"/>
          </a:p>
        </p:txBody>
      </p:sp>
      <p:sp>
        <p:nvSpPr>
          <p:cNvPr id="8" name="TextBox 7">
            <a:extLst>
              <a:ext uri="{FF2B5EF4-FFF2-40B4-BE49-F238E27FC236}">
                <a16:creationId xmlns:a16="http://schemas.microsoft.com/office/drawing/2014/main" id="{9111818E-6516-374C-D04B-6C1179F5C9F7}"/>
              </a:ext>
            </a:extLst>
          </p:cNvPr>
          <p:cNvSpPr txBox="1"/>
          <p:nvPr/>
        </p:nvSpPr>
        <p:spPr>
          <a:xfrm>
            <a:off x="5346192" y="5834466"/>
            <a:ext cx="5867400" cy="707886"/>
          </a:xfrm>
          <a:prstGeom prst="rect">
            <a:avLst/>
          </a:prstGeom>
          <a:noFill/>
        </p:spPr>
        <p:txBody>
          <a:bodyPr wrap="square">
            <a:spAutoFit/>
          </a:bodyPr>
          <a:lstStyle/>
          <a:p>
            <a:pPr marL="0" marR="0">
              <a:spcBef>
                <a:spcPts val="0"/>
              </a:spcBef>
              <a:spcAft>
                <a:spcPts val="0"/>
              </a:spcAft>
            </a:pPr>
            <a:r>
              <a:rPr lang="en-US" sz="1000" baseline="30000">
                <a:solidFill>
                  <a:srgbClr val="000000"/>
                </a:solidFill>
                <a:effectLst/>
                <a:latin typeface="Calibri" panose="020F0502020204030204" pitchFamily="34" charset="0"/>
                <a:ea typeface="Times New Roman" panose="02020603050405020304" pitchFamily="18" charset="0"/>
              </a:rPr>
              <a:t>†</a:t>
            </a:r>
            <a:r>
              <a:rPr lang="en-US"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Agents must complete the mandatory social media training from Humana </a:t>
            </a:r>
            <a:r>
              <a:rPr lang="en-US" sz="100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MarketPoint</a:t>
            </a:r>
            <a:r>
              <a:rPr lang="en-US"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University and comply with Humana’s social media guidelines as well as Centers for Medicare &amp; Medicaid Services Medicare Communication and Marketing Guidelines (MCMG) updated and codified by the </a:t>
            </a:r>
            <a:r>
              <a:rPr lang="en-US" sz="1000" i="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Contract Year 2023 Policy and Technical Changes to MA and Part D Final Rule</a:t>
            </a:r>
            <a:r>
              <a:rPr lang="en-US"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for plan year 2023. ​​</a:t>
            </a:r>
            <a:endParaRPr lang="en-US" sz="1000">
              <a:effectLst/>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10" name="Diagram 9">
            <a:extLst>
              <a:ext uri="{FF2B5EF4-FFF2-40B4-BE49-F238E27FC236}">
                <a16:creationId xmlns:a16="http://schemas.microsoft.com/office/drawing/2014/main" id="{8C30BE8E-9AA1-09DC-10DD-B3CE240DE799}"/>
              </a:ext>
            </a:extLst>
          </p:cNvPr>
          <p:cNvGraphicFramePr/>
          <p:nvPr>
            <p:extLst>
              <p:ext uri="{D42A27DB-BD31-4B8C-83A1-F6EECF244321}">
                <p14:modId xmlns:p14="http://schemas.microsoft.com/office/powerpoint/2010/main" val="1656388929"/>
              </p:ext>
            </p:extLst>
          </p:nvPr>
        </p:nvGraphicFramePr>
        <p:xfrm>
          <a:off x="1385526" y="1592666"/>
          <a:ext cx="9725748" cy="18905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0" name="TextBox 29">
            <a:extLst>
              <a:ext uri="{FF2B5EF4-FFF2-40B4-BE49-F238E27FC236}">
                <a16:creationId xmlns:a16="http://schemas.microsoft.com/office/drawing/2014/main" id="{1C184574-9724-4FC3-9B39-017CE186EFC9}"/>
              </a:ext>
            </a:extLst>
          </p:cNvPr>
          <p:cNvSpPr txBox="1"/>
          <p:nvPr/>
        </p:nvSpPr>
        <p:spPr>
          <a:xfrm>
            <a:off x="3869875" y="3791676"/>
            <a:ext cx="1651540" cy="369332"/>
          </a:xfrm>
          <a:prstGeom prst="rect">
            <a:avLst/>
          </a:prstGeom>
          <a:noFill/>
        </p:spPr>
        <p:txBody>
          <a:bodyPr wrap="square" rtlCol="0">
            <a:spAutoFit/>
          </a:bodyPr>
          <a:lstStyle/>
          <a:p>
            <a:r>
              <a:rPr lang="en-US" b="1">
                <a:solidFill>
                  <a:schemeClr val="accent2"/>
                </a:solidFill>
              </a:rPr>
              <a:t>Family friendly</a:t>
            </a:r>
          </a:p>
        </p:txBody>
      </p:sp>
      <p:sp>
        <p:nvSpPr>
          <p:cNvPr id="32" name="TextBox 31">
            <a:extLst>
              <a:ext uri="{FF2B5EF4-FFF2-40B4-BE49-F238E27FC236}">
                <a16:creationId xmlns:a16="http://schemas.microsoft.com/office/drawing/2014/main" id="{FE626694-CDC3-2EB3-4BB2-13602E281AAA}"/>
              </a:ext>
            </a:extLst>
          </p:cNvPr>
          <p:cNvSpPr txBox="1"/>
          <p:nvPr/>
        </p:nvSpPr>
        <p:spPr>
          <a:xfrm>
            <a:off x="7937547" y="3662216"/>
            <a:ext cx="1719648" cy="646331"/>
          </a:xfrm>
          <a:prstGeom prst="rect">
            <a:avLst/>
          </a:prstGeom>
          <a:noFill/>
        </p:spPr>
        <p:txBody>
          <a:bodyPr wrap="square">
            <a:spAutoFit/>
          </a:bodyPr>
          <a:lstStyle/>
          <a:p>
            <a:r>
              <a:rPr lang="en-US" b="1">
                <a:solidFill>
                  <a:schemeClr val="accent2"/>
                </a:solidFill>
              </a:rPr>
              <a:t>Affordable food and drink</a:t>
            </a:r>
          </a:p>
        </p:txBody>
      </p:sp>
      <p:grpSp>
        <p:nvGrpSpPr>
          <p:cNvPr id="15" name="Group 14" title="Place Setting icon">
            <a:extLst>
              <a:ext uri="{FF2B5EF4-FFF2-40B4-BE49-F238E27FC236}">
                <a16:creationId xmlns:a16="http://schemas.microsoft.com/office/drawing/2014/main" id="{C567C99E-D101-F422-6954-19DFB220BD66}"/>
              </a:ext>
            </a:extLst>
          </p:cNvPr>
          <p:cNvGrpSpPr>
            <a:grpSpLocks noChangeAspect="1"/>
          </p:cNvGrpSpPr>
          <p:nvPr/>
        </p:nvGrpSpPr>
        <p:grpSpPr bwMode="auto">
          <a:xfrm>
            <a:off x="6828894" y="3662216"/>
            <a:ext cx="953649" cy="628255"/>
            <a:chOff x="8325" y="5643"/>
            <a:chExt cx="677" cy="446"/>
          </a:xfrm>
          <a:solidFill>
            <a:schemeClr val="accent1"/>
          </a:solidFill>
        </p:grpSpPr>
        <p:sp>
          <p:nvSpPr>
            <p:cNvPr id="16" name="Freeform 494">
              <a:extLst>
                <a:ext uri="{FF2B5EF4-FFF2-40B4-BE49-F238E27FC236}">
                  <a16:creationId xmlns:a16="http://schemas.microsoft.com/office/drawing/2014/main" id="{BF3A21E3-7902-FE96-37C1-B29B9F764A78}"/>
                </a:ext>
              </a:extLst>
            </p:cNvPr>
            <p:cNvSpPr>
              <a:spLocks noEditPoints="1"/>
            </p:cNvSpPr>
            <p:nvPr/>
          </p:nvSpPr>
          <p:spPr bwMode="auto">
            <a:xfrm>
              <a:off x="8452" y="5643"/>
              <a:ext cx="444" cy="446"/>
            </a:xfrm>
            <a:custGeom>
              <a:avLst/>
              <a:gdLst>
                <a:gd name="T0" fmla="*/ 76 w 151"/>
                <a:gd name="T1" fmla="*/ 151 h 151"/>
                <a:gd name="T2" fmla="*/ 0 w 151"/>
                <a:gd name="T3" fmla="*/ 76 h 151"/>
                <a:gd name="T4" fmla="*/ 76 w 151"/>
                <a:gd name="T5" fmla="*/ 0 h 151"/>
                <a:gd name="T6" fmla="*/ 151 w 151"/>
                <a:gd name="T7" fmla="*/ 76 h 151"/>
                <a:gd name="T8" fmla="*/ 76 w 151"/>
                <a:gd name="T9" fmla="*/ 151 h 151"/>
                <a:gd name="T10" fmla="*/ 76 w 151"/>
                <a:gd name="T11" fmla="*/ 7 h 151"/>
                <a:gd name="T12" fmla="*/ 7 w 151"/>
                <a:gd name="T13" fmla="*/ 76 h 151"/>
                <a:gd name="T14" fmla="*/ 76 w 151"/>
                <a:gd name="T15" fmla="*/ 144 h 151"/>
                <a:gd name="T16" fmla="*/ 144 w 151"/>
                <a:gd name="T17" fmla="*/ 76 h 151"/>
                <a:gd name="T18" fmla="*/ 76 w 151"/>
                <a:gd name="T19" fmla="*/ 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51">
                  <a:moveTo>
                    <a:pt x="76" y="151"/>
                  </a:moveTo>
                  <a:cubicBezTo>
                    <a:pt x="34" y="151"/>
                    <a:pt x="0" y="117"/>
                    <a:pt x="0" y="76"/>
                  </a:cubicBezTo>
                  <a:cubicBezTo>
                    <a:pt x="0" y="34"/>
                    <a:pt x="34" y="0"/>
                    <a:pt x="76" y="0"/>
                  </a:cubicBezTo>
                  <a:cubicBezTo>
                    <a:pt x="117" y="0"/>
                    <a:pt x="151" y="34"/>
                    <a:pt x="151" y="76"/>
                  </a:cubicBezTo>
                  <a:cubicBezTo>
                    <a:pt x="151" y="117"/>
                    <a:pt x="117" y="151"/>
                    <a:pt x="76" y="151"/>
                  </a:cubicBezTo>
                  <a:close/>
                  <a:moveTo>
                    <a:pt x="76" y="7"/>
                  </a:moveTo>
                  <a:cubicBezTo>
                    <a:pt x="38" y="7"/>
                    <a:pt x="7" y="38"/>
                    <a:pt x="7" y="76"/>
                  </a:cubicBezTo>
                  <a:cubicBezTo>
                    <a:pt x="7" y="113"/>
                    <a:pt x="38" y="144"/>
                    <a:pt x="76" y="144"/>
                  </a:cubicBezTo>
                  <a:cubicBezTo>
                    <a:pt x="113" y="144"/>
                    <a:pt x="144" y="113"/>
                    <a:pt x="144" y="76"/>
                  </a:cubicBezTo>
                  <a:cubicBezTo>
                    <a:pt x="144" y="38"/>
                    <a:pt x="113" y="7"/>
                    <a:pt x="7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7" name="Freeform 495">
              <a:extLst>
                <a:ext uri="{FF2B5EF4-FFF2-40B4-BE49-F238E27FC236}">
                  <a16:creationId xmlns:a16="http://schemas.microsoft.com/office/drawing/2014/main" id="{B79E99AF-EAFA-9B0A-61C4-8B3F2FA9077D}"/>
                </a:ext>
              </a:extLst>
            </p:cNvPr>
            <p:cNvSpPr>
              <a:spLocks noEditPoints="1"/>
            </p:cNvSpPr>
            <p:nvPr/>
          </p:nvSpPr>
          <p:spPr bwMode="auto">
            <a:xfrm>
              <a:off x="8940" y="5684"/>
              <a:ext cx="62" cy="364"/>
            </a:xfrm>
            <a:custGeom>
              <a:avLst/>
              <a:gdLst>
                <a:gd name="T0" fmla="*/ 18 w 21"/>
                <a:gd name="T1" fmla="*/ 123 h 123"/>
                <a:gd name="T2" fmla="*/ 14 w 21"/>
                <a:gd name="T3" fmla="*/ 119 h 123"/>
                <a:gd name="T4" fmla="*/ 14 w 21"/>
                <a:gd name="T5" fmla="*/ 65 h 123"/>
                <a:gd name="T6" fmla="*/ 3 w 21"/>
                <a:gd name="T7" fmla="*/ 65 h 123"/>
                <a:gd name="T8" fmla="*/ 0 w 21"/>
                <a:gd name="T9" fmla="*/ 62 h 123"/>
                <a:gd name="T10" fmla="*/ 0 w 21"/>
                <a:gd name="T11" fmla="*/ 15 h 123"/>
                <a:gd name="T12" fmla="*/ 14 w 21"/>
                <a:gd name="T13" fmla="*/ 0 h 123"/>
                <a:gd name="T14" fmla="*/ 18 w 21"/>
                <a:gd name="T15" fmla="*/ 0 h 123"/>
                <a:gd name="T16" fmla="*/ 21 w 21"/>
                <a:gd name="T17" fmla="*/ 4 h 123"/>
                <a:gd name="T18" fmla="*/ 21 w 21"/>
                <a:gd name="T19" fmla="*/ 119 h 123"/>
                <a:gd name="T20" fmla="*/ 18 w 21"/>
                <a:gd name="T21" fmla="*/ 123 h 123"/>
                <a:gd name="T22" fmla="*/ 7 w 21"/>
                <a:gd name="T23" fmla="*/ 58 h 123"/>
                <a:gd name="T24" fmla="*/ 14 w 21"/>
                <a:gd name="T25" fmla="*/ 58 h 123"/>
                <a:gd name="T26" fmla="*/ 14 w 21"/>
                <a:gd name="T27" fmla="*/ 8 h 123"/>
                <a:gd name="T28" fmla="*/ 7 w 21"/>
                <a:gd name="T29" fmla="*/ 15 h 123"/>
                <a:gd name="T30" fmla="*/ 7 w 21"/>
                <a:gd name="T31" fmla="*/ 5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123">
                  <a:moveTo>
                    <a:pt x="18" y="123"/>
                  </a:moveTo>
                  <a:cubicBezTo>
                    <a:pt x="16" y="123"/>
                    <a:pt x="14" y="121"/>
                    <a:pt x="14" y="119"/>
                  </a:cubicBezTo>
                  <a:cubicBezTo>
                    <a:pt x="14" y="65"/>
                    <a:pt x="14" y="65"/>
                    <a:pt x="14" y="65"/>
                  </a:cubicBezTo>
                  <a:cubicBezTo>
                    <a:pt x="3" y="65"/>
                    <a:pt x="3" y="65"/>
                    <a:pt x="3" y="65"/>
                  </a:cubicBezTo>
                  <a:cubicBezTo>
                    <a:pt x="1" y="65"/>
                    <a:pt x="0" y="64"/>
                    <a:pt x="0" y="62"/>
                  </a:cubicBezTo>
                  <a:cubicBezTo>
                    <a:pt x="0" y="15"/>
                    <a:pt x="0" y="15"/>
                    <a:pt x="0" y="15"/>
                  </a:cubicBezTo>
                  <a:cubicBezTo>
                    <a:pt x="0" y="7"/>
                    <a:pt x="6" y="0"/>
                    <a:pt x="14" y="0"/>
                  </a:cubicBezTo>
                  <a:cubicBezTo>
                    <a:pt x="18" y="0"/>
                    <a:pt x="18" y="0"/>
                    <a:pt x="18" y="0"/>
                  </a:cubicBezTo>
                  <a:cubicBezTo>
                    <a:pt x="20" y="0"/>
                    <a:pt x="21" y="2"/>
                    <a:pt x="21" y="4"/>
                  </a:cubicBezTo>
                  <a:cubicBezTo>
                    <a:pt x="21" y="119"/>
                    <a:pt x="21" y="119"/>
                    <a:pt x="21" y="119"/>
                  </a:cubicBezTo>
                  <a:cubicBezTo>
                    <a:pt x="21" y="121"/>
                    <a:pt x="20" y="123"/>
                    <a:pt x="18" y="123"/>
                  </a:cubicBezTo>
                  <a:close/>
                  <a:moveTo>
                    <a:pt x="7" y="58"/>
                  </a:moveTo>
                  <a:cubicBezTo>
                    <a:pt x="14" y="58"/>
                    <a:pt x="14" y="58"/>
                    <a:pt x="14" y="58"/>
                  </a:cubicBezTo>
                  <a:cubicBezTo>
                    <a:pt x="14" y="8"/>
                    <a:pt x="14" y="8"/>
                    <a:pt x="14" y="8"/>
                  </a:cubicBezTo>
                  <a:cubicBezTo>
                    <a:pt x="10" y="8"/>
                    <a:pt x="7" y="11"/>
                    <a:pt x="7" y="15"/>
                  </a:cubicBezTo>
                  <a:lnTo>
                    <a:pt x="7"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8" name="Freeform 496">
              <a:extLst>
                <a:ext uri="{FF2B5EF4-FFF2-40B4-BE49-F238E27FC236}">
                  <a16:creationId xmlns:a16="http://schemas.microsoft.com/office/drawing/2014/main" id="{D3B4F86E-0DAA-66DC-0845-257F5F11795D}"/>
                </a:ext>
              </a:extLst>
            </p:cNvPr>
            <p:cNvSpPr>
              <a:spLocks/>
            </p:cNvSpPr>
            <p:nvPr/>
          </p:nvSpPr>
          <p:spPr bwMode="auto">
            <a:xfrm>
              <a:off x="8325" y="5749"/>
              <a:ext cx="106" cy="65"/>
            </a:xfrm>
            <a:custGeom>
              <a:avLst/>
              <a:gdLst>
                <a:gd name="T0" fmla="*/ 18 w 36"/>
                <a:gd name="T1" fmla="*/ 22 h 22"/>
                <a:gd name="T2" fmla="*/ 0 w 36"/>
                <a:gd name="T3" fmla="*/ 4 h 22"/>
                <a:gd name="T4" fmla="*/ 3 w 36"/>
                <a:gd name="T5" fmla="*/ 0 h 22"/>
                <a:gd name="T6" fmla="*/ 7 w 36"/>
                <a:gd name="T7" fmla="*/ 4 h 22"/>
                <a:gd name="T8" fmla="*/ 18 w 36"/>
                <a:gd name="T9" fmla="*/ 14 h 22"/>
                <a:gd name="T10" fmla="*/ 29 w 36"/>
                <a:gd name="T11" fmla="*/ 4 h 22"/>
                <a:gd name="T12" fmla="*/ 32 w 36"/>
                <a:gd name="T13" fmla="*/ 0 h 22"/>
                <a:gd name="T14" fmla="*/ 36 w 36"/>
                <a:gd name="T15" fmla="*/ 4 h 22"/>
                <a:gd name="T16" fmla="*/ 18 w 36"/>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2">
                  <a:moveTo>
                    <a:pt x="18" y="22"/>
                  </a:moveTo>
                  <a:cubicBezTo>
                    <a:pt x="8" y="22"/>
                    <a:pt x="0" y="14"/>
                    <a:pt x="0" y="4"/>
                  </a:cubicBezTo>
                  <a:cubicBezTo>
                    <a:pt x="0" y="2"/>
                    <a:pt x="1" y="0"/>
                    <a:pt x="3" y="0"/>
                  </a:cubicBezTo>
                  <a:cubicBezTo>
                    <a:pt x="5" y="0"/>
                    <a:pt x="7" y="2"/>
                    <a:pt x="7" y="4"/>
                  </a:cubicBezTo>
                  <a:cubicBezTo>
                    <a:pt x="7" y="10"/>
                    <a:pt x="12" y="14"/>
                    <a:pt x="18" y="14"/>
                  </a:cubicBezTo>
                  <a:cubicBezTo>
                    <a:pt x="24" y="14"/>
                    <a:pt x="29" y="10"/>
                    <a:pt x="29" y="4"/>
                  </a:cubicBezTo>
                  <a:cubicBezTo>
                    <a:pt x="29" y="2"/>
                    <a:pt x="30" y="0"/>
                    <a:pt x="32" y="0"/>
                  </a:cubicBezTo>
                  <a:cubicBezTo>
                    <a:pt x="34" y="0"/>
                    <a:pt x="36" y="2"/>
                    <a:pt x="36" y="4"/>
                  </a:cubicBezTo>
                  <a:cubicBezTo>
                    <a:pt x="36" y="14"/>
                    <a:pt x="28" y="22"/>
                    <a:pt x="1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9" name="Freeform 497">
              <a:extLst>
                <a:ext uri="{FF2B5EF4-FFF2-40B4-BE49-F238E27FC236}">
                  <a16:creationId xmlns:a16="http://schemas.microsoft.com/office/drawing/2014/main" id="{17706756-7710-E4F7-55F6-2DCF53DF2928}"/>
                </a:ext>
              </a:extLst>
            </p:cNvPr>
            <p:cNvSpPr>
              <a:spLocks/>
            </p:cNvSpPr>
            <p:nvPr/>
          </p:nvSpPr>
          <p:spPr bwMode="auto">
            <a:xfrm>
              <a:off x="8325" y="5684"/>
              <a:ext cx="21" cy="86"/>
            </a:xfrm>
            <a:custGeom>
              <a:avLst/>
              <a:gdLst>
                <a:gd name="T0" fmla="*/ 3 w 7"/>
                <a:gd name="T1" fmla="*/ 29 h 29"/>
                <a:gd name="T2" fmla="*/ 0 w 7"/>
                <a:gd name="T3" fmla="*/ 26 h 29"/>
                <a:gd name="T4" fmla="*/ 0 w 7"/>
                <a:gd name="T5" fmla="*/ 4 h 29"/>
                <a:gd name="T6" fmla="*/ 3 w 7"/>
                <a:gd name="T7" fmla="*/ 0 h 29"/>
                <a:gd name="T8" fmla="*/ 7 w 7"/>
                <a:gd name="T9" fmla="*/ 4 h 29"/>
                <a:gd name="T10" fmla="*/ 7 w 7"/>
                <a:gd name="T11" fmla="*/ 26 h 29"/>
                <a:gd name="T12" fmla="*/ 3 w 7"/>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7" h="29">
                  <a:moveTo>
                    <a:pt x="3" y="29"/>
                  </a:moveTo>
                  <a:cubicBezTo>
                    <a:pt x="1" y="29"/>
                    <a:pt x="0" y="28"/>
                    <a:pt x="0" y="26"/>
                  </a:cubicBezTo>
                  <a:cubicBezTo>
                    <a:pt x="0" y="4"/>
                    <a:pt x="0" y="4"/>
                    <a:pt x="0" y="4"/>
                  </a:cubicBezTo>
                  <a:cubicBezTo>
                    <a:pt x="0" y="2"/>
                    <a:pt x="1" y="0"/>
                    <a:pt x="3" y="0"/>
                  </a:cubicBezTo>
                  <a:cubicBezTo>
                    <a:pt x="5" y="0"/>
                    <a:pt x="7" y="2"/>
                    <a:pt x="7" y="4"/>
                  </a:cubicBezTo>
                  <a:cubicBezTo>
                    <a:pt x="7" y="26"/>
                    <a:pt x="7" y="26"/>
                    <a:pt x="7" y="26"/>
                  </a:cubicBezTo>
                  <a:cubicBezTo>
                    <a:pt x="7" y="28"/>
                    <a:pt x="5" y="29"/>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0" name="Freeform 498">
              <a:extLst>
                <a:ext uri="{FF2B5EF4-FFF2-40B4-BE49-F238E27FC236}">
                  <a16:creationId xmlns:a16="http://schemas.microsoft.com/office/drawing/2014/main" id="{EFCE2661-3680-29B9-4A56-14520F5ADFDE}"/>
                </a:ext>
              </a:extLst>
            </p:cNvPr>
            <p:cNvSpPr>
              <a:spLocks/>
            </p:cNvSpPr>
            <p:nvPr/>
          </p:nvSpPr>
          <p:spPr bwMode="auto">
            <a:xfrm>
              <a:off x="8410" y="5684"/>
              <a:ext cx="21" cy="86"/>
            </a:xfrm>
            <a:custGeom>
              <a:avLst/>
              <a:gdLst>
                <a:gd name="T0" fmla="*/ 3 w 7"/>
                <a:gd name="T1" fmla="*/ 29 h 29"/>
                <a:gd name="T2" fmla="*/ 0 w 7"/>
                <a:gd name="T3" fmla="*/ 26 h 29"/>
                <a:gd name="T4" fmla="*/ 0 w 7"/>
                <a:gd name="T5" fmla="*/ 4 h 29"/>
                <a:gd name="T6" fmla="*/ 3 w 7"/>
                <a:gd name="T7" fmla="*/ 0 h 29"/>
                <a:gd name="T8" fmla="*/ 7 w 7"/>
                <a:gd name="T9" fmla="*/ 4 h 29"/>
                <a:gd name="T10" fmla="*/ 7 w 7"/>
                <a:gd name="T11" fmla="*/ 26 h 29"/>
                <a:gd name="T12" fmla="*/ 3 w 7"/>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7" h="29">
                  <a:moveTo>
                    <a:pt x="3" y="29"/>
                  </a:moveTo>
                  <a:cubicBezTo>
                    <a:pt x="1" y="29"/>
                    <a:pt x="0" y="28"/>
                    <a:pt x="0" y="26"/>
                  </a:cubicBezTo>
                  <a:cubicBezTo>
                    <a:pt x="0" y="4"/>
                    <a:pt x="0" y="4"/>
                    <a:pt x="0" y="4"/>
                  </a:cubicBezTo>
                  <a:cubicBezTo>
                    <a:pt x="0" y="2"/>
                    <a:pt x="1" y="0"/>
                    <a:pt x="3" y="0"/>
                  </a:cubicBezTo>
                  <a:cubicBezTo>
                    <a:pt x="5" y="0"/>
                    <a:pt x="7" y="2"/>
                    <a:pt x="7" y="4"/>
                  </a:cubicBezTo>
                  <a:cubicBezTo>
                    <a:pt x="7" y="26"/>
                    <a:pt x="7" y="26"/>
                    <a:pt x="7" y="26"/>
                  </a:cubicBezTo>
                  <a:cubicBezTo>
                    <a:pt x="7" y="28"/>
                    <a:pt x="5" y="29"/>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1" name="Freeform 499">
              <a:extLst>
                <a:ext uri="{FF2B5EF4-FFF2-40B4-BE49-F238E27FC236}">
                  <a16:creationId xmlns:a16="http://schemas.microsoft.com/office/drawing/2014/main" id="{985850A5-9EE4-AEB8-A7EB-BF4AC86A071B}"/>
                </a:ext>
              </a:extLst>
            </p:cNvPr>
            <p:cNvSpPr>
              <a:spLocks/>
            </p:cNvSpPr>
            <p:nvPr/>
          </p:nvSpPr>
          <p:spPr bwMode="auto">
            <a:xfrm>
              <a:off x="8366" y="5684"/>
              <a:ext cx="21" cy="364"/>
            </a:xfrm>
            <a:custGeom>
              <a:avLst/>
              <a:gdLst>
                <a:gd name="T0" fmla="*/ 4 w 7"/>
                <a:gd name="T1" fmla="*/ 123 h 123"/>
                <a:gd name="T2" fmla="*/ 0 w 7"/>
                <a:gd name="T3" fmla="*/ 119 h 123"/>
                <a:gd name="T4" fmla="*/ 0 w 7"/>
                <a:gd name="T5" fmla="*/ 4 h 123"/>
                <a:gd name="T6" fmla="*/ 4 w 7"/>
                <a:gd name="T7" fmla="*/ 0 h 123"/>
                <a:gd name="T8" fmla="*/ 7 w 7"/>
                <a:gd name="T9" fmla="*/ 4 h 123"/>
                <a:gd name="T10" fmla="*/ 7 w 7"/>
                <a:gd name="T11" fmla="*/ 119 h 123"/>
                <a:gd name="T12" fmla="*/ 4 w 7"/>
                <a:gd name="T13" fmla="*/ 123 h 123"/>
              </a:gdLst>
              <a:ahLst/>
              <a:cxnLst>
                <a:cxn ang="0">
                  <a:pos x="T0" y="T1"/>
                </a:cxn>
                <a:cxn ang="0">
                  <a:pos x="T2" y="T3"/>
                </a:cxn>
                <a:cxn ang="0">
                  <a:pos x="T4" y="T5"/>
                </a:cxn>
                <a:cxn ang="0">
                  <a:pos x="T6" y="T7"/>
                </a:cxn>
                <a:cxn ang="0">
                  <a:pos x="T8" y="T9"/>
                </a:cxn>
                <a:cxn ang="0">
                  <a:pos x="T10" y="T11"/>
                </a:cxn>
                <a:cxn ang="0">
                  <a:pos x="T12" y="T13"/>
                </a:cxn>
              </a:cxnLst>
              <a:rect l="0" t="0" r="r" b="b"/>
              <a:pathLst>
                <a:path w="7" h="123">
                  <a:moveTo>
                    <a:pt x="4" y="123"/>
                  </a:moveTo>
                  <a:cubicBezTo>
                    <a:pt x="2" y="123"/>
                    <a:pt x="0" y="121"/>
                    <a:pt x="0" y="119"/>
                  </a:cubicBezTo>
                  <a:cubicBezTo>
                    <a:pt x="0" y="4"/>
                    <a:pt x="0" y="4"/>
                    <a:pt x="0" y="4"/>
                  </a:cubicBezTo>
                  <a:cubicBezTo>
                    <a:pt x="0" y="2"/>
                    <a:pt x="2" y="0"/>
                    <a:pt x="4" y="0"/>
                  </a:cubicBezTo>
                  <a:cubicBezTo>
                    <a:pt x="6" y="0"/>
                    <a:pt x="7" y="2"/>
                    <a:pt x="7" y="4"/>
                  </a:cubicBezTo>
                  <a:cubicBezTo>
                    <a:pt x="7" y="119"/>
                    <a:pt x="7" y="119"/>
                    <a:pt x="7" y="119"/>
                  </a:cubicBezTo>
                  <a:cubicBezTo>
                    <a:pt x="7" y="121"/>
                    <a:pt x="6" y="123"/>
                    <a:pt x="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2" name="Freeform 500">
              <a:extLst>
                <a:ext uri="{FF2B5EF4-FFF2-40B4-BE49-F238E27FC236}">
                  <a16:creationId xmlns:a16="http://schemas.microsoft.com/office/drawing/2014/main" id="{E2E046F7-B71D-0B97-7DBE-2344E7C9C2FB}"/>
                </a:ext>
              </a:extLst>
            </p:cNvPr>
            <p:cNvSpPr>
              <a:spLocks/>
            </p:cNvSpPr>
            <p:nvPr/>
          </p:nvSpPr>
          <p:spPr bwMode="auto">
            <a:xfrm>
              <a:off x="8516" y="5690"/>
              <a:ext cx="274" cy="293"/>
            </a:xfrm>
            <a:custGeom>
              <a:avLst/>
              <a:gdLst>
                <a:gd name="T0" fmla="*/ 18 w 93"/>
                <a:gd name="T1" fmla="*/ 99 h 99"/>
                <a:gd name="T2" fmla="*/ 15 w 93"/>
                <a:gd name="T3" fmla="*/ 98 h 99"/>
                <a:gd name="T4" fmla="*/ 0 w 93"/>
                <a:gd name="T5" fmla="*/ 60 h 99"/>
                <a:gd name="T6" fmla="*/ 15 w 93"/>
                <a:gd name="T7" fmla="*/ 21 h 99"/>
                <a:gd name="T8" fmla="*/ 92 w 93"/>
                <a:gd name="T9" fmla="*/ 21 h 99"/>
                <a:gd name="T10" fmla="*/ 92 w 93"/>
                <a:gd name="T11" fmla="*/ 27 h 99"/>
                <a:gd name="T12" fmla="*/ 87 w 93"/>
                <a:gd name="T13" fmla="*/ 27 h 99"/>
                <a:gd name="T14" fmla="*/ 20 w 93"/>
                <a:gd name="T15" fmla="*/ 27 h 99"/>
                <a:gd name="T16" fmla="*/ 7 w 93"/>
                <a:gd name="T17" fmla="*/ 60 h 99"/>
                <a:gd name="T18" fmla="*/ 20 w 93"/>
                <a:gd name="T19" fmla="*/ 93 h 99"/>
                <a:gd name="T20" fmla="*/ 20 w 93"/>
                <a:gd name="T21" fmla="*/ 98 h 99"/>
                <a:gd name="T22" fmla="*/ 18 w 93"/>
                <a:gd name="T23"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99">
                  <a:moveTo>
                    <a:pt x="18" y="99"/>
                  </a:moveTo>
                  <a:cubicBezTo>
                    <a:pt x="17" y="99"/>
                    <a:pt x="16" y="99"/>
                    <a:pt x="15" y="98"/>
                  </a:cubicBezTo>
                  <a:cubicBezTo>
                    <a:pt x="5" y="88"/>
                    <a:pt x="0" y="74"/>
                    <a:pt x="0" y="60"/>
                  </a:cubicBezTo>
                  <a:cubicBezTo>
                    <a:pt x="0" y="45"/>
                    <a:pt x="5" y="32"/>
                    <a:pt x="15" y="21"/>
                  </a:cubicBezTo>
                  <a:cubicBezTo>
                    <a:pt x="36" y="0"/>
                    <a:pt x="71" y="0"/>
                    <a:pt x="92" y="21"/>
                  </a:cubicBezTo>
                  <a:cubicBezTo>
                    <a:pt x="93" y="23"/>
                    <a:pt x="93" y="25"/>
                    <a:pt x="92" y="27"/>
                  </a:cubicBezTo>
                  <a:cubicBezTo>
                    <a:pt x="90" y="28"/>
                    <a:pt x="88" y="28"/>
                    <a:pt x="87" y="27"/>
                  </a:cubicBezTo>
                  <a:cubicBezTo>
                    <a:pt x="68" y="8"/>
                    <a:pt x="39" y="8"/>
                    <a:pt x="20" y="27"/>
                  </a:cubicBezTo>
                  <a:cubicBezTo>
                    <a:pt x="12" y="35"/>
                    <a:pt x="7" y="47"/>
                    <a:pt x="7" y="60"/>
                  </a:cubicBezTo>
                  <a:cubicBezTo>
                    <a:pt x="7" y="72"/>
                    <a:pt x="12" y="84"/>
                    <a:pt x="20" y="93"/>
                  </a:cubicBezTo>
                  <a:cubicBezTo>
                    <a:pt x="22" y="94"/>
                    <a:pt x="22" y="97"/>
                    <a:pt x="20" y="98"/>
                  </a:cubicBezTo>
                  <a:cubicBezTo>
                    <a:pt x="20" y="99"/>
                    <a:pt x="19" y="99"/>
                    <a:pt x="18"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3" name="Group 200" title="Handshake Heart icon">
            <a:extLst>
              <a:ext uri="{FF2B5EF4-FFF2-40B4-BE49-F238E27FC236}">
                <a16:creationId xmlns:a16="http://schemas.microsoft.com/office/drawing/2014/main" id="{2A823A16-FBAF-1C6D-CEC9-93E13B6E5CBE}"/>
              </a:ext>
            </a:extLst>
          </p:cNvPr>
          <p:cNvGrpSpPr>
            <a:grpSpLocks noChangeAspect="1"/>
          </p:cNvGrpSpPr>
          <p:nvPr/>
        </p:nvGrpSpPr>
        <p:grpSpPr bwMode="auto">
          <a:xfrm>
            <a:off x="2947879" y="3619956"/>
            <a:ext cx="800108" cy="712774"/>
            <a:chOff x="1707" y="3510"/>
            <a:chExt cx="568" cy="506"/>
          </a:xfrm>
          <a:solidFill>
            <a:schemeClr val="accent1"/>
          </a:solidFill>
        </p:grpSpPr>
        <p:sp>
          <p:nvSpPr>
            <p:cNvPr id="24" name="Freeform 201">
              <a:extLst>
                <a:ext uri="{FF2B5EF4-FFF2-40B4-BE49-F238E27FC236}">
                  <a16:creationId xmlns:a16="http://schemas.microsoft.com/office/drawing/2014/main" id="{EF2FD421-5319-322C-40D5-99E2A6B22A84}"/>
                </a:ext>
              </a:extLst>
            </p:cNvPr>
            <p:cNvSpPr>
              <a:spLocks noEditPoints="1"/>
            </p:cNvSpPr>
            <p:nvPr/>
          </p:nvSpPr>
          <p:spPr bwMode="auto">
            <a:xfrm>
              <a:off x="1871" y="3522"/>
              <a:ext cx="404" cy="277"/>
            </a:xfrm>
            <a:custGeom>
              <a:avLst/>
              <a:gdLst>
                <a:gd name="T0" fmla="*/ 114 w 136"/>
                <a:gd name="T1" fmla="*/ 93 h 93"/>
                <a:gd name="T2" fmla="*/ 111 w 136"/>
                <a:gd name="T3" fmla="*/ 92 h 93"/>
                <a:gd name="T4" fmla="*/ 61 w 136"/>
                <a:gd name="T5" fmla="*/ 42 h 93"/>
                <a:gd name="T6" fmla="*/ 39 w 136"/>
                <a:gd name="T7" fmla="*/ 63 h 93"/>
                <a:gd name="T8" fmla="*/ 24 w 136"/>
                <a:gd name="T9" fmla="*/ 70 h 93"/>
                <a:gd name="T10" fmla="*/ 1 w 136"/>
                <a:gd name="T11" fmla="*/ 59 h 93"/>
                <a:gd name="T12" fmla="*/ 1 w 136"/>
                <a:gd name="T13" fmla="*/ 53 h 93"/>
                <a:gd name="T14" fmla="*/ 38 w 136"/>
                <a:gd name="T15" fmla="*/ 17 h 93"/>
                <a:gd name="T16" fmla="*/ 80 w 136"/>
                <a:gd name="T17" fmla="*/ 0 h 93"/>
                <a:gd name="T18" fmla="*/ 117 w 136"/>
                <a:gd name="T19" fmla="*/ 14 h 93"/>
                <a:gd name="T20" fmla="*/ 136 w 136"/>
                <a:gd name="T21" fmla="*/ 56 h 93"/>
                <a:gd name="T22" fmla="*/ 115 w 136"/>
                <a:gd name="T23" fmla="*/ 93 h 93"/>
                <a:gd name="T24" fmla="*/ 114 w 136"/>
                <a:gd name="T25" fmla="*/ 93 h 93"/>
                <a:gd name="T26" fmla="*/ 61 w 136"/>
                <a:gd name="T27" fmla="*/ 32 h 93"/>
                <a:gd name="T28" fmla="*/ 63 w 136"/>
                <a:gd name="T29" fmla="*/ 34 h 93"/>
                <a:gd name="T30" fmla="*/ 114 w 136"/>
                <a:gd name="T31" fmla="*/ 85 h 93"/>
                <a:gd name="T32" fmla="*/ 128 w 136"/>
                <a:gd name="T33" fmla="*/ 56 h 93"/>
                <a:gd name="T34" fmla="*/ 80 w 136"/>
                <a:gd name="T35" fmla="*/ 7 h 93"/>
                <a:gd name="T36" fmla="*/ 44 w 136"/>
                <a:gd name="T37" fmla="*/ 23 h 93"/>
                <a:gd name="T38" fmla="*/ 10 w 136"/>
                <a:gd name="T39" fmla="*/ 56 h 93"/>
                <a:gd name="T40" fmla="*/ 24 w 136"/>
                <a:gd name="T41" fmla="*/ 62 h 93"/>
                <a:gd name="T42" fmla="*/ 34 w 136"/>
                <a:gd name="T43" fmla="*/ 57 h 93"/>
                <a:gd name="T44" fmla="*/ 58 w 136"/>
                <a:gd name="T45" fmla="*/ 34 h 93"/>
                <a:gd name="T46" fmla="*/ 61 w 136"/>
                <a:gd name="T47" fmla="*/ 3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93">
                  <a:moveTo>
                    <a:pt x="114" y="93"/>
                  </a:moveTo>
                  <a:cubicBezTo>
                    <a:pt x="113" y="93"/>
                    <a:pt x="112" y="93"/>
                    <a:pt x="111" y="92"/>
                  </a:cubicBezTo>
                  <a:cubicBezTo>
                    <a:pt x="61" y="42"/>
                    <a:pt x="61" y="42"/>
                    <a:pt x="61" y="42"/>
                  </a:cubicBezTo>
                  <a:cubicBezTo>
                    <a:pt x="39" y="63"/>
                    <a:pt x="39" y="63"/>
                    <a:pt x="39" y="63"/>
                  </a:cubicBezTo>
                  <a:cubicBezTo>
                    <a:pt x="39" y="63"/>
                    <a:pt x="33" y="69"/>
                    <a:pt x="24" y="70"/>
                  </a:cubicBezTo>
                  <a:cubicBezTo>
                    <a:pt x="16" y="70"/>
                    <a:pt x="9" y="66"/>
                    <a:pt x="1" y="59"/>
                  </a:cubicBezTo>
                  <a:cubicBezTo>
                    <a:pt x="0" y="57"/>
                    <a:pt x="0" y="55"/>
                    <a:pt x="1" y="53"/>
                  </a:cubicBezTo>
                  <a:cubicBezTo>
                    <a:pt x="38" y="17"/>
                    <a:pt x="38" y="17"/>
                    <a:pt x="38" y="17"/>
                  </a:cubicBezTo>
                  <a:cubicBezTo>
                    <a:pt x="39" y="16"/>
                    <a:pt x="57" y="0"/>
                    <a:pt x="80" y="0"/>
                  </a:cubicBezTo>
                  <a:cubicBezTo>
                    <a:pt x="93" y="0"/>
                    <a:pt x="107" y="5"/>
                    <a:pt x="117" y="14"/>
                  </a:cubicBezTo>
                  <a:cubicBezTo>
                    <a:pt x="126" y="21"/>
                    <a:pt x="136" y="35"/>
                    <a:pt x="136" y="56"/>
                  </a:cubicBezTo>
                  <a:cubicBezTo>
                    <a:pt x="136" y="57"/>
                    <a:pt x="136" y="83"/>
                    <a:pt x="115" y="93"/>
                  </a:cubicBezTo>
                  <a:cubicBezTo>
                    <a:pt x="115" y="93"/>
                    <a:pt x="114" y="93"/>
                    <a:pt x="114" y="93"/>
                  </a:cubicBezTo>
                  <a:close/>
                  <a:moveTo>
                    <a:pt x="61" y="32"/>
                  </a:moveTo>
                  <a:cubicBezTo>
                    <a:pt x="62" y="32"/>
                    <a:pt x="63" y="33"/>
                    <a:pt x="63" y="34"/>
                  </a:cubicBezTo>
                  <a:cubicBezTo>
                    <a:pt x="114" y="85"/>
                    <a:pt x="114" y="85"/>
                    <a:pt x="114" y="85"/>
                  </a:cubicBezTo>
                  <a:cubicBezTo>
                    <a:pt x="128" y="76"/>
                    <a:pt x="128" y="56"/>
                    <a:pt x="128" y="56"/>
                  </a:cubicBezTo>
                  <a:cubicBezTo>
                    <a:pt x="128" y="24"/>
                    <a:pt x="100" y="7"/>
                    <a:pt x="80" y="7"/>
                  </a:cubicBezTo>
                  <a:cubicBezTo>
                    <a:pt x="60" y="7"/>
                    <a:pt x="44" y="22"/>
                    <a:pt x="44" y="23"/>
                  </a:cubicBezTo>
                  <a:cubicBezTo>
                    <a:pt x="10" y="56"/>
                    <a:pt x="10" y="56"/>
                    <a:pt x="10" y="56"/>
                  </a:cubicBezTo>
                  <a:cubicBezTo>
                    <a:pt x="14" y="60"/>
                    <a:pt x="19" y="62"/>
                    <a:pt x="24" y="62"/>
                  </a:cubicBezTo>
                  <a:cubicBezTo>
                    <a:pt x="30" y="62"/>
                    <a:pt x="34" y="58"/>
                    <a:pt x="34" y="57"/>
                  </a:cubicBezTo>
                  <a:cubicBezTo>
                    <a:pt x="58" y="34"/>
                    <a:pt x="58" y="34"/>
                    <a:pt x="58" y="34"/>
                  </a:cubicBezTo>
                  <a:cubicBezTo>
                    <a:pt x="59" y="33"/>
                    <a:pt x="60" y="32"/>
                    <a:pt x="6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5" name="Freeform 202">
              <a:extLst>
                <a:ext uri="{FF2B5EF4-FFF2-40B4-BE49-F238E27FC236}">
                  <a16:creationId xmlns:a16="http://schemas.microsoft.com/office/drawing/2014/main" id="{6C68D5F3-1E07-926D-3644-D7410F3BB187}"/>
                </a:ext>
              </a:extLst>
            </p:cNvPr>
            <p:cNvSpPr>
              <a:spLocks/>
            </p:cNvSpPr>
            <p:nvPr/>
          </p:nvSpPr>
          <p:spPr bwMode="auto">
            <a:xfrm>
              <a:off x="1707" y="3510"/>
              <a:ext cx="306" cy="336"/>
            </a:xfrm>
            <a:custGeom>
              <a:avLst/>
              <a:gdLst>
                <a:gd name="T0" fmla="*/ 33 w 103"/>
                <a:gd name="T1" fmla="*/ 113 h 113"/>
                <a:gd name="T2" fmla="*/ 31 w 103"/>
                <a:gd name="T3" fmla="*/ 113 h 113"/>
                <a:gd name="T4" fmla="*/ 0 w 103"/>
                <a:gd name="T5" fmla="*/ 60 h 113"/>
                <a:gd name="T6" fmla="*/ 59 w 103"/>
                <a:gd name="T7" fmla="*/ 0 h 113"/>
                <a:gd name="T8" fmla="*/ 102 w 103"/>
                <a:gd name="T9" fmla="*/ 18 h 113"/>
                <a:gd name="T10" fmla="*/ 102 w 103"/>
                <a:gd name="T11" fmla="*/ 24 h 113"/>
                <a:gd name="T12" fmla="*/ 96 w 103"/>
                <a:gd name="T13" fmla="*/ 24 h 113"/>
                <a:gd name="T14" fmla="*/ 59 w 103"/>
                <a:gd name="T15" fmla="*/ 8 h 113"/>
                <a:gd name="T16" fmla="*/ 7 w 103"/>
                <a:gd name="T17" fmla="*/ 60 h 113"/>
                <a:gd name="T18" fmla="*/ 35 w 103"/>
                <a:gd name="T19" fmla="*/ 106 h 113"/>
                <a:gd name="T20" fmla="*/ 37 w 103"/>
                <a:gd name="T21" fmla="*/ 111 h 113"/>
                <a:gd name="T22" fmla="*/ 33 w 103"/>
                <a:gd name="T23"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113">
                  <a:moveTo>
                    <a:pt x="33" y="113"/>
                  </a:moveTo>
                  <a:cubicBezTo>
                    <a:pt x="33" y="113"/>
                    <a:pt x="32" y="113"/>
                    <a:pt x="31" y="113"/>
                  </a:cubicBezTo>
                  <a:cubicBezTo>
                    <a:pt x="12" y="102"/>
                    <a:pt x="0" y="82"/>
                    <a:pt x="0" y="60"/>
                  </a:cubicBezTo>
                  <a:cubicBezTo>
                    <a:pt x="0" y="27"/>
                    <a:pt x="26" y="0"/>
                    <a:pt x="59" y="0"/>
                  </a:cubicBezTo>
                  <a:cubicBezTo>
                    <a:pt x="75" y="0"/>
                    <a:pt x="90" y="7"/>
                    <a:pt x="102" y="18"/>
                  </a:cubicBezTo>
                  <a:cubicBezTo>
                    <a:pt x="103" y="20"/>
                    <a:pt x="103" y="22"/>
                    <a:pt x="102" y="24"/>
                  </a:cubicBezTo>
                  <a:cubicBezTo>
                    <a:pt x="100" y="25"/>
                    <a:pt x="98" y="25"/>
                    <a:pt x="96" y="24"/>
                  </a:cubicBezTo>
                  <a:cubicBezTo>
                    <a:pt x="86" y="14"/>
                    <a:pt x="73" y="8"/>
                    <a:pt x="59" y="8"/>
                  </a:cubicBezTo>
                  <a:cubicBezTo>
                    <a:pt x="30" y="8"/>
                    <a:pt x="7" y="31"/>
                    <a:pt x="7" y="60"/>
                  </a:cubicBezTo>
                  <a:cubicBezTo>
                    <a:pt x="7" y="79"/>
                    <a:pt x="18" y="97"/>
                    <a:pt x="35" y="106"/>
                  </a:cubicBezTo>
                  <a:cubicBezTo>
                    <a:pt x="37" y="107"/>
                    <a:pt x="38" y="109"/>
                    <a:pt x="37" y="111"/>
                  </a:cubicBezTo>
                  <a:cubicBezTo>
                    <a:pt x="36" y="112"/>
                    <a:pt x="35" y="113"/>
                    <a:pt x="3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6" name="Freeform 203">
              <a:extLst>
                <a:ext uri="{FF2B5EF4-FFF2-40B4-BE49-F238E27FC236}">
                  <a16:creationId xmlns:a16="http://schemas.microsoft.com/office/drawing/2014/main" id="{7D4491E6-ECA0-7E1A-CE2B-AC2E6CE33B69}"/>
                </a:ext>
              </a:extLst>
            </p:cNvPr>
            <p:cNvSpPr>
              <a:spLocks noEditPoints="1"/>
            </p:cNvSpPr>
            <p:nvPr/>
          </p:nvSpPr>
          <p:spPr bwMode="auto">
            <a:xfrm>
              <a:off x="1793" y="3739"/>
              <a:ext cx="131" cy="131"/>
            </a:xfrm>
            <a:custGeom>
              <a:avLst/>
              <a:gdLst>
                <a:gd name="T0" fmla="*/ 15 w 44"/>
                <a:gd name="T1" fmla="*/ 44 h 44"/>
                <a:gd name="T2" fmla="*/ 4 w 44"/>
                <a:gd name="T3" fmla="*/ 39 h 44"/>
                <a:gd name="T4" fmla="*/ 0 w 44"/>
                <a:gd name="T5" fmla="*/ 28 h 44"/>
                <a:gd name="T6" fmla="*/ 4 w 44"/>
                <a:gd name="T7" fmla="*/ 18 h 44"/>
                <a:gd name="T8" fmla="*/ 16 w 44"/>
                <a:gd name="T9" fmla="*/ 6 h 44"/>
                <a:gd name="T10" fmla="*/ 38 w 44"/>
                <a:gd name="T11" fmla="*/ 6 h 44"/>
                <a:gd name="T12" fmla="*/ 38 w 44"/>
                <a:gd name="T13" fmla="*/ 27 h 44"/>
                <a:gd name="T14" fmla="*/ 26 w 44"/>
                <a:gd name="T15" fmla="*/ 39 h 44"/>
                <a:gd name="T16" fmla="*/ 15 w 44"/>
                <a:gd name="T17" fmla="*/ 44 h 44"/>
                <a:gd name="T18" fmla="*/ 27 w 44"/>
                <a:gd name="T19" fmla="*/ 9 h 44"/>
                <a:gd name="T20" fmla="*/ 22 w 44"/>
                <a:gd name="T21" fmla="*/ 11 h 44"/>
                <a:gd name="T22" fmla="*/ 10 w 44"/>
                <a:gd name="T23" fmla="*/ 23 h 44"/>
                <a:gd name="T24" fmla="*/ 7 w 44"/>
                <a:gd name="T25" fmla="*/ 28 h 44"/>
                <a:gd name="T26" fmla="*/ 10 w 44"/>
                <a:gd name="T27" fmla="*/ 34 h 44"/>
                <a:gd name="T28" fmla="*/ 21 w 44"/>
                <a:gd name="T29" fmla="*/ 34 h 44"/>
                <a:gd name="T30" fmla="*/ 33 w 44"/>
                <a:gd name="T31" fmla="*/ 22 h 44"/>
                <a:gd name="T32" fmla="*/ 33 w 44"/>
                <a:gd name="T33" fmla="*/ 11 h 44"/>
                <a:gd name="T34" fmla="*/ 27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5" y="44"/>
                  </a:moveTo>
                  <a:cubicBezTo>
                    <a:pt x="11" y="44"/>
                    <a:pt x="7" y="42"/>
                    <a:pt x="4" y="39"/>
                  </a:cubicBezTo>
                  <a:cubicBezTo>
                    <a:pt x="1" y="36"/>
                    <a:pt x="0" y="32"/>
                    <a:pt x="0" y="28"/>
                  </a:cubicBezTo>
                  <a:cubicBezTo>
                    <a:pt x="0" y="24"/>
                    <a:pt x="1" y="21"/>
                    <a:pt x="4" y="18"/>
                  </a:cubicBezTo>
                  <a:cubicBezTo>
                    <a:pt x="16" y="6"/>
                    <a:pt x="16" y="6"/>
                    <a:pt x="16" y="6"/>
                  </a:cubicBezTo>
                  <a:cubicBezTo>
                    <a:pt x="22" y="0"/>
                    <a:pt x="32" y="0"/>
                    <a:pt x="38" y="6"/>
                  </a:cubicBezTo>
                  <a:cubicBezTo>
                    <a:pt x="44" y="12"/>
                    <a:pt x="44" y="21"/>
                    <a:pt x="38" y="27"/>
                  </a:cubicBezTo>
                  <a:cubicBezTo>
                    <a:pt x="26" y="39"/>
                    <a:pt x="26" y="39"/>
                    <a:pt x="26" y="39"/>
                  </a:cubicBezTo>
                  <a:cubicBezTo>
                    <a:pt x="23" y="42"/>
                    <a:pt x="19" y="44"/>
                    <a:pt x="15" y="44"/>
                  </a:cubicBezTo>
                  <a:close/>
                  <a:moveTo>
                    <a:pt x="27" y="9"/>
                  </a:moveTo>
                  <a:cubicBezTo>
                    <a:pt x="25" y="9"/>
                    <a:pt x="23" y="10"/>
                    <a:pt x="22" y="11"/>
                  </a:cubicBezTo>
                  <a:cubicBezTo>
                    <a:pt x="10" y="23"/>
                    <a:pt x="10" y="23"/>
                    <a:pt x="10" y="23"/>
                  </a:cubicBezTo>
                  <a:cubicBezTo>
                    <a:pt x="8" y="24"/>
                    <a:pt x="7" y="26"/>
                    <a:pt x="7" y="28"/>
                  </a:cubicBezTo>
                  <a:cubicBezTo>
                    <a:pt x="7" y="30"/>
                    <a:pt x="8" y="32"/>
                    <a:pt x="10" y="34"/>
                  </a:cubicBezTo>
                  <a:cubicBezTo>
                    <a:pt x="13" y="37"/>
                    <a:pt x="18" y="37"/>
                    <a:pt x="21" y="34"/>
                  </a:cubicBezTo>
                  <a:cubicBezTo>
                    <a:pt x="33" y="22"/>
                    <a:pt x="33" y="22"/>
                    <a:pt x="33" y="22"/>
                  </a:cubicBezTo>
                  <a:cubicBezTo>
                    <a:pt x="35" y="19"/>
                    <a:pt x="35" y="14"/>
                    <a:pt x="33" y="11"/>
                  </a:cubicBezTo>
                  <a:cubicBezTo>
                    <a:pt x="31" y="10"/>
                    <a:pt x="29" y="9"/>
                    <a:pt x="2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7" name="Freeform 204">
              <a:extLst>
                <a:ext uri="{FF2B5EF4-FFF2-40B4-BE49-F238E27FC236}">
                  <a16:creationId xmlns:a16="http://schemas.microsoft.com/office/drawing/2014/main" id="{A948323F-F57A-A06B-FD90-647BF580C834}"/>
                </a:ext>
              </a:extLst>
            </p:cNvPr>
            <p:cNvSpPr>
              <a:spLocks noEditPoints="1"/>
            </p:cNvSpPr>
            <p:nvPr/>
          </p:nvSpPr>
          <p:spPr bwMode="auto">
            <a:xfrm>
              <a:off x="1841" y="3787"/>
              <a:ext cx="128" cy="131"/>
            </a:xfrm>
            <a:custGeom>
              <a:avLst/>
              <a:gdLst>
                <a:gd name="T0" fmla="*/ 16 w 43"/>
                <a:gd name="T1" fmla="*/ 44 h 44"/>
                <a:gd name="T2" fmla="*/ 5 w 43"/>
                <a:gd name="T3" fmla="*/ 40 h 44"/>
                <a:gd name="T4" fmla="*/ 0 w 43"/>
                <a:gd name="T5" fmla="*/ 29 h 44"/>
                <a:gd name="T6" fmla="*/ 5 w 43"/>
                <a:gd name="T7" fmla="*/ 18 h 44"/>
                <a:gd name="T8" fmla="*/ 17 w 43"/>
                <a:gd name="T9" fmla="*/ 6 h 44"/>
                <a:gd name="T10" fmla="*/ 17 w 43"/>
                <a:gd name="T11" fmla="*/ 6 h 44"/>
                <a:gd name="T12" fmla="*/ 38 w 43"/>
                <a:gd name="T13" fmla="*/ 6 h 44"/>
                <a:gd name="T14" fmla="*/ 43 w 43"/>
                <a:gd name="T15" fmla="*/ 17 h 44"/>
                <a:gd name="T16" fmla="*/ 38 w 43"/>
                <a:gd name="T17" fmla="*/ 28 h 44"/>
                <a:gd name="T18" fmla="*/ 26 w 43"/>
                <a:gd name="T19" fmla="*/ 40 h 44"/>
                <a:gd name="T20" fmla="*/ 16 w 43"/>
                <a:gd name="T21" fmla="*/ 44 h 44"/>
                <a:gd name="T22" fmla="*/ 22 w 43"/>
                <a:gd name="T23" fmla="*/ 11 h 44"/>
                <a:gd name="T24" fmla="*/ 10 w 43"/>
                <a:gd name="T25" fmla="*/ 23 h 44"/>
                <a:gd name="T26" fmla="*/ 8 w 43"/>
                <a:gd name="T27" fmla="*/ 29 h 44"/>
                <a:gd name="T28" fmla="*/ 10 w 43"/>
                <a:gd name="T29" fmla="*/ 34 h 44"/>
                <a:gd name="T30" fmla="*/ 21 w 43"/>
                <a:gd name="T31" fmla="*/ 34 h 44"/>
                <a:gd name="T32" fmla="*/ 33 w 43"/>
                <a:gd name="T33" fmla="*/ 22 h 44"/>
                <a:gd name="T34" fmla="*/ 35 w 43"/>
                <a:gd name="T35" fmla="*/ 17 h 44"/>
                <a:gd name="T36" fmla="*/ 33 w 43"/>
                <a:gd name="T37" fmla="*/ 12 h 44"/>
                <a:gd name="T38" fmla="*/ 22 w 43"/>
                <a:gd name="T39"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4">
                  <a:moveTo>
                    <a:pt x="16" y="44"/>
                  </a:moveTo>
                  <a:cubicBezTo>
                    <a:pt x="11" y="44"/>
                    <a:pt x="8" y="43"/>
                    <a:pt x="5" y="40"/>
                  </a:cubicBezTo>
                  <a:cubicBezTo>
                    <a:pt x="2" y="37"/>
                    <a:pt x="0" y="33"/>
                    <a:pt x="0" y="29"/>
                  </a:cubicBezTo>
                  <a:cubicBezTo>
                    <a:pt x="0" y="25"/>
                    <a:pt x="2" y="21"/>
                    <a:pt x="5" y="18"/>
                  </a:cubicBezTo>
                  <a:cubicBezTo>
                    <a:pt x="17" y="6"/>
                    <a:pt x="17" y="6"/>
                    <a:pt x="17" y="6"/>
                  </a:cubicBezTo>
                  <a:cubicBezTo>
                    <a:pt x="17" y="6"/>
                    <a:pt x="17" y="6"/>
                    <a:pt x="17" y="6"/>
                  </a:cubicBezTo>
                  <a:cubicBezTo>
                    <a:pt x="22" y="0"/>
                    <a:pt x="32" y="0"/>
                    <a:pt x="38" y="6"/>
                  </a:cubicBezTo>
                  <a:cubicBezTo>
                    <a:pt x="41" y="9"/>
                    <a:pt x="43" y="13"/>
                    <a:pt x="43" y="17"/>
                  </a:cubicBezTo>
                  <a:cubicBezTo>
                    <a:pt x="43" y="21"/>
                    <a:pt x="41" y="25"/>
                    <a:pt x="38" y="28"/>
                  </a:cubicBezTo>
                  <a:cubicBezTo>
                    <a:pt x="26" y="40"/>
                    <a:pt x="26" y="40"/>
                    <a:pt x="26" y="40"/>
                  </a:cubicBezTo>
                  <a:cubicBezTo>
                    <a:pt x="23" y="43"/>
                    <a:pt x="20" y="44"/>
                    <a:pt x="16" y="44"/>
                  </a:cubicBezTo>
                  <a:close/>
                  <a:moveTo>
                    <a:pt x="22" y="11"/>
                  </a:moveTo>
                  <a:cubicBezTo>
                    <a:pt x="10" y="23"/>
                    <a:pt x="10" y="23"/>
                    <a:pt x="10" y="23"/>
                  </a:cubicBezTo>
                  <a:cubicBezTo>
                    <a:pt x="9" y="25"/>
                    <a:pt x="8" y="27"/>
                    <a:pt x="8" y="29"/>
                  </a:cubicBezTo>
                  <a:cubicBezTo>
                    <a:pt x="8" y="31"/>
                    <a:pt x="9" y="33"/>
                    <a:pt x="10" y="34"/>
                  </a:cubicBezTo>
                  <a:cubicBezTo>
                    <a:pt x="13" y="37"/>
                    <a:pt x="18" y="37"/>
                    <a:pt x="21" y="34"/>
                  </a:cubicBezTo>
                  <a:cubicBezTo>
                    <a:pt x="33" y="22"/>
                    <a:pt x="33" y="22"/>
                    <a:pt x="33" y="22"/>
                  </a:cubicBezTo>
                  <a:cubicBezTo>
                    <a:pt x="34" y="21"/>
                    <a:pt x="35" y="19"/>
                    <a:pt x="35" y="17"/>
                  </a:cubicBezTo>
                  <a:cubicBezTo>
                    <a:pt x="35" y="15"/>
                    <a:pt x="34" y="13"/>
                    <a:pt x="33" y="12"/>
                  </a:cubicBezTo>
                  <a:cubicBezTo>
                    <a:pt x="30" y="8"/>
                    <a:pt x="25" y="9"/>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205">
              <a:extLst>
                <a:ext uri="{FF2B5EF4-FFF2-40B4-BE49-F238E27FC236}">
                  <a16:creationId xmlns:a16="http://schemas.microsoft.com/office/drawing/2014/main" id="{766285E2-ABE7-95BE-0F5A-6D0E39E6D967}"/>
                </a:ext>
              </a:extLst>
            </p:cNvPr>
            <p:cNvSpPr>
              <a:spLocks noEditPoints="1"/>
            </p:cNvSpPr>
            <p:nvPr/>
          </p:nvSpPr>
          <p:spPr bwMode="auto">
            <a:xfrm>
              <a:off x="1888" y="3837"/>
              <a:ext cx="128" cy="128"/>
            </a:xfrm>
            <a:custGeom>
              <a:avLst/>
              <a:gdLst>
                <a:gd name="T0" fmla="*/ 16 w 43"/>
                <a:gd name="T1" fmla="*/ 43 h 43"/>
                <a:gd name="T2" fmla="*/ 5 w 43"/>
                <a:gd name="T3" fmla="*/ 39 h 43"/>
                <a:gd name="T4" fmla="*/ 0 w 43"/>
                <a:gd name="T5" fmla="*/ 28 h 43"/>
                <a:gd name="T6" fmla="*/ 5 w 43"/>
                <a:gd name="T7" fmla="*/ 17 h 43"/>
                <a:gd name="T8" fmla="*/ 17 w 43"/>
                <a:gd name="T9" fmla="*/ 5 h 43"/>
                <a:gd name="T10" fmla="*/ 17 w 43"/>
                <a:gd name="T11" fmla="*/ 5 h 43"/>
                <a:gd name="T12" fmla="*/ 38 w 43"/>
                <a:gd name="T13" fmla="*/ 5 h 43"/>
                <a:gd name="T14" fmla="*/ 43 w 43"/>
                <a:gd name="T15" fmla="*/ 16 h 43"/>
                <a:gd name="T16" fmla="*/ 39 w 43"/>
                <a:gd name="T17" fmla="*/ 27 h 43"/>
                <a:gd name="T18" fmla="*/ 27 w 43"/>
                <a:gd name="T19" fmla="*/ 39 h 43"/>
                <a:gd name="T20" fmla="*/ 16 w 43"/>
                <a:gd name="T21" fmla="*/ 43 h 43"/>
                <a:gd name="T22" fmla="*/ 22 w 43"/>
                <a:gd name="T23" fmla="*/ 11 h 43"/>
                <a:gd name="T24" fmla="*/ 10 w 43"/>
                <a:gd name="T25" fmla="*/ 23 h 43"/>
                <a:gd name="T26" fmla="*/ 8 w 43"/>
                <a:gd name="T27" fmla="*/ 28 h 43"/>
                <a:gd name="T28" fmla="*/ 10 w 43"/>
                <a:gd name="T29" fmla="*/ 33 h 43"/>
                <a:gd name="T30" fmla="*/ 21 w 43"/>
                <a:gd name="T31" fmla="*/ 34 h 43"/>
                <a:gd name="T32" fmla="*/ 33 w 43"/>
                <a:gd name="T33" fmla="*/ 22 h 43"/>
                <a:gd name="T34" fmla="*/ 35 w 43"/>
                <a:gd name="T35" fmla="*/ 16 h 43"/>
                <a:gd name="T36" fmla="*/ 33 w 43"/>
                <a:gd name="T37" fmla="*/ 11 h 43"/>
                <a:gd name="T38" fmla="*/ 22 w 43"/>
                <a:gd name="T3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3">
                  <a:moveTo>
                    <a:pt x="16" y="43"/>
                  </a:moveTo>
                  <a:cubicBezTo>
                    <a:pt x="12" y="43"/>
                    <a:pt x="8" y="42"/>
                    <a:pt x="5" y="39"/>
                  </a:cubicBezTo>
                  <a:cubicBezTo>
                    <a:pt x="2" y="36"/>
                    <a:pt x="0" y="32"/>
                    <a:pt x="0" y="28"/>
                  </a:cubicBezTo>
                  <a:cubicBezTo>
                    <a:pt x="0" y="24"/>
                    <a:pt x="2" y="20"/>
                    <a:pt x="5" y="17"/>
                  </a:cubicBezTo>
                  <a:cubicBezTo>
                    <a:pt x="17" y="5"/>
                    <a:pt x="17" y="5"/>
                    <a:pt x="17" y="5"/>
                  </a:cubicBezTo>
                  <a:cubicBezTo>
                    <a:pt x="17" y="5"/>
                    <a:pt x="17" y="5"/>
                    <a:pt x="17" y="5"/>
                  </a:cubicBezTo>
                  <a:cubicBezTo>
                    <a:pt x="23" y="0"/>
                    <a:pt x="33" y="0"/>
                    <a:pt x="38" y="5"/>
                  </a:cubicBezTo>
                  <a:cubicBezTo>
                    <a:pt x="41" y="8"/>
                    <a:pt x="43" y="12"/>
                    <a:pt x="43" y="16"/>
                  </a:cubicBezTo>
                  <a:cubicBezTo>
                    <a:pt x="43" y="20"/>
                    <a:pt x="41" y="24"/>
                    <a:pt x="39" y="27"/>
                  </a:cubicBezTo>
                  <a:cubicBezTo>
                    <a:pt x="27" y="39"/>
                    <a:pt x="27" y="39"/>
                    <a:pt x="27" y="39"/>
                  </a:cubicBezTo>
                  <a:cubicBezTo>
                    <a:pt x="24" y="42"/>
                    <a:pt x="20" y="43"/>
                    <a:pt x="16" y="43"/>
                  </a:cubicBezTo>
                  <a:close/>
                  <a:moveTo>
                    <a:pt x="22" y="11"/>
                  </a:moveTo>
                  <a:cubicBezTo>
                    <a:pt x="10" y="23"/>
                    <a:pt x="10" y="23"/>
                    <a:pt x="10" y="23"/>
                  </a:cubicBezTo>
                  <a:cubicBezTo>
                    <a:pt x="9" y="24"/>
                    <a:pt x="8" y="26"/>
                    <a:pt x="8" y="28"/>
                  </a:cubicBezTo>
                  <a:cubicBezTo>
                    <a:pt x="8" y="30"/>
                    <a:pt x="9" y="32"/>
                    <a:pt x="10" y="33"/>
                  </a:cubicBezTo>
                  <a:cubicBezTo>
                    <a:pt x="13" y="37"/>
                    <a:pt x="18" y="36"/>
                    <a:pt x="21" y="34"/>
                  </a:cubicBezTo>
                  <a:cubicBezTo>
                    <a:pt x="33" y="22"/>
                    <a:pt x="33" y="22"/>
                    <a:pt x="33" y="22"/>
                  </a:cubicBezTo>
                  <a:cubicBezTo>
                    <a:pt x="35" y="20"/>
                    <a:pt x="35" y="18"/>
                    <a:pt x="35" y="16"/>
                  </a:cubicBezTo>
                  <a:cubicBezTo>
                    <a:pt x="35" y="14"/>
                    <a:pt x="35" y="12"/>
                    <a:pt x="33" y="11"/>
                  </a:cubicBezTo>
                  <a:cubicBezTo>
                    <a:pt x="30" y="8"/>
                    <a:pt x="25" y="8"/>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206">
              <a:extLst>
                <a:ext uri="{FF2B5EF4-FFF2-40B4-BE49-F238E27FC236}">
                  <a16:creationId xmlns:a16="http://schemas.microsoft.com/office/drawing/2014/main" id="{35157FF2-06D3-D5D9-0A35-89DF0940E3A2}"/>
                </a:ext>
              </a:extLst>
            </p:cNvPr>
            <p:cNvSpPr>
              <a:spLocks noEditPoints="1"/>
            </p:cNvSpPr>
            <p:nvPr/>
          </p:nvSpPr>
          <p:spPr bwMode="auto">
            <a:xfrm>
              <a:off x="1933" y="3885"/>
              <a:ext cx="131" cy="131"/>
            </a:xfrm>
            <a:custGeom>
              <a:avLst/>
              <a:gdLst>
                <a:gd name="T0" fmla="*/ 17 w 44"/>
                <a:gd name="T1" fmla="*/ 44 h 44"/>
                <a:gd name="T2" fmla="*/ 6 w 44"/>
                <a:gd name="T3" fmla="*/ 39 h 44"/>
                <a:gd name="T4" fmla="*/ 6 w 44"/>
                <a:gd name="T5" fmla="*/ 18 h 44"/>
                <a:gd name="T6" fmla="*/ 18 w 44"/>
                <a:gd name="T7" fmla="*/ 6 h 44"/>
                <a:gd name="T8" fmla="*/ 40 w 44"/>
                <a:gd name="T9" fmla="*/ 6 h 44"/>
                <a:gd name="T10" fmla="*/ 44 w 44"/>
                <a:gd name="T11" fmla="*/ 17 h 44"/>
                <a:gd name="T12" fmla="*/ 40 w 44"/>
                <a:gd name="T13" fmla="*/ 27 h 44"/>
                <a:gd name="T14" fmla="*/ 28 w 44"/>
                <a:gd name="T15" fmla="*/ 39 h 44"/>
                <a:gd name="T16" fmla="*/ 17 w 44"/>
                <a:gd name="T17" fmla="*/ 44 h 44"/>
                <a:gd name="T18" fmla="*/ 29 w 44"/>
                <a:gd name="T19" fmla="*/ 9 h 44"/>
                <a:gd name="T20" fmla="*/ 23 w 44"/>
                <a:gd name="T21" fmla="*/ 11 h 44"/>
                <a:gd name="T22" fmla="*/ 12 w 44"/>
                <a:gd name="T23" fmla="*/ 23 h 44"/>
                <a:gd name="T24" fmla="*/ 12 w 44"/>
                <a:gd name="T25" fmla="*/ 34 h 44"/>
                <a:gd name="T26" fmla="*/ 22 w 44"/>
                <a:gd name="T27" fmla="*/ 34 h 44"/>
                <a:gd name="T28" fmla="*/ 34 w 44"/>
                <a:gd name="T29" fmla="*/ 22 h 44"/>
                <a:gd name="T30" fmla="*/ 37 w 44"/>
                <a:gd name="T31" fmla="*/ 17 h 44"/>
                <a:gd name="T32" fmla="*/ 34 w 44"/>
                <a:gd name="T33" fmla="*/ 11 h 44"/>
                <a:gd name="T34" fmla="*/ 29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7" y="44"/>
                  </a:moveTo>
                  <a:cubicBezTo>
                    <a:pt x="13" y="44"/>
                    <a:pt x="9" y="42"/>
                    <a:pt x="6" y="39"/>
                  </a:cubicBezTo>
                  <a:cubicBezTo>
                    <a:pt x="0" y="33"/>
                    <a:pt x="0" y="23"/>
                    <a:pt x="6" y="18"/>
                  </a:cubicBezTo>
                  <a:cubicBezTo>
                    <a:pt x="18" y="6"/>
                    <a:pt x="18" y="6"/>
                    <a:pt x="18" y="6"/>
                  </a:cubicBezTo>
                  <a:cubicBezTo>
                    <a:pt x="24" y="0"/>
                    <a:pt x="34" y="0"/>
                    <a:pt x="40" y="6"/>
                  </a:cubicBezTo>
                  <a:cubicBezTo>
                    <a:pt x="43" y="9"/>
                    <a:pt x="44" y="12"/>
                    <a:pt x="44" y="17"/>
                  </a:cubicBezTo>
                  <a:cubicBezTo>
                    <a:pt x="44" y="21"/>
                    <a:pt x="43" y="24"/>
                    <a:pt x="40" y="27"/>
                  </a:cubicBezTo>
                  <a:cubicBezTo>
                    <a:pt x="28" y="39"/>
                    <a:pt x="28" y="39"/>
                    <a:pt x="28" y="39"/>
                  </a:cubicBezTo>
                  <a:cubicBezTo>
                    <a:pt x="25" y="42"/>
                    <a:pt x="21" y="44"/>
                    <a:pt x="17" y="44"/>
                  </a:cubicBezTo>
                  <a:close/>
                  <a:moveTo>
                    <a:pt x="29" y="9"/>
                  </a:moveTo>
                  <a:cubicBezTo>
                    <a:pt x="27" y="9"/>
                    <a:pt x="25" y="10"/>
                    <a:pt x="23" y="11"/>
                  </a:cubicBezTo>
                  <a:cubicBezTo>
                    <a:pt x="12" y="23"/>
                    <a:pt x="12" y="23"/>
                    <a:pt x="12" y="23"/>
                  </a:cubicBezTo>
                  <a:cubicBezTo>
                    <a:pt x="9" y="26"/>
                    <a:pt x="9" y="31"/>
                    <a:pt x="12" y="34"/>
                  </a:cubicBezTo>
                  <a:cubicBezTo>
                    <a:pt x="15" y="37"/>
                    <a:pt x="19" y="37"/>
                    <a:pt x="22" y="34"/>
                  </a:cubicBezTo>
                  <a:cubicBezTo>
                    <a:pt x="34" y="22"/>
                    <a:pt x="34" y="22"/>
                    <a:pt x="34" y="22"/>
                  </a:cubicBezTo>
                  <a:cubicBezTo>
                    <a:pt x="36" y="20"/>
                    <a:pt x="37" y="19"/>
                    <a:pt x="37" y="17"/>
                  </a:cubicBezTo>
                  <a:cubicBezTo>
                    <a:pt x="37" y="14"/>
                    <a:pt x="36" y="13"/>
                    <a:pt x="34" y="11"/>
                  </a:cubicBezTo>
                  <a:cubicBezTo>
                    <a:pt x="33" y="10"/>
                    <a:pt x="31" y="9"/>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207">
              <a:extLst>
                <a:ext uri="{FF2B5EF4-FFF2-40B4-BE49-F238E27FC236}">
                  <a16:creationId xmlns:a16="http://schemas.microsoft.com/office/drawing/2014/main" id="{EAD8076A-A713-B27F-4257-F3600B6572F1}"/>
                </a:ext>
              </a:extLst>
            </p:cNvPr>
            <p:cNvSpPr>
              <a:spLocks/>
            </p:cNvSpPr>
            <p:nvPr/>
          </p:nvSpPr>
          <p:spPr bwMode="auto">
            <a:xfrm>
              <a:off x="1990" y="3620"/>
              <a:ext cx="237" cy="235"/>
            </a:xfrm>
            <a:custGeom>
              <a:avLst/>
              <a:gdLst>
                <a:gd name="T0" fmla="*/ 63 w 80"/>
                <a:gd name="T1" fmla="*/ 79 h 79"/>
                <a:gd name="T2" fmla="*/ 53 w 80"/>
                <a:gd name="T3" fmla="*/ 75 h 79"/>
                <a:gd name="T4" fmla="*/ 2 w 80"/>
                <a:gd name="T5" fmla="*/ 24 h 79"/>
                <a:gd name="T6" fmla="*/ 2 w 80"/>
                <a:gd name="T7" fmla="*/ 18 h 79"/>
                <a:gd name="T8" fmla="*/ 7 w 80"/>
                <a:gd name="T9" fmla="*/ 18 h 79"/>
                <a:gd name="T10" fmla="*/ 58 w 80"/>
                <a:gd name="T11" fmla="*/ 69 h 79"/>
                <a:gd name="T12" fmla="*/ 68 w 80"/>
                <a:gd name="T13" fmla="*/ 69 h 79"/>
                <a:gd name="T14" fmla="*/ 69 w 80"/>
                <a:gd name="T15" fmla="*/ 67 h 79"/>
                <a:gd name="T16" fmla="*/ 69 w 80"/>
                <a:gd name="T17" fmla="*/ 58 h 79"/>
                <a:gd name="T18" fmla="*/ 18 w 80"/>
                <a:gd name="T19" fmla="*/ 7 h 79"/>
                <a:gd name="T20" fmla="*/ 18 w 80"/>
                <a:gd name="T21" fmla="*/ 2 h 79"/>
                <a:gd name="T22" fmla="*/ 23 w 80"/>
                <a:gd name="T23" fmla="*/ 2 h 79"/>
                <a:gd name="T24" fmla="*/ 75 w 80"/>
                <a:gd name="T25" fmla="*/ 53 h 79"/>
                <a:gd name="T26" fmla="*/ 75 w 80"/>
                <a:gd name="T27" fmla="*/ 73 h 79"/>
                <a:gd name="T28" fmla="*/ 73 w 80"/>
                <a:gd name="T29" fmla="*/ 75 h 79"/>
                <a:gd name="T30" fmla="*/ 63 w 80"/>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9">
                  <a:moveTo>
                    <a:pt x="63" y="79"/>
                  </a:moveTo>
                  <a:cubicBezTo>
                    <a:pt x="59" y="79"/>
                    <a:pt x="56" y="77"/>
                    <a:pt x="53" y="75"/>
                  </a:cubicBezTo>
                  <a:cubicBezTo>
                    <a:pt x="2" y="24"/>
                    <a:pt x="2" y="24"/>
                    <a:pt x="2" y="24"/>
                  </a:cubicBezTo>
                  <a:cubicBezTo>
                    <a:pt x="0" y="22"/>
                    <a:pt x="0" y="20"/>
                    <a:pt x="2" y="18"/>
                  </a:cubicBezTo>
                  <a:cubicBezTo>
                    <a:pt x="3" y="17"/>
                    <a:pt x="6" y="17"/>
                    <a:pt x="7" y="18"/>
                  </a:cubicBezTo>
                  <a:cubicBezTo>
                    <a:pt x="58" y="69"/>
                    <a:pt x="58" y="69"/>
                    <a:pt x="58" y="69"/>
                  </a:cubicBezTo>
                  <a:cubicBezTo>
                    <a:pt x="61" y="72"/>
                    <a:pt x="65" y="72"/>
                    <a:pt x="68" y="69"/>
                  </a:cubicBezTo>
                  <a:cubicBezTo>
                    <a:pt x="69" y="67"/>
                    <a:pt x="69" y="67"/>
                    <a:pt x="69" y="67"/>
                  </a:cubicBezTo>
                  <a:cubicBezTo>
                    <a:pt x="72" y="65"/>
                    <a:pt x="72" y="61"/>
                    <a:pt x="69" y="58"/>
                  </a:cubicBezTo>
                  <a:cubicBezTo>
                    <a:pt x="18" y="7"/>
                    <a:pt x="18" y="7"/>
                    <a:pt x="18" y="7"/>
                  </a:cubicBezTo>
                  <a:cubicBezTo>
                    <a:pt x="17" y="6"/>
                    <a:pt x="17" y="3"/>
                    <a:pt x="18" y="2"/>
                  </a:cubicBezTo>
                  <a:cubicBezTo>
                    <a:pt x="20" y="0"/>
                    <a:pt x="22" y="0"/>
                    <a:pt x="23" y="2"/>
                  </a:cubicBezTo>
                  <a:cubicBezTo>
                    <a:pt x="75" y="53"/>
                    <a:pt x="75" y="53"/>
                    <a:pt x="75" y="53"/>
                  </a:cubicBezTo>
                  <a:cubicBezTo>
                    <a:pt x="80" y="58"/>
                    <a:pt x="80" y="67"/>
                    <a:pt x="75" y="73"/>
                  </a:cubicBezTo>
                  <a:cubicBezTo>
                    <a:pt x="73" y="75"/>
                    <a:pt x="73" y="75"/>
                    <a:pt x="73" y="75"/>
                  </a:cubicBezTo>
                  <a:cubicBezTo>
                    <a:pt x="70" y="77"/>
                    <a:pt x="67" y="79"/>
                    <a:pt x="6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6" name="Freeform 208">
              <a:extLst>
                <a:ext uri="{FF2B5EF4-FFF2-40B4-BE49-F238E27FC236}">
                  <a16:creationId xmlns:a16="http://schemas.microsoft.com/office/drawing/2014/main" id="{B9707072-D924-D682-586F-64DAEB01C1D4}"/>
                </a:ext>
              </a:extLst>
            </p:cNvPr>
            <p:cNvSpPr>
              <a:spLocks/>
            </p:cNvSpPr>
            <p:nvPr/>
          </p:nvSpPr>
          <p:spPr bwMode="auto">
            <a:xfrm>
              <a:off x="1927" y="3671"/>
              <a:ext cx="253" cy="232"/>
            </a:xfrm>
            <a:custGeom>
              <a:avLst/>
              <a:gdLst>
                <a:gd name="T0" fmla="*/ 67 w 85"/>
                <a:gd name="T1" fmla="*/ 78 h 78"/>
                <a:gd name="T2" fmla="*/ 57 w 85"/>
                <a:gd name="T3" fmla="*/ 74 h 78"/>
                <a:gd name="T4" fmla="*/ 2 w 85"/>
                <a:gd name="T5" fmla="*/ 19 h 78"/>
                <a:gd name="T6" fmla="*/ 2 w 85"/>
                <a:gd name="T7" fmla="*/ 13 h 78"/>
                <a:gd name="T8" fmla="*/ 7 w 85"/>
                <a:gd name="T9" fmla="*/ 13 h 78"/>
                <a:gd name="T10" fmla="*/ 63 w 85"/>
                <a:gd name="T11" fmla="*/ 69 h 78"/>
                <a:gd name="T12" fmla="*/ 72 w 85"/>
                <a:gd name="T13" fmla="*/ 69 h 78"/>
                <a:gd name="T14" fmla="*/ 74 w 85"/>
                <a:gd name="T15" fmla="*/ 67 h 78"/>
                <a:gd name="T16" fmla="*/ 74 w 85"/>
                <a:gd name="T17" fmla="*/ 58 h 78"/>
                <a:gd name="T18" fmla="*/ 23 w 85"/>
                <a:gd name="T19" fmla="*/ 7 h 78"/>
                <a:gd name="T20" fmla="*/ 23 w 85"/>
                <a:gd name="T21" fmla="*/ 1 h 78"/>
                <a:gd name="T22" fmla="*/ 28 w 85"/>
                <a:gd name="T23" fmla="*/ 1 h 78"/>
                <a:gd name="T24" fmla="*/ 79 w 85"/>
                <a:gd name="T25" fmla="*/ 52 h 78"/>
                <a:gd name="T26" fmla="*/ 79 w 85"/>
                <a:gd name="T27" fmla="*/ 72 h 78"/>
                <a:gd name="T28" fmla="*/ 77 w 85"/>
                <a:gd name="T29" fmla="*/ 74 h 78"/>
                <a:gd name="T30" fmla="*/ 67 w 85"/>
                <a:gd name="T3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8">
                  <a:moveTo>
                    <a:pt x="67" y="78"/>
                  </a:moveTo>
                  <a:cubicBezTo>
                    <a:pt x="64" y="78"/>
                    <a:pt x="60" y="77"/>
                    <a:pt x="57" y="74"/>
                  </a:cubicBezTo>
                  <a:cubicBezTo>
                    <a:pt x="2" y="19"/>
                    <a:pt x="2" y="19"/>
                    <a:pt x="2" y="19"/>
                  </a:cubicBezTo>
                  <a:cubicBezTo>
                    <a:pt x="0" y="17"/>
                    <a:pt x="0" y="15"/>
                    <a:pt x="2" y="13"/>
                  </a:cubicBezTo>
                  <a:cubicBezTo>
                    <a:pt x="3" y="12"/>
                    <a:pt x="6" y="12"/>
                    <a:pt x="7" y="13"/>
                  </a:cubicBezTo>
                  <a:cubicBezTo>
                    <a:pt x="63" y="69"/>
                    <a:pt x="63" y="69"/>
                    <a:pt x="63" y="69"/>
                  </a:cubicBezTo>
                  <a:cubicBezTo>
                    <a:pt x="65" y="71"/>
                    <a:pt x="70" y="71"/>
                    <a:pt x="72" y="69"/>
                  </a:cubicBezTo>
                  <a:cubicBezTo>
                    <a:pt x="74" y="67"/>
                    <a:pt x="74" y="67"/>
                    <a:pt x="74" y="67"/>
                  </a:cubicBezTo>
                  <a:cubicBezTo>
                    <a:pt x="76" y="64"/>
                    <a:pt x="76" y="60"/>
                    <a:pt x="74" y="58"/>
                  </a:cubicBezTo>
                  <a:cubicBezTo>
                    <a:pt x="23" y="7"/>
                    <a:pt x="23" y="7"/>
                    <a:pt x="23" y="7"/>
                  </a:cubicBezTo>
                  <a:cubicBezTo>
                    <a:pt x="22" y="5"/>
                    <a:pt x="22" y="3"/>
                    <a:pt x="23" y="1"/>
                  </a:cubicBezTo>
                  <a:cubicBezTo>
                    <a:pt x="25" y="0"/>
                    <a:pt x="27" y="0"/>
                    <a:pt x="28" y="1"/>
                  </a:cubicBezTo>
                  <a:cubicBezTo>
                    <a:pt x="79" y="52"/>
                    <a:pt x="79" y="52"/>
                    <a:pt x="79" y="52"/>
                  </a:cubicBezTo>
                  <a:cubicBezTo>
                    <a:pt x="85" y="58"/>
                    <a:pt x="85" y="67"/>
                    <a:pt x="79" y="72"/>
                  </a:cubicBezTo>
                  <a:cubicBezTo>
                    <a:pt x="77" y="74"/>
                    <a:pt x="77" y="74"/>
                    <a:pt x="77" y="74"/>
                  </a:cubicBezTo>
                  <a:cubicBezTo>
                    <a:pt x="75" y="77"/>
                    <a:pt x="71" y="78"/>
                    <a:pt x="6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7" name="Freeform 209">
              <a:extLst>
                <a:ext uri="{FF2B5EF4-FFF2-40B4-BE49-F238E27FC236}">
                  <a16:creationId xmlns:a16="http://schemas.microsoft.com/office/drawing/2014/main" id="{595A53F7-CE94-57B0-3CEC-7C0EA59A431F}"/>
                </a:ext>
              </a:extLst>
            </p:cNvPr>
            <p:cNvSpPr>
              <a:spLocks/>
            </p:cNvSpPr>
            <p:nvPr/>
          </p:nvSpPr>
          <p:spPr bwMode="auto">
            <a:xfrm>
              <a:off x="1927" y="3706"/>
              <a:ext cx="202" cy="248"/>
            </a:xfrm>
            <a:custGeom>
              <a:avLst/>
              <a:gdLst>
                <a:gd name="T0" fmla="*/ 51 w 68"/>
                <a:gd name="T1" fmla="*/ 83 h 83"/>
                <a:gd name="T2" fmla="*/ 41 w 68"/>
                <a:gd name="T3" fmla="*/ 78 h 83"/>
                <a:gd name="T4" fmla="*/ 40 w 68"/>
                <a:gd name="T5" fmla="*/ 77 h 83"/>
                <a:gd name="T6" fmla="*/ 40 w 68"/>
                <a:gd name="T7" fmla="*/ 72 h 83"/>
                <a:gd name="T8" fmla="*/ 45 w 68"/>
                <a:gd name="T9" fmla="*/ 72 h 83"/>
                <a:gd name="T10" fmla="*/ 46 w 68"/>
                <a:gd name="T11" fmla="*/ 73 h 83"/>
                <a:gd name="T12" fmla="*/ 56 w 68"/>
                <a:gd name="T13" fmla="*/ 73 h 83"/>
                <a:gd name="T14" fmla="*/ 57 w 68"/>
                <a:gd name="T15" fmla="*/ 71 h 83"/>
                <a:gd name="T16" fmla="*/ 57 w 68"/>
                <a:gd name="T17" fmla="*/ 62 h 83"/>
                <a:gd name="T18" fmla="*/ 2 w 68"/>
                <a:gd name="T19" fmla="*/ 7 h 83"/>
                <a:gd name="T20" fmla="*/ 2 w 68"/>
                <a:gd name="T21" fmla="*/ 1 h 83"/>
                <a:gd name="T22" fmla="*/ 7 w 68"/>
                <a:gd name="T23" fmla="*/ 1 h 83"/>
                <a:gd name="T24" fmla="*/ 63 w 68"/>
                <a:gd name="T25" fmla="*/ 57 h 83"/>
                <a:gd name="T26" fmla="*/ 63 w 68"/>
                <a:gd name="T27" fmla="*/ 77 h 83"/>
                <a:gd name="T28" fmla="*/ 61 w 68"/>
                <a:gd name="T29" fmla="*/ 78 h 83"/>
                <a:gd name="T30" fmla="*/ 51 w 68"/>
                <a:gd name="T3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83">
                  <a:moveTo>
                    <a:pt x="51" y="83"/>
                  </a:moveTo>
                  <a:cubicBezTo>
                    <a:pt x="47" y="83"/>
                    <a:pt x="44" y="81"/>
                    <a:pt x="41" y="78"/>
                  </a:cubicBezTo>
                  <a:cubicBezTo>
                    <a:pt x="40" y="77"/>
                    <a:pt x="40" y="77"/>
                    <a:pt x="40" y="77"/>
                  </a:cubicBezTo>
                  <a:cubicBezTo>
                    <a:pt x="38" y="76"/>
                    <a:pt x="38" y="73"/>
                    <a:pt x="40" y="72"/>
                  </a:cubicBezTo>
                  <a:cubicBezTo>
                    <a:pt x="41" y="70"/>
                    <a:pt x="44" y="70"/>
                    <a:pt x="45" y="72"/>
                  </a:cubicBezTo>
                  <a:cubicBezTo>
                    <a:pt x="46" y="73"/>
                    <a:pt x="46" y="73"/>
                    <a:pt x="46" y="73"/>
                  </a:cubicBezTo>
                  <a:cubicBezTo>
                    <a:pt x="49" y="75"/>
                    <a:pt x="53" y="76"/>
                    <a:pt x="56" y="73"/>
                  </a:cubicBezTo>
                  <a:cubicBezTo>
                    <a:pt x="57" y="71"/>
                    <a:pt x="57" y="71"/>
                    <a:pt x="57" y="71"/>
                  </a:cubicBezTo>
                  <a:cubicBezTo>
                    <a:pt x="60" y="69"/>
                    <a:pt x="60" y="65"/>
                    <a:pt x="57" y="62"/>
                  </a:cubicBezTo>
                  <a:cubicBezTo>
                    <a:pt x="2" y="7"/>
                    <a:pt x="2" y="7"/>
                    <a:pt x="2" y="7"/>
                  </a:cubicBezTo>
                  <a:cubicBezTo>
                    <a:pt x="0" y="5"/>
                    <a:pt x="0" y="3"/>
                    <a:pt x="2" y="1"/>
                  </a:cubicBezTo>
                  <a:cubicBezTo>
                    <a:pt x="3" y="0"/>
                    <a:pt x="6" y="0"/>
                    <a:pt x="7" y="1"/>
                  </a:cubicBezTo>
                  <a:cubicBezTo>
                    <a:pt x="63" y="57"/>
                    <a:pt x="63" y="57"/>
                    <a:pt x="63" y="57"/>
                  </a:cubicBezTo>
                  <a:cubicBezTo>
                    <a:pt x="68" y="62"/>
                    <a:pt x="68" y="71"/>
                    <a:pt x="63" y="77"/>
                  </a:cubicBezTo>
                  <a:cubicBezTo>
                    <a:pt x="61" y="78"/>
                    <a:pt x="61" y="78"/>
                    <a:pt x="61" y="78"/>
                  </a:cubicBezTo>
                  <a:cubicBezTo>
                    <a:pt x="58" y="81"/>
                    <a:pt x="55" y="83"/>
                    <a:pt x="51"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9" name="Group 38">
            <a:extLst>
              <a:ext uri="{FF2B5EF4-FFF2-40B4-BE49-F238E27FC236}">
                <a16:creationId xmlns:a16="http://schemas.microsoft.com/office/drawing/2014/main" id="{B4BD11EB-76D6-1F3D-789D-F5B83A49BCC1}"/>
              </a:ext>
            </a:extLst>
          </p:cNvPr>
          <p:cNvGrpSpPr/>
          <p:nvPr/>
        </p:nvGrpSpPr>
        <p:grpSpPr>
          <a:xfrm>
            <a:off x="2045219" y="4627790"/>
            <a:ext cx="8406361" cy="788036"/>
            <a:chOff x="-10334009" y="4338919"/>
            <a:chExt cx="8406361" cy="1582163"/>
          </a:xfrm>
        </p:grpSpPr>
        <p:sp>
          <p:nvSpPr>
            <p:cNvPr id="40" name="TextBox 39">
              <a:extLst>
                <a:ext uri="{FF2B5EF4-FFF2-40B4-BE49-F238E27FC236}">
                  <a16:creationId xmlns:a16="http://schemas.microsoft.com/office/drawing/2014/main" id="{E9E14F77-186A-318D-4898-2E224AF61CBA}"/>
                </a:ext>
              </a:extLst>
            </p:cNvPr>
            <p:cNvSpPr txBox="1"/>
            <p:nvPr/>
          </p:nvSpPr>
          <p:spPr>
            <a:xfrm>
              <a:off x="-9761799" y="4338919"/>
              <a:ext cx="7018826" cy="1297658"/>
            </a:xfrm>
            <a:prstGeom prst="rect">
              <a:avLst/>
            </a:prstGeom>
            <a:noFill/>
          </p:spPr>
          <p:txBody>
            <a:bodyPr wrap="square" rtlCol="0">
              <a:spAutoFit/>
            </a:bodyPr>
            <a:lstStyle/>
            <a:p>
              <a:pPr algn="ctr"/>
              <a:r>
                <a:rPr lang="en-US" sz="180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t>“Many people don’t know a VSO exists in their community because some of them are on side roads or out-of-the-way locations.”</a:t>
              </a:r>
              <a:endParaRPr lang="en-US">
                <a:solidFill>
                  <a:schemeClr val="accent2"/>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1" name="TextBox 40">
              <a:extLst>
                <a:ext uri="{FF2B5EF4-FFF2-40B4-BE49-F238E27FC236}">
                  <a16:creationId xmlns:a16="http://schemas.microsoft.com/office/drawing/2014/main" id="{AC8018A6-734F-C166-48E9-55A15709AFE3}"/>
                </a:ext>
              </a:extLst>
            </p:cNvPr>
            <p:cNvSpPr txBox="1"/>
            <p:nvPr/>
          </p:nvSpPr>
          <p:spPr>
            <a:xfrm>
              <a:off x="-10334009" y="5613305"/>
              <a:ext cx="8406361" cy="307777"/>
            </a:xfrm>
            <a:prstGeom prst="rect">
              <a:avLst/>
            </a:prstGeom>
            <a:noFill/>
          </p:spPr>
          <p:txBody>
            <a:bodyPr wrap="square">
              <a:spAutoFit/>
            </a:bodyPr>
            <a:lstStyle/>
            <a:p>
              <a:pPr algn="ctr"/>
              <a:r>
                <a:rPr lang="en-US" sz="1400" b="1">
                  <a:solidFill>
                    <a:schemeClr val="tx2"/>
                  </a:solidFill>
                </a:rPr>
                <a:t>Allen Cary, Humana Veteran Community Engagement Executive, Rockledge, Florida</a:t>
              </a:r>
            </a:p>
          </p:txBody>
        </p:sp>
        <p:sp>
          <p:nvSpPr>
            <p:cNvPr id="45" name="Rectangle 8">
              <a:extLst>
                <a:ext uri="{FF2B5EF4-FFF2-40B4-BE49-F238E27FC236}">
                  <a16:creationId xmlns:a16="http://schemas.microsoft.com/office/drawing/2014/main" id="{BA772F72-EEFB-30D7-4FB7-0024EF983014}"/>
                </a:ext>
              </a:extLst>
            </p:cNvPr>
            <p:cNvSpPr>
              <a:spLocks noChangeArrowheads="1"/>
            </p:cNvSpPr>
            <p:nvPr/>
          </p:nvSpPr>
          <p:spPr bwMode="auto">
            <a:xfrm>
              <a:off x="-6373942" y="4966973"/>
              <a:ext cx="244682" cy="2030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14497529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BA8CB-1A83-EA75-3E92-DE9C5EBC9EB1}"/>
              </a:ext>
            </a:extLst>
          </p:cNvPr>
          <p:cNvSpPr>
            <a:spLocks noGrp="1"/>
          </p:cNvSpPr>
          <p:nvPr>
            <p:ph type="title"/>
          </p:nvPr>
        </p:nvSpPr>
        <p:spPr/>
        <p:txBody>
          <a:bodyPr/>
          <a:lstStyle/>
          <a:p>
            <a:r>
              <a:rPr lang="en-US"/>
              <a:t>Facebook posts that work</a:t>
            </a:r>
          </a:p>
        </p:txBody>
      </p:sp>
      <p:sp>
        <p:nvSpPr>
          <p:cNvPr id="4" name="Slide Number Placeholder 3">
            <a:extLst>
              <a:ext uri="{FF2B5EF4-FFF2-40B4-BE49-F238E27FC236}">
                <a16:creationId xmlns:a16="http://schemas.microsoft.com/office/drawing/2014/main" id="{4F28DC0D-A811-149B-A2E2-FA3B12DAC015}"/>
              </a:ext>
            </a:extLst>
          </p:cNvPr>
          <p:cNvSpPr>
            <a:spLocks noGrp="1"/>
          </p:cNvSpPr>
          <p:nvPr>
            <p:ph type="sldNum" sz="quarter" idx="16"/>
          </p:nvPr>
        </p:nvSpPr>
        <p:spPr/>
        <p:txBody>
          <a:bodyPr/>
          <a:lstStyle/>
          <a:p>
            <a:fld id="{5CF949D5-5359-954F-9CD0-E59B900CC304}" type="slidenum">
              <a:rPr lang="en-US" smtClean="0"/>
              <a:t>22</a:t>
            </a:fld>
            <a:endParaRPr lang="en-US"/>
          </a:p>
        </p:txBody>
      </p:sp>
      <p:sp>
        <p:nvSpPr>
          <p:cNvPr id="14" name="Text Placeholder 13">
            <a:extLst>
              <a:ext uri="{FF2B5EF4-FFF2-40B4-BE49-F238E27FC236}">
                <a16:creationId xmlns:a16="http://schemas.microsoft.com/office/drawing/2014/main" id="{A67C7A51-E42B-C349-4BB6-9CA131DE1AF2}"/>
              </a:ext>
            </a:extLst>
          </p:cNvPr>
          <p:cNvSpPr>
            <a:spLocks noGrp="1"/>
          </p:cNvSpPr>
          <p:nvPr>
            <p:ph type="body" sz="quarter" idx="20"/>
          </p:nvPr>
        </p:nvSpPr>
        <p:spPr>
          <a:xfrm>
            <a:off x="685799" y="4981796"/>
            <a:ext cx="3479933" cy="842264"/>
          </a:xfrm>
        </p:spPr>
        <p:txBody>
          <a:bodyPr/>
          <a:lstStyle/>
          <a:p>
            <a:r>
              <a:rPr lang="en-US" sz="2000">
                <a:solidFill>
                  <a:schemeClr val="accent2"/>
                </a:solidFill>
              </a:rPr>
              <a:t>Sharing inspirational local news about veterans and VSOs</a:t>
            </a:r>
          </a:p>
          <a:p>
            <a:endParaRPr lang="en-US" sz="2000">
              <a:solidFill>
                <a:schemeClr val="accent2"/>
              </a:solidFill>
            </a:endParaRPr>
          </a:p>
        </p:txBody>
      </p:sp>
      <p:sp>
        <p:nvSpPr>
          <p:cNvPr id="15" name="Text Placeholder 14">
            <a:extLst>
              <a:ext uri="{FF2B5EF4-FFF2-40B4-BE49-F238E27FC236}">
                <a16:creationId xmlns:a16="http://schemas.microsoft.com/office/drawing/2014/main" id="{206B37D8-954C-5A2D-86F5-A86ACB82E640}"/>
              </a:ext>
            </a:extLst>
          </p:cNvPr>
          <p:cNvSpPr>
            <a:spLocks noGrp="1"/>
          </p:cNvSpPr>
          <p:nvPr>
            <p:ph type="body" sz="quarter" idx="21"/>
          </p:nvPr>
        </p:nvSpPr>
        <p:spPr>
          <a:xfrm>
            <a:off x="4520625" y="4981796"/>
            <a:ext cx="3479933" cy="842264"/>
          </a:xfrm>
        </p:spPr>
        <p:txBody>
          <a:bodyPr/>
          <a:lstStyle/>
          <a:p>
            <a:r>
              <a:rPr lang="en-US" sz="2000">
                <a:solidFill>
                  <a:schemeClr val="accent2"/>
                </a:solidFill>
              </a:rPr>
              <a:t>Promoting organizations and events you’re involved with</a:t>
            </a:r>
          </a:p>
        </p:txBody>
      </p:sp>
      <p:sp>
        <p:nvSpPr>
          <p:cNvPr id="16" name="Text Placeholder 15">
            <a:extLst>
              <a:ext uri="{FF2B5EF4-FFF2-40B4-BE49-F238E27FC236}">
                <a16:creationId xmlns:a16="http://schemas.microsoft.com/office/drawing/2014/main" id="{6DB7DC27-28EA-234A-0FD3-2855C62B74D8}"/>
              </a:ext>
            </a:extLst>
          </p:cNvPr>
          <p:cNvSpPr>
            <a:spLocks noGrp="1"/>
          </p:cNvSpPr>
          <p:nvPr>
            <p:ph type="body" sz="quarter" idx="22"/>
          </p:nvPr>
        </p:nvSpPr>
        <p:spPr>
          <a:xfrm>
            <a:off x="8343258" y="4965860"/>
            <a:ext cx="3479933" cy="858200"/>
          </a:xfrm>
        </p:spPr>
        <p:txBody>
          <a:bodyPr/>
          <a:lstStyle/>
          <a:p>
            <a:r>
              <a:rPr lang="en-US" sz="2000">
                <a:solidFill>
                  <a:schemeClr val="accent2"/>
                </a:solidFill>
              </a:rPr>
              <a:t>Posting photographs of your </a:t>
            </a:r>
            <a:br>
              <a:rPr lang="en-US" sz="2000">
                <a:solidFill>
                  <a:schemeClr val="accent2"/>
                </a:solidFill>
              </a:rPr>
            </a:br>
            <a:r>
              <a:rPr lang="en-US" sz="2000">
                <a:solidFill>
                  <a:schemeClr val="accent2"/>
                </a:solidFill>
              </a:rPr>
              <a:t>VSO efforts in action</a:t>
            </a:r>
          </a:p>
        </p:txBody>
      </p:sp>
      <p:sp>
        <p:nvSpPr>
          <p:cNvPr id="3" name="Footer Placeholder 2">
            <a:extLst>
              <a:ext uri="{FF2B5EF4-FFF2-40B4-BE49-F238E27FC236}">
                <a16:creationId xmlns:a16="http://schemas.microsoft.com/office/drawing/2014/main" id="{1A03360B-63DB-683B-4649-15F947958CB3}"/>
              </a:ext>
            </a:extLst>
          </p:cNvPr>
          <p:cNvSpPr>
            <a:spLocks noGrp="1"/>
          </p:cNvSpPr>
          <p:nvPr>
            <p:ph type="ftr" sz="quarter" idx="23"/>
          </p:nvPr>
        </p:nvSpPr>
        <p:spPr/>
        <p:txBody>
          <a:bodyPr/>
          <a:lstStyle/>
          <a:p>
            <a:pPr algn="l"/>
            <a:r>
              <a:rPr lang="en-US"/>
              <a:t>For agent use only. Confidential and proprietary. Do not distribute.</a:t>
            </a:r>
          </a:p>
        </p:txBody>
      </p:sp>
      <p:pic>
        <p:nvPicPr>
          <p:cNvPr id="17" name="Picture Placeholder 16">
            <a:extLst>
              <a:ext uri="{FF2B5EF4-FFF2-40B4-BE49-F238E27FC236}">
                <a16:creationId xmlns:a16="http://schemas.microsoft.com/office/drawing/2014/main" id="{9AC0A446-4DED-B037-7570-9004E7F65AD0}"/>
              </a:ext>
            </a:extLst>
          </p:cNvPr>
          <p:cNvPicPr>
            <a:picLocks noGrp="1" noChangeAspect="1"/>
          </p:cNvPicPr>
          <p:nvPr>
            <p:ph type="pic" sz="quarter" idx="17"/>
          </p:nvPr>
        </p:nvPicPr>
        <p:blipFill rotWithShape="1">
          <a:blip r:embed="rId3"/>
          <a:srcRect l="175" b="16483"/>
          <a:stretch/>
        </p:blipFill>
        <p:spPr>
          <a:xfrm>
            <a:off x="8343258" y="1463040"/>
            <a:ext cx="3479933" cy="3352800"/>
          </a:xfrm>
          <a:prstGeom prst="rect">
            <a:avLst/>
          </a:prstGeom>
          <a:noFill/>
        </p:spPr>
      </p:pic>
      <p:pic>
        <p:nvPicPr>
          <p:cNvPr id="18" name="Picture Placeholder 17">
            <a:extLst>
              <a:ext uri="{FF2B5EF4-FFF2-40B4-BE49-F238E27FC236}">
                <a16:creationId xmlns:a16="http://schemas.microsoft.com/office/drawing/2014/main" id="{18BBAAD5-02A0-2078-CD75-77654296F07E}"/>
              </a:ext>
            </a:extLst>
          </p:cNvPr>
          <p:cNvPicPr>
            <a:picLocks noGrp="1" noChangeAspect="1"/>
          </p:cNvPicPr>
          <p:nvPr>
            <p:ph type="pic" sz="quarter" idx="18"/>
          </p:nvPr>
        </p:nvPicPr>
        <p:blipFill rotWithShape="1">
          <a:blip r:embed="rId4"/>
          <a:srcRect t="-8213" b="-8213"/>
          <a:stretch/>
        </p:blipFill>
        <p:spPr>
          <a:prstGeom prst="rect">
            <a:avLst/>
          </a:prstGeom>
          <a:noFill/>
        </p:spPr>
      </p:pic>
      <p:pic>
        <p:nvPicPr>
          <p:cNvPr id="19" name="Picture Placeholder 18">
            <a:extLst>
              <a:ext uri="{FF2B5EF4-FFF2-40B4-BE49-F238E27FC236}">
                <a16:creationId xmlns:a16="http://schemas.microsoft.com/office/drawing/2014/main" id="{561EBC69-3002-F81F-2AA4-DDB3D4CD83ED}"/>
              </a:ext>
            </a:extLst>
          </p:cNvPr>
          <p:cNvPicPr>
            <a:picLocks noGrp="1" noChangeAspect="1"/>
          </p:cNvPicPr>
          <p:nvPr>
            <p:ph type="pic" sz="quarter" idx="12"/>
          </p:nvPr>
        </p:nvPicPr>
        <p:blipFill rotWithShape="1">
          <a:blip r:embed="rId5"/>
          <a:srcRect t="-18745" b="-13732"/>
          <a:stretch/>
        </p:blipFill>
        <p:spPr>
          <a:xfrm>
            <a:off x="685799" y="1463040"/>
            <a:ext cx="3479933" cy="3352800"/>
          </a:xfrm>
          <a:prstGeom prst="rect">
            <a:avLst/>
          </a:prstGeom>
          <a:noFill/>
        </p:spPr>
      </p:pic>
    </p:spTree>
    <p:extLst>
      <p:ext uri="{BB962C8B-B14F-4D97-AF65-F5344CB8AC3E}">
        <p14:creationId xmlns:p14="http://schemas.microsoft.com/office/powerpoint/2010/main" val="8133352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9842DB7F-5574-864F-D355-99ACBAC6FAB9}"/>
              </a:ext>
            </a:extLst>
          </p:cNvPr>
          <p:cNvSpPr>
            <a:spLocks noGrp="1"/>
          </p:cNvSpPr>
          <p:nvPr>
            <p:ph type="body" sz="quarter" idx="15"/>
          </p:nvPr>
        </p:nvSpPr>
        <p:spPr/>
        <p:txBody>
          <a:bodyPr/>
          <a:lstStyle/>
          <a:p>
            <a:r>
              <a:rPr lang="en-US" b="1">
                <a:solidFill>
                  <a:schemeClr val="tx2"/>
                </a:solidFill>
              </a:rPr>
              <a:t>SOCIAL MEDIA</a:t>
            </a:r>
          </a:p>
          <a:p>
            <a:endParaRPr lang="en-US" b="1">
              <a:solidFill>
                <a:schemeClr val="tx2"/>
              </a:solidFill>
            </a:endParaRPr>
          </a:p>
        </p:txBody>
      </p:sp>
      <p:sp>
        <p:nvSpPr>
          <p:cNvPr id="16" name="Text Placeholder 15">
            <a:extLst>
              <a:ext uri="{FF2B5EF4-FFF2-40B4-BE49-F238E27FC236}">
                <a16:creationId xmlns:a16="http://schemas.microsoft.com/office/drawing/2014/main" id="{23431849-92BC-71CD-5F36-C46832955044}"/>
              </a:ext>
            </a:extLst>
          </p:cNvPr>
          <p:cNvSpPr>
            <a:spLocks noGrp="1"/>
          </p:cNvSpPr>
          <p:nvPr>
            <p:ph type="body" sz="quarter" idx="18"/>
          </p:nvPr>
        </p:nvSpPr>
        <p:spPr/>
        <p:txBody>
          <a:bodyPr/>
          <a:lstStyle/>
          <a:p>
            <a:r>
              <a:rPr lang="en-US" b="1">
                <a:solidFill>
                  <a:schemeClr val="tx2"/>
                </a:solidFill>
              </a:rPr>
              <a:t>EMAIL</a:t>
            </a:r>
          </a:p>
          <a:p>
            <a:endParaRPr lang="en-US" b="1">
              <a:solidFill>
                <a:schemeClr val="tx2"/>
              </a:solidFill>
            </a:endParaRPr>
          </a:p>
        </p:txBody>
      </p:sp>
      <p:sp>
        <p:nvSpPr>
          <p:cNvPr id="17" name="Text Placeholder 16">
            <a:extLst>
              <a:ext uri="{FF2B5EF4-FFF2-40B4-BE49-F238E27FC236}">
                <a16:creationId xmlns:a16="http://schemas.microsoft.com/office/drawing/2014/main" id="{9C39724E-010B-153D-9458-EDC514905C55}"/>
              </a:ext>
            </a:extLst>
          </p:cNvPr>
          <p:cNvSpPr>
            <a:spLocks noGrp="1"/>
          </p:cNvSpPr>
          <p:nvPr>
            <p:ph type="body" sz="quarter" idx="19"/>
          </p:nvPr>
        </p:nvSpPr>
        <p:spPr/>
        <p:txBody>
          <a:bodyPr/>
          <a:lstStyle/>
          <a:p>
            <a:r>
              <a:rPr lang="en-US" b="1">
                <a:solidFill>
                  <a:schemeClr val="tx2"/>
                </a:solidFill>
              </a:rPr>
              <a:t>PRINT ASSETS</a:t>
            </a:r>
          </a:p>
          <a:p>
            <a:endParaRPr lang="en-US" b="1">
              <a:solidFill>
                <a:schemeClr val="tx2"/>
              </a:solidFill>
            </a:endParaRPr>
          </a:p>
        </p:txBody>
      </p:sp>
      <p:sp>
        <p:nvSpPr>
          <p:cNvPr id="2" name="Title 1">
            <a:extLst>
              <a:ext uri="{FF2B5EF4-FFF2-40B4-BE49-F238E27FC236}">
                <a16:creationId xmlns:a16="http://schemas.microsoft.com/office/drawing/2014/main" id="{9DFE937A-957F-04DA-18A3-C2DBAFE47C7F}"/>
              </a:ext>
            </a:extLst>
          </p:cNvPr>
          <p:cNvSpPr>
            <a:spLocks noGrp="1"/>
          </p:cNvSpPr>
          <p:nvPr>
            <p:ph type="title"/>
          </p:nvPr>
        </p:nvSpPr>
        <p:spPr/>
        <p:txBody>
          <a:bodyPr/>
          <a:lstStyle/>
          <a:p>
            <a:r>
              <a:rPr lang="en-US"/>
              <a:t>Layer in MRC assets designed for veteran audiences</a:t>
            </a:r>
          </a:p>
        </p:txBody>
      </p:sp>
      <p:sp>
        <p:nvSpPr>
          <p:cNvPr id="4" name="Slide Number Placeholder 3">
            <a:extLst>
              <a:ext uri="{FF2B5EF4-FFF2-40B4-BE49-F238E27FC236}">
                <a16:creationId xmlns:a16="http://schemas.microsoft.com/office/drawing/2014/main" id="{884449EB-2630-7AB0-5F19-B499068FB49A}"/>
              </a:ext>
            </a:extLst>
          </p:cNvPr>
          <p:cNvSpPr>
            <a:spLocks noGrp="1"/>
          </p:cNvSpPr>
          <p:nvPr>
            <p:ph type="sldNum" sz="quarter" idx="23"/>
          </p:nvPr>
        </p:nvSpPr>
        <p:spPr/>
        <p:txBody>
          <a:bodyPr/>
          <a:lstStyle/>
          <a:p>
            <a:fld id="{5CF949D5-5359-954F-9CD0-E59B900CC304}" type="slidenum">
              <a:rPr lang="en-US" smtClean="0"/>
              <a:t>23</a:t>
            </a:fld>
            <a:endParaRPr lang="en-US"/>
          </a:p>
        </p:txBody>
      </p:sp>
      <p:sp>
        <p:nvSpPr>
          <p:cNvPr id="3" name="Footer Placeholder 2">
            <a:extLst>
              <a:ext uri="{FF2B5EF4-FFF2-40B4-BE49-F238E27FC236}">
                <a16:creationId xmlns:a16="http://schemas.microsoft.com/office/drawing/2014/main" id="{7B2983D5-BBD0-BFFF-63F8-62EDADB23E08}"/>
              </a:ext>
            </a:extLst>
          </p:cNvPr>
          <p:cNvSpPr>
            <a:spLocks noGrp="1"/>
          </p:cNvSpPr>
          <p:nvPr>
            <p:ph type="ftr" sz="quarter" idx="24"/>
          </p:nvPr>
        </p:nvSpPr>
        <p:spPr/>
        <p:txBody>
          <a:bodyPr/>
          <a:lstStyle/>
          <a:p>
            <a:pPr algn="l"/>
            <a:r>
              <a:rPr lang="en-US"/>
              <a:t>For agent use only. Confidential and proprietary. Do not distribute.</a:t>
            </a:r>
          </a:p>
        </p:txBody>
      </p:sp>
      <p:sp>
        <p:nvSpPr>
          <p:cNvPr id="13" name="TextBox 12">
            <a:extLst>
              <a:ext uri="{FF2B5EF4-FFF2-40B4-BE49-F238E27FC236}">
                <a16:creationId xmlns:a16="http://schemas.microsoft.com/office/drawing/2014/main" id="{51A79107-0DE6-3EC2-4CFE-2873DA706395}"/>
              </a:ext>
            </a:extLst>
          </p:cNvPr>
          <p:cNvSpPr txBox="1"/>
          <p:nvPr/>
        </p:nvSpPr>
        <p:spPr>
          <a:xfrm>
            <a:off x="2305986" y="5425993"/>
            <a:ext cx="7887138" cy="369332"/>
          </a:xfrm>
          <a:prstGeom prst="rect">
            <a:avLst/>
          </a:prstGeom>
          <a:noFill/>
        </p:spPr>
        <p:txBody>
          <a:bodyPr wrap="square" rtlCol="0">
            <a:spAutoFit/>
          </a:bodyPr>
          <a:lstStyle/>
          <a:p>
            <a:pPr algn="ctr"/>
            <a:r>
              <a:rPr lang="en-US"/>
              <a:t>Earn Reach Rewards point for MRC orders and/or downloads (max 100/month).</a:t>
            </a:r>
          </a:p>
        </p:txBody>
      </p:sp>
      <p:grpSp>
        <p:nvGrpSpPr>
          <p:cNvPr id="24" name="Group 196" title="Sent icon">
            <a:extLst>
              <a:ext uri="{FF2B5EF4-FFF2-40B4-BE49-F238E27FC236}">
                <a16:creationId xmlns:a16="http://schemas.microsoft.com/office/drawing/2014/main" id="{736B3FBB-B9F5-B435-F88F-83053DF7891B}"/>
              </a:ext>
            </a:extLst>
          </p:cNvPr>
          <p:cNvGrpSpPr>
            <a:grpSpLocks noChangeAspect="1"/>
          </p:cNvGrpSpPr>
          <p:nvPr/>
        </p:nvGrpSpPr>
        <p:grpSpPr bwMode="auto">
          <a:xfrm>
            <a:off x="5656534" y="2241531"/>
            <a:ext cx="1038169" cy="550779"/>
            <a:chOff x="10176" y="2519"/>
            <a:chExt cx="737" cy="391"/>
          </a:xfrm>
          <a:solidFill>
            <a:schemeClr val="accent1"/>
          </a:solidFill>
        </p:grpSpPr>
        <p:sp>
          <p:nvSpPr>
            <p:cNvPr id="25" name="Freeform 197">
              <a:extLst>
                <a:ext uri="{FF2B5EF4-FFF2-40B4-BE49-F238E27FC236}">
                  <a16:creationId xmlns:a16="http://schemas.microsoft.com/office/drawing/2014/main" id="{16F3881C-E6BA-F772-48AC-34700ED1A15F}"/>
                </a:ext>
              </a:extLst>
            </p:cNvPr>
            <p:cNvSpPr>
              <a:spLocks noEditPoints="1"/>
            </p:cNvSpPr>
            <p:nvPr/>
          </p:nvSpPr>
          <p:spPr bwMode="auto">
            <a:xfrm>
              <a:off x="10385" y="2519"/>
              <a:ext cx="528" cy="391"/>
            </a:xfrm>
            <a:custGeom>
              <a:avLst/>
              <a:gdLst>
                <a:gd name="T0" fmla="*/ 168 w 172"/>
                <a:gd name="T1" fmla="*/ 127 h 127"/>
                <a:gd name="T2" fmla="*/ 26 w 172"/>
                <a:gd name="T3" fmla="*/ 127 h 127"/>
                <a:gd name="T4" fmla="*/ 0 w 172"/>
                <a:gd name="T5" fmla="*/ 101 h 127"/>
                <a:gd name="T6" fmla="*/ 0 w 172"/>
                <a:gd name="T7" fmla="*/ 97 h 127"/>
                <a:gd name="T8" fmla="*/ 0 w 172"/>
                <a:gd name="T9" fmla="*/ 4 h 127"/>
                <a:gd name="T10" fmla="*/ 3 w 172"/>
                <a:gd name="T11" fmla="*/ 0 h 127"/>
                <a:gd name="T12" fmla="*/ 145 w 172"/>
                <a:gd name="T13" fmla="*/ 0 h 127"/>
                <a:gd name="T14" fmla="*/ 172 w 172"/>
                <a:gd name="T15" fmla="*/ 26 h 127"/>
                <a:gd name="T16" fmla="*/ 172 w 172"/>
                <a:gd name="T17" fmla="*/ 30 h 127"/>
                <a:gd name="T18" fmla="*/ 172 w 172"/>
                <a:gd name="T19" fmla="*/ 124 h 127"/>
                <a:gd name="T20" fmla="*/ 168 w 172"/>
                <a:gd name="T21" fmla="*/ 127 h 127"/>
                <a:gd name="T22" fmla="*/ 7 w 172"/>
                <a:gd name="T23" fmla="*/ 7 h 127"/>
                <a:gd name="T24" fmla="*/ 7 w 172"/>
                <a:gd name="T25" fmla="*/ 101 h 127"/>
                <a:gd name="T26" fmla="*/ 26 w 172"/>
                <a:gd name="T27" fmla="*/ 120 h 127"/>
                <a:gd name="T28" fmla="*/ 165 w 172"/>
                <a:gd name="T29" fmla="*/ 120 h 127"/>
                <a:gd name="T30" fmla="*/ 164 w 172"/>
                <a:gd name="T31" fmla="*/ 26 h 127"/>
                <a:gd name="T32" fmla="*/ 145 w 172"/>
                <a:gd name="T33" fmla="*/ 7 h 127"/>
                <a:gd name="T34" fmla="*/ 7 w 172"/>
                <a:gd name="T35" fmla="*/ 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 h="127">
                  <a:moveTo>
                    <a:pt x="168" y="127"/>
                  </a:moveTo>
                  <a:cubicBezTo>
                    <a:pt x="26" y="127"/>
                    <a:pt x="26" y="127"/>
                    <a:pt x="26" y="127"/>
                  </a:cubicBezTo>
                  <a:cubicBezTo>
                    <a:pt x="12" y="127"/>
                    <a:pt x="0" y="116"/>
                    <a:pt x="0" y="101"/>
                  </a:cubicBezTo>
                  <a:cubicBezTo>
                    <a:pt x="0" y="97"/>
                    <a:pt x="0" y="97"/>
                    <a:pt x="0" y="97"/>
                  </a:cubicBezTo>
                  <a:cubicBezTo>
                    <a:pt x="0" y="4"/>
                    <a:pt x="0" y="4"/>
                    <a:pt x="0" y="4"/>
                  </a:cubicBezTo>
                  <a:cubicBezTo>
                    <a:pt x="0" y="2"/>
                    <a:pt x="1" y="0"/>
                    <a:pt x="3" y="0"/>
                  </a:cubicBezTo>
                  <a:cubicBezTo>
                    <a:pt x="145" y="0"/>
                    <a:pt x="145" y="0"/>
                    <a:pt x="145" y="0"/>
                  </a:cubicBezTo>
                  <a:cubicBezTo>
                    <a:pt x="160" y="0"/>
                    <a:pt x="172" y="12"/>
                    <a:pt x="172" y="26"/>
                  </a:cubicBezTo>
                  <a:cubicBezTo>
                    <a:pt x="172" y="30"/>
                    <a:pt x="172" y="30"/>
                    <a:pt x="172" y="30"/>
                  </a:cubicBezTo>
                  <a:cubicBezTo>
                    <a:pt x="172" y="124"/>
                    <a:pt x="172" y="124"/>
                    <a:pt x="172" y="124"/>
                  </a:cubicBezTo>
                  <a:cubicBezTo>
                    <a:pt x="172" y="126"/>
                    <a:pt x="170" y="127"/>
                    <a:pt x="168" y="127"/>
                  </a:cubicBezTo>
                  <a:close/>
                  <a:moveTo>
                    <a:pt x="7" y="7"/>
                  </a:moveTo>
                  <a:cubicBezTo>
                    <a:pt x="7" y="101"/>
                    <a:pt x="7" y="101"/>
                    <a:pt x="7" y="101"/>
                  </a:cubicBezTo>
                  <a:cubicBezTo>
                    <a:pt x="7" y="111"/>
                    <a:pt x="16" y="120"/>
                    <a:pt x="26" y="120"/>
                  </a:cubicBezTo>
                  <a:cubicBezTo>
                    <a:pt x="165" y="120"/>
                    <a:pt x="165" y="120"/>
                    <a:pt x="165" y="120"/>
                  </a:cubicBezTo>
                  <a:cubicBezTo>
                    <a:pt x="164" y="26"/>
                    <a:pt x="164" y="26"/>
                    <a:pt x="164" y="26"/>
                  </a:cubicBezTo>
                  <a:cubicBezTo>
                    <a:pt x="164" y="16"/>
                    <a:pt x="156" y="7"/>
                    <a:pt x="145"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6" name="Freeform 198">
              <a:extLst>
                <a:ext uri="{FF2B5EF4-FFF2-40B4-BE49-F238E27FC236}">
                  <a16:creationId xmlns:a16="http://schemas.microsoft.com/office/drawing/2014/main" id="{3AD34A4F-85E9-168E-2E29-D0FF60F195BA}"/>
                </a:ext>
              </a:extLst>
            </p:cNvPr>
            <p:cNvSpPr>
              <a:spLocks/>
            </p:cNvSpPr>
            <p:nvPr/>
          </p:nvSpPr>
          <p:spPr bwMode="auto">
            <a:xfrm>
              <a:off x="10394" y="2525"/>
              <a:ext cx="494" cy="243"/>
            </a:xfrm>
            <a:custGeom>
              <a:avLst/>
              <a:gdLst>
                <a:gd name="T0" fmla="*/ 83 w 161"/>
                <a:gd name="T1" fmla="*/ 79 h 79"/>
                <a:gd name="T2" fmla="*/ 72 w 161"/>
                <a:gd name="T3" fmla="*/ 74 h 79"/>
                <a:gd name="T4" fmla="*/ 1 w 161"/>
                <a:gd name="T5" fmla="*/ 7 h 79"/>
                <a:gd name="T6" fmla="*/ 1 w 161"/>
                <a:gd name="T7" fmla="*/ 2 h 79"/>
                <a:gd name="T8" fmla="*/ 6 w 161"/>
                <a:gd name="T9" fmla="*/ 2 h 79"/>
                <a:gd name="T10" fmla="*/ 77 w 161"/>
                <a:gd name="T11" fmla="*/ 69 h 79"/>
                <a:gd name="T12" fmla="*/ 88 w 161"/>
                <a:gd name="T13" fmla="*/ 69 h 79"/>
                <a:gd name="T14" fmla="*/ 154 w 161"/>
                <a:gd name="T15" fmla="*/ 6 h 79"/>
                <a:gd name="T16" fmla="*/ 160 w 161"/>
                <a:gd name="T17" fmla="*/ 6 h 79"/>
                <a:gd name="T18" fmla="*/ 159 w 161"/>
                <a:gd name="T19" fmla="*/ 11 h 79"/>
                <a:gd name="T20" fmla="*/ 93 w 161"/>
                <a:gd name="T21" fmla="*/ 74 h 79"/>
                <a:gd name="T22" fmla="*/ 83 w 161"/>
                <a:gd name="T23"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1" h="79">
                  <a:moveTo>
                    <a:pt x="83" y="79"/>
                  </a:moveTo>
                  <a:cubicBezTo>
                    <a:pt x="79" y="79"/>
                    <a:pt x="75" y="77"/>
                    <a:pt x="72" y="74"/>
                  </a:cubicBezTo>
                  <a:cubicBezTo>
                    <a:pt x="1" y="7"/>
                    <a:pt x="1" y="7"/>
                    <a:pt x="1" y="7"/>
                  </a:cubicBezTo>
                  <a:cubicBezTo>
                    <a:pt x="0" y="6"/>
                    <a:pt x="0" y="4"/>
                    <a:pt x="1" y="2"/>
                  </a:cubicBezTo>
                  <a:cubicBezTo>
                    <a:pt x="3" y="1"/>
                    <a:pt x="5" y="0"/>
                    <a:pt x="6" y="2"/>
                  </a:cubicBezTo>
                  <a:cubicBezTo>
                    <a:pt x="77" y="69"/>
                    <a:pt x="77" y="69"/>
                    <a:pt x="77" y="69"/>
                  </a:cubicBezTo>
                  <a:cubicBezTo>
                    <a:pt x="80" y="72"/>
                    <a:pt x="85" y="72"/>
                    <a:pt x="88" y="69"/>
                  </a:cubicBezTo>
                  <a:cubicBezTo>
                    <a:pt x="154" y="6"/>
                    <a:pt x="154" y="6"/>
                    <a:pt x="154" y="6"/>
                  </a:cubicBezTo>
                  <a:cubicBezTo>
                    <a:pt x="156" y="5"/>
                    <a:pt x="158" y="5"/>
                    <a:pt x="160" y="6"/>
                  </a:cubicBezTo>
                  <a:cubicBezTo>
                    <a:pt x="161" y="8"/>
                    <a:pt x="161" y="10"/>
                    <a:pt x="159" y="11"/>
                  </a:cubicBezTo>
                  <a:cubicBezTo>
                    <a:pt x="93" y="74"/>
                    <a:pt x="93" y="74"/>
                    <a:pt x="93" y="74"/>
                  </a:cubicBezTo>
                  <a:cubicBezTo>
                    <a:pt x="90" y="77"/>
                    <a:pt x="86" y="79"/>
                    <a:pt x="8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7" name="Freeform 199">
              <a:extLst>
                <a:ext uri="{FF2B5EF4-FFF2-40B4-BE49-F238E27FC236}">
                  <a16:creationId xmlns:a16="http://schemas.microsoft.com/office/drawing/2014/main" id="{552E7528-2087-AA44-D190-8AE211806A8F}"/>
                </a:ext>
              </a:extLst>
            </p:cNvPr>
            <p:cNvSpPr>
              <a:spLocks/>
            </p:cNvSpPr>
            <p:nvPr/>
          </p:nvSpPr>
          <p:spPr bwMode="auto">
            <a:xfrm>
              <a:off x="10176" y="2611"/>
              <a:ext cx="184" cy="22"/>
            </a:xfrm>
            <a:custGeom>
              <a:avLst/>
              <a:gdLst>
                <a:gd name="T0" fmla="*/ 56 w 60"/>
                <a:gd name="T1" fmla="*/ 7 h 7"/>
                <a:gd name="T2" fmla="*/ 4 w 60"/>
                <a:gd name="T3" fmla="*/ 7 h 7"/>
                <a:gd name="T4" fmla="*/ 0 w 60"/>
                <a:gd name="T5" fmla="*/ 4 h 7"/>
                <a:gd name="T6" fmla="*/ 4 w 60"/>
                <a:gd name="T7" fmla="*/ 0 h 7"/>
                <a:gd name="T8" fmla="*/ 56 w 60"/>
                <a:gd name="T9" fmla="*/ 0 h 7"/>
                <a:gd name="T10" fmla="*/ 60 w 60"/>
                <a:gd name="T11" fmla="*/ 4 h 7"/>
                <a:gd name="T12" fmla="*/ 56 w 6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0" h="7">
                  <a:moveTo>
                    <a:pt x="56" y="7"/>
                  </a:moveTo>
                  <a:cubicBezTo>
                    <a:pt x="4" y="7"/>
                    <a:pt x="4" y="7"/>
                    <a:pt x="4" y="7"/>
                  </a:cubicBezTo>
                  <a:cubicBezTo>
                    <a:pt x="2" y="7"/>
                    <a:pt x="0" y="6"/>
                    <a:pt x="0" y="4"/>
                  </a:cubicBezTo>
                  <a:cubicBezTo>
                    <a:pt x="0" y="2"/>
                    <a:pt x="2" y="0"/>
                    <a:pt x="4" y="0"/>
                  </a:cubicBezTo>
                  <a:cubicBezTo>
                    <a:pt x="56" y="0"/>
                    <a:pt x="56" y="0"/>
                    <a:pt x="56" y="0"/>
                  </a:cubicBezTo>
                  <a:cubicBezTo>
                    <a:pt x="58" y="0"/>
                    <a:pt x="60" y="2"/>
                    <a:pt x="60" y="4"/>
                  </a:cubicBezTo>
                  <a:cubicBezTo>
                    <a:pt x="60" y="6"/>
                    <a:pt x="58" y="7"/>
                    <a:pt x="5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200">
              <a:extLst>
                <a:ext uri="{FF2B5EF4-FFF2-40B4-BE49-F238E27FC236}">
                  <a16:creationId xmlns:a16="http://schemas.microsoft.com/office/drawing/2014/main" id="{F36B97EC-3B5C-D053-F353-DBB4BA9DD4C6}"/>
                </a:ext>
              </a:extLst>
            </p:cNvPr>
            <p:cNvSpPr>
              <a:spLocks/>
            </p:cNvSpPr>
            <p:nvPr/>
          </p:nvSpPr>
          <p:spPr bwMode="auto">
            <a:xfrm>
              <a:off x="10176" y="2704"/>
              <a:ext cx="184" cy="21"/>
            </a:xfrm>
            <a:custGeom>
              <a:avLst/>
              <a:gdLst>
                <a:gd name="T0" fmla="*/ 56 w 60"/>
                <a:gd name="T1" fmla="*/ 7 h 7"/>
                <a:gd name="T2" fmla="*/ 4 w 60"/>
                <a:gd name="T3" fmla="*/ 7 h 7"/>
                <a:gd name="T4" fmla="*/ 0 w 60"/>
                <a:gd name="T5" fmla="*/ 4 h 7"/>
                <a:gd name="T6" fmla="*/ 4 w 60"/>
                <a:gd name="T7" fmla="*/ 0 h 7"/>
                <a:gd name="T8" fmla="*/ 56 w 60"/>
                <a:gd name="T9" fmla="*/ 0 h 7"/>
                <a:gd name="T10" fmla="*/ 60 w 60"/>
                <a:gd name="T11" fmla="*/ 4 h 7"/>
                <a:gd name="T12" fmla="*/ 56 w 6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0" h="7">
                  <a:moveTo>
                    <a:pt x="56" y="7"/>
                  </a:moveTo>
                  <a:cubicBezTo>
                    <a:pt x="4" y="7"/>
                    <a:pt x="4" y="7"/>
                    <a:pt x="4" y="7"/>
                  </a:cubicBezTo>
                  <a:cubicBezTo>
                    <a:pt x="2" y="7"/>
                    <a:pt x="0" y="6"/>
                    <a:pt x="0" y="4"/>
                  </a:cubicBezTo>
                  <a:cubicBezTo>
                    <a:pt x="0" y="2"/>
                    <a:pt x="2" y="0"/>
                    <a:pt x="4" y="0"/>
                  </a:cubicBezTo>
                  <a:cubicBezTo>
                    <a:pt x="56" y="0"/>
                    <a:pt x="56" y="0"/>
                    <a:pt x="56" y="0"/>
                  </a:cubicBezTo>
                  <a:cubicBezTo>
                    <a:pt x="58" y="0"/>
                    <a:pt x="60" y="2"/>
                    <a:pt x="60" y="4"/>
                  </a:cubicBezTo>
                  <a:cubicBezTo>
                    <a:pt x="60" y="6"/>
                    <a:pt x="58" y="7"/>
                    <a:pt x="5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9" name="Freeform 201">
              <a:extLst>
                <a:ext uri="{FF2B5EF4-FFF2-40B4-BE49-F238E27FC236}">
                  <a16:creationId xmlns:a16="http://schemas.microsoft.com/office/drawing/2014/main" id="{81278672-731B-B168-AF46-763EF70BA24B}"/>
                </a:ext>
              </a:extLst>
            </p:cNvPr>
            <p:cNvSpPr>
              <a:spLocks/>
            </p:cNvSpPr>
            <p:nvPr/>
          </p:nvSpPr>
          <p:spPr bwMode="auto">
            <a:xfrm>
              <a:off x="10176" y="2796"/>
              <a:ext cx="184" cy="22"/>
            </a:xfrm>
            <a:custGeom>
              <a:avLst/>
              <a:gdLst>
                <a:gd name="T0" fmla="*/ 56 w 60"/>
                <a:gd name="T1" fmla="*/ 7 h 7"/>
                <a:gd name="T2" fmla="*/ 4 w 60"/>
                <a:gd name="T3" fmla="*/ 7 h 7"/>
                <a:gd name="T4" fmla="*/ 0 w 60"/>
                <a:gd name="T5" fmla="*/ 4 h 7"/>
                <a:gd name="T6" fmla="*/ 4 w 60"/>
                <a:gd name="T7" fmla="*/ 0 h 7"/>
                <a:gd name="T8" fmla="*/ 56 w 60"/>
                <a:gd name="T9" fmla="*/ 0 h 7"/>
                <a:gd name="T10" fmla="*/ 60 w 60"/>
                <a:gd name="T11" fmla="*/ 4 h 7"/>
                <a:gd name="T12" fmla="*/ 56 w 6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0" h="7">
                  <a:moveTo>
                    <a:pt x="56" y="7"/>
                  </a:moveTo>
                  <a:cubicBezTo>
                    <a:pt x="4" y="7"/>
                    <a:pt x="4" y="7"/>
                    <a:pt x="4" y="7"/>
                  </a:cubicBezTo>
                  <a:cubicBezTo>
                    <a:pt x="2" y="7"/>
                    <a:pt x="0" y="6"/>
                    <a:pt x="0" y="4"/>
                  </a:cubicBezTo>
                  <a:cubicBezTo>
                    <a:pt x="0" y="2"/>
                    <a:pt x="2" y="0"/>
                    <a:pt x="4" y="0"/>
                  </a:cubicBezTo>
                  <a:cubicBezTo>
                    <a:pt x="56" y="0"/>
                    <a:pt x="56" y="0"/>
                    <a:pt x="56" y="0"/>
                  </a:cubicBezTo>
                  <a:cubicBezTo>
                    <a:pt x="58" y="0"/>
                    <a:pt x="60" y="2"/>
                    <a:pt x="60" y="4"/>
                  </a:cubicBezTo>
                  <a:cubicBezTo>
                    <a:pt x="60" y="6"/>
                    <a:pt x="58" y="7"/>
                    <a:pt x="5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0" name="Group 295" title="Checklist icon">
            <a:extLst>
              <a:ext uri="{FF2B5EF4-FFF2-40B4-BE49-F238E27FC236}">
                <a16:creationId xmlns:a16="http://schemas.microsoft.com/office/drawing/2014/main" id="{79C8173F-5559-D4E8-79F2-A5CA8E2C18E4}"/>
              </a:ext>
            </a:extLst>
          </p:cNvPr>
          <p:cNvGrpSpPr>
            <a:grpSpLocks noChangeAspect="1"/>
          </p:cNvGrpSpPr>
          <p:nvPr/>
        </p:nvGrpSpPr>
        <p:grpSpPr bwMode="auto">
          <a:xfrm>
            <a:off x="9478942" y="2132576"/>
            <a:ext cx="714182" cy="814196"/>
            <a:chOff x="5536" y="3511"/>
            <a:chExt cx="507" cy="578"/>
          </a:xfrm>
          <a:solidFill>
            <a:schemeClr val="accent1"/>
          </a:solidFill>
        </p:grpSpPr>
        <p:sp>
          <p:nvSpPr>
            <p:cNvPr id="31" name="Freeform 296">
              <a:extLst>
                <a:ext uri="{FF2B5EF4-FFF2-40B4-BE49-F238E27FC236}">
                  <a16:creationId xmlns:a16="http://schemas.microsoft.com/office/drawing/2014/main" id="{2E3B1133-BB8E-E3F4-4AD8-6230494B8BAD}"/>
                </a:ext>
              </a:extLst>
            </p:cNvPr>
            <p:cNvSpPr>
              <a:spLocks/>
            </p:cNvSpPr>
            <p:nvPr/>
          </p:nvSpPr>
          <p:spPr bwMode="auto">
            <a:xfrm>
              <a:off x="5536" y="3511"/>
              <a:ext cx="387" cy="509"/>
            </a:xfrm>
            <a:custGeom>
              <a:avLst/>
              <a:gdLst>
                <a:gd name="T0" fmla="*/ 55 w 129"/>
                <a:gd name="T1" fmla="*/ 170 h 170"/>
                <a:gd name="T2" fmla="*/ 24 w 129"/>
                <a:gd name="T3" fmla="*/ 170 h 170"/>
                <a:gd name="T4" fmla="*/ 0 w 129"/>
                <a:gd name="T5" fmla="*/ 147 h 170"/>
                <a:gd name="T6" fmla="*/ 0 w 129"/>
                <a:gd name="T7" fmla="*/ 142 h 170"/>
                <a:gd name="T8" fmla="*/ 0 w 129"/>
                <a:gd name="T9" fmla="*/ 3 h 170"/>
                <a:gd name="T10" fmla="*/ 3 w 129"/>
                <a:gd name="T11" fmla="*/ 0 h 170"/>
                <a:gd name="T12" fmla="*/ 88 w 129"/>
                <a:gd name="T13" fmla="*/ 0 h 170"/>
                <a:gd name="T14" fmla="*/ 91 w 129"/>
                <a:gd name="T15" fmla="*/ 1 h 170"/>
                <a:gd name="T16" fmla="*/ 128 w 129"/>
                <a:gd name="T17" fmla="*/ 39 h 170"/>
                <a:gd name="T18" fmla="*/ 129 w 129"/>
                <a:gd name="T19" fmla="*/ 41 h 170"/>
                <a:gd name="T20" fmla="*/ 129 w 129"/>
                <a:gd name="T21" fmla="*/ 140 h 170"/>
                <a:gd name="T22" fmla="*/ 126 w 129"/>
                <a:gd name="T23" fmla="*/ 144 h 170"/>
                <a:gd name="T24" fmla="*/ 122 w 129"/>
                <a:gd name="T25" fmla="*/ 140 h 170"/>
                <a:gd name="T26" fmla="*/ 122 w 129"/>
                <a:gd name="T27" fmla="*/ 42 h 170"/>
                <a:gd name="T28" fmla="*/ 87 w 129"/>
                <a:gd name="T29" fmla="*/ 7 h 170"/>
                <a:gd name="T30" fmla="*/ 6 w 129"/>
                <a:gd name="T31" fmla="*/ 7 h 170"/>
                <a:gd name="T32" fmla="*/ 7 w 129"/>
                <a:gd name="T33" fmla="*/ 147 h 170"/>
                <a:gd name="T34" fmla="*/ 24 w 129"/>
                <a:gd name="T35" fmla="*/ 164 h 170"/>
                <a:gd name="T36" fmla="*/ 28 w 129"/>
                <a:gd name="T37" fmla="*/ 164 h 170"/>
                <a:gd name="T38" fmla="*/ 55 w 129"/>
                <a:gd name="T39" fmla="*/ 164 h 170"/>
                <a:gd name="T40" fmla="*/ 59 w 129"/>
                <a:gd name="T41" fmla="*/ 167 h 170"/>
                <a:gd name="T42" fmla="*/ 55 w 129"/>
                <a:gd name="T43"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9" h="170">
                  <a:moveTo>
                    <a:pt x="55" y="170"/>
                  </a:moveTo>
                  <a:cubicBezTo>
                    <a:pt x="24" y="170"/>
                    <a:pt x="24" y="170"/>
                    <a:pt x="24" y="170"/>
                  </a:cubicBezTo>
                  <a:cubicBezTo>
                    <a:pt x="11" y="170"/>
                    <a:pt x="0" y="160"/>
                    <a:pt x="0" y="147"/>
                  </a:cubicBezTo>
                  <a:cubicBezTo>
                    <a:pt x="0" y="142"/>
                    <a:pt x="0" y="142"/>
                    <a:pt x="0" y="142"/>
                  </a:cubicBezTo>
                  <a:cubicBezTo>
                    <a:pt x="0" y="3"/>
                    <a:pt x="0" y="3"/>
                    <a:pt x="0" y="3"/>
                  </a:cubicBezTo>
                  <a:cubicBezTo>
                    <a:pt x="0" y="2"/>
                    <a:pt x="1" y="0"/>
                    <a:pt x="3" y="0"/>
                  </a:cubicBezTo>
                  <a:cubicBezTo>
                    <a:pt x="88" y="0"/>
                    <a:pt x="88" y="0"/>
                    <a:pt x="88" y="0"/>
                  </a:cubicBezTo>
                  <a:cubicBezTo>
                    <a:pt x="89" y="0"/>
                    <a:pt x="90" y="0"/>
                    <a:pt x="91" y="1"/>
                  </a:cubicBezTo>
                  <a:cubicBezTo>
                    <a:pt x="128" y="39"/>
                    <a:pt x="128" y="39"/>
                    <a:pt x="128" y="39"/>
                  </a:cubicBezTo>
                  <a:cubicBezTo>
                    <a:pt x="129" y="39"/>
                    <a:pt x="129" y="40"/>
                    <a:pt x="129" y="41"/>
                  </a:cubicBezTo>
                  <a:cubicBezTo>
                    <a:pt x="129" y="140"/>
                    <a:pt x="129" y="140"/>
                    <a:pt x="129" y="140"/>
                  </a:cubicBezTo>
                  <a:cubicBezTo>
                    <a:pt x="129" y="142"/>
                    <a:pt x="128" y="144"/>
                    <a:pt x="126" y="144"/>
                  </a:cubicBezTo>
                  <a:cubicBezTo>
                    <a:pt x="124" y="144"/>
                    <a:pt x="122" y="142"/>
                    <a:pt x="122" y="140"/>
                  </a:cubicBezTo>
                  <a:cubicBezTo>
                    <a:pt x="122" y="42"/>
                    <a:pt x="122" y="42"/>
                    <a:pt x="122" y="42"/>
                  </a:cubicBezTo>
                  <a:cubicBezTo>
                    <a:pt x="87" y="7"/>
                    <a:pt x="87" y="7"/>
                    <a:pt x="87" y="7"/>
                  </a:cubicBezTo>
                  <a:cubicBezTo>
                    <a:pt x="6" y="7"/>
                    <a:pt x="6" y="7"/>
                    <a:pt x="6" y="7"/>
                  </a:cubicBezTo>
                  <a:cubicBezTo>
                    <a:pt x="7" y="147"/>
                    <a:pt x="7" y="147"/>
                    <a:pt x="7" y="147"/>
                  </a:cubicBezTo>
                  <a:cubicBezTo>
                    <a:pt x="7" y="156"/>
                    <a:pt x="14" y="164"/>
                    <a:pt x="24" y="164"/>
                  </a:cubicBezTo>
                  <a:cubicBezTo>
                    <a:pt x="28" y="164"/>
                    <a:pt x="28" y="164"/>
                    <a:pt x="28" y="164"/>
                  </a:cubicBezTo>
                  <a:cubicBezTo>
                    <a:pt x="55" y="164"/>
                    <a:pt x="55" y="164"/>
                    <a:pt x="55" y="164"/>
                  </a:cubicBezTo>
                  <a:cubicBezTo>
                    <a:pt x="57" y="164"/>
                    <a:pt x="59" y="165"/>
                    <a:pt x="59" y="167"/>
                  </a:cubicBezTo>
                  <a:cubicBezTo>
                    <a:pt x="59" y="169"/>
                    <a:pt x="57" y="170"/>
                    <a:pt x="55"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2" name="Freeform 297">
              <a:extLst>
                <a:ext uri="{FF2B5EF4-FFF2-40B4-BE49-F238E27FC236}">
                  <a16:creationId xmlns:a16="http://schemas.microsoft.com/office/drawing/2014/main" id="{8474DBCE-AE43-69BC-3F8B-709A477E320E}"/>
                </a:ext>
              </a:extLst>
            </p:cNvPr>
            <p:cNvSpPr>
              <a:spLocks/>
            </p:cNvSpPr>
            <p:nvPr/>
          </p:nvSpPr>
          <p:spPr bwMode="auto">
            <a:xfrm>
              <a:off x="5779" y="3511"/>
              <a:ext cx="144" cy="144"/>
            </a:xfrm>
            <a:custGeom>
              <a:avLst/>
              <a:gdLst>
                <a:gd name="T0" fmla="*/ 45 w 48"/>
                <a:gd name="T1" fmla="*/ 48 h 48"/>
                <a:gd name="T2" fmla="*/ 25 w 48"/>
                <a:gd name="T3" fmla="*/ 48 h 48"/>
                <a:gd name="T4" fmla="*/ 1 w 48"/>
                <a:gd name="T5" fmla="*/ 24 h 48"/>
                <a:gd name="T6" fmla="*/ 0 w 48"/>
                <a:gd name="T7" fmla="*/ 15 h 48"/>
                <a:gd name="T8" fmla="*/ 0 w 48"/>
                <a:gd name="T9" fmla="*/ 3 h 48"/>
                <a:gd name="T10" fmla="*/ 4 w 48"/>
                <a:gd name="T11" fmla="*/ 0 h 48"/>
                <a:gd name="T12" fmla="*/ 7 w 48"/>
                <a:gd name="T13" fmla="*/ 3 h 48"/>
                <a:gd name="T14" fmla="*/ 7 w 48"/>
                <a:gd name="T15" fmla="*/ 24 h 48"/>
                <a:gd name="T16" fmla="*/ 25 w 48"/>
                <a:gd name="T17" fmla="*/ 41 h 48"/>
                <a:gd name="T18" fmla="*/ 45 w 48"/>
                <a:gd name="T19" fmla="*/ 41 h 48"/>
                <a:gd name="T20" fmla="*/ 48 w 48"/>
                <a:gd name="T21" fmla="*/ 44 h 48"/>
                <a:gd name="T22" fmla="*/ 45 w 48"/>
                <a:gd name="T2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8">
                  <a:moveTo>
                    <a:pt x="45" y="48"/>
                  </a:moveTo>
                  <a:cubicBezTo>
                    <a:pt x="25" y="48"/>
                    <a:pt x="25" y="48"/>
                    <a:pt x="25" y="48"/>
                  </a:cubicBezTo>
                  <a:cubicBezTo>
                    <a:pt x="12" y="48"/>
                    <a:pt x="1" y="37"/>
                    <a:pt x="1" y="24"/>
                  </a:cubicBezTo>
                  <a:cubicBezTo>
                    <a:pt x="0" y="15"/>
                    <a:pt x="0" y="15"/>
                    <a:pt x="0" y="15"/>
                  </a:cubicBezTo>
                  <a:cubicBezTo>
                    <a:pt x="0" y="3"/>
                    <a:pt x="0" y="3"/>
                    <a:pt x="0" y="3"/>
                  </a:cubicBezTo>
                  <a:cubicBezTo>
                    <a:pt x="0" y="2"/>
                    <a:pt x="2" y="0"/>
                    <a:pt x="4" y="0"/>
                  </a:cubicBezTo>
                  <a:cubicBezTo>
                    <a:pt x="6" y="0"/>
                    <a:pt x="7" y="2"/>
                    <a:pt x="7" y="3"/>
                  </a:cubicBezTo>
                  <a:cubicBezTo>
                    <a:pt x="7" y="24"/>
                    <a:pt x="7" y="24"/>
                    <a:pt x="7" y="24"/>
                  </a:cubicBezTo>
                  <a:cubicBezTo>
                    <a:pt x="7" y="33"/>
                    <a:pt x="15" y="41"/>
                    <a:pt x="25" y="41"/>
                  </a:cubicBezTo>
                  <a:cubicBezTo>
                    <a:pt x="45" y="41"/>
                    <a:pt x="45" y="41"/>
                    <a:pt x="45" y="41"/>
                  </a:cubicBezTo>
                  <a:cubicBezTo>
                    <a:pt x="47" y="41"/>
                    <a:pt x="48" y="42"/>
                    <a:pt x="48" y="44"/>
                  </a:cubicBezTo>
                  <a:cubicBezTo>
                    <a:pt x="48" y="46"/>
                    <a:pt x="47" y="48"/>
                    <a:pt x="4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3" name="Freeform 298">
              <a:extLst>
                <a:ext uri="{FF2B5EF4-FFF2-40B4-BE49-F238E27FC236}">
                  <a16:creationId xmlns:a16="http://schemas.microsoft.com/office/drawing/2014/main" id="{5519B2BE-2B14-A70F-2E99-A3684E8E8151}"/>
                </a:ext>
              </a:extLst>
            </p:cNvPr>
            <p:cNvSpPr>
              <a:spLocks noEditPoints="1"/>
            </p:cNvSpPr>
            <p:nvPr/>
          </p:nvSpPr>
          <p:spPr bwMode="auto">
            <a:xfrm>
              <a:off x="5593" y="3586"/>
              <a:ext cx="72" cy="75"/>
            </a:xfrm>
            <a:custGeom>
              <a:avLst/>
              <a:gdLst>
                <a:gd name="T0" fmla="*/ 12 w 24"/>
                <a:gd name="T1" fmla="*/ 25 h 25"/>
                <a:gd name="T2" fmla="*/ 0 w 24"/>
                <a:gd name="T3" fmla="*/ 13 h 25"/>
                <a:gd name="T4" fmla="*/ 12 w 24"/>
                <a:gd name="T5" fmla="*/ 0 h 25"/>
                <a:gd name="T6" fmla="*/ 24 w 24"/>
                <a:gd name="T7" fmla="*/ 13 h 25"/>
                <a:gd name="T8" fmla="*/ 12 w 24"/>
                <a:gd name="T9" fmla="*/ 25 h 25"/>
                <a:gd name="T10" fmla="*/ 12 w 24"/>
                <a:gd name="T11" fmla="*/ 7 h 25"/>
                <a:gd name="T12" fmla="*/ 7 w 24"/>
                <a:gd name="T13" fmla="*/ 13 h 25"/>
                <a:gd name="T14" fmla="*/ 12 w 24"/>
                <a:gd name="T15" fmla="*/ 18 h 25"/>
                <a:gd name="T16" fmla="*/ 17 w 24"/>
                <a:gd name="T17" fmla="*/ 13 h 25"/>
                <a:gd name="T18" fmla="*/ 12 w 24"/>
                <a:gd name="T19"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2" y="25"/>
                  </a:moveTo>
                  <a:cubicBezTo>
                    <a:pt x="5" y="25"/>
                    <a:pt x="0" y="19"/>
                    <a:pt x="0" y="13"/>
                  </a:cubicBezTo>
                  <a:cubicBezTo>
                    <a:pt x="0" y="6"/>
                    <a:pt x="5" y="0"/>
                    <a:pt x="12" y="0"/>
                  </a:cubicBezTo>
                  <a:cubicBezTo>
                    <a:pt x="19" y="0"/>
                    <a:pt x="24" y="6"/>
                    <a:pt x="24" y="13"/>
                  </a:cubicBezTo>
                  <a:cubicBezTo>
                    <a:pt x="24" y="19"/>
                    <a:pt x="19" y="25"/>
                    <a:pt x="12" y="25"/>
                  </a:cubicBezTo>
                  <a:close/>
                  <a:moveTo>
                    <a:pt x="12" y="7"/>
                  </a:moveTo>
                  <a:cubicBezTo>
                    <a:pt x="9" y="7"/>
                    <a:pt x="7" y="10"/>
                    <a:pt x="7" y="13"/>
                  </a:cubicBezTo>
                  <a:cubicBezTo>
                    <a:pt x="7" y="15"/>
                    <a:pt x="9" y="18"/>
                    <a:pt x="12" y="18"/>
                  </a:cubicBezTo>
                  <a:cubicBezTo>
                    <a:pt x="15" y="18"/>
                    <a:pt x="17" y="15"/>
                    <a:pt x="17" y="13"/>
                  </a:cubicBezTo>
                  <a:cubicBezTo>
                    <a:pt x="17" y="10"/>
                    <a:pt x="15"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299">
              <a:extLst>
                <a:ext uri="{FF2B5EF4-FFF2-40B4-BE49-F238E27FC236}">
                  <a16:creationId xmlns:a16="http://schemas.microsoft.com/office/drawing/2014/main" id="{14006534-2BC9-5672-E3AC-70815A5EB867}"/>
                </a:ext>
              </a:extLst>
            </p:cNvPr>
            <p:cNvSpPr>
              <a:spLocks noEditPoints="1"/>
            </p:cNvSpPr>
            <p:nvPr/>
          </p:nvSpPr>
          <p:spPr bwMode="auto">
            <a:xfrm>
              <a:off x="5593" y="3730"/>
              <a:ext cx="72" cy="72"/>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7 h 24"/>
                <a:gd name="T12" fmla="*/ 7 w 24"/>
                <a:gd name="T13" fmla="*/ 12 h 24"/>
                <a:gd name="T14" fmla="*/ 12 w 24"/>
                <a:gd name="T15" fmla="*/ 18 h 24"/>
                <a:gd name="T16" fmla="*/ 17 w 24"/>
                <a:gd name="T17" fmla="*/ 12 h 24"/>
                <a:gd name="T18" fmla="*/ 12 w 24"/>
                <a:gd name="T19"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6"/>
                    <a:pt x="5" y="0"/>
                    <a:pt x="12" y="0"/>
                  </a:cubicBezTo>
                  <a:cubicBezTo>
                    <a:pt x="19" y="0"/>
                    <a:pt x="24" y="6"/>
                    <a:pt x="24" y="12"/>
                  </a:cubicBezTo>
                  <a:cubicBezTo>
                    <a:pt x="24" y="19"/>
                    <a:pt x="19" y="24"/>
                    <a:pt x="12" y="24"/>
                  </a:cubicBezTo>
                  <a:close/>
                  <a:moveTo>
                    <a:pt x="12" y="7"/>
                  </a:moveTo>
                  <a:cubicBezTo>
                    <a:pt x="9" y="7"/>
                    <a:pt x="7" y="9"/>
                    <a:pt x="7" y="12"/>
                  </a:cubicBezTo>
                  <a:cubicBezTo>
                    <a:pt x="7" y="15"/>
                    <a:pt x="9" y="18"/>
                    <a:pt x="12" y="18"/>
                  </a:cubicBezTo>
                  <a:cubicBezTo>
                    <a:pt x="15" y="18"/>
                    <a:pt x="17" y="15"/>
                    <a:pt x="17" y="12"/>
                  </a:cubicBezTo>
                  <a:cubicBezTo>
                    <a:pt x="17" y="9"/>
                    <a:pt x="15"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300">
              <a:extLst>
                <a:ext uri="{FF2B5EF4-FFF2-40B4-BE49-F238E27FC236}">
                  <a16:creationId xmlns:a16="http://schemas.microsoft.com/office/drawing/2014/main" id="{02B8EA7D-5014-21EB-81DF-FE96BBD1A2BF}"/>
                </a:ext>
              </a:extLst>
            </p:cNvPr>
            <p:cNvSpPr>
              <a:spLocks noEditPoints="1"/>
            </p:cNvSpPr>
            <p:nvPr/>
          </p:nvSpPr>
          <p:spPr bwMode="auto">
            <a:xfrm>
              <a:off x="5593" y="3873"/>
              <a:ext cx="72" cy="72"/>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7 h 24"/>
                <a:gd name="T12" fmla="*/ 7 w 24"/>
                <a:gd name="T13" fmla="*/ 12 h 24"/>
                <a:gd name="T14" fmla="*/ 12 w 24"/>
                <a:gd name="T15" fmla="*/ 17 h 24"/>
                <a:gd name="T16" fmla="*/ 17 w 24"/>
                <a:gd name="T17" fmla="*/ 12 h 24"/>
                <a:gd name="T18" fmla="*/ 12 w 24"/>
                <a:gd name="T19"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close/>
                  <a:moveTo>
                    <a:pt x="12" y="7"/>
                  </a:moveTo>
                  <a:cubicBezTo>
                    <a:pt x="9" y="7"/>
                    <a:pt x="7" y="9"/>
                    <a:pt x="7" y="12"/>
                  </a:cubicBezTo>
                  <a:cubicBezTo>
                    <a:pt x="7" y="15"/>
                    <a:pt x="9" y="17"/>
                    <a:pt x="12" y="17"/>
                  </a:cubicBezTo>
                  <a:cubicBezTo>
                    <a:pt x="15" y="17"/>
                    <a:pt x="17" y="15"/>
                    <a:pt x="17" y="12"/>
                  </a:cubicBezTo>
                  <a:cubicBezTo>
                    <a:pt x="17" y="9"/>
                    <a:pt x="15"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6" name="Freeform 301">
              <a:extLst>
                <a:ext uri="{FF2B5EF4-FFF2-40B4-BE49-F238E27FC236}">
                  <a16:creationId xmlns:a16="http://schemas.microsoft.com/office/drawing/2014/main" id="{3B144444-CC6C-9FFB-860F-05DDFDF5CE43}"/>
                </a:ext>
              </a:extLst>
            </p:cNvPr>
            <p:cNvSpPr>
              <a:spLocks/>
            </p:cNvSpPr>
            <p:nvPr/>
          </p:nvSpPr>
          <p:spPr bwMode="auto">
            <a:xfrm>
              <a:off x="5725" y="3873"/>
              <a:ext cx="318" cy="216"/>
            </a:xfrm>
            <a:custGeom>
              <a:avLst/>
              <a:gdLst>
                <a:gd name="T0" fmla="*/ 38 w 106"/>
                <a:gd name="T1" fmla="*/ 72 h 72"/>
                <a:gd name="T2" fmla="*/ 38 w 106"/>
                <a:gd name="T3" fmla="*/ 72 h 72"/>
                <a:gd name="T4" fmla="*/ 35 w 106"/>
                <a:gd name="T5" fmla="*/ 71 h 72"/>
                <a:gd name="T6" fmla="*/ 2 w 106"/>
                <a:gd name="T7" fmla="*/ 38 h 72"/>
                <a:gd name="T8" fmla="*/ 2 w 106"/>
                <a:gd name="T9" fmla="*/ 33 h 72"/>
                <a:gd name="T10" fmla="*/ 7 w 106"/>
                <a:gd name="T11" fmla="*/ 33 h 72"/>
                <a:gd name="T12" fmla="*/ 38 w 106"/>
                <a:gd name="T13" fmla="*/ 64 h 72"/>
                <a:gd name="T14" fmla="*/ 100 w 106"/>
                <a:gd name="T15" fmla="*/ 1 h 72"/>
                <a:gd name="T16" fmla="*/ 105 w 106"/>
                <a:gd name="T17" fmla="*/ 1 h 72"/>
                <a:gd name="T18" fmla="*/ 105 w 106"/>
                <a:gd name="T19" fmla="*/ 6 h 72"/>
                <a:gd name="T20" fmla="*/ 40 w 106"/>
                <a:gd name="T21" fmla="*/ 71 h 72"/>
                <a:gd name="T22" fmla="*/ 38 w 106"/>
                <a:gd name="T2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72">
                  <a:moveTo>
                    <a:pt x="38" y="72"/>
                  </a:moveTo>
                  <a:cubicBezTo>
                    <a:pt x="38" y="72"/>
                    <a:pt x="38" y="72"/>
                    <a:pt x="38" y="72"/>
                  </a:cubicBezTo>
                  <a:cubicBezTo>
                    <a:pt x="37" y="72"/>
                    <a:pt x="36" y="72"/>
                    <a:pt x="35" y="71"/>
                  </a:cubicBezTo>
                  <a:cubicBezTo>
                    <a:pt x="2" y="38"/>
                    <a:pt x="2" y="38"/>
                    <a:pt x="2" y="38"/>
                  </a:cubicBezTo>
                  <a:cubicBezTo>
                    <a:pt x="0" y="37"/>
                    <a:pt x="0" y="34"/>
                    <a:pt x="2" y="33"/>
                  </a:cubicBezTo>
                  <a:cubicBezTo>
                    <a:pt x="3" y="32"/>
                    <a:pt x="5" y="32"/>
                    <a:pt x="7" y="33"/>
                  </a:cubicBezTo>
                  <a:cubicBezTo>
                    <a:pt x="38" y="64"/>
                    <a:pt x="38" y="64"/>
                    <a:pt x="38" y="64"/>
                  </a:cubicBezTo>
                  <a:cubicBezTo>
                    <a:pt x="100" y="1"/>
                    <a:pt x="100" y="1"/>
                    <a:pt x="100" y="1"/>
                  </a:cubicBezTo>
                  <a:cubicBezTo>
                    <a:pt x="102" y="0"/>
                    <a:pt x="104" y="0"/>
                    <a:pt x="105" y="1"/>
                  </a:cubicBezTo>
                  <a:cubicBezTo>
                    <a:pt x="106" y="3"/>
                    <a:pt x="106" y="5"/>
                    <a:pt x="105" y="6"/>
                  </a:cubicBezTo>
                  <a:cubicBezTo>
                    <a:pt x="40" y="71"/>
                    <a:pt x="40" y="71"/>
                    <a:pt x="40" y="71"/>
                  </a:cubicBezTo>
                  <a:cubicBezTo>
                    <a:pt x="39" y="72"/>
                    <a:pt x="38" y="72"/>
                    <a:pt x="3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7" name="Group 495" title="Like icon">
            <a:extLst>
              <a:ext uri="{FF2B5EF4-FFF2-40B4-BE49-F238E27FC236}">
                <a16:creationId xmlns:a16="http://schemas.microsoft.com/office/drawing/2014/main" id="{276B216C-9C64-A03E-7AC5-7760477F64A2}"/>
              </a:ext>
            </a:extLst>
          </p:cNvPr>
          <p:cNvGrpSpPr>
            <a:grpSpLocks noChangeAspect="1"/>
          </p:cNvGrpSpPr>
          <p:nvPr/>
        </p:nvGrpSpPr>
        <p:grpSpPr bwMode="auto">
          <a:xfrm>
            <a:off x="2345860" y="2081177"/>
            <a:ext cx="833916" cy="801516"/>
            <a:chOff x="4566" y="5577"/>
            <a:chExt cx="592" cy="569"/>
          </a:xfrm>
          <a:solidFill>
            <a:schemeClr val="accent1"/>
          </a:solidFill>
        </p:grpSpPr>
        <p:sp>
          <p:nvSpPr>
            <p:cNvPr id="38" name="Freeform 496">
              <a:extLst>
                <a:ext uri="{FF2B5EF4-FFF2-40B4-BE49-F238E27FC236}">
                  <a16:creationId xmlns:a16="http://schemas.microsoft.com/office/drawing/2014/main" id="{E14A2F11-0F18-597E-F051-423083219580}"/>
                </a:ext>
              </a:extLst>
            </p:cNvPr>
            <p:cNvSpPr>
              <a:spLocks noEditPoints="1"/>
            </p:cNvSpPr>
            <p:nvPr/>
          </p:nvSpPr>
          <p:spPr bwMode="auto">
            <a:xfrm>
              <a:off x="4744" y="5577"/>
              <a:ext cx="414" cy="569"/>
            </a:xfrm>
            <a:custGeom>
              <a:avLst/>
              <a:gdLst>
                <a:gd name="T0" fmla="*/ 73 w 139"/>
                <a:gd name="T1" fmla="*/ 191 h 191"/>
                <a:gd name="T2" fmla="*/ 71 w 139"/>
                <a:gd name="T3" fmla="*/ 191 h 191"/>
                <a:gd name="T4" fmla="*/ 1 w 139"/>
                <a:gd name="T5" fmla="*/ 168 h 191"/>
                <a:gd name="T6" fmla="*/ 0 w 139"/>
                <a:gd name="T7" fmla="*/ 166 h 191"/>
                <a:gd name="T8" fmla="*/ 0 w 139"/>
                <a:gd name="T9" fmla="*/ 84 h 191"/>
                <a:gd name="T10" fmla="*/ 1 w 139"/>
                <a:gd name="T11" fmla="*/ 81 h 191"/>
                <a:gd name="T12" fmla="*/ 55 w 139"/>
                <a:gd name="T13" fmla="*/ 11 h 191"/>
                <a:gd name="T14" fmla="*/ 71 w 139"/>
                <a:gd name="T15" fmla="*/ 2 h 191"/>
                <a:gd name="T16" fmla="*/ 86 w 139"/>
                <a:gd name="T17" fmla="*/ 39 h 191"/>
                <a:gd name="T18" fmla="*/ 75 w 139"/>
                <a:gd name="T19" fmla="*/ 68 h 191"/>
                <a:gd name="T20" fmla="*/ 120 w 139"/>
                <a:gd name="T21" fmla="*/ 68 h 191"/>
                <a:gd name="T22" fmla="*/ 139 w 139"/>
                <a:gd name="T23" fmla="*/ 86 h 191"/>
                <a:gd name="T24" fmla="*/ 132 w 139"/>
                <a:gd name="T25" fmla="*/ 99 h 191"/>
                <a:gd name="T26" fmla="*/ 139 w 139"/>
                <a:gd name="T27" fmla="*/ 113 h 191"/>
                <a:gd name="T28" fmla="*/ 132 w 139"/>
                <a:gd name="T29" fmla="*/ 127 h 191"/>
                <a:gd name="T30" fmla="*/ 139 w 139"/>
                <a:gd name="T31" fmla="*/ 140 h 191"/>
                <a:gd name="T32" fmla="*/ 131 w 139"/>
                <a:gd name="T33" fmla="*/ 155 h 191"/>
                <a:gd name="T34" fmla="*/ 131 w 139"/>
                <a:gd name="T35" fmla="*/ 155 h 191"/>
                <a:gd name="T36" fmla="*/ 137 w 139"/>
                <a:gd name="T37" fmla="*/ 169 h 191"/>
                <a:gd name="T38" fmla="*/ 73 w 139"/>
                <a:gd name="T39" fmla="*/ 191 h 191"/>
                <a:gd name="T40" fmla="*/ 8 w 139"/>
                <a:gd name="T41" fmla="*/ 165 h 191"/>
                <a:gd name="T42" fmla="*/ 71 w 139"/>
                <a:gd name="T43" fmla="*/ 184 h 191"/>
                <a:gd name="T44" fmla="*/ 73 w 139"/>
                <a:gd name="T45" fmla="*/ 184 h 191"/>
                <a:gd name="T46" fmla="*/ 129 w 139"/>
                <a:gd name="T47" fmla="*/ 168 h 191"/>
                <a:gd name="T48" fmla="*/ 126 w 139"/>
                <a:gd name="T49" fmla="*/ 161 h 191"/>
                <a:gd name="T50" fmla="*/ 120 w 139"/>
                <a:gd name="T51" fmla="*/ 158 h 191"/>
                <a:gd name="T52" fmla="*/ 116 w 139"/>
                <a:gd name="T53" fmla="*/ 154 h 191"/>
                <a:gd name="T54" fmla="*/ 120 w 139"/>
                <a:gd name="T55" fmla="*/ 150 h 191"/>
                <a:gd name="T56" fmla="*/ 131 w 139"/>
                <a:gd name="T57" fmla="*/ 140 h 191"/>
                <a:gd name="T58" fmla="*/ 120 w 139"/>
                <a:gd name="T59" fmla="*/ 131 h 191"/>
                <a:gd name="T60" fmla="*/ 116 w 139"/>
                <a:gd name="T61" fmla="*/ 127 h 191"/>
                <a:gd name="T62" fmla="*/ 120 w 139"/>
                <a:gd name="T63" fmla="*/ 123 h 191"/>
                <a:gd name="T64" fmla="*/ 131 w 139"/>
                <a:gd name="T65" fmla="*/ 113 h 191"/>
                <a:gd name="T66" fmla="*/ 120 w 139"/>
                <a:gd name="T67" fmla="*/ 103 h 191"/>
                <a:gd name="T68" fmla="*/ 116 w 139"/>
                <a:gd name="T69" fmla="*/ 99 h 191"/>
                <a:gd name="T70" fmla="*/ 120 w 139"/>
                <a:gd name="T71" fmla="*/ 96 h 191"/>
                <a:gd name="T72" fmla="*/ 131 w 139"/>
                <a:gd name="T73" fmla="*/ 86 h 191"/>
                <a:gd name="T74" fmla="*/ 120 w 139"/>
                <a:gd name="T75" fmla="*/ 76 h 191"/>
                <a:gd name="T76" fmla="*/ 69 w 139"/>
                <a:gd name="T77" fmla="*/ 76 h 191"/>
                <a:gd name="T78" fmla="*/ 66 w 139"/>
                <a:gd name="T79" fmla="*/ 74 h 191"/>
                <a:gd name="T80" fmla="*/ 65 w 139"/>
                <a:gd name="T81" fmla="*/ 70 h 191"/>
                <a:gd name="T82" fmla="*/ 78 w 139"/>
                <a:gd name="T83" fmla="*/ 37 h 191"/>
                <a:gd name="T84" fmla="*/ 69 w 139"/>
                <a:gd name="T85" fmla="*/ 10 h 191"/>
                <a:gd name="T86" fmla="*/ 62 w 139"/>
                <a:gd name="T87" fmla="*/ 13 h 191"/>
                <a:gd name="T88" fmla="*/ 8 w 139"/>
                <a:gd name="T89" fmla="*/ 85 h 191"/>
                <a:gd name="T90" fmla="*/ 8 w 139"/>
                <a:gd name="T91"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 h="191">
                  <a:moveTo>
                    <a:pt x="73" y="191"/>
                  </a:moveTo>
                  <a:cubicBezTo>
                    <a:pt x="72" y="191"/>
                    <a:pt x="71" y="191"/>
                    <a:pt x="71" y="191"/>
                  </a:cubicBezTo>
                  <a:cubicBezTo>
                    <a:pt x="14" y="191"/>
                    <a:pt x="1" y="169"/>
                    <a:pt x="1" y="168"/>
                  </a:cubicBezTo>
                  <a:cubicBezTo>
                    <a:pt x="0" y="168"/>
                    <a:pt x="0" y="167"/>
                    <a:pt x="0" y="166"/>
                  </a:cubicBezTo>
                  <a:cubicBezTo>
                    <a:pt x="0" y="84"/>
                    <a:pt x="0" y="84"/>
                    <a:pt x="0" y="84"/>
                  </a:cubicBezTo>
                  <a:cubicBezTo>
                    <a:pt x="0" y="82"/>
                    <a:pt x="1" y="81"/>
                    <a:pt x="1" y="81"/>
                  </a:cubicBezTo>
                  <a:cubicBezTo>
                    <a:pt x="2" y="80"/>
                    <a:pt x="42" y="47"/>
                    <a:pt x="55" y="11"/>
                  </a:cubicBezTo>
                  <a:cubicBezTo>
                    <a:pt x="57" y="4"/>
                    <a:pt x="64" y="0"/>
                    <a:pt x="71" y="2"/>
                  </a:cubicBezTo>
                  <a:cubicBezTo>
                    <a:pt x="82" y="6"/>
                    <a:pt x="90" y="19"/>
                    <a:pt x="86" y="39"/>
                  </a:cubicBezTo>
                  <a:cubicBezTo>
                    <a:pt x="84" y="47"/>
                    <a:pt x="79" y="58"/>
                    <a:pt x="75" y="68"/>
                  </a:cubicBezTo>
                  <a:cubicBezTo>
                    <a:pt x="120" y="68"/>
                    <a:pt x="120" y="68"/>
                    <a:pt x="120" y="68"/>
                  </a:cubicBezTo>
                  <a:cubicBezTo>
                    <a:pt x="130" y="68"/>
                    <a:pt x="139" y="76"/>
                    <a:pt x="139" y="86"/>
                  </a:cubicBezTo>
                  <a:cubicBezTo>
                    <a:pt x="139" y="91"/>
                    <a:pt x="136" y="96"/>
                    <a:pt x="132" y="99"/>
                  </a:cubicBezTo>
                  <a:cubicBezTo>
                    <a:pt x="136" y="103"/>
                    <a:pt x="139" y="108"/>
                    <a:pt x="139" y="113"/>
                  </a:cubicBezTo>
                  <a:cubicBezTo>
                    <a:pt x="139" y="119"/>
                    <a:pt x="136" y="124"/>
                    <a:pt x="132" y="127"/>
                  </a:cubicBezTo>
                  <a:cubicBezTo>
                    <a:pt x="136" y="130"/>
                    <a:pt x="139" y="135"/>
                    <a:pt x="139" y="140"/>
                  </a:cubicBezTo>
                  <a:cubicBezTo>
                    <a:pt x="139" y="146"/>
                    <a:pt x="136" y="152"/>
                    <a:pt x="131" y="155"/>
                  </a:cubicBezTo>
                  <a:cubicBezTo>
                    <a:pt x="131" y="155"/>
                    <a:pt x="131" y="155"/>
                    <a:pt x="131" y="155"/>
                  </a:cubicBezTo>
                  <a:cubicBezTo>
                    <a:pt x="135" y="159"/>
                    <a:pt x="137" y="164"/>
                    <a:pt x="137" y="169"/>
                  </a:cubicBezTo>
                  <a:cubicBezTo>
                    <a:pt x="136" y="177"/>
                    <a:pt x="127" y="191"/>
                    <a:pt x="73" y="191"/>
                  </a:cubicBezTo>
                  <a:close/>
                  <a:moveTo>
                    <a:pt x="8" y="165"/>
                  </a:moveTo>
                  <a:cubicBezTo>
                    <a:pt x="10" y="169"/>
                    <a:pt x="25" y="183"/>
                    <a:pt x="71" y="184"/>
                  </a:cubicBezTo>
                  <a:cubicBezTo>
                    <a:pt x="72" y="184"/>
                    <a:pt x="72" y="184"/>
                    <a:pt x="73" y="184"/>
                  </a:cubicBezTo>
                  <a:cubicBezTo>
                    <a:pt x="127" y="184"/>
                    <a:pt x="129" y="170"/>
                    <a:pt x="129" y="168"/>
                  </a:cubicBezTo>
                  <a:cubicBezTo>
                    <a:pt x="129" y="166"/>
                    <a:pt x="128" y="163"/>
                    <a:pt x="126" y="161"/>
                  </a:cubicBezTo>
                  <a:cubicBezTo>
                    <a:pt x="124" y="159"/>
                    <a:pt x="122" y="158"/>
                    <a:pt x="120" y="158"/>
                  </a:cubicBezTo>
                  <a:cubicBezTo>
                    <a:pt x="118" y="158"/>
                    <a:pt x="116" y="156"/>
                    <a:pt x="116" y="154"/>
                  </a:cubicBezTo>
                  <a:cubicBezTo>
                    <a:pt x="116" y="152"/>
                    <a:pt x="118" y="150"/>
                    <a:pt x="120" y="150"/>
                  </a:cubicBezTo>
                  <a:cubicBezTo>
                    <a:pt x="126" y="150"/>
                    <a:pt x="131" y="146"/>
                    <a:pt x="131" y="140"/>
                  </a:cubicBezTo>
                  <a:cubicBezTo>
                    <a:pt x="131" y="135"/>
                    <a:pt x="126" y="131"/>
                    <a:pt x="120" y="131"/>
                  </a:cubicBezTo>
                  <a:cubicBezTo>
                    <a:pt x="118" y="131"/>
                    <a:pt x="116" y="129"/>
                    <a:pt x="116" y="127"/>
                  </a:cubicBezTo>
                  <a:cubicBezTo>
                    <a:pt x="116" y="125"/>
                    <a:pt x="118" y="123"/>
                    <a:pt x="120" y="123"/>
                  </a:cubicBezTo>
                  <a:cubicBezTo>
                    <a:pt x="126" y="123"/>
                    <a:pt x="131" y="119"/>
                    <a:pt x="131" y="113"/>
                  </a:cubicBezTo>
                  <a:cubicBezTo>
                    <a:pt x="131" y="108"/>
                    <a:pt x="126" y="103"/>
                    <a:pt x="120" y="103"/>
                  </a:cubicBezTo>
                  <a:cubicBezTo>
                    <a:pt x="118" y="103"/>
                    <a:pt x="116" y="101"/>
                    <a:pt x="116" y="99"/>
                  </a:cubicBezTo>
                  <a:cubicBezTo>
                    <a:pt x="116" y="97"/>
                    <a:pt x="118" y="96"/>
                    <a:pt x="120" y="96"/>
                  </a:cubicBezTo>
                  <a:cubicBezTo>
                    <a:pt x="126" y="96"/>
                    <a:pt x="131" y="91"/>
                    <a:pt x="131" y="86"/>
                  </a:cubicBezTo>
                  <a:cubicBezTo>
                    <a:pt x="131" y="80"/>
                    <a:pt x="126" y="76"/>
                    <a:pt x="120" y="76"/>
                  </a:cubicBezTo>
                  <a:cubicBezTo>
                    <a:pt x="69" y="76"/>
                    <a:pt x="69" y="76"/>
                    <a:pt x="69" y="76"/>
                  </a:cubicBezTo>
                  <a:cubicBezTo>
                    <a:pt x="68" y="76"/>
                    <a:pt x="66" y="75"/>
                    <a:pt x="66" y="74"/>
                  </a:cubicBezTo>
                  <a:cubicBezTo>
                    <a:pt x="65" y="73"/>
                    <a:pt x="65" y="72"/>
                    <a:pt x="65" y="70"/>
                  </a:cubicBezTo>
                  <a:cubicBezTo>
                    <a:pt x="70" y="60"/>
                    <a:pt x="76" y="46"/>
                    <a:pt x="78" y="37"/>
                  </a:cubicBezTo>
                  <a:cubicBezTo>
                    <a:pt x="82" y="20"/>
                    <a:pt x="75" y="11"/>
                    <a:pt x="69" y="10"/>
                  </a:cubicBezTo>
                  <a:cubicBezTo>
                    <a:pt x="67" y="9"/>
                    <a:pt x="63" y="9"/>
                    <a:pt x="62" y="13"/>
                  </a:cubicBezTo>
                  <a:cubicBezTo>
                    <a:pt x="50" y="48"/>
                    <a:pt x="15" y="79"/>
                    <a:pt x="8" y="85"/>
                  </a:cubicBezTo>
                  <a:lnTo>
                    <a:pt x="8"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9" name="Freeform 497">
              <a:extLst>
                <a:ext uri="{FF2B5EF4-FFF2-40B4-BE49-F238E27FC236}">
                  <a16:creationId xmlns:a16="http://schemas.microsoft.com/office/drawing/2014/main" id="{42776C8A-55F2-63B8-A7CF-67A7C0302D34}"/>
                </a:ext>
              </a:extLst>
            </p:cNvPr>
            <p:cNvSpPr>
              <a:spLocks noEditPoints="1"/>
            </p:cNvSpPr>
            <p:nvPr/>
          </p:nvSpPr>
          <p:spPr bwMode="auto">
            <a:xfrm>
              <a:off x="4566" y="5818"/>
              <a:ext cx="155" cy="271"/>
            </a:xfrm>
            <a:custGeom>
              <a:avLst/>
              <a:gdLst>
                <a:gd name="T0" fmla="*/ 44 w 52"/>
                <a:gd name="T1" fmla="*/ 91 h 91"/>
                <a:gd name="T2" fmla="*/ 9 w 52"/>
                <a:gd name="T3" fmla="*/ 91 h 91"/>
                <a:gd name="T4" fmla="*/ 0 w 52"/>
                <a:gd name="T5" fmla="*/ 83 h 91"/>
                <a:gd name="T6" fmla="*/ 0 w 52"/>
                <a:gd name="T7" fmla="*/ 8 h 91"/>
                <a:gd name="T8" fmla="*/ 9 w 52"/>
                <a:gd name="T9" fmla="*/ 0 h 91"/>
                <a:gd name="T10" fmla="*/ 44 w 52"/>
                <a:gd name="T11" fmla="*/ 0 h 91"/>
                <a:gd name="T12" fmla="*/ 52 w 52"/>
                <a:gd name="T13" fmla="*/ 8 h 91"/>
                <a:gd name="T14" fmla="*/ 52 w 52"/>
                <a:gd name="T15" fmla="*/ 83 h 91"/>
                <a:gd name="T16" fmla="*/ 44 w 52"/>
                <a:gd name="T17" fmla="*/ 91 h 91"/>
                <a:gd name="T18" fmla="*/ 9 w 52"/>
                <a:gd name="T19" fmla="*/ 8 h 91"/>
                <a:gd name="T20" fmla="*/ 8 w 52"/>
                <a:gd name="T21" fmla="*/ 8 h 91"/>
                <a:gd name="T22" fmla="*/ 8 w 52"/>
                <a:gd name="T23" fmla="*/ 83 h 91"/>
                <a:gd name="T24" fmla="*/ 9 w 52"/>
                <a:gd name="T25" fmla="*/ 83 h 91"/>
                <a:gd name="T26" fmla="*/ 44 w 52"/>
                <a:gd name="T27" fmla="*/ 83 h 91"/>
                <a:gd name="T28" fmla="*/ 44 w 52"/>
                <a:gd name="T29" fmla="*/ 83 h 91"/>
                <a:gd name="T30" fmla="*/ 44 w 52"/>
                <a:gd name="T31" fmla="*/ 8 h 91"/>
                <a:gd name="T32" fmla="*/ 44 w 52"/>
                <a:gd name="T33" fmla="*/ 8 h 91"/>
                <a:gd name="T34" fmla="*/ 9 w 52"/>
                <a:gd name="T35" fmla="*/ 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91">
                  <a:moveTo>
                    <a:pt x="44" y="91"/>
                  </a:moveTo>
                  <a:cubicBezTo>
                    <a:pt x="9" y="91"/>
                    <a:pt x="9" y="91"/>
                    <a:pt x="9" y="91"/>
                  </a:cubicBezTo>
                  <a:cubicBezTo>
                    <a:pt x="4" y="91"/>
                    <a:pt x="0" y="87"/>
                    <a:pt x="0" y="83"/>
                  </a:cubicBezTo>
                  <a:cubicBezTo>
                    <a:pt x="0" y="8"/>
                    <a:pt x="0" y="8"/>
                    <a:pt x="0" y="8"/>
                  </a:cubicBezTo>
                  <a:cubicBezTo>
                    <a:pt x="0" y="4"/>
                    <a:pt x="4" y="0"/>
                    <a:pt x="9" y="0"/>
                  </a:cubicBezTo>
                  <a:cubicBezTo>
                    <a:pt x="44" y="0"/>
                    <a:pt x="44" y="0"/>
                    <a:pt x="44" y="0"/>
                  </a:cubicBezTo>
                  <a:cubicBezTo>
                    <a:pt x="48" y="0"/>
                    <a:pt x="52" y="4"/>
                    <a:pt x="52" y="8"/>
                  </a:cubicBezTo>
                  <a:cubicBezTo>
                    <a:pt x="52" y="83"/>
                    <a:pt x="52" y="83"/>
                    <a:pt x="52" y="83"/>
                  </a:cubicBezTo>
                  <a:cubicBezTo>
                    <a:pt x="52" y="87"/>
                    <a:pt x="48" y="91"/>
                    <a:pt x="44" y="91"/>
                  </a:cubicBezTo>
                  <a:close/>
                  <a:moveTo>
                    <a:pt x="9" y="8"/>
                  </a:moveTo>
                  <a:cubicBezTo>
                    <a:pt x="8" y="8"/>
                    <a:pt x="8" y="8"/>
                    <a:pt x="8" y="8"/>
                  </a:cubicBezTo>
                  <a:cubicBezTo>
                    <a:pt x="8" y="83"/>
                    <a:pt x="8" y="83"/>
                    <a:pt x="8" y="83"/>
                  </a:cubicBezTo>
                  <a:cubicBezTo>
                    <a:pt x="8" y="83"/>
                    <a:pt x="8" y="83"/>
                    <a:pt x="9" y="83"/>
                  </a:cubicBezTo>
                  <a:cubicBezTo>
                    <a:pt x="44" y="83"/>
                    <a:pt x="44" y="83"/>
                    <a:pt x="44" y="83"/>
                  </a:cubicBezTo>
                  <a:cubicBezTo>
                    <a:pt x="44" y="83"/>
                    <a:pt x="44" y="83"/>
                    <a:pt x="44" y="83"/>
                  </a:cubicBezTo>
                  <a:cubicBezTo>
                    <a:pt x="44" y="8"/>
                    <a:pt x="44" y="8"/>
                    <a:pt x="44" y="8"/>
                  </a:cubicBezTo>
                  <a:cubicBezTo>
                    <a:pt x="44" y="8"/>
                    <a:pt x="44" y="8"/>
                    <a:pt x="44"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16351408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erson holding a green hat&#10;&#10;Description automatically generated with low confidence">
            <a:extLst>
              <a:ext uri="{FF2B5EF4-FFF2-40B4-BE49-F238E27FC236}">
                <a16:creationId xmlns:a16="http://schemas.microsoft.com/office/drawing/2014/main" id="{E0D0EE09-F5E9-61FA-1963-E89CC468AAEC}"/>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l="2521" t="8624" b="-291"/>
          <a:stretch/>
        </p:blipFill>
        <p:spPr>
          <a:xfrm>
            <a:off x="7329488" y="0"/>
            <a:ext cx="4862512" cy="6858000"/>
          </a:xfrm>
        </p:spPr>
      </p:pic>
      <p:sp>
        <p:nvSpPr>
          <p:cNvPr id="6" name="Text Placeholder 5">
            <a:extLst>
              <a:ext uri="{FF2B5EF4-FFF2-40B4-BE49-F238E27FC236}">
                <a16:creationId xmlns:a16="http://schemas.microsoft.com/office/drawing/2014/main" id="{8CFE09D6-0762-4021-BCED-DDC9FE9BF3FF}"/>
              </a:ext>
            </a:extLst>
          </p:cNvPr>
          <p:cNvSpPr>
            <a:spLocks noGrp="1"/>
          </p:cNvSpPr>
          <p:nvPr>
            <p:ph type="body" sz="quarter" idx="12"/>
          </p:nvPr>
        </p:nvSpPr>
        <p:spPr/>
        <p:txBody>
          <a:bodyPr/>
          <a:lstStyle/>
          <a:p>
            <a:r>
              <a:rPr lang="en-US"/>
              <a:t>Humana resources</a:t>
            </a:r>
          </a:p>
        </p:txBody>
      </p:sp>
      <p:sp>
        <p:nvSpPr>
          <p:cNvPr id="5" name="Slide Number Placeholder 4">
            <a:extLst>
              <a:ext uri="{FF2B5EF4-FFF2-40B4-BE49-F238E27FC236}">
                <a16:creationId xmlns:a16="http://schemas.microsoft.com/office/drawing/2014/main" id="{0C5FAAC2-A7E3-E38C-4B0C-5F4E659F813C}"/>
              </a:ext>
            </a:extLst>
          </p:cNvPr>
          <p:cNvSpPr>
            <a:spLocks noGrp="1"/>
          </p:cNvSpPr>
          <p:nvPr>
            <p:ph type="sldNum" sz="quarter" idx="4294967295"/>
          </p:nvPr>
        </p:nvSpPr>
        <p:spPr>
          <a:xfrm>
            <a:off x="0" y="0"/>
            <a:ext cx="0" cy="0"/>
          </a:xfrm>
        </p:spPr>
        <p:txBody>
          <a:bodyPr/>
          <a:lstStyle/>
          <a:p>
            <a:fld id="{5CF949D5-5359-954F-9CD0-E59B900CC304}" type="slidenum">
              <a:rPr lang="en-US" smtClean="0"/>
              <a:t>24</a:t>
            </a:fld>
            <a:endParaRPr lang="en-US"/>
          </a:p>
        </p:txBody>
      </p:sp>
      <p:pic>
        <p:nvPicPr>
          <p:cNvPr id="7" name="Picture 2">
            <a:extLst>
              <a:ext uri="{FF2B5EF4-FFF2-40B4-BE49-F238E27FC236}">
                <a16:creationId xmlns:a16="http://schemas.microsoft.com/office/drawing/2014/main" id="{F7749025-E4D5-444D-D9D5-29D89249CBA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655" y="21772"/>
            <a:ext cx="7315200" cy="695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56242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E937A-957F-04DA-18A3-C2DBAFE47C7F}"/>
              </a:ext>
            </a:extLst>
          </p:cNvPr>
          <p:cNvSpPr>
            <a:spLocks noGrp="1"/>
          </p:cNvSpPr>
          <p:nvPr>
            <p:ph type="title"/>
          </p:nvPr>
        </p:nvSpPr>
        <p:spPr>
          <a:xfrm>
            <a:off x="1431234" y="365760"/>
            <a:ext cx="10391957" cy="603504"/>
          </a:xfrm>
        </p:spPr>
        <p:txBody>
          <a:bodyPr/>
          <a:lstStyle/>
          <a:p>
            <a:r>
              <a:rPr lang="en-US"/>
              <a:t>Playbooks to reference again and again</a:t>
            </a:r>
          </a:p>
        </p:txBody>
      </p:sp>
      <p:sp>
        <p:nvSpPr>
          <p:cNvPr id="4" name="Slide Number Placeholder 3">
            <a:extLst>
              <a:ext uri="{FF2B5EF4-FFF2-40B4-BE49-F238E27FC236}">
                <a16:creationId xmlns:a16="http://schemas.microsoft.com/office/drawing/2014/main" id="{884449EB-2630-7AB0-5F19-B499068FB49A}"/>
              </a:ext>
            </a:extLst>
          </p:cNvPr>
          <p:cNvSpPr>
            <a:spLocks noGrp="1"/>
          </p:cNvSpPr>
          <p:nvPr>
            <p:ph type="sldNum" sz="quarter" idx="15"/>
          </p:nvPr>
        </p:nvSpPr>
        <p:spPr/>
        <p:txBody>
          <a:bodyPr/>
          <a:lstStyle/>
          <a:p>
            <a:fld id="{5CF949D5-5359-954F-9CD0-E59B900CC304}" type="slidenum">
              <a:rPr lang="en-US" smtClean="0"/>
              <a:t>25</a:t>
            </a:fld>
            <a:endParaRPr lang="en-US"/>
          </a:p>
        </p:txBody>
      </p:sp>
      <p:sp>
        <p:nvSpPr>
          <p:cNvPr id="14" name="Footer Placeholder 2">
            <a:extLst>
              <a:ext uri="{FF2B5EF4-FFF2-40B4-BE49-F238E27FC236}">
                <a16:creationId xmlns:a16="http://schemas.microsoft.com/office/drawing/2014/main" id="{B0B785A2-6912-48C5-E2F7-2C503DDBFBF8}"/>
              </a:ext>
            </a:extLst>
          </p:cNvPr>
          <p:cNvSpPr>
            <a:spLocks noGrp="1"/>
          </p:cNvSpPr>
          <p:nvPr>
            <p:ph type="ftr" sz="quarter" idx="17"/>
          </p:nvPr>
        </p:nvSpPr>
        <p:spPr/>
        <p:txBody>
          <a:bodyPr/>
          <a:lstStyle/>
          <a:p>
            <a:pPr algn="l"/>
            <a:r>
              <a:rPr lang="en-US"/>
              <a:t>For agent use only. Confidential and proprietary. Do not distribute.</a:t>
            </a:r>
          </a:p>
        </p:txBody>
      </p:sp>
      <p:pic>
        <p:nvPicPr>
          <p:cNvPr id="18" name="Picture 17" descr="A picture containing text, person&#10;&#10;Description automatically generated">
            <a:extLst>
              <a:ext uri="{FF2B5EF4-FFF2-40B4-BE49-F238E27FC236}">
                <a16:creationId xmlns:a16="http://schemas.microsoft.com/office/drawing/2014/main" id="{CF13BE5D-FCF4-779D-0DE3-357957DCCA9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15179" y="1463040"/>
            <a:ext cx="3161476" cy="4091322"/>
          </a:xfrm>
          <a:prstGeom prst="rect">
            <a:avLst/>
          </a:prstGeom>
          <a:ln>
            <a:solidFill>
              <a:schemeClr val="bg1"/>
            </a:solidFill>
          </a:ln>
        </p:spPr>
      </p:pic>
      <p:pic>
        <p:nvPicPr>
          <p:cNvPr id="20" name="Picture 19" descr="A picture containing graphical user interface&#10;&#10;Description automatically generated">
            <a:extLst>
              <a:ext uri="{FF2B5EF4-FFF2-40B4-BE49-F238E27FC236}">
                <a16:creationId xmlns:a16="http://schemas.microsoft.com/office/drawing/2014/main" id="{99169770-0C6D-1868-D128-DB578677EF3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53196" y="1463041"/>
            <a:ext cx="3161476" cy="4091321"/>
          </a:xfrm>
          <a:prstGeom prst="rect">
            <a:avLst/>
          </a:prstGeom>
          <a:ln>
            <a:solidFill>
              <a:schemeClr val="bg1"/>
            </a:solidFill>
          </a:ln>
        </p:spPr>
      </p:pic>
      <p:sp>
        <p:nvSpPr>
          <p:cNvPr id="21" name="TextBox 20">
            <a:extLst>
              <a:ext uri="{FF2B5EF4-FFF2-40B4-BE49-F238E27FC236}">
                <a16:creationId xmlns:a16="http://schemas.microsoft.com/office/drawing/2014/main" id="{2DB98678-9009-2AC5-3310-6F48F3C57523}"/>
              </a:ext>
            </a:extLst>
          </p:cNvPr>
          <p:cNvSpPr txBox="1"/>
          <p:nvPr/>
        </p:nvSpPr>
        <p:spPr>
          <a:xfrm>
            <a:off x="3929657" y="5786735"/>
            <a:ext cx="4668794" cy="461665"/>
          </a:xfrm>
          <a:prstGeom prst="rect">
            <a:avLst/>
          </a:prstGeom>
          <a:noFill/>
        </p:spPr>
        <p:txBody>
          <a:bodyPr wrap="square" rtlCol="0">
            <a:spAutoFit/>
          </a:bodyPr>
          <a:lstStyle/>
          <a:p>
            <a:pPr algn="ctr"/>
            <a:r>
              <a:rPr lang="en-US" sz="2400" u="sng" err="1">
                <a:solidFill>
                  <a:schemeClr val="accent4"/>
                </a:solidFill>
              </a:rPr>
              <a:t>IgniteWithHumana.com</a:t>
            </a:r>
            <a:endParaRPr lang="en-US" sz="2400" u="sng">
              <a:solidFill>
                <a:schemeClr val="accent4"/>
              </a:solidFill>
            </a:endParaRPr>
          </a:p>
        </p:txBody>
      </p:sp>
      <p:pic>
        <p:nvPicPr>
          <p:cNvPr id="10" name="Picture Placeholder 90">
            <a:extLst>
              <a:ext uri="{FF2B5EF4-FFF2-40B4-BE49-F238E27FC236}">
                <a16:creationId xmlns:a16="http://schemas.microsoft.com/office/drawing/2014/main" id="{42F62224-5A0E-E6E4-0D2B-63A796071379}"/>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685800" y="242220"/>
            <a:ext cx="649287" cy="649288"/>
          </a:xfrm>
          <a:prstGeom prst="rect">
            <a:avLst/>
          </a:prstGeom>
        </p:spPr>
      </p:pic>
    </p:spTree>
    <p:extLst>
      <p:ext uri="{BB962C8B-B14F-4D97-AF65-F5344CB8AC3E}">
        <p14:creationId xmlns:p14="http://schemas.microsoft.com/office/powerpoint/2010/main" val="14930054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60AE4-093F-D536-C4C4-B091CCF931FF}"/>
              </a:ext>
            </a:extLst>
          </p:cNvPr>
          <p:cNvSpPr>
            <a:spLocks noGrp="1"/>
          </p:cNvSpPr>
          <p:nvPr>
            <p:ph type="title"/>
          </p:nvPr>
        </p:nvSpPr>
        <p:spPr/>
        <p:txBody>
          <a:bodyPr/>
          <a:lstStyle/>
          <a:p>
            <a:r>
              <a:rPr lang="en-US"/>
              <a:t>Discover more training</a:t>
            </a:r>
          </a:p>
        </p:txBody>
      </p:sp>
      <p:sp>
        <p:nvSpPr>
          <p:cNvPr id="3" name="Slide Number Placeholder 2">
            <a:extLst>
              <a:ext uri="{FF2B5EF4-FFF2-40B4-BE49-F238E27FC236}">
                <a16:creationId xmlns:a16="http://schemas.microsoft.com/office/drawing/2014/main" id="{D7B7CD2D-7C9F-7085-941C-F14A3FB99A31}"/>
              </a:ext>
            </a:extLst>
          </p:cNvPr>
          <p:cNvSpPr>
            <a:spLocks noGrp="1"/>
          </p:cNvSpPr>
          <p:nvPr>
            <p:ph type="sldNum" sz="quarter" idx="11"/>
          </p:nvPr>
        </p:nvSpPr>
        <p:spPr/>
        <p:txBody>
          <a:bodyPr/>
          <a:lstStyle/>
          <a:p>
            <a:fld id="{BE653105-3AF5-894A-949B-24050B02DEF2}" type="slidenum">
              <a:rPr lang="en-US" smtClean="0"/>
              <a:t>26</a:t>
            </a:fld>
            <a:endParaRPr lang="en-US"/>
          </a:p>
        </p:txBody>
      </p:sp>
      <p:sp>
        <p:nvSpPr>
          <p:cNvPr id="4" name="TextBox 3">
            <a:extLst>
              <a:ext uri="{FF2B5EF4-FFF2-40B4-BE49-F238E27FC236}">
                <a16:creationId xmlns:a16="http://schemas.microsoft.com/office/drawing/2014/main" id="{0B25E1F4-AAD8-5AB5-9DB2-AC39A1CE1BED}"/>
              </a:ext>
            </a:extLst>
          </p:cNvPr>
          <p:cNvSpPr txBox="1"/>
          <p:nvPr/>
        </p:nvSpPr>
        <p:spPr>
          <a:xfrm>
            <a:off x="2905125" y="1099849"/>
            <a:ext cx="6686550" cy="461665"/>
          </a:xfrm>
          <a:prstGeom prst="rect">
            <a:avLst/>
          </a:prstGeom>
          <a:noFill/>
        </p:spPr>
        <p:txBody>
          <a:bodyPr wrap="square" rtlCol="0">
            <a:spAutoFit/>
          </a:bodyPr>
          <a:lstStyle/>
          <a:p>
            <a:pPr algn="ctr"/>
            <a:r>
              <a:rPr lang="en-US" sz="2400" b="1">
                <a:solidFill>
                  <a:schemeClr val="tx2"/>
                </a:solidFill>
              </a:rPr>
              <a:t>HUMANA MARKETPOINT UNIVERSITY</a:t>
            </a:r>
          </a:p>
        </p:txBody>
      </p:sp>
      <p:sp>
        <p:nvSpPr>
          <p:cNvPr id="6" name="TextBox 5">
            <a:extLst>
              <a:ext uri="{FF2B5EF4-FFF2-40B4-BE49-F238E27FC236}">
                <a16:creationId xmlns:a16="http://schemas.microsoft.com/office/drawing/2014/main" id="{95F4D8C4-72F0-8F1C-69E2-068842E96EBD}"/>
              </a:ext>
            </a:extLst>
          </p:cNvPr>
          <p:cNvSpPr txBox="1"/>
          <p:nvPr/>
        </p:nvSpPr>
        <p:spPr>
          <a:xfrm>
            <a:off x="144557" y="6496097"/>
            <a:ext cx="7439584" cy="261610"/>
          </a:xfrm>
          <a:prstGeom prst="rect">
            <a:avLst/>
          </a:prstGeom>
          <a:noFill/>
        </p:spPr>
        <p:txBody>
          <a:bodyPr wrap="square">
            <a:spAutoFit/>
          </a:bodyPr>
          <a:lstStyle/>
          <a:p>
            <a:pPr algn="l"/>
            <a:r>
              <a:rPr lang="en-US" sz="1100"/>
              <a:t>For agent use only. Confidential and proprietary. Do not distribute.</a:t>
            </a:r>
          </a:p>
        </p:txBody>
      </p:sp>
      <p:pic>
        <p:nvPicPr>
          <p:cNvPr id="7" name="Picture 7" descr="A picture containing graphical user interface&#10;&#10;Description automatically generated">
            <a:extLst>
              <a:ext uri="{FF2B5EF4-FFF2-40B4-BE49-F238E27FC236}">
                <a16:creationId xmlns:a16="http://schemas.microsoft.com/office/drawing/2014/main" id="{B1295873-4722-94EF-E902-B493407D64A7}"/>
              </a:ext>
            </a:extLst>
          </p:cNvPr>
          <p:cNvPicPr>
            <a:picLocks noChangeAspect="1"/>
          </p:cNvPicPr>
          <p:nvPr/>
        </p:nvPicPr>
        <p:blipFill>
          <a:blip r:embed="rId3"/>
          <a:stretch>
            <a:fillRect/>
          </a:stretch>
        </p:blipFill>
        <p:spPr>
          <a:xfrm>
            <a:off x="1224952" y="1801125"/>
            <a:ext cx="10061274" cy="3647771"/>
          </a:xfrm>
          <a:prstGeom prst="rect">
            <a:avLst/>
          </a:prstGeom>
        </p:spPr>
      </p:pic>
    </p:spTree>
    <p:extLst>
      <p:ext uri="{BB962C8B-B14F-4D97-AF65-F5344CB8AC3E}">
        <p14:creationId xmlns:p14="http://schemas.microsoft.com/office/powerpoint/2010/main" val="22687730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E937A-957F-04DA-18A3-C2DBAFE47C7F}"/>
              </a:ext>
            </a:extLst>
          </p:cNvPr>
          <p:cNvSpPr>
            <a:spLocks noGrp="1"/>
          </p:cNvSpPr>
          <p:nvPr>
            <p:ph type="title"/>
          </p:nvPr>
        </p:nvSpPr>
        <p:spPr/>
        <p:txBody>
          <a:bodyPr/>
          <a:lstStyle/>
          <a:p>
            <a:r>
              <a:rPr lang="en-US"/>
              <a:t>Support for veterans, you and VSOs alike</a:t>
            </a:r>
          </a:p>
        </p:txBody>
      </p:sp>
      <p:sp>
        <p:nvSpPr>
          <p:cNvPr id="14" name="Footer Placeholder 2">
            <a:extLst>
              <a:ext uri="{FF2B5EF4-FFF2-40B4-BE49-F238E27FC236}">
                <a16:creationId xmlns:a16="http://schemas.microsoft.com/office/drawing/2014/main" id="{B0B785A2-6912-48C5-E2F7-2C503DDBFBF8}"/>
              </a:ext>
            </a:extLst>
          </p:cNvPr>
          <p:cNvSpPr>
            <a:spLocks noGrp="1"/>
          </p:cNvSpPr>
          <p:nvPr>
            <p:ph type="ftr" sz="quarter" idx="12"/>
          </p:nvPr>
        </p:nvSpPr>
        <p:spPr/>
        <p:txBody>
          <a:bodyPr/>
          <a:lstStyle/>
          <a:p>
            <a:pPr algn="l"/>
            <a:r>
              <a:rPr lang="en-US"/>
              <a:t>For agent use only. Confidential and proprietary. Do not distribute.</a:t>
            </a:r>
          </a:p>
        </p:txBody>
      </p:sp>
      <p:sp>
        <p:nvSpPr>
          <p:cNvPr id="4" name="Slide Number Placeholder 3">
            <a:extLst>
              <a:ext uri="{FF2B5EF4-FFF2-40B4-BE49-F238E27FC236}">
                <a16:creationId xmlns:a16="http://schemas.microsoft.com/office/drawing/2014/main" id="{884449EB-2630-7AB0-5F19-B499068FB49A}"/>
              </a:ext>
            </a:extLst>
          </p:cNvPr>
          <p:cNvSpPr>
            <a:spLocks noGrp="1"/>
          </p:cNvSpPr>
          <p:nvPr>
            <p:ph type="sldNum" sz="quarter" idx="11"/>
          </p:nvPr>
        </p:nvSpPr>
        <p:spPr/>
        <p:txBody>
          <a:bodyPr/>
          <a:lstStyle/>
          <a:p>
            <a:fld id="{5CF949D5-5359-954F-9CD0-E59B900CC304}" type="slidenum">
              <a:rPr lang="en-US" smtClean="0"/>
              <a:t>27</a:t>
            </a:fld>
            <a:endParaRPr lang="en-US"/>
          </a:p>
        </p:txBody>
      </p:sp>
      <p:graphicFrame>
        <p:nvGraphicFramePr>
          <p:cNvPr id="3" name="Diagram 2">
            <a:extLst>
              <a:ext uri="{FF2B5EF4-FFF2-40B4-BE49-F238E27FC236}">
                <a16:creationId xmlns:a16="http://schemas.microsoft.com/office/drawing/2014/main" id="{D56C2CC2-0FC1-46D2-46C6-B137C253D8B1}"/>
              </a:ext>
            </a:extLst>
          </p:cNvPr>
          <p:cNvGraphicFramePr/>
          <p:nvPr>
            <p:extLst>
              <p:ext uri="{D42A27DB-BD31-4B8C-83A1-F6EECF244321}">
                <p14:modId xmlns:p14="http://schemas.microsoft.com/office/powerpoint/2010/main" val="2137526663"/>
              </p:ext>
            </p:extLst>
          </p:nvPr>
        </p:nvGraphicFramePr>
        <p:xfrm>
          <a:off x="542746" y="1028911"/>
          <a:ext cx="11383633" cy="54952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63946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E937A-957F-04DA-18A3-C2DBAFE47C7F}"/>
              </a:ext>
            </a:extLst>
          </p:cNvPr>
          <p:cNvSpPr>
            <a:spLocks noGrp="1"/>
          </p:cNvSpPr>
          <p:nvPr>
            <p:ph type="title"/>
          </p:nvPr>
        </p:nvSpPr>
        <p:spPr/>
        <p:txBody>
          <a:bodyPr/>
          <a:lstStyle/>
          <a:p>
            <a:r>
              <a:rPr lang="en-US"/>
              <a:t>Get the most from today’s event</a:t>
            </a:r>
          </a:p>
        </p:txBody>
      </p:sp>
      <p:sp>
        <p:nvSpPr>
          <p:cNvPr id="5" name="Text Placeholder 4">
            <a:extLst>
              <a:ext uri="{FF2B5EF4-FFF2-40B4-BE49-F238E27FC236}">
                <a16:creationId xmlns:a16="http://schemas.microsoft.com/office/drawing/2014/main" id="{E02A1A25-06FA-8018-FDC5-97A4A6DCE3B2}"/>
              </a:ext>
            </a:extLst>
          </p:cNvPr>
          <p:cNvSpPr>
            <a:spLocks noGrp="1"/>
          </p:cNvSpPr>
          <p:nvPr>
            <p:ph type="body" sz="quarter" idx="17"/>
          </p:nvPr>
        </p:nvSpPr>
        <p:spPr/>
        <p:txBody>
          <a:bodyPr lIns="914400"/>
          <a:lstStyle/>
          <a:p>
            <a:r>
              <a:rPr lang="en-US"/>
              <a:t>Add to your virtual briefcase</a:t>
            </a:r>
          </a:p>
          <a:p>
            <a:endParaRPr lang="en-US"/>
          </a:p>
        </p:txBody>
      </p:sp>
      <p:sp>
        <p:nvSpPr>
          <p:cNvPr id="7" name="Text Placeholder 6">
            <a:extLst>
              <a:ext uri="{FF2B5EF4-FFF2-40B4-BE49-F238E27FC236}">
                <a16:creationId xmlns:a16="http://schemas.microsoft.com/office/drawing/2014/main" id="{5FD838C0-7AEE-CB24-7231-ADE5E92C8E7D}"/>
              </a:ext>
            </a:extLst>
          </p:cNvPr>
          <p:cNvSpPr>
            <a:spLocks noGrp="1"/>
          </p:cNvSpPr>
          <p:nvPr>
            <p:ph type="body" sz="quarter" idx="19"/>
          </p:nvPr>
        </p:nvSpPr>
        <p:spPr>
          <a:xfrm>
            <a:off x="4648200" y="1463040"/>
            <a:ext cx="3347224" cy="1828800"/>
          </a:xfrm>
        </p:spPr>
        <p:txBody>
          <a:bodyPr lIns="914400"/>
          <a:lstStyle/>
          <a:p>
            <a:r>
              <a:rPr lang="en-US"/>
              <a:t>Visit the exhibition hall booths</a:t>
            </a:r>
          </a:p>
          <a:p>
            <a:endParaRPr lang="en-US"/>
          </a:p>
        </p:txBody>
      </p:sp>
      <p:sp>
        <p:nvSpPr>
          <p:cNvPr id="6" name="Text Placeholder 5">
            <a:extLst>
              <a:ext uri="{FF2B5EF4-FFF2-40B4-BE49-F238E27FC236}">
                <a16:creationId xmlns:a16="http://schemas.microsoft.com/office/drawing/2014/main" id="{AA5646AE-D8B2-296E-F51D-96B7BFCBB4AC}"/>
              </a:ext>
            </a:extLst>
          </p:cNvPr>
          <p:cNvSpPr>
            <a:spLocks noGrp="1"/>
          </p:cNvSpPr>
          <p:nvPr>
            <p:ph type="body" sz="quarter" idx="18"/>
          </p:nvPr>
        </p:nvSpPr>
        <p:spPr/>
        <p:txBody>
          <a:bodyPr lIns="914400"/>
          <a:lstStyle/>
          <a:p>
            <a:r>
              <a:rPr lang="en-US"/>
              <a:t>Talk to peers in the networking lounge</a:t>
            </a:r>
          </a:p>
          <a:p>
            <a:endParaRPr lang="en-US"/>
          </a:p>
        </p:txBody>
      </p:sp>
      <p:sp>
        <p:nvSpPr>
          <p:cNvPr id="8" name="Text Placeholder 7">
            <a:extLst>
              <a:ext uri="{FF2B5EF4-FFF2-40B4-BE49-F238E27FC236}">
                <a16:creationId xmlns:a16="http://schemas.microsoft.com/office/drawing/2014/main" id="{A71D5113-E269-E568-5AF0-45D9819FFB1B}"/>
              </a:ext>
            </a:extLst>
          </p:cNvPr>
          <p:cNvSpPr>
            <a:spLocks noGrp="1"/>
          </p:cNvSpPr>
          <p:nvPr>
            <p:ph type="body" sz="quarter" idx="20"/>
          </p:nvPr>
        </p:nvSpPr>
        <p:spPr/>
        <p:txBody>
          <a:bodyPr lIns="914400"/>
          <a:lstStyle/>
          <a:p>
            <a:r>
              <a:rPr lang="en-US"/>
              <a:t>Access presentations</a:t>
            </a:r>
          </a:p>
          <a:p>
            <a:endParaRPr lang="en-US"/>
          </a:p>
        </p:txBody>
      </p:sp>
      <p:sp>
        <p:nvSpPr>
          <p:cNvPr id="9" name="Text Placeholder 8">
            <a:extLst>
              <a:ext uri="{FF2B5EF4-FFF2-40B4-BE49-F238E27FC236}">
                <a16:creationId xmlns:a16="http://schemas.microsoft.com/office/drawing/2014/main" id="{99C82680-CEF5-E17F-E040-73DD298F540E}"/>
              </a:ext>
            </a:extLst>
          </p:cNvPr>
          <p:cNvSpPr>
            <a:spLocks noGrp="1"/>
          </p:cNvSpPr>
          <p:nvPr>
            <p:ph type="body" sz="quarter" idx="21"/>
          </p:nvPr>
        </p:nvSpPr>
        <p:spPr/>
        <p:txBody>
          <a:bodyPr lIns="914400"/>
          <a:lstStyle/>
          <a:p>
            <a:r>
              <a:rPr lang="en-US"/>
              <a:t>Watch the keynote speech</a:t>
            </a:r>
          </a:p>
          <a:p>
            <a:endParaRPr lang="en-US"/>
          </a:p>
        </p:txBody>
      </p:sp>
      <p:sp>
        <p:nvSpPr>
          <p:cNvPr id="14" name="Footer Placeholder 2">
            <a:extLst>
              <a:ext uri="{FF2B5EF4-FFF2-40B4-BE49-F238E27FC236}">
                <a16:creationId xmlns:a16="http://schemas.microsoft.com/office/drawing/2014/main" id="{B0B785A2-6912-48C5-E2F7-2C503DDBFBF8}"/>
              </a:ext>
            </a:extLst>
          </p:cNvPr>
          <p:cNvSpPr>
            <a:spLocks noGrp="1"/>
          </p:cNvSpPr>
          <p:nvPr>
            <p:ph type="ftr" sz="quarter" idx="23"/>
          </p:nvPr>
        </p:nvSpPr>
        <p:spPr/>
        <p:txBody>
          <a:bodyPr/>
          <a:lstStyle/>
          <a:p>
            <a:pPr algn="l"/>
            <a:r>
              <a:rPr lang="en-US"/>
              <a:t>For agent use only. Confidential and proprietary. Do not distribute.</a:t>
            </a:r>
          </a:p>
        </p:txBody>
      </p:sp>
      <p:sp>
        <p:nvSpPr>
          <p:cNvPr id="4" name="Slide Number Placeholder 3">
            <a:extLst>
              <a:ext uri="{FF2B5EF4-FFF2-40B4-BE49-F238E27FC236}">
                <a16:creationId xmlns:a16="http://schemas.microsoft.com/office/drawing/2014/main" id="{884449EB-2630-7AB0-5F19-B499068FB49A}"/>
              </a:ext>
            </a:extLst>
          </p:cNvPr>
          <p:cNvSpPr>
            <a:spLocks noGrp="1"/>
          </p:cNvSpPr>
          <p:nvPr>
            <p:ph type="sldNum" sz="quarter" idx="16"/>
          </p:nvPr>
        </p:nvSpPr>
        <p:spPr/>
        <p:txBody>
          <a:bodyPr/>
          <a:lstStyle/>
          <a:p>
            <a:fld id="{5CF949D5-5359-954F-9CD0-E59B900CC304}" type="slidenum">
              <a:rPr lang="en-US" smtClean="0"/>
              <a:t>28</a:t>
            </a:fld>
            <a:endParaRPr lang="en-US"/>
          </a:p>
        </p:txBody>
      </p:sp>
      <p:grpSp>
        <p:nvGrpSpPr>
          <p:cNvPr id="12" name="Group 487" title="Briefcase icon">
            <a:extLst>
              <a:ext uri="{FF2B5EF4-FFF2-40B4-BE49-F238E27FC236}">
                <a16:creationId xmlns:a16="http://schemas.microsoft.com/office/drawing/2014/main" id="{E4B038AA-F2E4-C033-F218-3AF8AE965822}"/>
              </a:ext>
            </a:extLst>
          </p:cNvPr>
          <p:cNvGrpSpPr>
            <a:grpSpLocks noChangeAspect="1"/>
          </p:cNvGrpSpPr>
          <p:nvPr/>
        </p:nvGrpSpPr>
        <p:grpSpPr bwMode="auto">
          <a:xfrm>
            <a:off x="674304" y="1578030"/>
            <a:ext cx="615950" cy="528109"/>
            <a:chOff x="3604" y="5616"/>
            <a:chExt cx="582" cy="499"/>
          </a:xfrm>
          <a:solidFill>
            <a:schemeClr val="accent1"/>
          </a:solidFill>
        </p:grpSpPr>
        <p:sp>
          <p:nvSpPr>
            <p:cNvPr id="13" name="Freeform 488">
              <a:extLst>
                <a:ext uri="{FF2B5EF4-FFF2-40B4-BE49-F238E27FC236}">
                  <a16:creationId xmlns:a16="http://schemas.microsoft.com/office/drawing/2014/main" id="{F421D4A7-2C7D-A71D-2B57-CF7AC37F3BA1}"/>
                </a:ext>
              </a:extLst>
            </p:cNvPr>
            <p:cNvSpPr>
              <a:spLocks noEditPoints="1"/>
            </p:cNvSpPr>
            <p:nvPr/>
          </p:nvSpPr>
          <p:spPr bwMode="auto">
            <a:xfrm>
              <a:off x="3604" y="5680"/>
              <a:ext cx="582" cy="187"/>
            </a:xfrm>
            <a:custGeom>
              <a:avLst/>
              <a:gdLst>
                <a:gd name="T0" fmla="*/ 190 w 193"/>
                <a:gd name="T1" fmla="*/ 62 h 62"/>
                <a:gd name="T2" fmla="*/ 4 w 193"/>
                <a:gd name="T3" fmla="*/ 62 h 62"/>
                <a:gd name="T4" fmla="*/ 0 w 193"/>
                <a:gd name="T5" fmla="*/ 58 h 62"/>
                <a:gd name="T6" fmla="*/ 0 w 193"/>
                <a:gd name="T7" fmla="*/ 3 h 62"/>
                <a:gd name="T8" fmla="*/ 4 w 193"/>
                <a:gd name="T9" fmla="*/ 0 h 62"/>
                <a:gd name="T10" fmla="*/ 169 w 193"/>
                <a:gd name="T11" fmla="*/ 0 h 62"/>
                <a:gd name="T12" fmla="*/ 193 w 193"/>
                <a:gd name="T13" fmla="*/ 24 h 62"/>
                <a:gd name="T14" fmla="*/ 193 w 193"/>
                <a:gd name="T15" fmla="*/ 29 h 62"/>
                <a:gd name="T16" fmla="*/ 193 w 193"/>
                <a:gd name="T17" fmla="*/ 58 h 62"/>
                <a:gd name="T18" fmla="*/ 190 w 193"/>
                <a:gd name="T19" fmla="*/ 62 h 62"/>
                <a:gd name="T20" fmla="*/ 7 w 193"/>
                <a:gd name="T21" fmla="*/ 55 h 62"/>
                <a:gd name="T22" fmla="*/ 186 w 193"/>
                <a:gd name="T23" fmla="*/ 55 h 62"/>
                <a:gd name="T24" fmla="*/ 186 w 193"/>
                <a:gd name="T25" fmla="*/ 24 h 62"/>
                <a:gd name="T26" fmla="*/ 169 w 193"/>
                <a:gd name="T27" fmla="*/ 7 h 62"/>
                <a:gd name="T28" fmla="*/ 7 w 193"/>
                <a:gd name="T29" fmla="*/ 7 h 62"/>
                <a:gd name="T30" fmla="*/ 7 w 193"/>
                <a:gd name="T31" fmla="*/ 5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3" h="62">
                  <a:moveTo>
                    <a:pt x="190" y="62"/>
                  </a:moveTo>
                  <a:cubicBezTo>
                    <a:pt x="4" y="62"/>
                    <a:pt x="4" y="62"/>
                    <a:pt x="4" y="62"/>
                  </a:cubicBezTo>
                  <a:cubicBezTo>
                    <a:pt x="2" y="62"/>
                    <a:pt x="0" y="60"/>
                    <a:pt x="0" y="58"/>
                  </a:cubicBezTo>
                  <a:cubicBezTo>
                    <a:pt x="0" y="3"/>
                    <a:pt x="0" y="3"/>
                    <a:pt x="0" y="3"/>
                  </a:cubicBezTo>
                  <a:cubicBezTo>
                    <a:pt x="0" y="1"/>
                    <a:pt x="2" y="0"/>
                    <a:pt x="4" y="0"/>
                  </a:cubicBezTo>
                  <a:cubicBezTo>
                    <a:pt x="169" y="0"/>
                    <a:pt x="169" y="0"/>
                    <a:pt x="169" y="0"/>
                  </a:cubicBezTo>
                  <a:cubicBezTo>
                    <a:pt x="182" y="0"/>
                    <a:pt x="193" y="11"/>
                    <a:pt x="193" y="24"/>
                  </a:cubicBezTo>
                  <a:cubicBezTo>
                    <a:pt x="193" y="29"/>
                    <a:pt x="193" y="29"/>
                    <a:pt x="193" y="29"/>
                  </a:cubicBezTo>
                  <a:cubicBezTo>
                    <a:pt x="193" y="58"/>
                    <a:pt x="193" y="58"/>
                    <a:pt x="193" y="58"/>
                  </a:cubicBezTo>
                  <a:cubicBezTo>
                    <a:pt x="193" y="60"/>
                    <a:pt x="191" y="62"/>
                    <a:pt x="190" y="62"/>
                  </a:cubicBezTo>
                  <a:close/>
                  <a:moveTo>
                    <a:pt x="7" y="55"/>
                  </a:moveTo>
                  <a:cubicBezTo>
                    <a:pt x="186" y="55"/>
                    <a:pt x="186" y="55"/>
                    <a:pt x="186" y="55"/>
                  </a:cubicBezTo>
                  <a:cubicBezTo>
                    <a:pt x="186" y="24"/>
                    <a:pt x="186" y="24"/>
                    <a:pt x="186" y="24"/>
                  </a:cubicBezTo>
                  <a:cubicBezTo>
                    <a:pt x="186" y="15"/>
                    <a:pt x="178" y="7"/>
                    <a:pt x="169" y="7"/>
                  </a:cubicBezTo>
                  <a:cubicBezTo>
                    <a:pt x="7" y="7"/>
                    <a:pt x="7" y="7"/>
                    <a:pt x="7" y="7"/>
                  </a:cubicBezTo>
                  <a:lnTo>
                    <a:pt x="7"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5" name="Freeform 489">
              <a:extLst>
                <a:ext uri="{FF2B5EF4-FFF2-40B4-BE49-F238E27FC236}">
                  <a16:creationId xmlns:a16="http://schemas.microsoft.com/office/drawing/2014/main" id="{CCD8D61F-6392-9A57-03C3-10D6763160B6}"/>
                </a:ext>
              </a:extLst>
            </p:cNvPr>
            <p:cNvSpPr>
              <a:spLocks/>
            </p:cNvSpPr>
            <p:nvPr/>
          </p:nvSpPr>
          <p:spPr bwMode="auto">
            <a:xfrm>
              <a:off x="3812" y="5616"/>
              <a:ext cx="166" cy="51"/>
            </a:xfrm>
            <a:custGeom>
              <a:avLst/>
              <a:gdLst>
                <a:gd name="T0" fmla="*/ 52 w 55"/>
                <a:gd name="T1" fmla="*/ 17 h 17"/>
                <a:gd name="T2" fmla="*/ 48 w 55"/>
                <a:gd name="T3" fmla="*/ 14 h 17"/>
                <a:gd name="T4" fmla="*/ 41 w 55"/>
                <a:gd name="T5" fmla="*/ 7 h 17"/>
                <a:gd name="T6" fmla="*/ 14 w 55"/>
                <a:gd name="T7" fmla="*/ 7 h 17"/>
                <a:gd name="T8" fmla="*/ 7 w 55"/>
                <a:gd name="T9" fmla="*/ 14 h 17"/>
                <a:gd name="T10" fmla="*/ 4 w 55"/>
                <a:gd name="T11" fmla="*/ 17 h 17"/>
                <a:gd name="T12" fmla="*/ 0 w 55"/>
                <a:gd name="T13" fmla="*/ 14 h 17"/>
                <a:gd name="T14" fmla="*/ 14 w 55"/>
                <a:gd name="T15" fmla="*/ 0 h 17"/>
                <a:gd name="T16" fmla="*/ 41 w 55"/>
                <a:gd name="T17" fmla="*/ 0 h 17"/>
                <a:gd name="T18" fmla="*/ 55 w 55"/>
                <a:gd name="T19" fmla="*/ 14 h 17"/>
                <a:gd name="T20" fmla="*/ 52 w 55"/>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17">
                  <a:moveTo>
                    <a:pt x="52" y="17"/>
                  </a:moveTo>
                  <a:cubicBezTo>
                    <a:pt x="50" y="17"/>
                    <a:pt x="48" y="16"/>
                    <a:pt x="48" y="14"/>
                  </a:cubicBezTo>
                  <a:cubicBezTo>
                    <a:pt x="48" y="10"/>
                    <a:pt x="45" y="7"/>
                    <a:pt x="41" y="7"/>
                  </a:cubicBezTo>
                  <a:cubicBezTo>
                    <a:pt x="14" y="7"/>
                    <a:pt x="14" y="7"/>
                    <a:pt x="14" y="7"/>
                  </a:cubicBezTo>
                  <a:cubicBezTo>
                    <a:pt x="10" y="7"/>
                    <a:pt x="7" y="10"/>
                    <a:pt x="7" y="14"/>
                  </a:cubicBezTo>
                  <a:cubicBezTo>
                    <a:pt x="7" y="16"/>
                    <a:pt x="6" y="17"/>
                    <a:pt x="4" y="17"/>
                  </a:cubicBezTo>
                  <a:cubicBezTo>
                    <a:pt x="2" y="17"/>
                    <a:pt x="0" y="16"/>
                    <a:pt x="0" y="14"/>
                  </a:cubicBezTo>
                  <a:cubicBezTo>
                    <a:pt x="0" y="6"/>
                    <a:pt x="6" y="0"/>
                    <a:pt x="14" y="0"/>
                  </a:cubicBezTo>
                  <a:cubicBezTo>
                    <a:pt x="41" y="0"/>
                    <a:pt x="41" y="0"/>
                    <a:pt x="41" y="0"/>
                  </a:cubicBezTo>
                  <a:cubicBezTo>
                    <a:pt x="49" y="0"/>
                    <a:pt x="55" y="6"/>
                    <a:pt x="55" y="14"/>
                  </a:cubicBezTo>
                  <a:cubicBezTo>
                    <a:pt x="55" y="16"/>
                    <a:pt x="54" y="17"/>
                    <a:pt x="5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 name="Freeform 490">
              <a:extLst>
                <a:ext uri="{FF2B5EF4-FFF2-40B4-BE49-F238E27FC236}">
                  <a16:creationId xmlns:a16="http://schemas.microsoft.com/office/drawing/2014/main" id="{00CEE5B8-221A-01F3-A809-9991A60AA39C}"/>
                </a:ext>
              </a:extLst>
            </p:cNvPr>
            <p:cNvSpPr>
              <a:spLocks/>
            </p:cNvSpPr>
            <p:nvPr/>
          </p:nvSpPr>
          <p:spPr bwMode="auto">
            <a:xfrm>
              <a:off x="3752" y="5803"/>
              <a:ext cx="18" cy="106"/>
            </a:xfrm>
            <a:custGeom>
              <a:avLst/>
              <a:gdLst>
                <a:gd name="T0" fmla="*/ 3 w 6"/>
                <a:gd name="T1" fmla="*/ 35 h 35"/>
                <a:gd name="T2" fmla="*/ 0 w 6"/>
                <a:gd name="T3" fmla="*/ 31 h 35"/>
                <a:gd name="T4" fmla="*/ 0 w 6"/>
                <a:gd name="T5" fmla="*/ 4 h 35"/>
                <a:gd name="T6" fmla="*/ 3 w 6"/>
                <a:gd name="T7" fmla="*/ 0 h 35"/>
                <a:gd name="T8" fmla="*/ 6 w 6"/>
                <a:gd name="T9" fmla="*/ 4 h 35"/>
                <a:gd name="T10" fmla="*/ 6 w 6"/>
                <a:gd name="T11" fmla="*/ 31 h 35"/>
                <a:gd name="T12" fmla="*/ 3 w 6"/>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6" h="35">
                  <a:moveTo>
                    <a:pt x="3" y="35"/>
                  </a:moveTo>
                  <a:cubicBezTo>
                    <a:pt x="1" y="35"/>
                    <a:pt x="0" y="33"/>
                    <a:pt x="0" y="31"/>
                  </a:cubicBezTo>
                  <a:cubicBezTo>
                    <a:pt x="0" y="4"/>
                    <a:pt x="0" y="4"/>
                    <a:pt x="0" y="4"/>
                  </a:cubicBezTo>
                  <a:cubicBezTo>
                    <a:pt x="0" y="2"/>
                    <a:pt x="1" y="0"/>
                    <a:pt x="3" y="0"/>
                  </a:cubicBezTo>
                  <a:cubicBezTo>
                    <a:pt x="5" y="0"/>
                    <a:pt x="6" y="2"/>
                    <a:pt x="6" y="4"/>
                  </a:cubicBezTo>
                  <a:cubicBezTo>
                    <a:pt x="6" y="31"/>
                    <a:pt x="6" y="31"/>
                    <a:pt x="6" y="31"/>
                  </a:cubicBezTo>
                  <a:cubicBezTo>
                    <a:pt x="6" y="33"/>
                    <a:pt x="5" y="35"/>
                    <a:pt x="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7" name="Freeform 491">
              <a:extLst>
                <a:ext uri="{FF2B5EF4-FFF2-40B4-BE49-F238E27FC236}">
                  <a16:creationId xmlns:a16="http://schemas.microsoft.com/office/drawing/2014/main" id="{5D77D803-105B-22DE-ADB8-65955B97C13B}"/>
                </a:ext>
              </a:extLst>
            </p:cNvPr>
            <p:cNvSpPr>
              <a:spLocks/>
            </p:cNvSpPr>
            <p:nvPr/>
          </p:nvSpPr>
          <p:spPr bwMode="auto">
            <a:xfrm>
              <a:off x="4020" y="5803"/>
              <a:ext cx="21" cy="106"/>
            </a:xfrm>
            <a:custGeom>
              <a:avLst/>
              <a:gdLst>
                <a:gd name="T0" fmla="*/ 3 w 7"/>
                <a:gd name="T1" fmla="*/ 35 h 35"/>
                <a:gd name="T2" fmla="*/ 0 w 7"/>
                <a:gd name="T3" fmla="*/ 31 h 35"/>
                <a:gd name="T4" fmla="*/ 0 w 7"/>
                <a:gd name="T5" fmla="*/ 4 h 35"/>
                <a:gd name="T6" fmla="*/ 3 w 7"/>
                <a:gd name="T7" fmla="*/ 0 h 35"/>
                <a:gd name="T8" fmla="*/ 7 w 7"/>
                <a:gd name="T9" fmla="*/ 4 h 35"/>
                <a:gd name="T10" fmla="*/ 7 w 7"/>
                <a:gd name="T11" fmla="*/ 31 h 35"/>
                <a:gd name="T12" fmla="*/ 3 w 7"/>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7" h="35">
                  <a:moveTo>
                    <a:pt x="3" y="35"/>
                  </a:moveTo>
                  <a:cubicBezTo>
                    <a:pt x="2" y="35"/>
                    <a:pt x="0" y="33"/>
                    <a:pt x="0" y="31"/>
                  </a:cubicBezTo>
                  <a:cubicBezTo>
                    <a:pt x="0" y="4"/>
                    <a:pt x="0" y="4"/>
                    <a:pt x="0" y="4"/>
                  </a:cubicBezTo>
                  <a:cubicBezTo>
                    <a:pt x="0" y="2"/>
                    <a:pt x="2" y="0"/>
                    <a:pt x="3" y="0"/>
                  </a:cubicBezTo>
                  <a:cubicBezTo>
                    <a:pt x="5" y="0"/>
                    <a:pt x="7" y="2"/>
                    <a:pt x="7" y="4"/>
                  </a:cubicBezTo>
                  <a:cubicBezTo>
                    <a:pt x="7" y="31"/>
                    <a:pt x="7" y="31"/>
                    <a:pt x="7" y="31"/>
                  </a:cubicBezTo>
                  <a:cubicBezTo>
                    <a:pt x="7" y="33"/>
                    <a:pt x="5" y="35"/>
                    <a:pt x="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9" name="Freeform 492">
              <a:extLst>
                <a:ext uri="{FF2B5EF4-FFF2-40B4-BE49-F238E27FC236}">
                  <a16:creationId xmlns:a16="http://schemas.microsoft.com/office/drawing/2014/main" id="{7B928BE1-0B3D-9444-7A6D-CADB33210E42}"/>
                </a:ext>
              </a:extLst>
            </p:cNvPr>
            <p:cNvSpPr>
              <a:spLocks/>
            </p:cNvSpPr>
            <p:nvPr/>
          </p:nvSpPr>
          <p:spPr bwMode="auto">
            <a:xfrm>
              <a:off x="3625" y="5846"/>
              <a:ext cx="540" cy="269"/>
            </a:xfrm>
            <a:custGeom>
              <a:avLst/>
              <a:gdLst>
                <a:gd name="T0" fmla="*/ 176 w 179"/>
                <a:gd name="T1" fmla="*/ 89 h 89"/>
                <a:gd name="T2" fmla="*/ 25 w 179"/>
                <a:gd name="T3" fmla="*/ 89 h 89"/>
                <a:gd name="T4" fmla="*/ 0 w 179"/>
                <a:gd name="T5" fmla="*/ 66 h 89"/>
                <a:gd name="T6" fmla="*/ 0 w 179"/>
                <a:gd name="T7" fmla="*/ 57 h 89"/>
                <a:gd name="T8" fmla="*/ 0 w 179"/>
                <a:gd name="T9" fmla="*/ 3 h 89"/>
                <a:gd name="T10" fmla="*/ 4 w 179"/>
                <a:gd name="T11" fmla="*/ 0 h 89"/>
                <a:gd name="T12" fmla="*/ 7 w 179"/>
                <a:gd name="T13" fmla="*/ 3 h 89"/>
                <a:gd name="T14" fmla="*/ 7 w 179"/>
                <a:gd name="T15" fmla="*/ 66 h 89"/>
                <a:gd name="T16" fmla="*/ 25 w 179"/>
                <a:gd name="T17" fmla="*/ 82 h 89"/>
                <a:gd name="T18" fmla="*/ 172 w 179"/>
                <a:gd name="T19" fmla="*/ 82 h 89"/>
                <a:gd name="T20" fmla="*/ 172 w 179"/>
                <a:gd name="T21" fmla="*/ 3 h 89"/>
                <a:gd name="T22" fmla="*/ 176 w 179"/>
                <a:gd name="T23" fmla="*/ 0 h 89"/>
                <a:gd name="T24" fmla="*/ 179 w 179"/>
                <a:gd name="T25" fmla="*/ 3 h 89"/>
                <a:gd name="T26" fmla="*/ 179 w 179"/>
                <a:gd name="T27" fmla="*/ 86 h 89"/>
                <a:gd name="T28" fmla="*/ 176 w 179"/>
                <a:gd name="T29"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9" h="89">
                  <a:moveTo>
                    <a:pt x="176" y="89"/>
                  </a:moveTo>
                  <a:cubicBezTo>
                    <a:pt x="25" y="89"/>
                    <a:pt x="25" y="89"/>
                    <a:pt x="25" y="89"/>
                  </a:cubicBezTo>
                  <a:cubicBezTo>
                    <a:pt x="12" y="89"/>
                    <a:pt x="0" y="78"/>
                    <a:pt x="0" y="66"/>
                  </a:cubicBezTo>
                  <a:cubicBezTo>
                    <a:pt x="0" y="57"/>
                    <a:pt x="0" y="57"/>
                    <a:pt x="0" y="57"/>
                  </a:cubicBezTo>
                  <a:cubicBezTo>
                    <a:pt x="0" y="3"/>
                    <a:pt x="0" y="3"/>
                    <a:pt x="0" y="3"/>
                  </a:cubicBezTo>
                  <a:cubicBezTo>
                    <a:pt x="0" y="1"/>
                    <a:pt x="2" y="0"/>
                    <a:pt x="4" y="0"/>
                  </a:cubicBezTo>
                  <a:cubicBezTo>
                    <a:pt x="6" y="0"/>
                    <a:pt x="7" y="1"/>
                    <a:pt x="7" y="3"/>
                  </a:cubicBezTo>
                  <a:cubicBezTo>
                    <a:pt x="7" y="66"/>
                    <a:pt x="7" y="66"/>
                    <a:pt x="7" y="66"/>
                  </a:cubicBezTo>
                  <a:cubicBezTo>
                    <a:pt x="7" y="75"/>
                    <a:pt x="15" y="82"/>
                    <a:pt x="25" y="82"/>
                  </a:cubicBezTo>
                  <a:cubicBezTo>
                    <a:pt x="172" y="82"/>
                    <a:pt x="172" y="82"/>
                    <a:pt x="172" y="82"/>
                  </a:cubicBezTo>
                  <a:cubicBezTo>
                    <a:pt x="172" y="3"/>
                    <a:pt x="172" y="3"/>
                    <a:pt x="172" y="3"/>
                  </a:cubicBezTo>
                  <a:cubicBezTo>
                    <a:pt x="172" y="1"/>
                    <a:pt x="174" y="0"/>
                    <a:pt x="176" y="0"/>
                  </a:cubicBezTo>
                  <a:cubicBezTo>
                    <a:pt x="178" y="0"/>
                    <a:pt x="179" y="1"/>
                    <a:pt x="179" y="3"/>
                  </a:cubicBezTo>
                  <a:cubicBezTo>
                    <a:pt x="179" y="86"/>
                    <a:pt x="179" y="86"/>
                    <a:pt x="179" y="86"/>
                  </a:cubicBezTo>
                  <a:cubicBezTo>
                    <a:pt x="179" y="88"/>
                    <a:pt x="178" y="89"/>
                    <a:pt x="176"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3" name="Group 13" title="Pie Chart icon">
            <a:extLst>
              <a:ext uri="{FF2B5EF4-FFF2-40B4-BE49-F238E27FC236}">
                <a16:creationId xmlns:a16="http://schemas.microsoft.com/office/drawing/2014/main" id="{A0F790C8-5255-83EC-C291-847F71866C39}"/>
              </a:ext>
            </a:extLst>
          </p:cNvPr>
          <p:cNvGrpSpPr>
            <a:grpSpLocks noChangeAspect="1"/>
          </p:cNvGrpSpPr>
          <p:nvPr/>
        </p:nvGrpSpPr>
        <p:grpSpPr bwMode="auto">
          <a:xfrm>
            <a:off x="685800" y="3958151"/>
            <a:ext cx="605367" cy="605367"/>
            <a:chOff x="1705" y="1380"/>
            <a:chExt cx="572" cy="572"/>
          </a:xfrm>
          <a:solidFill>
            <a:schemeClr val="accent1"/>
          </a:solidFill>
        </p:grpSpPr>
        <p:sp>
          <p:nvSpPr>
            <p:cNvPr id="24" name="Freeform 14">
              <a:extLst>
                <a:ext uri="{FF2B5EF4-FFF2-40B4-BE49-F238E27FC236}">
                  <a16:creationId xmlns:a16="http://schemas.microsoft.com/office/drawing/2014/main" id="{A071894E-9D24-ACA3-E3F5-1ACE4DFC0261}"/>
                </a:ext>
              </a:extLst>
            </p:cNvPr>
            <p:cNvSpPr>
              <a:spLocks/>
            </p:cNvSpPr>
            <p:nvPr/>
          </p:nvSpPr>
          <p:spPr bwMode="auto">
            <a:xfrm>
              <a:off x="1705" y="1401"/>
              <a:ext cx="572" cy="21"/>
            </a:xfrm>
            <a:custGeom>
              <a:avLst/>
              <a:gdLst>
                <a:gd name="T0" fmla="*/ 188 w 192"/>
                <a:gd name="T1" fmla="*/ 7 h 7"/>
                <a:gd name="T2" fmla="*/ 4 w 192"/>
                <a:gd name="T3" fmla="*/ 7 h 7"/>
                <a:gd name="T4" fmla="*/ 0 w 192"/>
                <a:gd name="T5" fmla="*/ 4 h 7"/>
                <a:gd name="T6" fmla="*/ 4 w 192"/>
                <a:gd name="T7" fmla="*/ 0 h 7"/>
                <a:gd name="T8" fmla="*/ 188 w 192"/>
                <a:gd name="T9" fmla="*/ 0 h 7"/>
                <a:gd name="T10" fmla="*/ 192 w 192"/>
                <a:gd name="T11" fmla="*/ 4 h 7"/>
                <a:gd name="T12" fmla="*/ 188 w 19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92" h="7">
                  <a:moveTo>
                    <a:pt x="188" y="7"/>
                  </a:moveTo>
                  <a:cubicBezTo>
                    <a:pt x="4" y="7"/>
                    <a:pt x="4" y="7"/>
                    <a:pt x="4" y="7"/>
                  </a:cubicBezTo>
                  <a:cubicBezTo>
                    <a:pt x="2" y="7"/>
                    <a:pt x="0" y="6"/>
                    <a:pt x="0" y="4"/>
                  </a:cubicBezTo>
                  <a:cubicBezTo>
                    <a:pt x="0" y="2"/>
                    <a:pt x="2" y="0"/>
                    <a:pt x="4" y="0"/>
                  </a:cubicBezTo>
                  <a:cubicBezTo>
                    <a:pt x="188" y="0"/>
                    <a:pt x="188" y="0"/>
                    <a:pt x="188" y="0"/>
                  </a:cubicBezTo>
                  <a:cubicBezTo>
                    <a:pt x="190" y="0"/>
                    <a:pt x="192" y="2"/>
                    <a:pt x="192" y="4"/>
                  </a:cubicBezTo>
                  <a:cubicBezTo>
                    <a:pt x="192" y="6"/>
                    <a:pt x="190" y="7"/>
                    <a:pt x="18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15">
              <a:extLst>
                <a:ext uri="{FF2B5EF4-FFF2-40B4-BE49-F238E27FC236}">
                  <a16:creationId xmlns:a16="http://schemas.microsoft.com/office/drawing/2014/main" id="{CAE7BD4F-B356-A322-1B2F-07FD18894E70}"/>
                </a:ext>
              </a:extLst>
            </p:cNvPr>
            <p:cNvSpPr>
              <a:spLocks/>
            </p:cNvSpPr>
            <p:nvPr/>
          </p:nvSpPr>
          <p:spPr bwMode="auto">
            <a:xfrm>
              <a:off x="1961" y="1380"/>
              <a:ext cx="63" cy="42"/>
            </a:xfrm>
            <a:custGeom>
              <a:avLst/>
              <a:gdLst>
                <a:gd name="T0" fmla="*/ 17 w 21"/>
                <a:gd name="T1" fmla="*/ 14 h 14"/>
                <a:gd name="T2" fmla="*/ 14 w 21"/>
                <a:gd name="T3" fmla="*/ 11 h 14"/>
                <a:gd name="T4" fmla="*/ 14 w 21"/>
                <a:gd name="T5" fmla="*/ 7 h 14"/>
                <a:gd name="T6" fmla="*/ 7 w 21"/>
                <a:gd name="T7" fmla="*/ 7 h 14"/>
                <a:gd name="T8" fmla="*/ 7 w 21"/>
                <a:gd name="T9" fmla="*/ 11 h 14"/>
                <a:gd name="T10" fmla="*/ 3 w 21"/>
                <a:gd name="T11" fmla="*/ 14 h 14"/>
                <a:gd name="T12" fmla="*/ 0 w 21"/>
                <a:gd name="T13" fmla="*/ 11 h 14"/>
                <a:gd name="T14" fmla="*/ 0 w 21"/>
                <a:gd name="T15" fmla="*/ 4 h 14"/>
                <a:gd name="T16" fmla="*/ 3 w 21"/>
                <a:gd name="T17" fmla="*/ 0 h 14"/>
                <a:gd name="T18" fmla="*/ 17 w 21"/>
                <a:gd name="T19" fmla="*/ 0 h 14"/>
                <a:gd name="T20" fmla="*/ 21 w 21"/>
                <a:gd name="T21" fmla="*/ 4 h 14"/>
                <a:gd name="T22" fmla="*/ 21 w 21"/>
                <a:gd name="T23" fmla="*/ 11 h 14"/>
                <a:gd name="T24" fmla="*/ 17 w 21"/>
                <a:gd name="T2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4">
                  <a:moveTo>
                    <a:pt x="17" y="14"/>
                  </a:moveTo>
                  <a:cubicBezTo>
                    <a:pt x="15" y="14"/>
                    <a:pt x="14" y="13"/>
                    <a:pt x="14" y="11"/>
                  </a:cubicBezTo>
                  <a:cubicBezTo>
                    <a:pt x="14" y="7"/>
                    <a:pt x="14" y="7"/>
                    <a:pt x="14" y="7"/>
                  </a:cubicBezTo>
                  <a:cubicBezTo>
                    <a:pt x="7" y="7"/>
                    <a:pt x="7" y="7"/>
                    <a:pt x="7" y="7"/>
                  </a:cubicBezTo>
                  <a:cubicBezTo>
                    <a:pt x="7" y="11"/>
                    <a:pt x="7" y="11"/>
                    <a:pt x="7" y="11"/>
                  </a:cubicBezTo>
                  <a:cubicBezTo>
                    <a:pt x="7" y="13"/>
                    <a:pt x="5" y="14"/>
                    <a:pt x="3" y="14"/>
                  </a:cubicBezTo>
                  <a:cubicBezTo>
                    <a:pt x="1" y="14"/>
                    <a:pt x="0" y="13"/>
                    <a:pt x="0" y="11"/>
                  </a:cubicBezTo>
                  <a:cubicBezTo>
                    <a:pt x="0" y="4"/>
                    <a:pt x="0" y="4"/>
                    <a:pt x="0" y="4"/>
                  </a:cubicBezTo>
                  <a:cubicBezTo>
                    <a:pt x="0" y="2"/>
                    <a:pt x="1" y="0"/>
                    <a:pt x="3" y="0"/>
                  </a:cubicBezTo>
                  <a:cubicBezTo>
                    <a:pt x="17" y="0"/>
                    <a:pt x="17" y="0"/>
                    <a:pt x="17" y="0"/>
                  </a:cubicBezTo>
                  <a:cubicBezTo>
                    <a:pt x="19" y="0"/>
                    <a:pt x="21" y="2"/>
                    <a:pt x="21" y="4"/>
                  </a:cubicBezTo>
                  <a:cubicBezTo>
                    <a:pt x="21" y="11"/>
                    <a:pt x="21" y="11"/>
                    <a:pt x="21" y="11"/>
                  </a:cubicBezTo>
                  <a:cubicBezTo>
                    <a:pt x="21" y="13"/>
                    <a:pt x="19"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16">
              <a:extLst>
                <a:ext uri="{FF2B5EF4-FFF2-40B4-BE49-F238E27FC236}">
                  <a16:creationId xmlns:a16="http://schemas.microsoft.com/office/drawing/2014/main" id="{8AB55394-2944-8F3C-99CE-7B15443E4957}"/>
                </a:ext>
              </a:extLst>
            </p:cNvPr>
            <p:cNvSpPr>
              <a:spLocks/>
            </p:cNvSpPr>
            <p:nvPr/>
          </p:nvSpPr>
          <p:spPr bwMode="auto">
            <a:xfrm>
              <a:off x="1896" y="1845"/>
              <a:ext cx="107" cy="107"/>
            </a:xfrm>
            <a:custGeom>
              <a:avLst/>
              <a:gdLst>
                <a:gd name="T0" fmla="*/ 4 w 36"/>
                <a:gd name="T1" fmla="*/ 36 h 36"/>
                <a:gd name="T2" fmla="*/ 1 w 36"/>
                <a:gd name="T3" fmla="*/ 34 h 36"/>
                <a:gd name="T4" fmla="*/ 1 w 36"/>
                <a:gd name="T5" fmla="*/ 29 h 36"/>
                <a:gd name="T6" fmla="*/ 30 w 36"/>
                <a:gd name="T7" fmla="*/ 1 h 36"/>
                <a:gd name="T8" fmla="*/ 35 w 36"/>
                <a:gd name="T9" fmla="*/ 1 h 36"/>
                <a:gd name="T10" fmla="*/ 35 w 36"/>
                <a:gd name="T11" fmla="*/ 6 h 36"/>
                <a:gd name="T12" fmla="*/ 6 w 36"/>
                <a:gd name="T13" fmla="*/ 34 h 36"/>
                <a:gd name="T14" fmla="*/ 4 w 36"/>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6">
                  <a:moveTo>
                    <a:pt x="4" y="36"/>
                  </a:moveTo>
                  <a:cubicBezTo>
                    <a:pt x="3" y="36"/>
                    <a:pt x="2" y="35"/>
                    <a:pt x="1" y="34"/>
                  </a:cubicBezTo>
                  <a:cubicBezTo>
                    <a:pt x="0" y="33"/>
                    <a:pt x="0" y="31"/>
                    <a:pt x="1" y="29"/>
                  </a:cubicBezTo>
                  <a:cubicBezTo>
                    <a:pt x="30" y="1"/>
                    <a:pt x="30" y="1"/>
                    <a:pt x="30" y="1"/>
                  </a:cubicBezTo>
                  <a:cubicBezTo>
                    <a:pt x="31" y="0"/>
                    <a:pt x="33" y="0"/>
                    <a:pt x="35" y="1"/>
                  </a:cubicBezTo>
                  <a:cubicBezTo>
                    <a:pt x="36" y="2"/>
                    <a:pt x="36" y="5"/>
                    <a:pt x="35" y="6"/>
                  </a:cubicBezTo>
                  <a:cubicBezTo>
                    <a:pt x="6" y="34"/>
                    <a:pt x="6" y="34"/>
                    <a:pt x="6" y="34"/>
                  </a:cubicBezTo>
                  <a:cubicBezTo>
                    <a:pt x="6" y="35"/>
                    <a:pt x="5" y="36"/>
                    <a:pt x="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2" name="Freeform 17">
              <a:extLst>
                <a:ext uri="{FF2B5EF4-FFF2-40B4-BE49-F238E27FC236}">
                  <a16:creationId xmlns:a16="http://schemas.microsoft.com/office/drawing/2014/main" id="{DC43D308-B9D6-B57C-CD24-B00C978D6159}"/>
                </a:ext>
              </a:extLst>
            </p:cNvPr>
            <p:cNvSpPr>
              <a:spLocks/>
            </p:cNvSpPr>
            <p:nvPr/>
          </p:nvSpPr>
          <p:spPr bwMode="auto">
            <a:xfrm>
              <a:off x="1979" y="1845"/>
              <a:ext cx="110" cy="107"/>
            </a:xfrm>
            <a:custGeom>
              <a:avLst/>
              <a:gdLst>
                <a:gd name="T0" fmla="*/ 33 w 37"/>
                <a:gd name="T1" fmla="*/ 36 h 36"/>
                <a:gd name="T2" fmla="*/ 30 w 37"/>
                <a:gd name="T3" fmla="*/ 34 h 36"/>
                <a:gd name="T4" fmla="*/ 2 w 37"/>
                <a:gd name="T5" fmla="*/ 6 h 36"/>
                <a:gd name="T6" fmla="*/ 2 w 37"/>
                <a:gd name="T7" fmla="*/ 1 h 36"/>
                <a:gd name="T8" fmla="*/ 7 w 37"/>
                <a:gd name="T9" fmla="*/ 1 h 36"/>
                <a:gd name="T10" fmla="*/ 35 w 37"/>
                <a:gd name="T11" fmla="*/ 29 h 36"/>
                <a:gd name="T12" fmla="*/ 35 w 37"/>
                <a:gd name="T13" fmla="*/ 34 h 36"/>
                <a:gd name="T14" fmla="*/ 33 w 37"/>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6">
                  <a:moveTo>
                    <a:pt x="33" y="36"/>
                  </a:moveTo>
                  <a:cubicBezTo>
                    <a:pt x="32" y="36"/>
                    <a:pt x="31" y="35"/>
                    <a:pt x="30" y="34"/>
                  </a:cubicBezTo>
                  <a:cubicBezTo>
                    <a:pt x="2" y="6"/>
                    <a:pt x="2" y="6"/>
                    <a:pt x="2" y="6"/>
                  </a:cubicBezTo>
                  <a:cubicBezTo>
                    <a:pt x="0" y="5"/>
                    <a:pt x="0" y="2"/>
                    <a:pt x="2" y="1"/>
                  </a:cubicBezTo>
                  <a:cubicBezTo>
                    <a:pt x="3" y="0"/>
                    <a:pt x="5" y="0"/>
                    <a:pt x="7" y="1"/>
                  </a:cubicBezTo>
                  <a:cubicBezTo>
                    <a:pt x="35" y="29"/>
                    <a:pt x="35" y="29"/>
                    <a:pt x="35" y="29"/>
                  </a:cubicBezTo>
                  <a:cubicBezTo>
                    <a:pt x="37" y="31"/>
                    <a:pt x="37" y="33"/>
                    <a:pt x="35" y="34"/>
                  </a:cubicBezTo>
                  <a:cubicBezTo>
                    <a:pt x="34" y="35"/>
                    <a:pt x="34" y="36"/>
                    <a:pt x="3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3" name="Freeform 18">
              <a:extLst>
                <a:ext uri="{FF2B5EF4-FFF2-40B4-BE49-F238E27FC236}">
                  <a16:creationId xmlns:a16="http://schemas.microsoft.com/office/drawing/2014/main" id="{6969CC8D-787B-B100-D91E-99F91E1DCC86}"/>
                </a:ext>
              </a:extLst>
            </p:cNvPr>
            <p:cNvSpPr>
              <a:spLocks/>
            </p:cNvSpPr>
            <p:nvPr/>
          </p:nvSpPr>
          <p:spPr bwMode="auto">
            <a:xfrm>
              <a:off x="1982" y="1824"/>
              <a:ext cx="21" cy="42"/>
            </a:xfrm>
            <a:custGeom>
              <a:avLst/>
              <a:gdLst>
                <a:gd name="T0" fmla="*/ 3 w 7"/>
                <a:gd name="T1" fmla="*/ 14 h 14"/>
                <a:gd name="T2" fmla="*/ 0 w 7"/>
                <a:gd name="T3" fmla="*/ 11 h 14"/>
                <a:gd name="T4" fmla="*/ 0 w 7"/>
                <a:gd name="T5" fmla="*/ 4 h 14"/>
                <a:gd name="T6" fmla="*/ 3 w 7"/>
                <a:gd name="T7" fmla="*/ 0 h 14"/>
                <a:gd name="T8" fmla="*/ 7 w 7"/>
                <a:gd name="T9" fmla="*/ 4 h 14"/>
                <a:gd name="T10" fmla="*/ 7 w 7"/>
                <a:gd name="T11" fmla="*/ 11 h 14"/>
                <a:gd name="T12" fmla="*/ 3 w 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3" y="14"/>
                  </a:moveTo>
                  <a:cubicBezTo>
                    <a:pt x="1" y="14"/>
                    <a:pt x="0" y="13"/>
                    <a:pt x="0" y="11"/>
                  </a:cubicBezTo>
                  <a:cubicBezTo>
                    <a:pt x="0" y="4"/>
                    <a:pt x="0" y="4"/>
                    <a:pt x="0" y="4"/>
                  </a:cubicBezTo>
                  <a:cubicBezTo>
                    <a:pt x="0" y="2"/>
                    <a:pt x="1" y="0"/>
                    <a:pt x="3" y="0"/>
                  </a:cubicBezTo>
                  <a:cubicBezTo>
                    <a:pt x="5" y="0"/>
                    <a:pt x="7" y="2"/>
                    <a:pt x="7" y="4"/>
                  </a:cubicBezTo>
                  <a:cubicBezTo>
                    <a:pt x="7" y="11"/>
                    <a:pt x="7" y="11"/>
                    <a:pt x="7" y="11"/>
                  </a:cubicBezTo>
                  <a:cubicBezTo>
                    <a:pt x="7" y="13"/>
                    <a:pt x="5" y="14"/>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19">
              <a:extLst>
                <a:ext uri="{FF2B5EF4-FFF2-40B4-BE49-F238E27FC236}">
                  <a16:creationId xmlns:a16="http://schemas.microsoft.com/office/drawing/2014/main" id="{42C99195-9305-0DA6-7131-2C5440B2BF4C}"/>
                </a:ext>
              </a:extLst>
            </p:cNvPr>
            <p:cNvSpPr>
              <a:spLocks noEditPoints="1"/>
            </p:cNvSpPr>
            <p:nvPr/>
          </p:nvSpPr>
          <p:spPr bwMode="auto">
            <a:xfrm>
              <a:off x="1854" y="1508"/>
              <a:ext cx="274" cy="274"/>
            </a:xfrm>
            <a:custGeom>
              <a:avLst/>
              <a:gdLst>
                <a:gd name="T0" fmla="*/ 46 w 92"/>
                <a:gd name="T1" fmla="*/ 92 h 92"/>
                <a:gd name="T2" fmla="*/ 0 w 92"/>
                <a:gd name="T3" fmla="*/ 46 h 92"/>
                <a:gd name="T4" fmla="*/ 46 w 92"/>
                <a:gd name="T5" fmla="*/ 0 h 92"/>
                <a:gd name="T6" fmla="*/ 92 w 92"/>
                <a:gd name="T7" fmla="*/ 46 h 92"/>
                <a:gd name="T8" fmla="*/ 46 w 92"/>
                <a:gd name="T9" fmla="*/ 92 h 92"/>
                <a:gd name="T10" fmla="*/ 46 w 92"/>
                <a:gd name="T11" fmla="*/ 7 h 92"/>
                <a:gd name="T12" fmla="*/ 7 w 92"/>
                <a:gd name="T13" fmla="*/ 46 h 92"/>
                <a:gd name="T14" fmla="*/ 46 w 92"/>
                <a:gd name="T15" fmla="*/ 85 h 92"/>
                <a:gd name="T16" fmla="*/ 85 w 92"/>
                <a:gd name="T17" fmla="*/ 46 h 92"/>
                <a:gd name="T18" fmla="*/ 46 w 92"/>
                <a:gd name="T19" fmla="*/ 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92"/>
                  </a:moveTo>
                  <a:cubicBezTo>
                    <a:pt x="21" y="92"/>
                    <a:pt x="0" y="71"/>
                    <a:pt x="0" y="46"/>
                  </a:cubicBezTo>
                  <a:cubicBezTo>
                    <a:pt x="0" y="20"/>
                    <a:pt x="21" y="0"/>
                    <a:pt x="46" y="0"/>
                  </a:cubicBezTo>
                  <a:cubicBezTo>
                    <a:pt x="72" y="0"/>
                    <a:pt x="92" y="20"/>
                    <a:pt x="92" y="46"/>
                  </a:cubicBezTo>
                  <a:cubicBezTo>
                    <a:pt x="92" y="71"/>
                    <a:pt x="72" y="92"/>
                    <a:pt x="46" y="92"/>
                  </a:cubicBezTo>
                  <a:close/>
                  <a:moveTo>
                    <a:pt x="46" y="7"/>
                  </a:moveTo>
                  <a:cubicBezTo>
                    <a:pt x="25" y="7"/>
                    <a:pt x="7" y="24"/>
                    <a:pt x="7" y="46"/>
                  </a:cubicBezTo>
                  <a:cubicBezTo>
                    <a:pt x="7" y="67"/>
                    <a:pt x="25" y="85"/>
                    <a:pt x="46" y="85"/>
                  </a:cubicBezTo>
                  <a:cubicBezTo>
                    <a:pt x="68" y="85"/>
                    <a:pt x="85" y="67"/>
                    <a:pt x="85" y="46"/>
                  </a:cubicBezTo>
                  <a:cubicBezTo>
                    <a:pt x="85" y="24"/>
                    <a:pt x="68" y="7"/>
                    <a:pt x="4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20">
              <a:extLst>
                <a:ext uri="{FF2B5EF4-FFF2-40B4-BE49-F238E27FC236}">
                  <a16:creationId xmlns:a16="http://schemas.microsoft.com/office/drawing/2014/main" id="{935C99BA-4DD0-8B67-1F7E-3301ADE7C516}"/>
                </a:ext>
              </a:extLst>
            </p:cNvPr>
            <p:cNvSpPr>
              <a:spLocks/>
            </p:cNvSpPr>
            <p:nvPr/>
          </p:nvSpPr>
          <p:spPr bwMode="auto">
            <a:xfrm>
              <a:off x="1982" y="1508"/>
              <a:ext cx="146" cy="146"/>
            </a:xfrm>
            <a:custGeom>
              <a:avLst/>
              <a:gdLst>
                <a:gd name="T0" fmla="*/ 46 w 49"/>
                <a:gd name="T1" fmla="*/ 49 h 49"/>
                <a:gd name="T2" fmla="*/ 3 w 49"/>
                <a:gd name="T3" fmla="*/ 49 h 49"/>
                <a:gd name="T4" fmla="*/ 0 w 49"/>
                <a:gd name="T5" fmla="*/ 46 h 49"/>
                <a:gd name="T6" fmla="*/ 0 w 49"/>
                <a:gd name="T7" fmla="*/ 3 h 49"/>
                <a:gd name="T8" fmla="*/ 3 w 49"/>
                <a:gd name="T9" fmla="*/ 0 h 49"/>
                <a:gd name="T10" fmla="*/ 7 w 49"/>
                <a:gd name="T11" fmla="*/ 3 h 49"/>
                <a:gd name="T12" fmla="*/ 7 w 49"/>
                <a:gd name="T13" fmla="*/ 42 h 49"/>
                <a:gd name="T14" fmla="*/ 46 w 49"/>
                <a:gd name="T15" fmla="*/ 42 h 49"/>
                <a:gd name="T16" fmla="*/ 49 w 49"/>
                <a:gd name="T17" fmla="*/ 46 h 49"/>
                <a:gd name="T18" fmla="*/ 46 w 49"/>
                <a:gd name="T1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9">
                  <a:moveTo>
                    <a:pt x="46" y="49"/>
                  </a:moveTo>
                  <a:cubicBezTo>
                    <a:pt x="3" y="49"/>
                    <a:pt x="3" y="49"/>
                    <a:pt x="3" y="49"/>
                  </a:cubicBezTo>
                  <a:cubicBezTo>
                    <a:pt x="1" y="49"/>
                    <a:pt x="0" y="48"/>
                    <a:pt x="0" y="46"/>
                  </a:cubicBezTo>
                  <a:cubicBezTo>
                    <a:pt x="0" y="3"/>
                    <a:pt x="0" y="3"/>
                    <a:pt x="0" y="3"/>
                  </a:cubicBezTo>
                  <a:cubicBezTo>
                    <a:pt x="0" y="1"/>
                    <a:pt x="1" y="0"/>
                    <a:pt x="3" y="0"/>
                  </a:cubicBezTo>
                  <a:cubicBezTo>
                    <a:pt x="5" y="0"/>
                    <a:pt x="7" y="1"/>
                    <a:pt x="7" y="3"/>
                  </a:cubicBezTo>
                  <a:cubicBezTo>
                    <a:pt x="7" y="42"/>
                    <a:pt x="7" y="42"/>
                    <a:pt x="7" y="42"/>
                  </a:cubicBezTo>
                  <a:cubicBezTo>
                    <a:pt x="46" y="42"/>
                    <a:pt x="46" y="42"/>
                    <a:pt x="46" y="42"/>
                  </a:cubicBezTo>
                  <a:cubicBezTo>
                    <a:pt x="48" y="42"/>
                    <a:pt x="49" y="44"/>
                    <a:pt x="49" y="46"/>
                  </a:cubicBezTo>
                  <a:cubicBezTo>
                    <a:pt x="49" y="48"/>
                    <a:pt x="48" y="49"/>
                    <a:pt x="46"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6" name="Freeform 21">
              <a:extLst>
                <a:ext uri="{FF2B5EF4-FFF2-40B4-BE49-F238E27FC236}">
                  <a16:creationId xmlns:a16="http://schemas.microsoft.com/office/drawing/2014/main" id="{EFED6CC5-518E-B101-18DE-64B229E1F9A2}"/>
                </a:ext>
              </a:extLst>
            </p:cNvPr>
            <p:cNvSpPr>
              <a:spLocks/>
            </p:cNvSpPr>
            <p:nvPr/>
          </p:nvSpPr>
          <p:spPr bwMode="auto">
            <a:xfrm>
              <a:off x="1890" y="1544"/>
              <a:ext cx="113" cy="110"/>
            </a:xfrm>
            <a:custGeom>
              <a:avLst/>
              <a:gdLst>
                <a:gd name="T0" fmla="*/ 34 w 38"/>
                <a:gd name="T1" fmla="*/ 37 h 37"/>
                <a:gd name="T2" fmla="*/ 32 w 38"/>
                <a:gd name="T3" fmla="*/ 36 h 37"/>
                <a:gd name="T4" fmla="*/ 2 w 38"/>
                <a:gd name="T5" fmla="*/ 6 h 37"/>
                <a:gd name="T6" fmla="*/ 2 w 38"/>
                <a:gd name="T7" fmla="*/ 1 h 37"/>
                <a:gd name="T8" fmla="*/ 7 w 38"/>
                <a:gd name="T9" fmla="*/ 1 h 37"/>
                <a:gd name="T10" fmla="*/ 37 w 38"/>
                <a:gd name="T11" fmla="*/ 31 h 37"/>
                <a:gd name="T12" fmla="*/ 37 w 38"/>
                <a:gd name="T13" fmla="*/ 36 h 37"/>
                <a:gd name="T14" fmla="*/ 34 w 38"/>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7">
                  <a:moveTo>
                    <a:pt x="34" y="37"/>
                  </a:moveTo>
                  <a:cubicBezTo>
                    <a:pt x="33" y="37"/>
                    <a:pt x="32" y="37"/>
                    <a:pt x="32" y="36"/>
                  </a:cubicBezTo>
                  <a:cubicBezTo>
                    <a:pt x="2" y="6"/>
                    <a:pt x="2" y="6"/>
                    <a:pt x="2" y="6"/>
                  </a:cubicBezTo>
                  <a:cubicBezTo>
                    <a:pt x="0" y="5"/>
                    <a:pt x="0" y="2"/>
                    <a:pt x="2" y="1"/>
                  </a:cubicBezTo>
                  <a:cubicBezTo>
                    <a:pt x="3" y="0"/>
                    <a:pt x="5" y="0"/>
                    <a:pt x="7" y="1"/>
                  </a:cubicBezTo>
                  <a:cubicBezTo>
                    <a:pt x="37" y="31"/>
                    <a:pt x="37" y="31"/>
                    <a:pt x="37" y="31"/>
                  </a:cubicBezTo>
                  <a:cubicBezTo>
                    <a:pt x="38" y="33"/>
                    <a:pt x="38" y="35"/>
                    <a:pt x="37" y="36"/>
                  </a:cubicBezTo>
                  <a:cubicBezTo>
                    <a:pt x="36" y="37"/>
                    <a:pt x="35" y="37"/>
                    <a:pt x="3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7" name="Freeform 22">
              <a:extLst>
                <a:ext uri="{FF2B5EF4-FFF2-40B4-BE49-F238E27FC236}">
                  <a16:creationId xmlns:a16="http://schemas.microsoft.com/office/drawing/2014/main" id="{DB37941E-3B59-5C52-6798-2763C60D1CAF}"/>
                </a:ext>
              </a:extLst>
            </p:cNvPr>
            <p:cNvSpPr>
              <a:spLocks/>
            </p:cNvSpPr>
            <p:nvPr/>
          </p:nvSpPr>
          <p:spPr bwMode="auto">
            <a:xfrm>
              <a:off x="1890" y="1633"/>
              <a:ext cx="113" cy="110"/>
            </a:xfrm>
            <a:custGeom>
              <a:avLst/>
              <a:gdLst>
                <a:gd name="T0" fmla="*/ 4 w 38"/>
                <a:gd name="T1" fmla="*/ 37 h 37"/>
                <a:gd name="T2" fmla="*/ 2 w 38"/>
                <a:gd name="T3" fmla="*/ 36 h 37"/>
                <a:gd name="T4" fmla="*/ 2 w 38"/>
                <a:gd name="T5" fmla="*/ 31 h 37"/>
                <a:gd name="T6" fmla="*/ 32 w 38"/>
                <a:gd name="T7" fmla="*/ 1 h 37"/>
                <a:gd name="T8" fmla="*/ 37 w 38"/>
                <a:gd name="T9" fmla="*/ 1 h 37"/>
                <a:gd name="T10" fmla="*/ 37 w 38"/>
                <a:gd name="T11" fmla="*/ 6 h 37"/>
                <a:gd name="T12" fmla="*/ 7 w 38"/>
                <a:gd name="T13" fmla="*/ 36 h 37"/>
                <a:gd name="T14" fmla="*/ 4 w 38"/>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7">
                  <a:moveTo>
                    <a:pt x="4" y="37"/>
                  </a:moveTo>
                  <a:cubicBezTo>
                    <a:pt x="3" y="37"/>
                    <a:pt x="2" y="37"/>
                    <a:pt x="2" y="36"/>
                  </a:cubicBezTo>
                  <a:cubicBezTo>
                    <a:pt x="0" y="35"/>
                    <a:pt x="0" y="33"/>
                    <a:pt x="2" y="31"/>
                  </a:cubicBezTo>
                  <a:cubicBezTo>
                    <a:pt x="32" y="1"/>
                    <a:pt x="32" y="1"/>
                    <a:pt x="32" y="1"/>
                  </a:cubicBezTo>
                  <a:cubicBezTo>
                    <a:pt x="33" y="0"/>
                    <a:pt x="35" y="0"/>
                    <a:pt x="37" y="1"/>
                  </a:cubicBezTo>
                  <a:cubicBezTo>
                    <a:pt x="38" y="3"/>
                    <a:pt x="38" y="5"/>
                    <a:pt x="37" y="6"/>
                  </a:cubicBezTo>
                  <a:cubicBezTo>
                    <a:pt x="7" y="36"/>
                    <a:pt x="7" y="36"/>
                    <a:pt x="7" y="36"/>
                  </a:cubicBezTo>
                  <a:cubicBezTo>
                    <a:pt x="6" y="37"/>
                    <a:pt x="5" y="37"/>
                    <a:pt x="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8" name="Freeform 23">
              <a:extLst>
                <a:ext uri="{FF2B5EF4-FFF2-40B4-BE49-F238E27FC236}">
                  <a16:creationId xmlns:a16="http://schemas.microsoft.com/office/drawing/2014/main" id="{3BFFF0DB-E23D-3D1B-8BE8-FBBDBD7D7E79}"/>
                </a:ext>
              </a:extLst>
            </p:cNvPr>
            <p:cNvSpPr>
              <a:spLocks noEditPoints="1"/>
            </p:cNvSpPr>
            <p:nvPr/>
          </p:nvSpPr>
          <p:spPr bwMode="auto">
            <a:xfrm>
              <a:off x="1750" y="1443"/>
              <a:ext cx="485" cy="402"/>
            </a:xfrm>
            <a:custGeom>
              <a:avLst/>
              <a:gdLst>
                <a:gd name="T0" fmla="*/ 159 w 163"/>
                <a:gd name="T1" fmla="*/ 135 h 135"/>
                <a:gd name="T2" fmla="*/ 25 w 163"/>
                <a:gd name="T3" fmla="*/ 135 h 135"/>
                <a:gd name="T4" fmla="*/ 0 w 163"/>
                <a:gd name="T5" fmla="*/ 111 h 135"/>
                <a:gd name="T6" fmla="*/ 0 w 163"/>
                <a:gd name="T7" fmla="*/ 99 h 135"/>
                <a:gd name="T8" fmla="*/ 0 w 163"/>
                <a:gd name="T9" fmla="*/ 4 h 135"/>
                <a:gd name="T10" fmla="*/ 3 w 163"/>
                <a:gd name="T11" fmla="*/ 0 h 135"/>
                <a:gd name="T12" fmla="*/ 138 w 163"/>
                <a:gd name="T13" fmla="*/ 0 h 135"/>
                <a:gd name="T14" fmla="*/ 163 w 163"/>
                <a:gd name="T15" fmla="*/ 25 h 135"/>
                <a:gd name="T16" fmla="*/ 163 w 163"/>
                <a:gd name="T17" fmla="*/ 34 h 135"/>
                <a:gd name="T18" fmla="*/ 163 w 163"/>
                <a:gd name="T19" fmla="*/ 132 h 135"/>
                <a:gd name="T20" fmla="*/ 159 w 163"/>
                <a:gd name="T21" fmla="*/ 135 h 135"/>
                <a:gd name="T22" fmla="*/ 7 w 163"/>
                <a:gd name="T23" fmla="*/ 7 h 135"/>
                <a:gd name="T24" fmla="*/ 7 w 163"/>
                <a:gd name="T25" fmla="*/ 110 h 135"/>
                <a:gd name="T26" fmla="*/ 25 w 163"/>
                <a:gd name="T27" fmla="*/ 128 h 135"/>
                <a:gd name="T28" fmla="*/ 156 w 163"/>
                <a:gd name="T29" fmla="*/ 128 h 135"/>
                <a:gd name="T30" fmla="*/ 156 w 163"/>
                <a:gd name="T31" fmla="*/ 25 h 135"/>
                <a:gd name="T32" fmla="*/ 138 w 163"/>
                <a:gd name="T33" fmla="*/ 7 h 135"/>
                <a:gd name="T34" fmla="*/ 7 w 163"/>
                <a:gd name="T35"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35">
                  <a:moveTo>
                    <a:pt x="159" y="135"/>
                  </a:moveTo>
                  <a:cubicBezTo>
                    <a:pt x="25" y="135"/>
                    <a:pt x="25" y="135"/>
                    <a:pt x="25" y="135"/>
                  </a:cubicBezTo>
                  <a:cubicBezTo>
                    <a:pt x="11" y="135"/>
                    <a:pt x="0" y="124"/>
                    <a:pt x="0" y="111"/>
                  </a:cubicBezTo>
                  <a:cubicBezTo>
                    <a:pt x="0" y="99"/>
                    <a:pt x="0" y="99"/>
                    <a:pt x="0" y="99"/>
                  </a:cubicBezTo>
                  <a:cubicBezTo>
                    <a:pt x="0" y="4"/>
                    <a:pt x="0" y="4"/>
                    <a:pt x="0" y="4"/>
                  </a:cubicBezTo>
                  <a:cubicBezTo>
                    <a:pt x="0" y="2"/>
                    <a:pt x="1" y="0"/>
                    <a:pt x="3" y="0"/>
                  </a:cubicBezTo>
                  <a:cubicBezTo>
                    <a:pt x="138" y="0"/>
                    <a:pt x="138" y="0"/>
                    <a:pt x="138" y="0"/>
                  </a:cubicBezTo>
                  <a:cubicBezTo>
                    <a:pt x="151" y="0"/>
                    <a:pt x="163" y="11"/>
                    <a:pt x="163" y="25"/>
                  </a:cubicBezTo>
                  <a:cubicBezTo>
                    <a:pt x="163" y="34"/>
                    <a:pt x="163" y="34"/>
                    <a:pt x="163" y="34"/>
                  </a:cubicBezTo>
                  <a:cubicBezTo>
                    <a:pt x="163" y="132"/>
                    <a:pt x="163" y="132"/>
                    <a:pt x="163" y="132"/>
                  </a:cubicBezTo>
                  <a:cubicBezTo>
                    <a:pt x="163" y="133"/>
                    <a:pt x="161" y="135"/>
                    <a:pt x="159" y="135"/>
                  </a:cubicBezTo>
                  <a:close/>
                  <a:moveTo>
                    <a:pt x="7" y="7"/>
                  </a:moveTo>
                  <a:cubicBezTo>
                    <a:pt x="7" y="110"/>
                    <a:pt x="7" y="110"/>
                    <a:pt x="7" y="110"/>
                  </a:cubicBezTo>
                  <a:cubicBezTo>
                    <a:pt x="7" y="120"/>
                    <a:pt x="15" y="128"/>
                    <a:pt x="25" y="128"/>
                  </a:cubicBezTo>
                  <a:cubicBezTo>
                    <a:pt x="156" y="128"/>
                    <a:pt x="156" y="128"/>
                    <a:pt x="156" y="128"/>
                  </a:cubicBezTo>
                  <a:cubicBezTo>
                    <a:pt x="156" y="25"/>
                    <a:pt x="156" y="25"/>
                    <a:pt x="156" y="25"/>
                  </a:cubicBezTo>
                  <a:cubicBezTo>
                    <a:pt x="156" y="15"/>
                    <a:pt x="147" y="7"/>
                    <a:pt x="138"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9" name="Group 223" title="Location icon">
            <a:extLst>
              <a:ext uri="{FF2B5EF4-FFF2-40B4-BE49-F238E27FC236}">
                <a16:creationId xmlns:a16="http://schemas.microsoft.com/office/drawing/2014/main" id="{E5711BFF-EBE9-A7FA-7628-138A940F6559}"/>
              </a:ext>
            </a:extLst>
          </p:cNvPr>
          <p:cNvGrpSpPr>
            <a:grpSpLocks noChangeAspect="1"/>
          </p:cNvGrpSpPr>
          <p:nvPr/>
        </p:nvGrpSpPr>
        <p:grpSpPr bwMode="auto">
          <a:xfrm>
            <a:off x="4868471" y="1531463"/>
            <a:ext cx="422275" cy="621242"/>
            <a:chOff x="1795" y="3474"/>
            <a:chExt cx="399" cy="587"/>
          </a:xfrm>
          <a:solidFill>
            <a:schemeClr val="accent1"/>
          </a:solidFill>
        </p:grpSpPr>
        <p:sp>
          <p:nvSpPr>
            <p:cNvPr id="40" name="Freeform 224">
              <a:extLst>
                <a:ext uri="{FF2B5EF4-FFF2-40B4-BE49-F238E27FC236}">
                  <a16:creationId xmlns:a16="http://schemas.microsoft.com/office/drawing/2014/main" id="{778CAFDD-806F-D508-0ACB-F9C88AEC655B}"/>
                </a:ext>
              </a:extLst>
            </p:cNvPr>
            <p:cNvSpPr>
              <a:spLocks noEditPoints="1"/>
            </p:cNvSpPr>
            <p:nvPr/>
          </p:nvSpPr>
          <p:spPr bwMode="auto">
            <a:xfrm>
              <a:off x="1795" y="3474"/>
              <a:ext cx="399" cy="587"/>
            </a:xfrm>
            <a:custGeom>
              <a:avLst/>
              <a:gdLst>
                <a:gd name="T0" fmla="*/ 67 w 134"/>
                <a:gd name="T1" fmla="*/ 198 h 198"/>
                <a:gd name="T2" fmla="*/ 64 w 134"/>
                <a:gd name="T3" fmla="*/ 196 h 198"/>
                <a:gd name="T4" fmla="*/ 9 w 134"/>
                <a:gd name="T5" fmla="*/ 101 h 198"/>
                <a:gd name="T6" fmla="*/ 0 w 134"/>
                <a:gd name="T7" fmla="*/ 67 h 198"/>
                <a:gd name="T8" fmla="*/ 67 w 134"/>
                <a:gd name="T9" fmla="*/ 0 h 198"/>
                <a:gd name="T10" fmla="*/ 134 w 134"/>
                <a:gd name="T11" fmla="*/ 67 h 198"/>
                <a:gd name="T12" fmla="*/ 125 w 134"/>
                <a:gd name="T13" fmla="*/ 101 h 198"/>
                <a:gd name="T14" fmla="*/ 70 w 134"/>
                <a:gd name="T15" fmla="*/ 196 h 198"/>
                <a:gd name="T16" fmla="*/ 67 w 134"/>
                <a:gd name="T17" fmla="*/ 198 h 198"/>
                <a:gd name="T18" fmla="*/ 67 w 134"/>
                <a:gd name="T19" fmla="*/ 7 h 198"/>
                <a:gd name="T20" fmla="*/ 7 w 134"/>
                <a:gd name="T21" fmla="*/ 67 h 198"/>
                <a:gd name="T22" fmla="*/ 15 w 134"/>
                <a:gd name="T23" fmla="*/ 97 h 198"/>
                <a:gd name="T24" fmla="*/ 67 w 134"/>
                <a:gd name="T25" fmla="*/ 187 h 198"/>
                <a:gd name="T26" fmla="*/ 118 w 134"/>
                <a:gd name="T27" fmla="*/ 97 h 198"/>
                <a:gd name="T28" fmla="*/ 118 w 134"/>
                <a:gd name="T29" fmla="*/ 97 h 198"/>
                <a:gd name="T30" fmla="*/ 127 w 134"/>
                <a:gd name="T31" fmla="*/ 67 h 198"/>
                <a:gd name="T32" fmla="*/ 67 w 134"/>
                <a:gd name="T33" fmla="*/ 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98">
                  <a:moveTo>
                    <a:pt x="67" y="198"/>
                  </a:moveTo>
                  <a:cubicBezTo>
                    <a:pt x="65" y="198"/>
                    <a:pt x="64" y="197"/>
                    <a:pt x="64" y="196"/>
                  </a:cubicBezTo>
                  <a:cubicBezTo>
                    <a:pt x="9" y="101"/>
                    <a:pt x="9" y="101"/>
                    <a:pt x="9" y="101"/>
                  </a:cubicBezTo>
                  <a:cubicBezTo>
                    <a:pt x="3" y="91"/>
                    <a:pt x="0" y="79"/>
                    <a:pt x="0" y="67"/>
                  </a:cubicBezTo>
                  <a:cubicBezTo>
                    <a:pt x="0" y="30"/>
                    <a:pt x="30" y="0"/>
                    <a:pt x="67" y="0"/>
                  </a:cubicBezTo>
                  <a:cubicBezTo>
                    <a:pt x="104" y="0"/>
                    <a:pt x="134" y="30"/>
                    <a:pt x="134" y="67"/>
                  </a:cubicBezTo>
                  <a:cubicBezTo>
                    <a:pt x="134" y="79"/>
                    <a:pt x="131" y="91"/>
                    <a:pt x="125" y="101"/>
                  </a:cubicBezTo>
                  <a:cubicBezTo>
                    <a:pt x="70" y="196"/>
                    <a:pt x="70" y="196"/>
                    <a:pt x="70" y="196"/>
                  </a:cubicBezTo>
                  <a:cubicBezTo>
                    <a:pt x="69" y="197"/>
                    <a:pt x="68" y="198"/>
                    <a:pt x="67" y="198"/>
                  </a:cubicBezTo>
                  <a:close/>
                  <a:moveTo>
                    <a:pt x="67" y="7"/>
                  </a:moveTo>
                  <a:cubicBezTo>
                    <a:pt x="34" y="7"/>
                    <a:pt x="7" y="34"/>
                    <a:pt x="7" y="67"/>
                  </a:cubicBezTo>
                  <a:cubicBezTo>
                    <a:pt x="7" y="78"/>
                    <a:pt x="10" y="88"/>
                    <a:pt x="15" y="97"/>
                  </a:cubicBezTo>
                  <a:cubicBezTo>
                    <a:pt x="67" y="187"/>
                    <a:pt x="67" y="187"/>
                    <a:pt x="67" y="187"/>
                  </a:cubicBezTo>
                  <a:cubicBezTo>
                    <a:pt x="118" y="97"/>
                    <a:pt x="118" y="97"/>
                    <a:pt x="118" y="97"/>
                  </a:cubicBezTo>
                  <a:cubicBezTo>
                    <a:pt x="118" y="97"/>
                    <a:pt x="118" y="97"/>
                    <a:pt x="118" y="97"/>
                  </a:cubicBezTo>
                  <a:cubicBezTo>
                    <a:pt x="124" y="88"/>
                    <a:pt x="127" y="78"/>
                    <a:pt x="127" y="67"/>
                  </a:cubicBezTo>
                  <a:cubicBezTo>
                    <a:pt x="127" y="34"/>
                    <a:pt x="100" y="7"/>
                    <a:pt x="6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1" name="Freeform 225">
              <a:extLst>
                <a:ext uri="{FF2B5EF4-FFF2-40B4-BE49-F238E27FC236}">
                  <a16:creationId xmlns:a16="http://schemas.microsoft.com/office/drawing/2014/main" id="{0BA08CF7-ED87-3123-85D3-3982396BDDD2}"/>
                </a:ext>
              </a:extLst>
            </p:cNvPr>
            <p:cNvSpPr>
              <a:spLocks noEditPoints="1"/>
            </p:cNvSpPr>
            <p:nvPr/>
          </p:nvSpPr>
          <p:spPr bwMode="auto">
            <a:xfrm>
              <a:off x="1899" y="3581"/>
              <a:ext cx="188" cy="186"/>
            </a:xfrm>
            <a:custGeom>
              <a:avLst/>
              <a:gdLst>
                <a:gd name="T0" fmla="*/ 32 w 63"/>
                <a:gd name="T1" fmla="*/ 63 h 63"/>
                <a:gd name="T2" fmla="*/ 0 w 63"/>
                <a:gd name="T3" fmla="*/ 31 h 63"/>
                <a:gd name="T4" fmla="*/ 32 w 63"/>
                <a:gd name="T5" fmla="*/ 0 h 63"/>
                <a:gd name="T6" fmla="*/ 63 w 63"/>
                <a:gd name="T7" fmla="*/ 31 h 63"/>
                <a:gd name="T8" fmla="*/ 32 w 63"/>
                <a:gd name="T9" fmla="*/ 63 h 63"/>
                <a:gd name="T10" fmla="*/ 32 w 63"/>
                <a:gd name="T11" fmla="*/ 7 h 63"/>
                <a:gd name="T12" fmla="*/ 7 w 63"/>
                <a:gd name="T13" fmla="*/ 31 h 63"/>
                <a:gd name="T14" fmla="*/ 32 w 63"/>
                <a:gd name="T15" fmla="*/ 56 h 63"/>
                <a:gd name="T16" fmla="*/ 56 w 63"/>
                <a:gd name="T17" fmla="*/ 31 h 63"/>
                <a:gd name="T18" fmla="*/ 32 w 6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3">
                  <a:moveTo>
                    <a:pt x="32" y="63"/>
                  </a:moveTo>
                  <a:cubicBezTo>
                    <a:pt x="14" y="63"/>
                    <a:pt x="0" y="49"/>
                    <a:pt x="0" y="31"/>
                  </a:cubicBezTo>
                  <a:cubicBezTo>
                    <a:pt x="0" y="14"/>
                    <a:pt x="14" y="0"/>
                    <a:pt x="32" y="0"/>
                  </a:cubicBezTo>
                  <a:cubicBezTo>
                    <a:pt x="49" y="0"/>
                    <a:pt x="63" y="14"/>
                    <a:pt x="63" y="31"/>
                  </a:cubicBezTo>
                  <a:cubicBezTo>
                    <a:pt x="63" y="49"/>
                    <a:pt x="49" y="63"/>
                    <a:pt x="32" y="63"/>
                  </a:cubicBezTo>
                  <a:close/>
                  <a:moveTo>
                    <a:pt x="32" y="7"/>
                  </a:moveTo>
                  <a:cubicBezTo>
                    <a:pt x="18" y="7"/>
                    <a:pt x="7" y="18"/>
                    <a:pt x="7" y="31"/>
                  </a:cubicBezTo>
                  <a:cubicBezTo>
                    <a:pt x="7" y="45"/>
                    <a:pt x="18" y="56"/>
                    <a:pt x="32" y="56"/>
                  </a:cubicBezTo>
                  <a:cubicBezTo>
                    <a:pt x="45" y="56"/>
                    <a:pt x="56" y="45"/>
                    <a:pt x="56" y="31"/>
                  </a:cubicBezTo>
                  <a:cubicBezTo>
                    <a:pt x="56" y="18"/>
                    <a:pt x="45" y="7"/>
                    <a:pt x="3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47" name="Group 372" title="Chat icon">
            <a:extLst>
              <a:ext uri="{FF2B5EF4-FFF2-40B4-BE49-F238E27FC236}">
                <a16:creationId xmlns:a16="http://schemas.microsoft.com/office/drawing/2014/main" id="{FFF7093F-2967-E5F4-C757-5163CC71B337}"/>
              </a:ext>
            </a:extLst>
          </p:cNvPr>
          <p:cNvGrpSpPr>
            <a:grpSpLocks noChangeAspect="1"/>
          </p:cNvGrpSpPr>
          <p:nvPr/>
        </p:nvGrpSpPr>
        <p:grpSpPr bwMode="auto">
          <a:xfrm>
            <a:off x="8610600" y="1544693"/>
            <a:ext cx="618067" cy="594783"/>
            <a:chOff x="2652" y="4537"/>
            <a:chExt cx="584" cy="562"/>
          </a:xfrm>
          <a:solidFill>
            <a:schemeClr val="accent1"/>
          </a:solidFill>
        </p:grpSpPr>
        <p:sp>
          <p:nvSpPr>
            <p:cNvPr id="48" name="Freeform 373">
              <a:extLst>
                <a:ext uri="{FF2B5EF4-FFF2-40B4-BE49-F238E27FC236}">
                  <a16:creationId xmlns:a16="http://schemas.microsoft.com/office/drawing/2014/main" id="{7182D389-B10E-A6EA-25B1-6C94C02E07F7}"/>
                </a:ext>
              </a:extLst>
            </p:cNvPr>
            <p:cNvSpPr>
              <a:spLocks noEditPoints="1"/>
            </p:cNvSpPr>
            <p:nvPr/>
          </p:nvSpPr>
          <p:spPr bwMode="auto">
            <a:xfrm>
              <a:off x="2652" y="4731"/>
              <a:ext cx="368" cy="368"/>
            </a:xfrm>
            <a:custGeom>
              <a:avLst/>
              <a:gdLst>
                <a:gd name="T0" fmla="*/ 25 w 121"/>
                <a:gd name="T1" fmla="*/ 121 h 121"/>
                <a:gd name="T2" fmla="*/ 23 w 121"/>
                <a:gd name="T3" fmla="*/ 121 h 121"/>
                <a:gd name="T4" fmla="*/ 21 w 121"/>
                <a:gd name="T5" fmla="*/ 118 h 121"/>
                <a:gd name="T6" fmla="*/ 21 w 121"/>
                <a:gd name="T7" fmla="*/ 93 h 121"/>
                <a:gd name="T8" fmla="*/ 0 w 121"/>
                <a:gd name="T9" fmla="*/ 69 h 121"/>
                <a:gd name="T10" fmla="*/ 0 w 121"/>
                <a:gd name="T11" fmla="*/ 63 h 121"/>
                <a:gd name="T12" fmla="*/ 0 w 121"/>
                <a:gd name="T13" fmla="*/ 4 h 121"/>
                <a:gd name="T14" fmla="*/ 4 w 121"/>
                <a:gd name="T15" fmla="*/ 0 h 121"/>
                <a:gd name="T16" fmla="*/ 95 w 121"/>
                <a:gd name="T17" fmla="*/ 0 h 121"/>
                <a:gd name="T18" fmla="*/ 121 w 121"/>
                <a:gd name="T19" fmla="*/ 25 h 121"/>
                <a:gd name="T20" fmla="*/ 121 w 121"/>
                <a:gd name="T21" fmla="*/ 37 h 121"/>
                <a:gd name="T22" fmla="*/ 121 w 121"/>
                <a:gd name="T23" fmla="*/ 89 h 121"/>
                <a:gd name="T24" fmla="*/ 117 w 121"/>
                <a:gd name="T25" fmla="*/ 93 h 121"/>
                <a:gd name="T26" fmla="*/ 61 w 121"/>
                <a:gd name="T27" fmla="*/ 93 h 121"/>
                <a:gd name="T28" fmla="*/ 58 w 121"/>
                <a:gd name="T29" fmla="*/ 94 h 121"/>
                <a:gd name="T30" fmla="*/ 27 w 121"/>
                <a:gd name="T31" fmla="*/ 120 h 121"/>
                <a:gd name="T32" fmla="*/ 25 w 121"/>
                <a:gd name="T33" fmla="*/ 121 h 121"/>
                <a:gd name="T34" fmla="*/ 28 w 121"/>
                <a:gd name="T35" fmla="*/ 118 h 121"/>
                <a:gd name="T36" fmla="*/ 28 w 121"/>
                <a:gd name="T37" fmla="*/ 118 h 121"/>
                <a:gd name="T38" fmla="*/ 7 w 121"/>
                <a:gd name="T39" fmla="*/ 7 h 121"/>
                <a:gd name="T40" fmla="*/ 7 w 121"/>
                <a:gd name="T41" fmla="*/ 69 h 121"/>
                <a:gd name="T42" fmla="*/ 25 w 121"/>
                <a:gd name="T43" fmla="*/ 86 h 121"/>
                <a:gd name="T44" fmla="*/ 27 w 121"/>
                <a:gd name="T45" fmla="*/ 87 h 121"/>
                <a:gd name="T46" fmla="*/ 28 w 121"/>
                <a:gd name="T47" fmla="*/ 90 h 121"/>
                <a:gd name="T48" fmla="*/ 28 w 121"/>
                <a:gd name="T49" fmla="*/ 94 h 121"/>
                <a:gd name="T50" fmla="*/ 28 w 121"/>
                <a:gd name="T51" fmla="*/ 110 h 121"/>
                <a:gd name="T52" fmla="*/ 53 w 121"/>
                <a:gd name="T53" fmla="*/ 88 h 121"/>
                <a:gd name="T54" fmla="*/ 61 w 121"/>
                <a:gd name="T55" fmla="*/ 86 h 121"/>
                <a:gd name="T56" fmla="*/ 114 w 121"/>
                <a:gd name="T57" fmla="*/ 86 h 121"/>
                <a:gd name="T58" fmla="*/ 114 w 121"/>
                <a:gd name="T59" fmla="*/ 25 h 121"/>
                <a:gd name="T60" fmla="*/ 95 w 121"/>
                <a:gd name="T61" fmla="*/ 7 h 121"/>
                <a:gd name="T62" fmla="*/ 7 w 121"/>
                <a:gd name="T63" fmla="*/ 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21">
                  <a:moveTo>
                    <a:pt x="25" y="121"/>
                  </a:moveTo>
                  <a:cubicBezTo>
                    <a:pt x="24" y="121"/>
                    <a:pt x="23" y="121"/>
                    <a:pt x="23" y="121"/>
                  </a:cubicBezTo>
                  <a:cubicBezTo>
                    <a:pt x="22" y="120"/>
                    <a:pt x="21" y="119"/>
                    <a:pt x="21" y="118"/>
                  </a:cubicBezTo>
                  <a:cubicBezTo>
                    <a:pt x="21" y="93"/>
                    <a:pt x="21" y="93"/>
                    <a:pt x="21" y="93"/>
                  </a:cubicBezTo>
                  <a:cubicBezTo>
                    <a:pt x="9" y="91"/>
                    <a:pt x="0" y="81"/>
                    <a:pt x="0" y="69"/>
                  </a:cubicBezTo>
                  <a:cubicBezTo>
                    <a:pt x="0" y="63"/>
                    <a:pt x="0" y="63"/>
                    <a:pt x="0" y="63"/>
                  </a:cubicBezTo>
                  <a:cubicBezTo>
                    <a:pt x="0" y="4"/>
                    <a:pt x="0" y="4"/>
                    <a:pt x="0" y="4"/>
                  </a:cubicBezTo>
                  <a:cubicBezTo>
                    <a:pt x="0" y="2"/>
                    <a:pt x="1" y="0"/>
                    <a:pt x="4" y="0"/>
                  </a:cubicBezTo>
                  <a:cubicBezTo>
                    <a:pt x="95" y="0"/>
                    <a:pt x="95" y="0"/>
                    <a:pt x="95" y="0"/>
                  </a:cubicBezTo>
                  <a:cubicBezTo>
                    <a:pt x="109" y="0"/>
                    <a:pt x="121" y="11"/>
                    <a:pt x="121" y="25"/>
                  </a:cubicBezTo>
                  <a:cubicBezTo>
                    <a:pt x="121" y="37"/>
                    <a:pt x="121" y="37"/>
                    <a:pt x="121" y="37"/>
                  </a:cubicBezTo>
                  <a:cubicBezTo>
                    <a:pt x="121" y="89"/>
                    <a:pt x="121" y="89"/>
                    <a:pt x="121" y="89"/>
                  </a:cubicBezTo>
                  <a:cubicBezTo>
                    <a:pt x="121" y="91"/>
                    <a:pt x="119" y="93"/>
                    <a:pt x="117" y="93"/>
                  </a:cubicBezTo>
                  <a:cubicBezTo>
                    <a:pt x="61" y="93"/>
                    <a:pt x="61" y="93"/>
                    <a:pt x="61" y="93"/>
                  </a:cubicBezTo>
                  <a:cubicBezTo>
                    <a:pt x="60" y="93"/>
                    <a:pt x="59" y="93"/>
                    <a:pt x="58" y="94"/>
                  </a:cubicBezTo>
                  <a:cubicBezTo>
                    <a:pt x="27" y="120"/>
                    <a:pt x="27" y="120"/>
                    <a:pt x="27" y="120"/>
                  </a:cubicBezTo>
                  <a:cubicBezTo>
                    <a:pt x="26" y="121"/>
                    <a:pt x="25" y="121"/>
                    <a:pt x="25" y="121"/>
                  </a:cubicBezTo>
                  <a:close/>
                  <a:moveTo>
                    <a:pt x="28" y="118"/>
                  </a:moveTo>
                  <a:cubicBezTo>
                    <a:pt x="28" y="118"/>
                    <a:pt x="28" y="118"/>
                    <a:pt x="28" y="118"/>
                  </a:cubicBezTo>
                  <a:close/>
                  <a:moveTo>
                    <a:pt x="7" y="7"/>
                  </a:moveTo>
                  <a:cubicBezTo>
                    <a:pt x="7" y="69"/>
                    <a:pt x="7" y="69"/>
                    <a:pt x="7" y="69"/>
                  </a:cubicBezTo>
                  <a:cubicBezTo>
                    <a:pt x="7" y="78"/>
                    <a:pt x="15" y="86"/>
                    <a:pt x="25" y="86"/>
                  </a:cubicBezTo>
                  <a:cubicBezTo>
                    <a:pt x="26" y="86"/>
                    <a:pt x="27" y="87"/>
                    <a:pt x="27" y="87"/>
                  </a:cubicBezTo>
                  <a:cubicBezTo>
                    <a:pt x="28" y="88"/>
                    <a:pt x="28" y="89"/>
                    <a:pt x="28" y="90"/>
                  </a:cubicBezTo>
                  <a:cubicBezTo>
                    <a:pt x="28" y="94"/>
                    <a:pt x="28" y="94"/>
                    <a:pt x="28" y="94"/>
                  </a:cubicBezTo>
                  <a:cubicBezTo>
                    <a:pt x="28" y="110"/>
                    <a:pt x="28" y="110"/>
                    <a:pt x="28" y="110"/>
                  </a:cubicBezTo>
                  <a:cubicBezTo>
                    <a:pt x="53" y="88"/>
                    <a:pt x="53" y="88"/>
                    <a:pt x="53" y="88"/>
                  </a:cubicBezTo>
                  <a:cubicBezTo>
                    <a:pt x="55" y="87"/>
                    <a:pt x="58" y="86"/>
                    <a:pt x="61" y="86"/>
                  </a:cubicBezTo>
                  <a:cubicBezTo>
                    <a:pt x="114" y="86"/>
                    <a:pt x="114" y="86"/>
                    <a:pt x="114" y="86"/>
                  </a:cubicBezTo>
                  <a:cubicBezTo>
                    <a:pt x="114" y="25"/>
                    <a:pt x="114" y="25"/>
                    <a:pt x="114" y="25"/>
                  </a:cubicBezTo>
                  <a:cubicBezTo>
                    <a:pt x="114" y="15"/>
                    <a:pt x="105" y="7"/>
                    <a:pt x="95"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9" name="Freeform 374">
              <a:extLst>
                <a:ext uri="{FF2B5EF4-FFF2-40B4-BE49-F238E27FC236}">
                  <a16:creationId xmlns:a16="http://schemas.microsoft.com/office/drawing/2014/main" id="{D882B3CB-8879-6ED0-23C8-EE6B55CDDF00}"/>
                </a:ext>
              </a:extLst>
            </p:cNvPr>
            <p:cNvSpPr>
              <a:spLocks/>
            </p:cNvSpPr>
            <p:nvPr/>
          </p:nvSpPr>
          <p:spPr bwMode="auto">
            <a:xfrm>
              <a:off x="2868" y="4537"/>
              <a:ext cx="368" cy="368"/>
            </a:xfrm>
            <a:custGeom>
              <a:avLst/>
              <a:gdLst>
                <a:gd name="T0" fmla="*/ 96 w 121"/>
                <a:gd name="T1" fmla="*/ 121 h 121"/>
                <a:gd name="T2" fmla="*/ 94 w 121"/>
                <a:gd name="T3" fmla="*/ 120 h 121"/>
                <a:gd name="T4" fmla="*/ 62 w 121"/>
                <a:gd name="T5" fmla="*/ 94 h 121"/>
                <a:gd name="T6" fmla="*/ 60 w 121"/>
                <a:gd name="T7" fmla="*/ 93 h 121"/>
                <a:gd name="T8" fmla="*/ 57 w 121"/>
                <a:gd name="T9" fmla="*/ 89 h 121"/>
                <a:gd name="T10" fmla="*/ 60 w 121"/>
                <a:gd name="T11" fmla="*/ 86 h 121"/>
                <a:gd name="T12" fmla="*/ 67 w 121"/>
                <a:gd name="T13" fmla="*/ 88 h 121"/>
                <a:gd name="T14" fmla="*/ 92 w 121"/>
                <a:gd name="T15" fmla="*/ 110 h 121"/>
                <a:gd name="T16" fmla="*/ 92 w 121"/>
                <a:gd name="T17" fmla="*/ 89 h 121"/>
                <a:gd name="T18" fmla="*/ 96 w 121"/>
                <a:gd name="T19" fmla="*/ 86 h 121"/>
                <a:gd name="T20" fmla="*/ 114 w 121"/>
                <a:gd name="T21" fmla="*/ 86 h 121"/>
                <a:gd name="T22" fmla="*/ 114 w 121"/>
                <a:gd name="T23" fmla="*/ 25 h 121"/>
                <a:gd name="T24" fmla="*/ 96 w 121"/>
                <a:gd name="T25" fmla="*/ 7 h 121"/>
                <a:gd name="T26" fmla="*/ 7 w 121"/>
                <a:gd name="T27" fmla="*/ 7 h 121"/>
                <a:gd name="T28" fmla="*/ 7 w 121"/>
                <a:gd name="T29" fmla="*/ 53 h 121"/>
                <a:gd name="T30" fmla="*/ 3 w 121"/>
                <a:gd name="T31" fmla="*/ 57 h 121"/>
                <a:gd name="T32" fmla="*/ 0 w 121"/>
                <a:gd name="T33" fmla="*/ 53 h 121"/>
                <a:gd name="T34" fmla="*/ 0 w 121"/>
                <a:gd name="T35" fmla="*/ 4 h 121"/>
                <a:gd name="T36" fmla="*/ 4 w 121"/>
                <a:gd name="T37" fmla="*/ 0 h 121"/>
                <a:gd name="T38" fmla="*/ 96 w 121"/>
                <a:gd name="T39" fmla="*/ 0 h 121"/>
                <a:gd name="T40" fmla="*/ 121 w 121"/>
                <a:gd name="T41" fmla="*/ 25 h 121"/>
                <a:gd name="T42" fmla="*/ 121 w 121"/>
                <a:gd name="T43" fmla="*/ 33 h 121"/>
                <a:gd name="T44" fmla="*/ 121 w 121"/>
                <a:gd name="T45" fmla="*/ 88 h 121"/>
                <a:gd name="T46" fmla="*/ 117 w 121"/>
                <a:gd name="T47" fmla="*/ 93 h 121"/>
                <a:gd name="T48" fmla="*/ 100 w 121"/>
                <a:gd name="T49" fmla="*/ 93 h 121"/>
                <a:gd name="T50" fmla="*/ 100 w 121"/>
                <a:gd name="T51" fmla="*/ 118 h 121"/>
                <a:gd name="T52" fmla="*/ 98 w 121"/>
                <a:gd name="T53" fmla="*/ 121 h 121"/>
                <a:gd name="T54" fmla="*/ 96 w 121"/>
                <a:gd name="T55"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21">
                  <a:moveTo>
                    <a:pt x="96" y="121"/>
                  </a:moveTo>
                  <a:cubicBezTo>
                    <a:pt x="95" y="121"/>
                    <a:pt x="94" y="121"/>
                    <a:pt x="94" y="120"/>
                  </a:cubicBezTo>
                  <a:cubicBezTo>
                    <a:pt x="62" y="94"/>
                    <a:pt x="62" y="94"/>
                    <a:pt x="62" y="94"/>
                  </a:cubicBezTo>
                  <a:cubicBezTo>
                    <a:pt x="62" y="93"/>
                    <a:pt x="61" y="93"/>
                    <a:pt x="60" y="93"/>
                  </a:cubicBezTo>
                  <a:cubicBezTo>
                    <a:pt x="58" y="93"/>
                    <a:pt x="57" y="91"/>
                    <a:pt x="57" y="89"/>
                  </a:cubicBezTo>
                  <a:cubicBezTo>
                    <a:pt x="57" y="87"/>
                    <a:pt x="58" y="86"/>
                    <a:pt x="60" y="86"/>
                  </a:cubicBezTo>
                  <a:cubicBezTo>
                    <a:pt x="64" y="86"/>
                    <a:pt x="66" y="87"/>
                    <a:pt x="67" y="88"/>
                  </a:cubicBezTo>
                  <a:cubicBezTo>
                    <a:pt x="92" y="110"/>
                    <a:pt x="92" y="110"/>
                    <a:pt x="92" y="110"/>
                  </a:cubicBezTo>
                  <a:cubicBezTo>
                    <a:pt x="92" y="89"/>
                    <a:pt x="92" y="89"/>
                    <a:pt x="92" y="89"/>
                  </a:cubicBezTo>
                  <a:cubicBezTo>
                    <a:pt x="92" y="87"/>
                    <a:pt x="94" y="86"/>
                    <a:pt x="96" y="86"/>
                  </a:cubicBezTo>
                  <a:cubicBezTo>
                    <a:pt x="114" y="86"/>
                    <a:pt x="114" y="86"/>
                    <a:pt x="114" y="86"/>
                  </a:cubicBezTo>
                  <a:cubicBezTo>
                    <a:pt x="114" y="25"/>
                    <a:pt x="114" y="25"/>
                    <a:pt x="114" y="25"/>
                  </a:cubicBezTo>
                  <a:cubicBezTo>
                    <a:pt x="114" y="15"/>
                    <a:pt x="106" y="7"/>
                    <a:pt x="96" y="7"/>
                  </a:cubicBezTo>
                  <a:cubicBezTo>
                    <a:pt x="7" y="7"/>
                    <a:pt x="7" y="7"/>
                    <a:pt x="7" y="7"/>
                  </a:cubicBezTo>
                  <a:cubicBezTo>
                    <a:pt x="7" y="53"/>
                    <a:pt x="7" y="53"/>
                    <a:pt x="7" y="53"/>
                  </a:cubicBezTo>
                  <a:cubicBezTo>
                    <a:pt x="7" y="55"/>
                    <a:pt x="5" y="57"/>
                    <a:pt x="3" y="57"/>
                  </a:cubicBezTo>
                  <a:cubicBezTo>
                    <a:pt x="1" y="57"/>
                    <a:pt x="0" y="55"/>
                    <a:pt x="0" y="53"/>
                  </a:cubicBezTo>
                  <a:cubicBezTo>
                    <a:pt x="0" y="4"/>
                    <a:pt x="0" y="4"/>
                    <a:pt x="0" y="4"/>
                  </a:cubicBezTo>
                  <a:cubicBezTo>
                    <a:pt x="0" y="2"/>
                    <a:pt x="2" y="0"/>
                    <a:pt x="4" y="0"/>
                  </a:cubicBezTo>
                  <a:cubicBezTo>
                    <a:pt x="96" y="0"/>
                    <a:pt x="96" y="0"/>
                    <a:pt x="96" y="0"/>
                  </a:cubicBezTo>
                  <a:cubicBezTo>
                    <a:pt x="109" y="0"/>
                    <a:pt x="121" y="11"/>
                    <a:pt x="121" y="25"/>
                  </a:cubicBezTo>
                  <a:cubicBezTo>
                    <a:pt x="121" y="33"/>
                    <a:pt x="121" y="33"/>
                    <a:pt x="121" y="33"/>
                  </a:cubicBezTo>
                  <a:cubicBezTo>
                    <a:pt x="121" y="88"/>
                    <a:pt x="121" y="88"/>
                    <a:pt x="121" y="88"/>
                  </a:cubicBezTo>
                  <a:cubicBezTo>
                    <a:pt x="121" y="91"/>
                    <a:pt x="119" y="93"/>
                    <a:pt x="117" y="93"/>
                  </a:cubicBezTo>
                  <a:cubicBezTo>
                    <a:pt x="100" y="93"/>
                    <a:pt x="100" y="93"/>
                    <a:pt x="100" y="93"/>
                  </a:cubicBezTo>
                  <a:cubicBezTo>
                    <a:pt x="100" y="118"/>
                    <a:pt x="100" y="118"/>
                    <a:pt x="100" y="118"/>
                  </a:cubicBezTo>
                  <a:cubicBezTo>
                    <a:pt x="100" y="119"/>
                    <a:pt x="99" y="120"/>
                    <a:pt x="98" y="121"/>
                  </a:cubicBezTo>
                  <a:cubicBezTo>
                    <a:pt x="97" y="121"/>
                    <a:pt x="97" y="121"/>
                    <a:pt x="96"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pic>
        <p:nvPicPr>
          <p:cNvPr id="50" name="Picture Placeholder 122">
            <a:extLst>
              <a:ext uri="{FF2B5EF4-FFF2-40B4-BE49-F238E27FC236}">
                <a16:creationId xmlns:a16="http://schemas.microsoft.com/office/drawing/2014/main" id="{A8DEBC4C-4009-4B9A-32DB-AAAE25E79F00}"/>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a:xfrm>
            <a:off x="8610600" y="3330681"/>
            <a:ext cx="2465669" cy="2465673"/>
          </a:xfrm>
          <a:prstGeom prst="rect">
            <a:avLst/>
          </a:prstGeom>
        </p:spPr>
      </p:pic>
      <p:grpSp>
        <p:nvGrpSpPr>
          <p:cNvPr id="55" name="Group 350" title="Eye icon">
            <a:extLst>
              <a:ext uri="{FF2B5EF4-FFF2-40B4-BE49-F238E27FC236}">
                <a16:creationId xmlns:a16="http://schemas.microsoft.com/office/drawing/2014/main" id="{AE78DF76-6F45-705D-B685-BD5DD18EAC40}"/>
              </a:ext>
            </a:extLst>
          </p:cNvPr>
          <p:cNvGrpSpPr>
            <a:grpSpLocks noChangeAspect="1"/>
          </p:cNvGrpSpPr>
          <p:nvPr/>
        </p:nvGrpSpPr>
        <p:grpSpPr bwMode="auto">
          <a:xfrm>
            <a:off x="4753112" y="4016888"/>
            <a:ext cx="649817" cy="418041"/>
            <a:chOff x="731" y="5671"/>
            <a:chExt cx="614" cy="395"/>
          </a:xfrm>
          <a:solidFill>
            <a:schemeClr val="accent1"/>
          </a:solidFill>
        </p:grpSpPr>
        <p:sp>
          <p:nvSpPr>
            <p:cNvPr id="56" name="Freeform 351">
              <a:extLst>
                <a:ext uri="{FF2B5EF4-FFF2-40B4-BE49-F238E27FC236}">
                  <a16:creationId xmlns:a16="http://schemas.microsoft.com/office/drawing/2014/main" id="{FF93F923-1AE4-F215-076F-3B4A4C62D5F6}"/>
                </a:ext>
              </a:extLst>
            </p:cNvPr>
            <p:cNvSpPr>
              <a:spLocks noEditPoints="1"/>
            </p:cNvSpPr>
            <p:nvPr/>
          </p:nvSpPr>
          <p:spPr bwMode="auto">
            <a:xfrm>
              <a:off x="731" y="5671"/>
              <a:ext cx="614" cy="395"/>
            </a:xfrm>
            <a:custGeom>
              <a:avLst/>
              <a:gdLst>
                <a:gd name="T0" fmla="*/ 106 w 212"/>
                <a:gd name="T1" fmla="*/ 136 h 136"/>
                <a:gd name="T2" fmla="*/ 25 w 212"/>
                <a:gd name="T3" fmla="*/ 101 h 136"/>
                <a:gd name="T4" fmla="*/ 0 w 212"/>
                <a:gd name="T5" fmla="*/ 65 h 136"/>
                <a:gd name="T6" fmla="*/ 0 w 212"/>
                <a:gd name="T7" fmla="*/ 62 h 136"/>
                <a:gd name="T8" fmla="*/ 24 w 212"/>
                <a:gd name="T9" fmla="*/ 31 h 136"/>
                <a:gd name="T10" fmla="*/ 106 w 212"/>
                <a:gd name="T11" fmla="*/ 0 h 136"/>
                <a:gd name="T12" fmla="*/ 188 w 212"/>
                <a:gd name="T13" fmla="*/ 31 h 136"/>
                <a:gd name="T14" fmla="*/ 211 w 212"/>
                <a:gd name="T15" fmla="*/ 62 h 136"/>
                <a:gd name="T16" fmla="*/ 211 w 212"/>
                <a:gd name="T17" fmla="*/ 65 h 136"/>
                <a:gd name="T18" fmla="*/ 187 w 212"/>
                <a:gd name="T19" fmla="*/ 101 h 136"/>
                <a:gd name="T20" fmla="*/ 106 w 212"/>
                <a:gd name="T21" fmla="*/ 136 h 136"/>
                <a:gd name="T22" fmla="*/ 8 w 212"/>
                <a:gd name="T23" fmla="*/ 63 h 136"/>
                <a:gd name="T24" fmla="*/ 106 w 212"/>
                <a:gd name="T25" fmla="*/ 129 h 136"/>
                <a:gd name="T26" fmla="*/ 204 w 212"/>
                <a:gd name="T27" fmla="*/ 63 h 136"/>
                <a:gd name="T28" fmla="*/ 182 w 212"/>
                <a:gd name="T29" fmla="*/ 36 h 136"/>
                <a:gd name="T30" fmla="*/ 106 w 212"/>
                <a:gd name="T31" fmla="*/ 8 h 136"/>
                <a:gd name="T32" fmla="*/ 8 w 212"/>
                <a:gd name="T33" fmla="*/ 6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136">
                  <a:moveTo>
                    <a:pt x="106" y="136"/>
                  </a:moveTo>
                  <a:cubicBezTo>
                    <a:pt x="67" y="136"/>
                    <a:pt x="40" y="117"/>
                    <a:pt x="25" y="101"/>
                  </a:cubicBezTo>
                  <a:cubicBezTo>
                    <a:pt x="8" y="83"/>
                    <a:pt x="1" y="66"/>
                    <a:pt x="0" y="65"/>
                  </a:cubicBezTo>
                  <a:cubicBezTo>
                    <a:pt x="0" y="64"/>
                    <a:pt x="0" y="63"/>
                    <a:pt x="0" y="62"/>
                  </a:cubicBezTo>
                  <a:cubicBezTo>
                    <a:pt x="1" y="61"/>
                    <a:pt x="8" y="46"/>
                    <a:pt x="24" y="31"/>
                  </a:cubicBezTo>
                  <a:cubicBezTo>
                    <a:pt x="40" y="17"/>
                    <a:pt x="67" y="0"/>
                    <a:pt x="106" y="0"/>
                  </a:cubicBezTo>
                  <a:cubicBezTo>
                    <a:pt x="146" y="0"/>
                    <a:pt x="173" y="17"/>
                    <a:pt x="188" y="31"/>
                  </a:cubicBezTo>
                  <a:cubicBezTo>
                    <a:pt x="204" y="46"/>
                    <a:pt x="211" y="61"/>
                    <a:pt x="211" y="62"/>
                  </a:cubicBezTo>
                  <a:cubicBezTo>
                    <a:pt x="212" y="63"/>
                    <a:pt x="212" y="64"/>
                    <a:pt x="211" y="65"/>
                  </a:cubicBezTo>
                  <a:cubicBezTo>
                    <a:pt x="211" y="66"/>
                    <a:pt x="203" y="83"/>
                    <a:pt x="187" y="101"/>
                  </a:cubicBezTo>
                  <a:cubicBezTo>
                    <a:pt x="171" y="117"/>
                    <a:pt x="145" y="136"/>
                    <a:pt x="106" y="136"/>
                  </a:cubicBezTo>
                  <a:close/>
                  <a:moveTo>
                    <a:pt x="8" y="63"/>
                  </a:moveTo>
                  <a:cubicBezTo>
                    <a:pt x="13" y="74"/>
                    <a:pt x="43" y="129"/>
                    <a:pt x="106" y="129"/>
                  </a:cubicBezTo>
                  <a:cubicBezTo>
                    <a:pt x="169" y="129"/>
                    <a:pt x="199" y="73"/>
                    <a:pt x="204" y="63"/>
                  </a:cubicBezTo>
                  <a:cubicBezTo>
                    <a:pt x="201" y="59"/>
                    <a:pt x="195" y="48"/>
                    <a:pt x="182" y="36"/>
                  </a:cubicBezTo>
                  <a:cubicBezTo>
                    <a:pt x="162" y="17"/>
                    <a:pt x="136" y="8"/>
                    <a:pt x="106" y="8"/>
                  </a:cubicBezTo>
                  <a:cubicBezTo>
                    <a:pt x="41" y="8"/>
                    <a:pt x="13" y="54"/>
                    <a:pt x="8"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7" name="Freeform 352">
              <a:extLst>
                <a:ext uri="{FF2B5EF4-FFF2-40B4-BE49-F238E27FC236}">
                  <a16:creationId xmlns:a16="http://schemas.microsoft.com/office/drawing/2014/main" id="{FD524598-32A3-A80E-0086-97C4D93C29B2}"/>
                </a:ext>
              </a:extLst>
            </p:cNvPr>
            <p:cNvSpPr>
              <a:spLocks noEditPoints="1"/>
            </p:cNvSpPr>
            <p:nvPr/>
          </p:nvSpPr>
          <p:spPr bwMode="auto">
            <a:xfrm>
              <a:off x="864" y="5680"/>
              <a:ext cx="345" cy="348"/>
            </a:xfrm>
            <a:custGeom>
              <a:avLst/>
              <a:gdLst>
                <a:gd name="T0" fmla="*/ 60 w 119"/>
                <a:gd name="T1" fmla="*/ 120 h 120"/>
                <a:gd name="T2" fmla="*/ 0 w 119"/>
                <a:gd name="T3" fmla="*/ 60 h 120"/>
                <a:gd name="T4" fmla="*/ 60 w 119"/>
                <a:gd name="T5" fmla="*/ 0 h 120"/>
                <a:gd name="T6" fmla="*/ 119 w 119"/>
                <a:gd name="T7" fmla="*/ 60 h 120"/>
                <a:gd name="T8" fmla="*/ 60 w 119"/>
                <a:gd name="T9" fmla="*/ 120 h 120"/>
                <a:gd name="T10" fmla="*/ 60 w 119"/>
                <a:gd name="T11" fmla="*/ 8 h 120"/>
                <a:gd name="T12" fmla="*/ 8 w 119"/>
                <a:gd name="T13" fmla="*/ 60 h 120"/>
                <a:gd name="T14" fmla="*/ 60 w 119"/>
                <a:gd name="T15" fmla="*/ 112 h 120"/>
                <a:gd name="T16" fmla="*/ 112 w 119"/>
                <a:gd name="T17" fmla="*/ 60 h 120"/>
                <a:gd name="T18" fmla="*/ 60 w 119"/>
                <a:gd name="T19" fmla="*/ 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0">
                  <a:moveTo>
                    <a:pt x="60" y="120"/>
                  </a:moveTo>
                  <a:cubicBezTo>
                    <a:pt x="27" y="120"/>
                    <a:pt x="0" y="93"/>
                    <a:pt x="0" y="60"/>
                  </a:cubicBezTo>
                  <a:cubicBezTo>
                    <a:pt x="0" y="27"/>
                    <a:pt x="27" y="0"/>
                    <a:pt x="60" y="0"/>
                  </a:cubicBezTo>
                  <a:cubicBezTo>
                    <a:pt x="93" y="0"/>
                    <a:pt x="119" y="27"/>
                    <a:pt x="119" y="60"/>
                  </a:cubicBezTo>
                  <a:cubicBezTo>
                    <a:pt x="119" y="93"/>
                    <a:pt x="93" y="120"/>
                    <a:pt x="60" y="120"/>
                  </a:cubicBezTo>
                  <a:close/>
                  <a:moveTo>
                    <a:pt x="60" y="8"/>
                  </a:moveTo>
                  <a:cubicBezTo>
                    <a:pt x="31" y="8"/>
                    <a:pt x="8" y="31"/>
                    <a:pt x="8" y="60"/>
                  </a:cubicBezTo>
                  <a:cubicBezTo>
                    <a:pt x="8" y="89"/>
                    <a:pt x="31" y="112"/>
                    <a:pt x="60" y="112"/>
                  </a:cubicBezTo>
                  <a:cubicBezTo>
                    <a:pt x="88" y="112"/>
                    <a:pt x="112" y="89"/>
                    <a:pt x="112" y="60"/>
                  </a:cubicBezTo>
                  <a:cubicBezTo>
                    <a:pt x="112" y="31"/>
                    <a:pt x="88" y="8"/>
                    <a:pt x="6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8" name="Freeform 353">
              <a:extLst>
                <a:ext uri="{FF2B5EF4-FFF2-40B4-BE49-F238E27FC236}">
                  <a16:creationId xmlns:a16="http://schemas.microsoft.com/office/drawing/2014/main" id="{2E099A06-C4AA-C13C-3A88-F66A4046DE33}"/>
                </a:ext>
              </a:extLst>
            </p:cNvPr>
            <p:cNvSpPr>
              <a:spLocks noEditPoints="1"/>
            </p:cNvSpPr>
            <p:nvPr/>
          </p:nvSpPr>
          <p:spPr bwMode="auto">
            <a:xfrm>
              <a:off x="966" y="5781"/>
              <a:ext cx="141" cy="143"/>
            </a:xfrm>
            <a:custGeom>
              <a:avLst/>
              <a:gdLst>
                <a:gd name="T0" fmla="*/ 25 w 49"/>
                <a:gd name="T1" fmla="*/ 49 h 49"/>
                <a:gd name="T2" fmla="*/ 0 w 49"/>
                <a:gd name="T3" fmla="*/ 25 h 49"/>
                <a:gd name="T4" fmla="*/ 25 w 49"/>
                <a:gd name="T5" fmla="*/ 0 h 49"/>
                <a:gd name="T6" fmla="*/ 49 w 49"/>
                <a:gd name="T7" fmla="*/ 25 h 49"/>
                <a:gd name="T8" fmla="*/ 25 w 49"/>
                <a:gd name="T9" fmla="*/ 49 h 49"/>
                <a:gd name="T10" fmla="*/ 25 w 49"/>
                <a:gd name="T11" fmla="*/ 8 h 49"/>
                <a:gd name="T12" fmla="*/ 8 w 49"/>
                <a:gd name="T13" fmla="*/ 25 h 49"/>
                <a:gd name="T14" fmla="*/ 25 w 49"/>
                <a:gd name="T15" fmla="*/ 42 h 49"/>
                <a:gd name="T16" fmla="*/ 42 w 49"/>
                <a:gd name="T17" fmla="*/ 25 h 49"/>
                <a:gd name="T18" fmla="*/ 25 w 49"/>
                <a:gd name="T19"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9">
                  <a:moveTo>
                    <a:pt x="25" y="49"/>
                  </a:moveTo>
                  <a:cubicBezTo>
                    <a:pt x="11" y="49"/>
                    <a:pt x="0" y="38"/>
                    <a:pt x="0" y="25"/>
                  </a:cubicBezTo>
                  <a:cubicBezTo>
                    <a:pt x="0" y="11"/>
                    <a:pt x="11" y="0"/>
                    <a:pt x="25" y="0"/>
                  </a:cubicBezTo>
                  <a:cubicBezTo>
                    <a:pt x="38" y="0"/>
                    <a:pt x="49" y="11"/>
                    <a:pt x="49" y="25"/>
                  </a:cubicBezTo>
                  <a:cubicBezTo>
                    <a:pt x="49" y="38"/>
                    <a:pt x="38" y="49"/>
                    <a:pt x="25" y="49"/>
                  </a:cubicBezTo>
                  <a:close/>
                  <a:moveTo>
                    <a:pt x="25" y="8"/>
                  </a:moveTo>
                  <a:cubicBezTo>
                    <a:pt x="15" y="8"/>
                    <a:pt x="8" y="16"/>
                    <a:pt x="8" y="25"/>
                  </a:cubicBezTo>
                  <a:cubicBezTo>
                    <a:pt x="8" y="34"/>
                    <a:pt x="15" y="42"/>
                    <a:pt x="25" y="42"/>
                  </a:cubicBezTo>
                  <a:cubicBezTo>
                    <a:pt x="34" y="42"/>
                    <a:pt x="42" y="34"/>
                    <a:pt x="42" y="25"/>
                  </a:cubicBezTo>
                  <a:cubicBezTo>
                    <a:pt x="42" y="16"/>
                    <a:pt x="34" y="8"/>
                    <a:pt x="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38619313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9852BAD0-1EED-D812-4701-384AC2D876C6}"/>
              </a:ext>
            </a:extLst>
          </p:cNvPr>
          <p:cNvSpPr txBox="1">
            <a:spLocks/>
          </p:cNvSpPr>
          <p:nvPr/>
        </p:nvSpPr>
        <p:spPr>
          <a:xfrm>
            <a:off x="2938531" y="2036801"/>
            <a:ext cx="6303440" cy="1107996"/>
          </a:xfrm>
          <a:prstGeom prst="rect">
            <a:avLst/>
          </a:prstGeom>
        </p:spPr>
        <p:txBody>
          <a:bodyPr wrap="square" anchor="ctr">
            <a:spAutoFit/>
          </a:bodyPr>
          <a:lstStyle>
            <a:lvl1pPr marL="0" indent="0" algn="l" defTabSz="685835" rtl="0" eaLnBrk="1" latinLnBrk="0" hangingPunct="1">
              <a:lnSpc>
                <a:spcPct val="100000"/>
              </a:lnSpc>
              <a:spcBef>
                <a:spcPts val="0"/>
              </a:spcBef>
              <a:buClr>
                <a:schemeClr val="tx1"/>
              </a:buClr>
              <a:buFontTx/>
              <a:buNone/>
              <a:defRPr sz="1800" kern="1200">
                <a:solidFill>
                  <a:schemeClr val="tx1"/>
                </a:solidFill>
                <a:latin typeface="+mj-lt"/>
                <a:ea typeface="+mn-ea"/>
                <a:cs typeface="+mn-cs"/>
              </a:defRPr>
            </a:lvl1pPr>
            <a:lvl2pPr marL="137167" indent="-137167" algn="l" defTabSz="685835" rtl="0" eaLnBrk="1" latinLnBrk="0" hangingPunct="1">
              <a:lnSpc>
                <a:spcPct val="100000"/>
              </a:lnSpc>
              <a:spcBef>
                <a:spcPts val="300"/>
              </a:spcBef>
              <a:spcAft>
                <a:spcPts val="300"/>
              </a:spcAft>
              <a:buClr>
                <a:schemeClr val="accent1"/>
              </a:buClr>
              <a:buFont typeface="Arial" panose="020B0604020202020204" pitchFamily="34" charset="0"/>
              <a:buChar char="•"/>
              <a:defRPr sz="1425" kern="1200">
                <a:solidFill>
                  <a:schemeClr val="tx1"/>
                </a:solidFill>
                <a:latin typeface="+mn-lt"/>
                <a:ea typeface="+mn-ea"/>
                <a:cs typeface="+mn-cs"/>
              </a:defRPr>
            </a:lvl2pPr>
            <a:lvl3pPr marL="274334" indent="-137167" algn="l" defTabSz="685835" rtl="0" eaLnBrk="1" latinLnBrk="0" hangingPunct="1">
              <a:lnSpc>
                <a:spcPct val="100000"/>
              </a:lnSpc>
              <a:spcBef>
                <a:spcPts val="300"/>
              </a:spcBef>
              <a:spcAft>
                <a:spcPts val="300"/>
              </a:spcAft>
              <a:buClr>
                <a:schemeClr val="accent1"/>
              </a:buClr>
              <a:buFont typeface="Arial" panose="020B0604020202020204" pitchFamily="34" charset="0"/>
              <a:buChar char="•"/>
              <a:defRPr sz="1200" kern="1200">
                <a:solidFill>
                  <a:schemeClr val="tx1"/>
                </a:solidFill>
                <a:latin typeface="+mn-lt"/>
                <a:ea typeface="+mn-ea"/>
                <a:cs typeface="+mn-cs"/>
              </a:defRPr>
            </a:lvl3pPr>
            <a:lvl4pPr marL="411500" indent="-137167" algn="l" defTabSz="685835" rtl="0" eaLnBrk="1" latinLnBrk="0" hangingPunct="1">
              <a:lnSpc>
                <a:spcPct val="100000"/>
              </a:lnSpc>
              <a:spcBef>
                <a:spcPts val="300"/>
              </a:spcBef>
              <a:spcAft>
                <a:spcPts val="300"/>
              </a:spcAft>
              <a:buClr>
                <a:schemeClr val="accent1"/>
              </a:buClr>
              <a:buFont typeface="Arial" panose="020B0604020202020204" pitchFamily="34" charset="0"/>
              <a:buChar char="•"/>
              <a:defRPr sz="975" kern="1200">
                <a:solidFill>
                  <a:schemeClr val="tx1"/>
                </a:solidFill>
                <a:latin typeface="+mn-lt"/>
                <a:ea typeface="+mn-ea"/>
                <a:cs typeface="+mn-cs"/>
              </a:defRPr>
            </a:lvl4pPr>
            <a:lvl5pPr marL="548668" indent="-137167" algn="l" defTabSz="685835" rtl="0" eaLnBrk="1" latinLnBrk="0" hangingPunct="1">
              <a:lnSpc>
                <a:spcPct val="100000"/>
              </a:lnSpc>
              <a:spcBef>
                <a:spcPts val="300"/>
              </a:spcBef>
              <a:spcAft>
                <a:spcPts val="300"/>
              </a:spcAft>
              <a:buClr>
                <a:schemeClr val="accent1"/>
              </a:buClr>
              <a:buFont typeface="Arial" panose="020B0604020202020204" pitchFamily="34" charset="0"/>
              <a:buChar char="•"/>
              <a:defRPr sz="975" kern="1200" baseline="0">
                <a:solidFill>
                  <a:schemeClr val="tx1"/>
                </a:solidFill>
                <a:latin typeface="+mn-lt"/>
                <a:ea typeface="+mn-ea"/>
                <a:cs typeface="+mn-cs"/>
              </a:defRPr>
            </a:lvl5pPr>
            <a:lvl6pPr marL="685835" indent="-137167" algn="l" defTabSz="685835" rtl="0" eaLnBrk="1" latinLnBrk="0" hangingPunct="1">
              <a:lnSpc>
                <a:spcPct val="100000"/>
              </a:lnSpc>
              <a:spcBef>
                <a:spcPts val="300"/>
              </a:spcBef>
              <a:spcAft>
                <a:spcPts val="300"/>
              </a:spcAft>
              <a:buClr>
                <a:schemeClr val="accent1"/>
              </a:buClr>
              <a:buFont typeface="Arial" panose="020B0604020202020204" pitchFamily="34" charset="0"/>
              <a:buChar char="•"/>
              <a:defRPr sz="975" kern="1200">
                <a:solidFill>
                  <a:schemeClr val="tx1"/>
                </a:solidFill>
                <a:latin typeface="+mn-lt"/>
                <a:ea typeface="+mn-ea"/>
                <a:cs typeface="+mn-cs"/>
              </a:defRPr>
            </a:lvl6pPr>
            <a:lvl7pPr marL="823001" indent="-137167" algn="l" defTabSz="685835" rtl="0" eaLnBrk="1" latinLnBrk="0" hangingPunct="1">
              <a:lnSpc>
                <a:spcPct val="100000"/>
              </a:lnSpc>
              <a:spcBef>
                <a:spcPts val="300"/>
              </a:spcBef>
              <a:spcAft>
                <a:spcPts val="300"/>
              </a:spcAft>
              <a:buClr>
                <a:schemeClr val="accent1"/>
              </a:buClr>
              <a:buFont typeface="Arial" panose="020B0604020202020204" pitchFamily="34" charset="0"/>
              <a:buChar char="•"/>
              <a:defRPr sz="975" kern="1200">
                <a:solidFill>
                  <a:schemeClr val="tx1"/>
                </a:solidFill>
                <a:latin typeface="+mn-lt"/>
                <a:ea typeface="+mn-ea"/>
                <a:cs typeface="+mn-cs"/>
              </a:defRPr>
            </a:lvl7pPr>
            <a:lvl8pPr marL="960168" indent="-137167" algn="l" defTabSz="685835" rtl="0" eaLnBrk="1" latinLnBrk="0" hangingPunct="1">
              <a:lnSpc>
                <a:spcPct val="100000"/>
              </a:lnSpc>
              <a:spcBef>
                <a:spcPts val="300"/>
              </a:spcBef>
              <a:spcAft>
                <a:spcPts val="300"/>
              </a:spcAft>
              <a:buClr>
                <a:schemeClr val="accent1"/>
              </a:buClr>
              <a:buFont typeface="Arial" panose="020B0604020202020204" pitchFamily="34" charset="0"/>
              <a:buChar char="•"/>
              <a:defRPr sz="975" kern="1200">
                <a:solidFill>
                  <a:schemeClr val="tx1"/>
                </a:solidFill>
                <a:latin typeface="+mn-lt"/>
                <a:ea typeface="+mn-ea"/>
                <a:cs typeface="+mn-cs"/>
              </a:defRPr>
            </a:lvl8pPr>
            <a:lvl9pPr marL="960168" indent="0" algn="l" defTabSz="685835" rtl="0" eaLnBrk="1" latinLnBrk="0" hangingPunct="1">
              <a:lnSpc>
                <a:spcPct val="90000"/>
              </a:lnSpc>
              <a:spcBef>
                <a:spcPts val="375"/>
              </a:spcBef>
              <a:buClr>
                <a:schemeClr val="accent1"/>
              </a:buClr>
              <a:buFont typeface="Arial" panose="020B0604020202020204" pitchFamily="34" charset="0"/>
              <a:buNone/>
              <a:defRPr sz="1000" kern="1200">
                <a:solidFill>
                  <a:schemeClr val="tx1"/>
                </a:solidFill>
                <a:latin typeface="+mn-lt"/>
                <a:ea typeface="+mn-ea"/>
                <a:cs typeface="+mn-cs"/>
              </a:defRPr>
            </a:lvl9pPr>
          </a:lstStyle>
          <a:p>
            <a:pPr algn="ctr"/>
            <a:r>
              <a:rPr lang="en-US" sz="6600">
                <a:solidFill>
                  <a:srgbClr val="5C9A1B"/>
                </a:solidFill>
                <a:latin typeface="Calibri" panose="020F0502020204030204" pitchFamily="34" charset="0"/>
                <a:cs typeface="Calibri" panose="020F0502020204030204" pitchFamily="34" charset="0"/>
              </a:rPr>
              <a:t>Thank you!</a:t>
            </a:r>
          </a:p>
        </p:txBody>
      </p:sp>
      <p:pic>
        <p:nvPicPr>
          <p:cNvPr id="6" name="Picture 5">
            <a:extLst>
              <a:ext uri="{FF2B5EF4-FFF2-40B4-BE49-F238E27FC236}">
                <a16:creationId xmlns:a16="http://schemas.microsoft.com/office/drawing/2014/main" id="{981556F2-9AF6-348B-A833-24CC069BA1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78350" y="4009545"/>
            <a:ext cx="1866751" cy="529325"/>
          </a:xfrm>
          <a:prstGeom prst="rect">
            <a:avLst/>
          </a:prstGeom>
        </p:spPr>
      </p:pic>
      <p:sp>
        <p:nvSpPr>
          <p:cNvPr id="3" name="TextBox 2">
            <a:extLst>
              <a:ext uri="{FF2B5EF4-FFF2-40B4-BE49-F238E27FC236}">
                <a16:creationId xmlns:a16="http://schemas.microsoft.com/office/drawing/2014/main" id="{2D215BAC-5DAB-A5CC-84AB-9FB51CACB09F}"/>
              </a:ext>
            </a:extLst>
          </p:cNvPr>
          <p:cNvSpPr txBox="1"/>
          <p:nvPr/>
        </p:nvSpPr>
        <p:spPr>
          <a:xfrm>
            <a:off x="3050381" y="3115505"/>
            <a:ext cx="6100762" cy="461665"/>
          </a:xfrm>
          <a:prstGeom prst="rect">
            <a:avLst/>
          </a:prstGeom>
          <a:noFill/>
        </p:spPr>
        <p:txBody>
          <a:bodyPr wrap="square">
            <a:spAutoFit/>
          </a:bodyPr>
          <a:lstStyle/>
          <a:p>
            <a:pPr algn="ctr"/>
            <a:r>
              <a:rPr lang="en-US" sz="2400"/>
              <a:t>We do well by doing good for veterans.</a:t>
            </a:r>
          </a:p>
        </p:txBody>
      </p:sp>
    </p:spTree>
    <p:extLst>
      <p:ext uri="{BB962C8B-B14F-4D97-AF65-F5344CB8AC3E}">
        <p14:creationId xmlns:p14="http://schemas.microsoft.com/office/powerpoint/2010/main" val="4113046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127D34D-6871-A27C-FF51-0CA35FEF3A8F}"/>
              </a:ext>
            </a:extLst>
          </p:cNvPr>
          <p:cNvSpPr>
            <a:spLocks noGrp="1"/>
          </p:cNvSpPr>
          <p:nvPr>
            <p:ph type="body" sz="quarter" idx="12"/>
          </p:nvPr>
        </p:nvSpPr>
        <p:spPr/>
        <p:txBody>
          <a:bodyPr/>
          <a:lstStyle/>
          <a:p>
            <a:r>
              <a:rPr lang="en-US"/>
              <a:t>VSO basics and getting started</a:t>
            </a:r>
          </a:p>
        </p:txBody>
      </p:sp>
      <p:pic>
        <p:nvPicPr>
          <p:cNvPr id="13" name="Picture 2">
            <a:extLst>
              <a:ext uri="{FF2B5EF4-FFF2-40B4-BE49-F238E27FC236}">
                <a16:creationId xmlns:a16="http://schemas.microsoft.com/office/drawing/2014/main" id="{8D635448-4960-0259-DCA6-E37F18CE4C9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655" y="21772"/>
            <a:ext cx="7315200" cy="69532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Placeholder 8" descr="A picture containing person, clothing, outdoor, human face&#10;&#10;Description automatically generated">
            <a:extLst>
              <a:ext uri="{FF2B5EF4-FFF2-40B4-BE49-F238E27FC236}">
                <a16:creationId xmlns:a16="http://schemas.microsoft.com/office/drawing/2014/main" id="{79FA4E79-EFEC-F870-6DAB-B528D0D6CC03}"/>
              </a:ext>
            </a:extLst>
          </p:cNvPr>
          <p:cNvPicPr>
            <a:picLocks noGrp="1" noChangeAspect="1"/>
          </p:cNvPicPr>
          <p:nvPr>
            <p:ph type="pic" sz="quarter" idx="10"/>
          </p:nvPr>
        </p:nvPicPr>
        <p:blipFill rotWithShape="1">
          <a:blip r:embed="rId4" cstate="print">
            <a:extLst>
              <a:ext uri="{28A0092B-C50C-407E-A947-70E740481C1C}">
                <a14:useLocalDpi xmlns:a14="http://schemas.microsoft.com/office/drawing/2010/main"/>
              </a:ext>
            </a:extLst>
          </a:blip>
          <a:srcRect l="10358" t="28206" r="13067" b="-229"/>
          <a:stretch/>
        </p:blipFill>
        <p:spPr>
          <a:xfrm>
            <a:off x="7329488" y="0"/>
            <a:ext cx="4862512" cy="6858000"/>
          </a:xfrm>
        </p:spPr>
      </p:pic>
    </p:spTree>
    <p:extLst>
      <p:ext uri="{BB962C8B-B14F-4D97-AF65-F5344CB8AC3E}">
        <p14:creationId xmlns:p14="http://schemas.microsoft.com/office/powerpoint/2010/main" val="18151279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9537E-1B7C-9228-86A0-D845047F326B}"/>
              </a:ext>
            </a:extLst>
          </p:cNvPr>
          <p:cNvSpPr>
            <a:spLocks noGrp="1"/>
          </p:cNvSpPr>
          <p:nvPr>
            <p:ph type="title"/>
          </p:nvPr>
        </p:nvSpPr>
        <p:spPr/>
        <p:txBody>
          <a:bodyPr/>
          <a:lstStyle/>
          <a:p>
            <a:r>
              <a:rPr lang="en-US"/>
              <a:t>Sources</a:t>
            </a:r>
          </a:p>
        </p:txBody>
      </p:sp>
      <p:sp>
        <p:nvSpPr>
          <p:cNvPr id="6" name="Text Placeholder 5">
            <a:extLst>
              <a:ext uri="{FF2B5EF4-FFF2-40B4-BE49-F238E27FC236}">
                <a16:creationId xmlns:a16="http://schemas.microsoft.com/office/drawing/2014/main" id="{F147878C-BF62-C789-9487-8DF9D3BB5059}"/>
              </a:ext>
            </a:extLst>
          </p:cNvPr>
          <p:cNvSpPr>
            <a:spLocks noGrp="1"/>
          </p:cNvSpPr>
          <p:nvPr>
            <p:ph type="body" sz="quarter" idx="13"/>
          </p:nvPr>
        </p:nvSpPr>
        <p:spPr/>
        <p:txBody>
          <a:bodyPr>
            <a:noAutofit/>
          </a:bodyPr>
          <a:lstStyle/>
          <a:p>
            <a:pPr marL="342900" indent="-342900">
              <a:buAutoNum type="arabicPeriod"/>
            </a:pPr>
            <a:r>
              <a:rPr lang="en-US" sz="1600"/>
              <a:t>“Veteran Service Organizations (VSOs): Frequently Asked Questions,” Congressional Research Service, published November 1, 2022, last accessed March 9, 2023, </a:t>
            </a:r>
            <a:r>
              <a:rPr lang="en-US" sz="1600">
                <a:hlinkClick r:id="rId2"/>
              </a:rPr>
              <a:t>crsreports.congress.gov/product/pdf/R/R46412</a:t>
            </a:r>
            <a:r>
              <a:rPr lang="en-US" sz="1600"/>
              <a:t>.</a:t>
            </a:r>
          </a:p>
          <a:p>
            <a:pPr marL="342900" indent="-342900">
              <a:buAutoNum type="arabicPeriod"/>
            </a:pPr>
            <a:r>
              <a:rPr lang="en-US" sz="1600"/>
              <a:t>”Traditional Veteran Service Organizations,” Veteran Affairs, last accessed March 9, 2023, </a:t>
            </a:r>
            <a:r>
              <a:rPr lang="en-US" sz="1600">
                <a:hlinkClick r:id="rId3"/>
              </a:rPr>
              <a:t>www.va.gov/ve/docs/traditionalVeteranOrganizations.pdf</a:t>
            </a:r>
            <a:r>
              <a:rPr lang="en-US" sz="1600"/>
              <a:t>. </a:t>
            </a:r>
          </a:p>
          <a:p>
            <a:pPr marL="342900" indent="-342900">
              <a:buAutoNum type="arabicPeriod"/>
            </a:pPr>
            <a:r>
              <a:rPr lang="en-US" sz="1600">
                <a:cs typeface="Calibri" panose="020F0502020204030204"/>
              </a:rPr>
              <a:t>"About Us," American Legion, last accessed March 27, 2023, </a:t>
            </a:r>
            <a:r>
              <a:rPr lang="en-US" sz="1600">
                <a:ea typeface="+mn-lt"/>
                <a:cs typeface="+mn-lt"/>
                <a:hlinkClick r:id="rId4"/>
              </a:rPr>
              <a:t>www.legion.org/presscenter/about#:~:text=The%20American%20Legion%20is%20the,posts%20in%20communities%20throughout%20America</a:t>
            </a:r>
            <a:r>
              <a:rPr lang="en-US" sz="1600">
                <a:ea typeface="+mn-lt"/>
                <a:cs typeface="+mn-lt"/>
              </a:rPr>
              <a:t>. </a:t>
            </a:r>
          </a:p>
          <a:p>
            <a:pPr marL="342900" indent="-342900">
              <a:buAutoNum type="arabicPeriod"/>
            </a:pPr>
            <a:r>
              <a:rPr lang="en-US" sz="1600">
                <a:cs typeface="Calibri" panose="020F0502020204030204"/>
              </a:rPr>
              <a:t>"Fact Sheet," Veterans of Foreign Wars, last accessed March 27, 2023, </a:t>
            </a:r>
            <a:r>
              <a:rPr lang="en-US" sz="1600">
                <a:ea typeface="+mn-lt"/>
                <a:cs typeface="+mn-lt"/>
                <a:hlinkClick r:id="rId5"/>
              </a:rPr>
              <a:t>vfworg-cdn.azureedge.net/-/media/VFWSite/Files/Media-and-Events/Press-Room/VFWFactSheet.pdf?la=en&amp;v=1&amp;d=20230207T161255Z</a:t>
            </a:r>
            <a:r>
              <a:rPr lang="en-US" sz="1600">
                <a:ea typeface="+mn-lt"/>
                <a:cs typeface="+mn-lt"/>
              </a:rPr>
              <a:t>. </a:t>
            </a:r>
          </a:p>
          <a:p>
            <a:pPr marL="342900" indent="-342900">
              <a:buAutoNum type="arabicPeriod"/>
            </a:pPr>
            <a:r>
              <a:rPr lang="en-US" sz="1600">
                <a:ea typeface="+mn-lt"/>
                <a:cs typeface="+mn-lt"/>
              </a:rPr>
              <a:t>"2021 Annual Report," Disabled Veterans of America, published 2021, last accessed March 27, 2023, </a:t>
            </a:r>
            <a:r>
              <a:rPr lang="en-US" sz="1600">
                <a:ea typeface="+mn-lt"/>
                <a:cs typeface="+mn-lt"/>
                <a:hlinkClick r:id="rId6"/>
              </a:rPr>
              <a:t>www.dav.org/wp-content/uploads/2021_Annual_Report.pdf</a:t>
            </a:r>
            <a:r>
              <a:rPr lang="en-US" sz="1600">
                <a:ea typeface="+mn-lt"/>
                <a:cs typeface="+mn-lt"/>
              </a:rPr>
              <a:t>. </a:t>
            </a:r>
          </a:p>
          <a:p>
            <a:pPr marL="342900" indent="-342900">
              <a:buAutoNum type="arabicPeriod"/>
            </a:pPr>
            <a:r>
              <a:rPr lang="en-US" sz="1600">
                <a:ea typeface="+mn-lt"/>
                <a:cs typeface="+mn-lt"/>
              </a:rPr>
              <a:t>"Membership," Paralyzed Veterans of America, last accessed March 27, 2023, </a:t>
            </a:r>
            <a:r>
              <a:rPr lang="en-US" sz="1600">
                <a:ea typeface="+mn-lt"/>
                <a:cs typeface="+mn-lt"/>
                <a:hlinkClick r:id="rId7"/>
              </a:rPr>
              <a:t>pva.org/find-support/membership/</a:t>
            </a:r>
            <a:r>
              <a:rPr lang="en-US" sz="1600">
                <a:ea typeface="+mn-lt"/>
                <a:cs typeface="+mn-lt"/>
              </a:rPr>
              <a:t>. </a:t>
            </a:r>
          </a:p>
          <a:p>
            <a:pPr marL="342900" indent="-342900">
              <a:buAutoNum type="arabicPeriod"/>
            </a:pPr>
            <a:r>
              <a:rPr lang="en-US" sz="1600">
                <a:ea typeface="+mn-lt"/>
                <a:cs typeface="+mn-lt"/>
              </a:rPr>
              <a:t>"About AMVETS," American Veterans, last accessed March 27, 2023, </a:t>
            </a:r>
            <a:r>
              <a:rPr lang="en-US" sz="1600">
                <a:ea typeface="+mn-lt"/>
                <a:cs typeface="+mn-lt"/>
                <a:hlinkClick r:id="rId8"/>
              </a:rPr>
              <a:t>www.amvets.org/about</a:t>
            </a:r>
            <a:r>
              <a:rPr lang="en-US" sz="1600">
                <a:ea typeface="+mn-lt"/>
                <a:cs typeface="+mn-lt"/>
              </a:rPr>
              <a:t>. </a:t>
            </a:r>
          </a:p>
          <a:p>
            <a:pPr marL="342900" indent="-342900">
              <a:buAutoNum type="arabicPeriod"/>
            </a:pPr>
            <a:r>
              <a:rPr lang="en-US" sz="1600">
                <a:ea typeface="+mn-lt"/>
                <a:cs typeface="+mn-lt"/>
              </a:rPr>
              <a:t>"Vietnam Veterans of America," Wikipedia, last accessed March 27, 2023, </a:t>
            </a:r>
            <a:r>
              <a:rPr lang="en-US" sz="1600">
                <a:ea typeface="+mn-lt"/>
                <a:cs typeface="+mn-lt"/>
                <a:hlinkClick r:id="rId9"/>
              </a:rPr>
              <a:t>en.wikipedia.org/wiki/Vietnam_Veterans_of_America#:~:text=VVA%20has%20organizing%20councils%20in,more%20than%2085%2C000%20individual%20members</a:t>
            </a:r>
            <a:r>
              <a:rPr lang="en-US" sz="1600">
                <a:ea typeface="+mn-lt"/>
                <a:cs typeface="+mn-lt"/>
              </a:rPr>
              <a:t>. </a:t>
            </a:r>
          </a:p>
        </p:txBody>
      </p:sp>
      <p:sp>
        <p:nvSpPr>
          <p:cNvPr id="3" name="Footer Placeholder 2">
            <a:extLst>
              <a:ext uri="{FF2B5EF4-FFF2-40B4-BE49-F238E27FC236}">
                <a16:creationId xmlns:a16="http://schemas.microsoft.com/office/drawing/2014/main" id="{F0A51604-581A-4A2F-F3A4-363D8FA37E53}"/>
              </a:ext>
            </a:extLst>
          </p:cNvPr>
          <p:cNvSpPr>
            <a:spLocks noGrp="1"/>
          </p:cNvSpPr>
          <p:nvPr>
            <p:ph type="ftr" sz="quarter" idx="16"/>
          </p:nvPr>
        </p:nvSpPr>
        <p:spPr/>
        <p:txBody>
          <a:bodyPr/>
          <a:lstStyle/>
          <a:p>
            <a:pPr algn="l"/>
            <a:r>
              <a:rPr lang="en-US"/>
              <a:t>For agent use only. Confidential and proprietary. Do not distribute.</a:t>
            </a:r>
          </a:p>
        </p:txBody>
      </p:sp>
      <p:sp>
        <p:nvSpPr>
          <p:cNvPr id="4" name="Slide Number Placeholder 3">
            <a:extLst>
              <a:ext uri="{FF2B5EF4-FFF2-40B4-BE49-F238E27FC236}">
                <a16:creationId xmlns:a16="http://schemas.microsoft.com/office/drawing/2014/main" id="{943A713D-3C62-9AE7-30A5-FE3ACED41EB7}"/>
              </a:ext>
            </a:extLst>
          </p:cNvPr>
          <p:cNvSpPr>
            <a:spLocks noGrp="1"/>
          </p:cNvSpPr>
          <p:nvPr>
            <p:ph type="sldNum" sz="quarter" idx="15"/>
          </p:nvPr>
        </p:nvSpPr>
        <p:spPr/>
        <p:txBody>
          <a:bodyPr/>
          <a:lstStyle/>
          <a:p>
            <a:fld id="{5CF949D5-5359-954F-9CD0-E59B900CC304}" type="slidenum">
              <a:rPr lang="en-US" smtClean="0"/>
              <a:t>30</a:t>
            </a:fld>
            <a:endParaRPr lang="en-US"/>
          </a:p>
        </p:txBody>
      </p:sp>
    </p:spTree>
    <p:extLst>
      <p:ext uri="{BB962C8B-B14F-4D97-AF65-F5344CB8AC3E}">
        <p14:creationId xmlns:p14="http://schemas.microsoft.com/office/powerpoint/2010/main" val="2044777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81E7D-A3A1-3869-F201-ECF1772BA537}"/>
              </a:ext>
            </a:extLst>
          </p:cNvPr>
          <p:cNvSpPr>
            <a:spLocks noGrp="1"/>
          </p:cNvSpPr>
          <p:nvPr>
            <p:ph type="title"/>
          </p:nvPr>
        </p:nvSpPr>
        <p:spPr/>
        <p:txBody>
          <a:bodyPr/>
          <a:lstStyle/>
          <a:p>
            <a:r>
              <a:rPr lang="en-US"/>
              <a:t>VSOs defined</a:t>
            </a:r>
            <a:r>
              <a:rPr lang="en-US" baseline="30000"/>
              <a:t>1</a:t>
            </a:r>
            <a:endParaRPr lang="en-US"/>
          </a:p>
        </p:txBody>
      </p:sp>
      <p:sp>
        <p:nvSpPr>
          <p:cNvPr id="8" name="Text Placeholder 7">
            <a:extLst>
              <a:ext uri="{FF2B5EF4-FFF2-40B4-BE49-F238E27FC236}">
                <a16:creationId xmlns:a16="http://schemas.microsoft.com/office/drawing/2014/main" id="{1273F406-BF08-90D3-04E2-0F5869C57778}"/>
              </a:ext>
            </a:extLst>
          </p:cNvPr>
          <p:cNvSpPr>
            <a:spLocks noGrp="1"/>
          </p:cNvSpPr>
          <p:nvPr>
            <p:ph type="body" sz="quarter" idx="16"/>
          </p:nvPr>
        </p:nvSpPr>
        <p:spPr>
          <a:xfrm>
            <a:off x="685800" y="1463040"/>
            <a:ext cx="5385816" cy="1965960"/>
          </a:xfrm>
        </p:spPr>
        <p:txBody>
          <a:bodyPr/>
          <a:lstStyle/>
          <a:p>
            <a:r>
              <a:rPr lang="en-US">
                <a:solidFill>
                  <a:srgbClr val="5C9A1B"/>
                </a:solidFill>
              </a:rPr>
              <a:t>Organizations that aid and serve: </a:t>
            </a:r>
          </a:p>
          <a:p>
            <a:pPr lvl="1"/>
            <a:r>
              <a:rPr lang="en-US"/>
              <a:t>Veterans</a:t>
            </a:r>
          </a:p>
          <a:p>
            <a:pPr lvl="1"/>
            <a:r>
              <a:rPr lang="en-US"/>
              <a:t>Service members</a:t>
            </a:r>
          </a:p>
          <a:p>
            <a:pPr lvl="1"/>
            <a:r>
              <a:rPr lang="en-US"/>
              <a:t>Dependents</a:t>
            </a:r>
          </a:p>
          <a:p>
            <a:pPr lvl="1"/>
            <a:r>
              <a:rPr lang="en-US"/>
              <a:t>Survivors </a:t>
            </a:r>
          </a:p>
          <a:p>
            <a:pPr lvl="1"/>
            <a:endParaRPr lang="en-US"/>
          </a:p>
          <a:p>
            <a:endParaRPr lang="en-US"/>
          </a:p>
        </p:txBody>
      </p:sp>
      <p:sp>
        <p:nvSpPr>
          <p:cNvPr id="9" name="Text Placeholder 8">
            <a:extLst>
              <a:ext uri="{FF2B5EF4-FFF2-40B4-BE49-F238E27FC236}">
                <a16:creationId xmlns:a16="http://schemas.microsoft.com/office/drawing/2014/main" id="{453CB46A-BBEE-E373-EA7E-E571EEDB2FFD}"/>
              </a:ext>
            </a:extLst>
          </p:cNvPr>
          <p:cNvSpPr>
            <a:spLocks noGrp="1"/>
          </p:cNvSpPr>
          <p:nvPr>
            <p:ph type="body" sz="quarter" idx="17"/>
          </p:nvPr>
        </p:nvSpPr>
        <p:spPr/>
        <p:txBody>
          <a:bodyPr/>
          <a:lstStyle/>
          <a:p>
            <a:r>
              <a:rPr lang="en-US">
                <a:solidFill>
                  <a:schemeClr val="accent2"/>
                </a:solidFill>
                <a:latin typeface="Calibri" panose="020F0502020204030204" pitchFamily="34" charset="0"/>
                <a:ea typeface="Calibri" panose="020F0502020204030204" pitchFamily="34" charset="0"/>
                <a:cs typeface="Times New Roman" panose="02020603050405020304" pitchFamily="18" charset="0"/>
              </a:rPr>
              <a:t>Fall into 1+ of these categories</a:t>
            </a:r>
            <a:r>
              <a:rPr lang="en-US" sz="1800">
                <a:solidFill>
                  <a:schemeClr val="accent2"/>
                </a:solidFill>
                <a:effectLst/>
                <a:latin typeface="Calibri" panose="020F0502020204030204" pitchFamily="34" charset="0"/>
                <a:ea typeface="Calibri" panose="020F0502020204030204" pitchFamily="34" charset="0"/>
                <a:cs typeface="Times New Roman" panose="02020603050405020304" pitchFamily="18" charset="0"/>
              </a:rPr>
              <a:t>: </a:t>
            </a:r>
          </a:p>
          <a:p>
            <a:pPr lvl="1"/>
            <a:r>
              <a:rPr lang="en-US"/>
              <a:t>Congressionally chartered organizations</a:t>
            </a:r>
          </a:p>
          <a:p>
            <a:pPr lvl="1"/>
            <a:r>
              <a:rPr lang="en-US"/>
              <a:t>Organizations recognized by Veterans Affairs (VA)</a:t>
            </a:r>
          </a:p>
          <a:p>
            <a:pPr lvl="1"/>
            <a:r>
              <a:rPr lang="en-US"/>
              <a:t>Organizations recognized by VA to prepare, present and prosecute claims</a:t>
            </a:r>
          </a:p>
          <a:p>
            <a:pPr lvl="1"/>
            <a:r>
              <a:rPr lang="en-US"/>
              <a:t>National organizations</a:t>
            </a:r>
          </a:p>
          <a:p>
            <a:pPr lvl="1"/>
            <a:r>
              <a:rPr lang="en-US"/>
              <a:t>State, county or tribal governmental organizations</a:t>
            </a:r>
          </a:p>
          <a:p>
            <a:pPr lvl="1"/>
            <a:r>
              <a:rPr lang="en-US"/>
              <a:t>Regional or local organizations</a:t>
            </a:r>
          </a:p>
          <a:p>
            <a:pPr lvl="1"/>
            <a:r>
              <a:rPr lang="en-US"/>
              <a:t>Nonprofit organizations</a:t>
            </a:r>
          </a:p>
          <a:p>
            <a:pPr marL="0" lvl="1" indent="0">
              <a:buNone/>
            </a:pPr>
            <a:endParaRPr lang="en-US"/>
          </a:p>
        </p:txBody>
      </p:sp>
      <p:sp>
        <p:nvSpPr>
          <p:cNvPr id="3" name="Footer Placeholder 2">
            <a:extLst>
              <a:ext uri="{FF2B5EF4-FFF2-40B4-BE49-F238E27FC236}">
                <a16:creationId xmlns:a16="http://schemas.microsoft.com/office/drawing/2014/main" id="{F58B2EE0-B473-E48E-EE3C-717474E4C3D5}"/>
              </a:ext>
            </a:extLst>
          </p:cNvPr>
          <p:cNvSpPr>
            <a:spLocks noGrp="1"/>
          </p:cNvSpPr>
          <p:nvPr>
            <p:ph type="ftr" sz="quarter" idx="18"/>
          </p:nvPr>
        </p:nvSpPr>
        <p:spPr/>
        <p:txBody>
          <a:bodyPr/>
          <a:lstStyle/>
          <a:p>
            <a:pPr algn="l"/>
            <a:r>
              <a:rPr lang="en-US"/>
              <a:t>For agent use only. Confidential and proprietary. Do not distribute.</a:t>
            </a:r>
          </a:p>
        </p:txBody>
      </p:sp>
      <p:sp>
        <p:nvSpPr>
          <p:cNvPr id="4" name="Slide Number Placeholder 3">
            <a:extLst>
              <a:ext uri="{FF2B5EF4-FFF2-40B4-BE49-F238E27FC236}">
                <a16:creationId xmlns:a16="http://schemas.microsoft.com/office/drawing/2014/main" id="{3031B656-C93D-D6D5-986C-5CFD6E4A06B8}"/>
              </a:ext>
            </a:extLst>
          </p:cNvPr>
          <p:cNvSpPr>
            <a:spLocks noGrp="1"/>
          </p:cNvSpPr>
          <p:nvPr>
            <p:ph type="sldNum" sz="quarter" idx="14"/>
          </p:nvPr>
        </p:nvSpPr>
        <p:spPr/>
        <p:txBody>
          <a:bodyPr/>
          <a:lstStyle/>
          <a:p>
            <a:fld id="{5CF949D5-5359-954F-9CD0-E59B900CC304}" type="slidenum">
              <a:rPr lang="en-US" smtClean="0"/>
              <a:t>4</a:t>
            </a:fld>
            <a:endParaRPr lang="en-US"/>
          </a:p>
        </p:txBody>
      </p:sp>
      <p:pic>
        <p:nvPicPr>
          <p:cNvPr id="6" name="Picture Placeholder 110">
            <a:extLst>
              <a:ext uri="{FF2B5EF4-FFF2-40B4-BE49-F238E27FC236}">
                <a16:creationId xmlns:a16="http://schemas.microsoft.com/office/drawing/2014/main" id="{BEAACB54-AB76-725F-A628-0325075BD998}"/>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a:xfrm>
            <a:off x="2614201" y="2254983"/>
            <a:ext cx="2865653" cy="2865657"/>
          </a:xfrm>
          <a:prstGeom prst="rect">
            <a:avLst/>
          </a:prstGeom>
        </p:spPr>
      </p:pic>
    </p:spTree>
    <p:extLst>
      <p:ext uri="{BB962C8B-B14F-4D97-AF65-F5344CB8AC3E}">
        <p14:creationId xmlns:p14="http://schemas.microsoft.com/office/powerpoint/2010/main" val="15859410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81E7D-A3A1-3869-F201-ECF1772BA537}"/>
              </a:ext>
            </a:extLst>
          </p:cNvPr>
          <p:cNvSpPr>
            <a:spLocks noGrp="1"/>
          </p:cNvSpPr>
          <p:nvPr>
            <p:ph type="title"/>
          </p:nvPr>
        </p:nvSpPr>
        <p:spPr/>
        <p:txBody>
          <a:bodyPr/>
          <a:lstStyle/>
          <a:p>
            <a:r>
              <a:rPr lang="en-US"/>
              <a:t>The big 6</a:t>
            </a:r>
            <a:r>
              <a:rPr lang="en-US" baseline="30000"/>
              <a:t>2</a:t>
            </a:r>
          </a:p>
        </p:txBody>
      </p:sp>
      <p:sp>
        <p:nvSpPr>
          <p:cNvPr id="3" name="Footer Placeholder 2">
            <a:extLst>
              <a:ext uri="{FF2B5EF4-FFF2-40B4-BE49-F238E27FC236}">
                <a16:creationId xmlns:a16="http://schemas.microsoft.com/office/drawing/2014/main" id="{F58B2EE0-B473-E48E-EE3C-717474E4C3D5}"/>
              </a:ext>
            </a:extLst>
          </p:cNvPr>
          <p:cNvSpPr>
            <a:spLocks noGrp="1"/>
          </p:cNvSpPr>
          <p:nvPr>
            <p:ph type="ftr" sz="quarter" idx="20"/>
          </p:nvPr>
        </p:nvSpPr>
        <p:spPr/>
        <p:txBody>
          <a:bodyPr/>
          <a:lstStyle/>
          <a:p>
            <a:pPr algn="l"/>
            <a:r>
              <a:rPr lang="en-US"/>
              <a:t>For agent use only. Confidential and proprietary. Do not distribute.</a:t>
            </a:r>
          </a:p>
        </p:txBody>
      </p:sp>
      <p:sp>
        <p:nvSpPr>
          <p:cNvPr id="4" name="Slide Number Placeholder 3">
            <a:extLst>
              <a:ext uri="{FF2B5EF4-FFF2-40B4-BE49-F238E27FC236}">
                <a16:creationId xmlns:a16="http://schemas.microsoft.com/office/drawing/2014/main" id="{3031B656-C93D-D6D5-986C-5CFD6E4A06B8}"/>
              </a:ext>
            </a:extLst>
          </p:cNvPr>
          <p:cNvSpPr>
            <a:spLocks noGrp="1"/>
          </p:cNvSpPr>
          <p:nvPr>
            <p:ph type="sldNum" sz="quarter" idx="16"/>
          </p:nvPr>
        </p:nvSpPr>
        <p:spPr/>
        <p:txBody>
          <a:bodyPr/>
          <a:lstStyle/>
          <a:p>
            <a:fld id="{5CF949D5-5359-954F-9CD0-E59B900CC304}" type="slidenum">
              <a:rPr lang="en-US" smtClean="0"/>
              <a:t>5</a:t>
            </a:fld>
            <a:endParaRPr lang="en-US"/>
          </a:p>
        </p:txBody>
      </p:sp>
      <p:pic>
        <p:nvPicPr>
          <p:cNvPr id="7" name="Picture 6">
            <a:extLst>
              <a:ext uri="{FF2B5EF4-FFF2-40B4-BE49-F238E27FC236}">
                <a16:creationId xmlns:a16="http://schemas.microsoft.com/office/drawing/2014/main" id="{B3F2E12C-C1C8-AC53-2D18-D23ACE1E410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33711" y="1169408"/>
            <a:ext cx="2113722" cy="1265870"/>
          </a:xfrm>
          <a:prstGeom prst="rect">
            <a:avLst/>
          </a:prstGeom>
        </p:spPr>
      </p:pic>
      <p:pic>
        <p:nvPicPr>
          <p:cNvPr id="8" name="Picture 7">
            <a:extLst>
              <a:ext uri="{FF2B5EF4-FFF2-40B4-BE49-F238E27FC236}">
                <a16:creationId xmlns:a16="http://schemas.microsoft.com/office/drawing/2014/main" id="{CF511BE2-0DE2-F460-FCB7-822A27A7D51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604488" y="1175879"/>
            <a:ext cx="1303572" cy="1270442"/>
          </a:xfrm>
          <a:prstGeom prst="rect">
            <a:avLst/>
          </a:prstGeom>
        </p:spPr>
      </p:pic>
      <p:pic>
        <p:nvPicPr>
          <p:cNvPr id="11" name="Picture 10">
            <a:extLst>
              <a:ext uri="{FF2B5EF4-FFF2-40B4-BE49-F238E27FC236}">
                <a16:creationId xmlns:a16="http://schemas.microsoft.com/office/drawing/2014/main" id="{4BF2E540-4D42-3BDE-F075-EA72279D7C06}"/>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683347" y="3733230"/>
            <a:ext cx="1214451" cy="1215224"/>
          </a:xfrm>
          <a:prstGeom prst="rect">
            <a:avLst/>
          </a:prstGeom>
        </p:spPr>
      </p:pic>
      <p:pic>
        <p:nvPicPr>
          <p:cNvPr id="12" name="Picture 11">
            <a:extLst>
              <a:ext uri="{FF2B5EF4-FFF2-40B4-BE49-F238E27FC236}">
                <a16:creationId xmlns:a16="http://schemas.microsoft.com/office/drawing/2014/main" id="{DB377B9A-5F70-412C-A8C0-20208589BB2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654184" y="3733229"/>
            <a:ext cx="1204181" cy="1215225"/>
          </a:xfrm>
          <a:prstGeom prst="rect">
            <a:avLst/>
          </a:prstGeom>
        </p:spPr>
      </p:pic>
      <p:pic>
        <p:nvPicPr>
          <p:cNvPr id="13" name="Picture 12">
            <a:extLst>
              <a:ext uri="{FF2B5EF4-FFF2-40B4-BE49-F238E27FC236}">
                <a16:creationId xmlns:a16="http://schemas.microsoft.com/office/drawing/2014/main" id="{BE26118C-BC62-2972-8C39-443ABAA02D05}"/>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592719" y="3733229"/>
            <a:ext cx="1248355" cy="1215225"/>
          </a:xfrm>
          <a:prstGeom prst="rect">
            <a:avLst/>
          </a:prstGeom>
        </p:spPr>
      </p:pic>
      <p:sp>
        <p:nvSpPr>
          <p:cNvPr id="14" name="TextBox 13">
            <a:extLst>
              <a:ext uri="{FF2B5EF4-FFF2-40B4-BE49-F238E27FC236}">
                <a16:creationId xmlns:a16="http://schemas.microsoft.com/office/drawing/2014/main" id="{AE3AC6F1-2EE4-2652-5791-0A1D66C2DB44}"/>
              </a:ext>
            </a:extLst>
          </p:cNvPr>
          <p:cNvSpPr txBox="1"/>
          <p:nvPr/>
        </p:nvSpPr>
        <p:spPr>
          <a:xfrm>
            <a:off x="821679" y="2477189"/>
            <a:ext cx="2937787" cy="800219"/>
          </a:xfrm>
          <a:prstGeom prst="rect">
            <a:avLst/>
          </a:prstGeom>
          <a:noFill/>
        </p:spPr>
        <p:txBody>
          <a:bodyPr wrap="square" lIns="91440" tIns="45720" rIns="91440" bIns="45720" rtlCol="0" anchor="t">
            <a:spAutoFit/>
          </a:bodyPr>
          <a:lstStyle/>
          <a:p>
            <a:pPr algn="ctr"/>
            <a:r>
              <a:rPr lang="en-US" b="1">
                <a:solidFill>
                  <a:schemeClr val="accent3"/>
                </a:solidFill>
              </a:rPr>
              <a:t>American Legion</a:t>
            </a:r>
            <a:r>
              <a:rPr lang="en-US" b="1" baseline="30000">
                <a:solidFill>
                  <a:schemeClr val="accent3"/>
                </a:solidFill>
              </a:rPr>
              <a:t>3</a:t>
            </a:r>
          </a:p>
          <a:p>
            <a:pPr algn="ctr"/>
            <a:r>
              <a:rPr lang="en-US" sz="1400">
                <a:cs typeface="Calibri"/>
              </a:rPr>
              <a:t>Almost 2 million members </a:t>
            </a:r>
          </a:p>
          <a:p>
            <a:pPr algn="ctr"/>
            <a:r>
              <a:rPr lang="en-US" sz="1400">
                <a:cs typeface="Calibri"/>
              </a:rPr>
              <a:t>12,000 posts</a:t>
            </a:r>
            <a:endParaRPr lang="en-US"/>
          </a:p>
        </p:txBody>
      </p:sp>
      <p:sp>
        <p:nvSpPr>
          <p:cNvPr id="15" name="TextBox 14">
            <a:extLst>
              <a:ext uri="{FF2B5EF4-FFF2-40B4-BE49-F238E27FC236}">
                <a16:creationId xmlns:a16="http://schemas.microsoft.com/office/drawing/2014/main" id="{5A2D21FF-1E47-A2D5-7252-FF88650EBBEE}"/>
              </a:ext>
            </a:extLst>
          </p:cNvPr>
          <p:cNvSpPr txBox="1"/>
          <p:nvPr/>
        </p:nvSpPr>
        <p:spPr>
          <a:xfrm>
            <a:off x="5064003" y="2477188"/>
            <a:ext cx="2368793" cy="1077218"/>
          </a:xfrm>
          <a:prstGeom prst="rect">
            <a:avLst/>
          </a:prstGeom>
          <a:noFill/>
        </p:spPr>
        <p:txBody>
          <a:bodyPr wrap="square" lIns="91440" tIns="45720" rIns="91440" bIns="45720" rtlCol="0" anchor="t">
            <a:spAutoFit/>
          </a:bodyPr>
          <a:lstStyle/>
          <a:p>
            <a:pPr algn="ctr"/>
            <a:r>
              <a:rPr lang="en-US" b="1">
                <a:solidFill>
                  <a:schemeClr val="accent3"/>
                </a:solidFill>
              </a:rPr>
              <a:t>Veterans of Foreign Wars (VFW)</a:t>
            </a:r>
            <a:r>
              <a:rPr lang="en-US" b="1" baseline="30000">
                <a:solidFill>
                  <a:schemeClr val="accent3"/>
                </a:solidFill>
              </a:rPr>
              <a:t>4</a:t>
            </a:r>
            <a:endParaRPr lang="en-US" b="1" baseline="30000">
              <a:solidFill>
                <a:schemeClr val="accent3"/>
              </a:solidFill>
              <a:cs typeface="Calibri"/>
            </a:endParaRPr>
          </a:p>
          <a:p>
            <a:pPr algn="ctr"/>
            <a:r>
              <a:rPr lang="en-US" sz="1400">
                <a:cs typeface="Calibri"/>
              </a:rPr>
              <a:t>1.5+ million members</a:t>
            </a:r>
          </a:p>
          <a:p>
            <a:pPr algn="ctr"/>
            <a:r>
              <a:rPr lang="en-US" sz="1400">
                <a:cs typeface="Calibri"/>
              </a:rPr>
              <a:t>5,770+ posts</a:t>
            </a:r>
          </a:p>
        </p:txBody>
      </p:sp>
      <p:pic>
        <p:nvPicPr>
          <p:cNvPr id="16" name="Picture 15">
            <a:extLst>
              <a:ext uri="{FF2B5EF4-FFF2-40B4-BE49-F238E27FC236}">
                <a16:creationId xmlns:a16="http://schemas.microsoft.com/office/drawing/2014/main" id="{D16B9215-BE6D-463C-E810-BD191E3CB52F}"/>
              </a:ext>
            </a:extLst>
          </p:cNvPr>
          <p:cNvPicPr>
            <a:picLocks noChangeAspect="1"/>
          </p:cNvPicPr>
          <p:nvPr/>
        </p:nvPicPr>
        <p:blipFill>
          <a:blip r:embed="rId8"/>
          <a:stretch>
            <a:fillRect/>
          </a:stretch>
        </p:blipFill>
        <p:spPr>
          <a:xfrm>
            <a:off x="9598240" y="1174690"/>
            <a:ext cx="1237312" cy="1270442"/>
          </a:xfrm>
          <a:prstGeom prst="rect">
            <a:avLst/>
          </a:prstGeom>
        </p:spPr>
      </p:pic>
      <p:sp>
        <p:nvSpPr>
          <p:cNvPr id="17" name="TextBox 16">
            <a:extLst>
              <a:ext uri="{FF2B5EF4-FFF2-40B4-BE49-F238E27FC236}">
                <a16:creationId xmlns:a16="http://schemas.microsoft.com/office/drawing/2014/main" id="{FBC41333-C153-887E-D1B8-A2F4F9B6F487}"/>
              </a:ext>
            </a:extLst>
          </p:cNvPr>
          <p:cNvSpPr txBox="1"/>
          <p:nvPr/>
        </p:nvSpPr>
        <p:spPr>
          <a:xfrm>
            <a:off x="9211829" y="2477188"/>
            <a:ext cx="2010135" cy="1077218"/>
          </a:xfrm>
          <a:prstGeom prst="rect">
            <a:avLst/>
          </a:prstGeom>
          <a:noFill/>
        </p:spPr>
        <p:txBody>
          <a:bodyPr wrap="square" lIns="91440" tIns="45720" rIns="91440" bIns="45720" rtlCol="0" anchor="t">
            <a:spAutoFit/>
          </a:bodyPr>
          <a:lstStyle/>
          <a:p>
            <a:pPr algn="ctr"/>
            <a:r>
              <a:rPr lang="en-US" b="1">
                <a:solidFill>
                  <a:schemeClr val="accent3"/>
                </a:solidFill>
              </a:rPr>
              <a:t>Disabled American Veterans (DAV)</a:t>
            </a:r>
            <a:r>
              <a:rPr lang="en-US" b="1" baseline="30000">
                <a:solidFill>
                  <a:schemeClr val="accent3"/>
                </a:solidFill>
              </a:rPr>
              <a:t>5</a:t>
            </a:r>
          </a:p>
          <a:p>
            <a:pPr algn="ctr"/>
            <a:r>
              <a:rPr lang="en-US" sz="1400">
                <a:cs typeface="Calibri" panose="020F0502020204030204"/>
              </a:rPr>
              <a:t>1+ million members</a:t>
            </a:r>
          </a:p>
          <a:p>
            <a:pPr algn="ctr"/>
            <a:r>
              <a:rPr lang="en-US" sz="1400">
                <a:cs typeface="Calibri" panose="020F0502020204030204"/>
              </a:rPr>
              <a:t>1,200+ posts</a:t>
            </a:r>
          </a:p>
        </p:txBody>
      </p:sp>
      <p:sp>
        <p:nvSpPr>
          <p:cNvPr id="18" name="TextBox 17">
            <a:extLst>
              <a:ext uri="{FF2B5EF4-FFF2-40B4-BE49-F238E27FC236}">
                <a16:creationId xmlns:a16="http://schemas.microsoft.com/office/drawing/2014/main" id="{63CEBB38-943A-0774-6971-D25FDC1D4D6F}"/>
              </a:ext>
            </a:extLst>
          </p:cNvPr>
          <p:cNvSpPr txBox="1"/>
          <p:nvPr/>
        </p:nvSpPr>
        <p:spPr>
          <a:xfrm>
            <a:off x="1285505" y="5057952"/>
            <a:ext cx="2010135" cy="1077218"/>
          </a:xfrm>
          <a:prstGeom prst="rect">
            <a:avLst/>
          </a:prstGeom>
          <a:noFill/>
        </p:spPr>
        <p:txBody>
          <a:bodyPr wrap="square" lIns="91440" tIns="45720" rIns="91440" bIns="45720" rtlCol="0" anchor="t">
            <a:spAutoFit/>
          </a:bodyPr>
          <a:lstStyle/>
          <a:p>
            <a:pPr algn="ctr"/>
            <a:r>
              <a:rPr lang="en-US" b="1">
                <a:solidFill>
                  <a:schemeClr val="accent3"/>
                </a:solidFill>
              </a:rPr>
              <a:t>Paralyzed Veterans of America (PVA)</a:t>
            </a:r>
            <a:r>
              <a:rPr lang="en-US" b="1" baseline="30000">
                <a:solidFill>
                  <a:schemeClr val="accent3"/>
                </a:solidFill>
              </a:rPr>
              <a:t>6</a:t>
            </a:r>
          </a:p>
          <a:p>
            <a:pPr algn="ctr"/>
            <a:r>
              <a:rPr lang="en-US" sz="1400">
                <a:cs typeface="Calibri" panose="020F0502020204030204"/>
              </a:rPr>
              <a:t>16,000 members</a:t>
            </a:r>
          </a:p>
          <a:p>
            <a:pPr algn="ctr"/>
            <a:r>
              <a:rPr lang="en-US" sz="1400">
                <a:cs typeface="Calibri" panose="020F0502020204030204"/>
              </a:rPr>
              <a:t>33 chapters</a:t>
            </a:r>
          </a:p>
        </p:txBody>
      </p:sp>
      <p:sp>
        <p:nvSpPr>
          <p:cNvPr id="19" name="TextBox 18">
            <a:extLst>
              <a:ext uri="{FF2B5EF4-FFF2-40B4-BE49-F238E27FC236}">
                <a16:creationId xmlns:a16="http://schemas.microsoft.com/office/drawing/2014/main" id="{A64600CF-C027-4B9F-B3BE-4B2CA09BDFC3}"/>
              </a:ext>
            </a:extLst>
          </p:cNvPr>
          <p:cNvSpPr txBox="1"/>
          <p:nvPr/>
        </p:nvSpPr>
        <p:spPr>
          <a:xfrm>
            <a:off x="5251207" y="5053106"/>
            <a:ext cx="2010135" cy="1005403"/>
          </a:xfrm>
          <a:prstGeom prst="rect">
            <a:avLst/>
          </a:prstGeom>
          <a:noFill/>
        </p:spPr>
        <p:txBody>
          <a:bodyPr wrap="square" lIns="91440" tIns="45720" rIns="91440" bIns="45720" rtlCol="0" anchor="t">
            <a:spAutoFit/>
          </a:bodyPr>
          <a:lstStyle/>
          <a:p>
            <a:pPr algn="ctr"/>
            <a:r>
              <a:rPr lang="en-US" b="1">
                <a:solidFill>
                  <a:schemeClr val="accent3"/>
                </a:solidFill>
              </a:rPr>
              <a:t>American Veterans (AMVETS)</a:t>
            </a:r>
            <a:endParaRPr lang="en-US" b="1" baseline="30000">
              <a:solidFill>
                <a:schemeClr val="accent3"/>
              </a:solidFill>
              <a:cs typeface="Calibri"/>
            </a:endParaRPr>
          </a:p>
          <a:p>
            <a:pPr algn="ctr"/>
            <a:r>
              <a:rPr lang="en-US" sz="1400">
                <a:cs typeface="Calibri" panose="020F0502020204030204"/>
              </a:rPr>
              <a:t>250,000 members</a:t>
            </a:r>
            <a:r>
              <a:rPr lang="en-US" sz="1400" baseline="30000">
                <a:ea typeface="+mn-lt"/>
                <a:cs typeface="+mn-lt"/>
              </a:rPr>
              <a:t>7</a:t>
            </a:r>
          </a:p>
          <a:p>
            <a:pPr algn="ctr"/>
            <a:endParaRPr lang="en-US" sz="1400" baseline="30000">
              <a:cs typeface="Calibri" panose="020F0502020204030204"/>
            </a:endParaRPr>
          </a:p>
        </p:txBody>
      </p:sp>
      <p:sp>
        <p:nvSpPr>
          <p:cNvPr id="20" name="TextBox 19">
            <a:extLst>
              <a:ext uri="{FF2B5EF4-FFF2-40B4-BE49-F238E27FC236}">
                <a16:creationId xmlns:a16="http://schemas.microsoft.com/office/drawing/2014/main" id="{F50A7470-1BFD-CA67-3563-3B8E14D4ABF8}"/>
              </a:ext>
            </a:extLst>
          </p:cNvPr>
          <p:cNvSpPr txBox="1"/>
          <p:nvPr/>
        </p:nvSpPr>
        <p:spPr>
          <a:xfrm>
            <a:off x="9211829" y="5053106"/>
            <a:ext cx="2010135" cy="1077218"/>
          </a:xfrm>
          <a:prstGeom prst="rect">
            <a:avLst/>
          </a:prstGeom>
          <a:noFill/>
        </p:spPr>
        <p:txBody>
          <a:bodyPr wrap="square" lIns="91440" tIns="45720" rIns="91440" bIns="45720" rtlCol="0" anchor="t">
            <a:spAutoFit/>
          </a:bodyPr>
          <a:lstStyle/>
          <a:p>
            <a:pPr algn="ctr"/>
            <a:r>
              <a:rPr lang="en-US" b="1">
                <a:solidFill>
                  <a:schemeClr val="accent3"/>
                </a:solidFill>
              </a:rPr>
              <a:t>Vietnam Veterans of America</a:t>
            </a:r>
            <a:r>
              <a:rPr lang="en-US" b="1" baseline="30000">
                <a:solidFill>
                  <a:schemeClr val="accent3"/>
                </a:solidFill>
              </a:rPr>
              <a:t>8 </a:t>
            </a:r>
          </a:p>
          <a:p>
            <a:pPr algn="ctr"/>
            <a:r>
              <a:rPr lang="en-US" sz="1400">
                <a:cs typeface="Calibri"/>
              </a:rPr>
              <a:t>85,000 members</a:t>
            </a:r>
          </a:p>
          <a:p>
            <a:pPr algn="ctr"/>
            <a:r>
              <a:rPr lang="en-US" sz="1400">
                <a:cs typeface="Calibri"/>
              </a:rPr>
              <a:t>650 chapters</a:t>
            </a:r>
          </a:p>
        </p:txBody>
      </p:sp>
    </p:spTree>
    <p:extLst>
      <p:ext uri="{BB962C8B-B14F-4D97-AF65-F5344CB8AC3E}">
        <p14:creationId xmlns:p14="http://schemas.microsoft.com/office/powerpoint/2010/main" val="1089029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5A682820-A972-2750-A652-68638FF49F91}"/>
              </a:ext>
            </a:extLst>
          </p:cNvPr>
          <p:cNvSpPr>
            <a:spLocks noGrp="1"/>
          </p:cNvSpPr>
          <p:nvPr>
            <p:ph type="title"/>
          </p:nvPr>
        </p:nvSpPr>
        <p:spPr/>
        <p:txBody>
          <a:bodyPr/>
          <a:lstStyle/>
          <a:p>
            <a:r>
              <a:rPr lang="en-US"/>
              <a:t>Poll question</a:t>
            </a:r>
          </a:p>
        </p:txBody>
      </p:sp>
      <p:sp>
        <p:nvSpPr>
          <p:cNvPr id="3" name="Text Placeholder 2">
            <a:extLst>
              <a:ext uri="{FF2B5EF4-FFF2-40B4-BE49-F238E27FC236}">
                <a16:creationId xmlns:a16="http://schemas.microsoft.com/office/drawing/2014/main" id="{459B78A3-18BE-A743-A893-67A3D43708EB}"/>
              </a:ext>
            </a:extLst>
          </p:cNvPr>
          <p:cNvSpPr>
            <a:spLocks noGrp="1"/>
          </p:cNvSpPr>
          <p:nvPr>
            <p:ph type="body" sz="quarter" idx="16"/>
          </p:nvPr>
        </p:nvSpPr>
        <p:spPr>
          <a:xfrm>
            <a:off x="685800" y="1828800"/>
            <a:ext cx="5385816" cy="3429000"/>
          </a:xfrm>
        </p:spPr>
        <p:txBody>
          <a:bodyPr anchor="ctr" anchorCtr="0">
            <a:noAutofit/>
          </a:bodyPr>
          <a:lstStyle/>
          <a:p>
            <a:r>
              <a:rPr lang="en-US" sz="3200">
                <a:solidFill>
                  <a:schemeClr val="accent2"/>
                </a:solidFill>
              </a:rPr>
              <a:t>Which VSO has this as its mission: “To foster camaraderie among United States</a:t>
            </a:r>
            <a:r>
              <a:rPr lang="en-US" sz="3200">
                <a:solidFill>
                  <a:schemeClr val="accent2"/>
                </a:solidFill>
                <a:effectLst/>
                <a:latin typeface="Calibri"/>
                <a:ea typeface="Calibri" panose="020F0502020204030204" pitchFamily="34" charset="0"/>
                <a:cs typeface="Times New Roman"/>
              </a:rPr>
              <a:t>. To serve our veterans, the military and our communities. To advocate on behalf of all veterans.”</a:t>
            </a:r>
          </a:p>
        </p:txBody>
      </p:sp>
      <p:sp>
        <p:nvSpPr>
          <p:cNvPr id="34" name="Oval 33">
            <a:extLst>
              <a:ext uri="{FF2B5EF4-FFF2-40B4-BE49-F238E27FC236}">
                <a16:creationId xmlns:a16="http://schemas.microsoft.com/office/drawing/2014/main" id="{62EC6444-DFE5-5C2C-4350-D57598FD26D8}"/>
              </a:ext>
            </a:extLst>
          </p:cNvPr>
          <p:cNvSpPr/>
          <p:nvPr/>
        </p:nvSpPr>
        <p:spPr>
          <a:xfrm>
            <a:off x="6853329" y="2145284"/>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1</a:t>
            </a:r>
          </a:p>
        </p:txBody>
      </p:sp>
      <p:sp>
        <p:nvSpPr>
          <p:cNvPr id="35" name="Oval 34">
            <a:extLst>
              <a:ext uri="{FF2B5EF4-FFF2-40B4-BE49-F238E27FC236}">
                <a16:creationId xmlns:a16="http://schemas.microsoft.com/office/drawing/2014/main" id="{822A1CCE-AB1F-7BFB-F99A-E9C94551E648}"/>
              </a:ext>
            </a:extLst>
          </p:cNvPr>
          <p:cNvSpPr/>
          <p:nvPr/>
        </p:nvSpPr>
        <p:spPr>
          <a:xfrm>
            <a:off x="6853329" y="2890351"/>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2</a:t>
            </a:r>
          </a:p>
        </p:txBody>
      </p:sp>
      <p:sp>
        <p:nvSpPr>
          <p:cNvPr id="36" name="Oval 35">
            <a:extLst>
              <a:ext uri="{FF2B5EF4-FFF2-40B4-BE49-F238E27FC236}">
                <a16:creationId xmlns:a16="http://schemas.microsoft.com/office/drawing/2014/main" id="{90C29B43-A193-3C43-D023-7D1D18BFDE5A}"/>
              </a:ext>
            </a:extLst>
          </p:cNvPr>
          <p:cNvSpPr/>
          <p:nvPr/>
        </p:nvSpPr>
        <p:spPr>
          <a:xfrm>
            <a:off x="6853329" y="3635418"/>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3</a:t>
            </a:r>
          </a:p>
        </p:txBody>
      </p:sp>
      <p:sp>
        <p:nvSpPr>
          <p:cNvPr id="37" name="Oval 36">
            <a:extLst>
              <a:ext uri="{FF2B5EF4-FFF2-40B4-BE49-F238E27FC236}">
                <a16:creationId xmlns:a16="http://schemas.microsoft.com/office/drawing/2014/main" id="{0D28C9D9-6701-417A-D821-2049117763AB}"/>
              </a:ext>
            </a:extLst>
          </p:cNvPr>
          <p:cNvSpPr/>
          <p:nvPr/>
        </p:nvSpPr>
        <p:spPr>
          <a:xfrm>
            <a:off x="6853329" y="4380484"/>
            <a:ext cx="558800" cy="558800"/>
          </a:xfrm>
          <a:prstGeom prst="ellipse">
            <a:avLst/>
          </a:prstGeom>
          <a:noFill/>
          <a:ln w="28575">
            <a:solidFill>
              <a:srgbClr val="78BE2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4</a:t>
            </a:r>
          </a:p>
        </p:txBody>
      </p:sp>
      <p:cxnSp>
        <p:nvCxnSpPr>
          <p:cNvPr id="39" name="Straight Connector 38">
            <a:extLst>
              <a:ext uri="{FF2B5EF4-FFF2-40B4-BE49-F238E27FC236}">
                <a16:creationId xmlns:a16="http://schemas.microsoft.com/office/drawing/2014/main" id="{642E535A-F54F-D45D-0A34-AC4813AE5F7B}"/>
              </a:ext>
            </a:extLst>
          </p:cNvPr>
          <p:cNvCxnSpPr>
            <a:cxnSpLocks/>
          </p:cNvCxnSpPr>
          <p:nvPr/>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pic>
        <p:nvPicPr>
          <p:cNvPr id="54" name="Picture 53" descr="Icon&#10;&#10;Description automatically generated">
            <a:extLst>
              <a:ext uri="{FF2B5EF4-FFF2-40B4-BE49-F238E27FC236}">
                <a16:creationId xmlns:a16="http://schemas.microsoft.com/office/drawing/2014/main" id="{8FE46A70-3DB2-33A4-B857-F35D8771F7C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911314" y="454894"/>
            <a:ext cx="1733570" cy="1733570"/>
          </a:xfrm>
          <a:prstGeom prst="rect">
            <a:avLst/>
          </a:prstGeom>
        </p:spPr>
      </p:pic>
      <p:sp>
        <p:nvSpPr>
          <p:cNvPr id="22" name="Text Placeholder 32">
            <a:extLst>
              <a:ext uri="{FF2B5EF4-FFF2-40B4-BE49-F238E27FC236}">
                <a16:creationId xmlns:a16="http://schemas.microsoft.com/office/drawing/2014/main" id="{28D81277-B7F1-EC15-78F0-9367CC322F24}"/>
              </a:ext>
            </a:extLst>
          </p:cNvPr>
          <p:cNvSpPr>
            <a:spLocks noGrp="1"/>
          </p:cNvSpPr>
          <p:nvPr>
            <p:ph type="body" sz="quarter" idx="17"/>
          </p:nvPr>
        </p:nvSpPr>
        <p:spPr>
          <a:xfrm>
            <a:off x="7571910" y="2275840"/>
            <a:ext cx="5386558" cy="4572000"/>
          </a:xfrm>
        </p:spPr>
        <p:txBody>
          <a:bodyPr/>
          <a:lstStyle/>
          <a:p>
            <a:r>
              <a:rPr lang="en-US" sz="2400">
                <a:effectLst/>
                <a:latin typeface="Calibri" panose="020F0502020204030204" pitchFamily="34" charset="0"/>
                <a:ea typeface="Calibri" panose="020F0502020204030204" pitchFamily="34" charset="0"/>
                <a:cs typeface="Calibri" panose="020F0502020204030204" pitchFamily="34" charset="0"/>
              </a:rPr>
              <a:t>American Legion</a:t>
            </a:r>
          </a:p>
          <a:p>
            <a:endParaRPr lang="en-US" sz="2400">
              <a:latin typeface="Calibri" panose="020F0502020204030204" pitchFamily="34" charset="0"/>
              <a:ea typeface="Calibri" panose="020F0502020204030204" pitchFamily="34" charset="0"/>
              <a:cs typeface="Arial" panose="020B0604020202020204" pitchFamily="34" charset="0"/>
            </a:endParaRPr>
          </a:p>
          <a:p>
            <a:r>
              <a:rPr lang="en-US" sz="2400">
                <a:effectLst/>
                <a:latin typeface="Calibri" panose="020F0502020204030204" pitchFamily="34" charset="0"/>
                <a:ea typeface="Calibri" panose="020F0502020204030204" pitchFamily="34" charset="0"/>
                <a:cs typeface="Times New Roman" panose="02020603050405020304" pitchFamily="18" charset="0"/>
              </a:rPr>
              <a:t>VFW</a:t>
            </a:r>
            <a:endParaRPr lang="en-US" sz="2400">
              <a:effectLst/>
              <a:latin typeface="Calibri" panose="020F0502020204030204" pitchFamily="34" charset="0"/>
              <a:ea typeface="Calibri" panose="020F0502020204030204" pitchFamily="34" charset="0"/>
              <a:cs typeface="Calibri" panose="020F0502020204030204" pitchFamily="34" charset="0"/>
            </a:endParaRPr>
          </a:p>
          <a:p>
            <a:endParaRPr lang="en-US" sz="2400">
              <a:latin typeface="Calibri" panose="020F0502020204030204" pitchFamily="34" charset="0"/>
              <a:ea typeface="Calibri" panose="020F0502020204030204" pitchFamily="34" charset="0"/>
              <a:cs typeface="Arial" panose="020B0604020202020204" pitchFamily="34" charset="0"/>
            </a:endParaRPr>
          </a:p>
          <a:p>
            <a:r>
              <a:rPr lang="en-US" sz="2400">
                <a:effectLst/>
                <a:latin typeface="Calibri" panose="020F0502020204030204" pitchFamily="34" charset="0"/>
                <a:ea typeface="Calibri" panose="020F0502020204030204" pitchFamily="34" charset="0"/>
                <a:cs typeface="Calibri" panose="020F0502020204030204" pitchFamily="34" charset="0"/>
              </a:rPr>
              <a:t>AMVETS</a:t>
            </a:r>
          </a:p>
          <a:p>
            <a:endParaRPr lang="en-US" sz="2400">
              <a:latin typeface="Calibri" panose="020F0502020204030204" pitchFamily="34" charset="0"/>
              <a:ea typeface="Calibri" panose="020F0502020204030204" pitchFamily="34" charset="0"/>
              <a:cs typeface="Arial" panose="020B0604020202020204" pitchFamily="34" charset="0"/>
            </a:endParaRPr>
          </a:p>
          <a:p>
            <a:r>
              <a:rPr lang="en-US" sz="2400">
                <a:effectLst/>
                <a:latin typeface="Calibri" panose="020F0502020204030204" pitchFamily="34" charset="0"/>
                <a:ea typeface="Calibri" panose="020F0502020204030204" pitchFamily="34" charset="0"/>
                <a:cs typeface="Calibri" panose="020F0502020204030204" pitchFamily="34" charset="0"/>
              </a:rPr>
              <a:t>Vietnam Veterans of America</a:t>
            </a:r>
          </a:p>
        </p:txBody>
      </p:sp>
      <p:sp>
        <p:nvSpPr>
          <p:cNvPr id="23" name="Footer Placeholder 3">
            <a:extLst>
              <a:ext uri="{FF2B5EF4-FFF2-40B4-BE49-F238E27FC236}">
                <a16:creationId xmlns:a16="http://schemas.microsoft.com/office/drawing/2014/main" id="{04FA1AEE-6F35-CEE0-C628-F5835CC21FA6}"/>
              </a:ext>
            </a:extLst>
          </p:cNvPr>
          <p:cNvSpPr>
            <a:spLocks noGrp="1"/>
          </p:cNvSpPr>
          <p:nvPr>
            <p:ph type="ftr" sz="quarter" idx="18"/>
          </p:nvPr>
        </p:nvSpPr>
        <p:spPr>
          <a:xfrm>
            <a:off x="685800" y="6248400"/>
            <a:ext cx="9918192" cy="304800"/>
          </a:xfrm>
          <a:prstGeom prst="rect">
            <a:avLst/>
          </a:prstGeom>
        </p:spPr>
        <p:txBody>
          <a:bodyPr lIns="0"/>
          <a:lstStyle/>
          <a:p>
            <a:r>
              <a:rPr lang="en-US" sz="1200"/>
              <a:t>For agent use only. Confidential and proprietary. Do not distribute.</a:t>
            </a:r>
          </a:p>
        </p:txBody>
      </p:sp>
    </p:spTree>
    <p:extLst>
      <p:ext uri="{BB962C8B-B14F-4D97-AF65-F5344CB8AC3E}">
        <p14:creationId xmlns:p14="http://schemas.microsoft.com/office/powerpoint/2010/main" val="2035309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E8DF4E8-41EB-51C1-262F-CC62B0D7F10D}"/>
              </a:ext>
            </a:extLst>
          </p:cNvPr>
          <p:cNvSpPr>
            <a:spLocks noGrp="1"/>
          </p:cNvSpPr>
          <p:nvPr>
            <p:ph type="body" sz="quarter" idx="15"/>
          </p:nvPr>
        </p:nvSpPr>
        <p:spPr/>
        <p:txBody>
          <a:bodyPr/>
          <a:lstStyle/>
          <a:p>
            <a:pPr>
              <a:spcAft>
                <a:spcPts val="1200"/>
              </a:spcAft>
              <a:buClr>
                <a:schemeClr val="accent2"/>
              </a:buClr>
              <a:buSzPct val="120000"/>
            </a:pPr>
            <a:r>
              <a:rPr lang="en-US" sz="2000"/>
              <a:t>Exclusive sponsorship agreement</a:t>
            </a:r>
            <a:endParaRPr lang="en-US" sz="2000">
              <a:cs typeface="Calibri"/>
            </a:endParaRPr>
          </a:p>
          <a:p>
            <a:pPr>
              <a:spcAft>
                <a:spcPts val="1200"/>
              </a:spcAft>
              <a:buClr>
                <a:schemeClr val="accent2"/>
              </a:buClr>
              <a:buSzPct val="120000"/>
            </a:pPr>
            <a:r>
              <a:rPr lang="en-US" sz="2000">
                <a:cs typeface="Calibri"/>
              </a:rPr>
              <a:t>Sponsored events</a:t>
            </a:r>
          </a:p>
          <a:p>
            <a:pPr>
              <a:spcAft>
                <a:spcPts val="1200"/>
              </a:spcAft>
              <a:buClr>
                <a:schemeClr val="accent2"/>
              </a:buClr>
              <a:buSzPct val="120000"/>
            </a:pPr>
            <a:r>
              <a:rPr lang="en-US" sz="2000">
                <a:cs typeface="Calibri"/>
              </a:rPr>
              <a:t>Joint programs</a:t>
            </a:r>
          </a:p>
          <a:p>
            <a:endParaRPr lang="en-US" sz="2000"/>
          </a:p>
        </p:txBody>
      </p:sp>
      <p:sp>
        <p:nvSpPr>
          <p:cNvPr id="7" name="Text Placeholder 6">
            <a:extLst>
              <a:ext uri="{FF2B5EF4-FFF2-40B4-BE49-F238E27FC236}">
                <a16:creationId xmlns:a16="http://schemas.microsoft.com/office/drawing/2014/main" id="{CBFA0E89-4FEE-E487-52FB-6EDE4404768C}"/>
              </a:ext>
            </a:extLst>
          </p:cNvPr>
          <p:cNvSpPr>
            <a:spLocks noGrp="1"/>
          </p:cNvSpPr>
          <p:nvPr>
            <p:ph type="body" sz="quarter" idx="18"/>
          </p:nvPr>
        </p:nvSpPr>
        <p:spPr/>
        <p:txBody>
          <a:bodyPr/>
          <a:lstStyle/>
          <a:p>
            <a:pPr>
              <a:spcAft>
                <a:spcPts val="1200"/>
              </a:spcAft>
              <a:buClr>
                <a:schemeClr val="accent2"/>
              </a:buClr>
              <a:buSzPct val="120000"/>
            </a:pPr>
            <a:r>
              <a:rPr lang="en-US" sz="2000"/>
              <a:t>Exclusive sponsorship agreement</a:t>
            </a:r>
            <a:endParaRPr lang="en-US" sz="2000">
              <a:cs typeface="Calibri"/>
            </a:endParaRPr>
          </a:p>
          <a:p>
            <a:pPr>
              <a:spcAft>
                <a:spcPts val="1200"/>
              </a:spcAft>
              <a:buClr>
                <a:schemeClr val="accent2"/>
              </a:buClr>
              <a:buSzPct val="120000"/>
            </a:pPr>
            <a:r>
              <a:rPr lang="en-US" sz="2000">
                <a:cs typeface="Calibri"/>
              </a:rPr>
              <a:t>Sponsored events</a:t>
            </a:r>
          </a:p>
        </p:txBody>
      </p:sp>
      <p:sp>
        <p:nvSpPr>
          <p:cNvPr id="8" name="Text Placeholder 7">
            <a:extLst>
              <a:ext uri="{FF2B5EF4-FFF2-40B4-BE49-F238E27FC236}">
                <a16:creationId xmlns:a16="http://schemas.microsoft.com/office/drawing/2014/main" id="{EF4D27A4-7F65-4E24-AF53-088B6B607A30}"/>
              </a:ext>
            </a:extLst>
          </p:cNvPr>
          <p:cNvSpPr>
            <a:spLocks noGrp="1"/>
          </p:cNvSpPr>
          <p:nvPr>
            <p:ph type="body" sz="quarter" idx="19"/>
          </p:nvPr>
        </p:nvSpPr>
        <p:spPr/>
        <p:txBody>
          <a:bodyPr/>
          <a:lstStyle/>
          <a:p>
            <a:r>
              <a:rPr lang="en-US" sz="2000"/>
              <a:t>Exclusive sponsorship agreement</a:t>
            </a:r>
          </a:p>
        </p:txBody>
      </p:sp>
      <p:sp>
        <p:nvSpPr>
          <p:cNvPr id="2" name="Title 1">
            <a:extLst>
              <a:ext uri="{FF2B5EF4-FFF2-40B4-BE49-F238E27FC236}">
                <a16:creationId xmlns:a16="http://schemas.microsoft.com/office/drawing/2014/main" id="{5DF83DA9-1855-02FB-C0ED-1188AFEED330}"/>
              </a:ext>
            </a:extLst>
          </p:cNvPr>
          <p:cNvSpPr>
            <a:spLocks noGrp="1"/>
          </p:cNvSpPr>
          <p:nvPr>
            <p:ph type="title"/>
          </p:nvPr>
        </p:nvSpPr>
        <p:spPr/>
        <p:txBody>
          <a:bodyPr/>
          <a:lstStyle/>
          <a:p>
            <a:r>
              <a:rPr lang="en-US"/>
              <a:t>Humana’s main VSO relationships</a:t>
            </a:r>
          </a:p>
        </p:txBody>
      </p:sp>
      <p:sp>
        <p:nvSpPr>
          <p:cNvPr id="4" name="Slide Number Placeholder 3">
            <a:extLst>
              <a:ext uri="{FF2B5EF4-FFF2-40B4-BE49-F238E27FC236}">
                <a16:creationId xmlns:a16="http://schemas.microsoft.com/office/drawing/2014/main" id="{772606A9-3F76-3119-C9B0-F45D12540DCE}"/>
              </a:ext>
            </a:extLst>
          </p:cNvPr>
          <p:cNvSpPr>
            <a:spLocks noGrp="1"/>
          </p:cNvSpPr>
          <p:nvPr>
            <p:ph type="sldNum" sz="quarter" idx="23"/>
          </p:nvPr>
        </p:nvSpPr>
        <p:spPr/>
        <p:txBody>
          <a:bodyPr/>
          <a:lstStyle/>
          <a:p>
            <a:fld id="{5CF949D5-5359-954F-9CD0-E59B900CC304}" type="slidenum">
              <a:rPr lang="en-US" smtClean="0"/>
              <a:t>7</a:t>
            </a:fld>
            <a:endParaRPr lang="en-US"/>
          </a:p>
        </p:txBody>
      </p:sp>
      <p:sp>
        <p:nvSpPr>
          <p:cNvPr id="3" name="Footer Placeholder 2">
            <a:extLst>
              <a:ext uri="{FF2B5EF4-FFF2-40B4-BE49-F238E27FC236}">
                <a16:creationId xmlns:a16="http://schemas.microsoft.com/office/drawing/2014/main" id="{38626799-7A01-D51A-8617-B52D48D4C845}"/>
              </a:ext>
            </a:extLst>
          </p:cNvPr>
          <p:cNvSpPr>
            <a:spLocks noGrp="1"/>
          </p:cNvSpPr>
          <p:nvPr>
            <p:ph type="ftr" sz="quarter" idx="24"/>
          </p:nvPr>
        </p:nvSpPr>
        <p:spPr/>
        <p:txBody>
          <a:bodyPr/>
          <a:lstStyle/>
          <a:p>
            <a:pPr algn="l"/>
            <a:r>
              <a:rPr lang="en-US"/>
              <a:t>For agent use only. Confidential and proprietary. Do not distribute.</a:t>
            </a:r>
          </a:p>
        </p:txBody>
      </p:sp>
      <p:sp>
        <p:nvSpPr>
          <p:cNvPr id="21" name="TextBox 20">
            <a:extLst>
              <a:ext uri="{FF2B5EF4-FFF2-40B4-BE49-F238E27FC236}">
                <a16:creationId xmlns:a16="http://schemas.microsoft.com/office/drawing/2014/main" id="{7F9DFACE-2D9C-5296-3066-56681C017D18}"/>
              </a:ext>
            </a:extLst>
          </p:cNvPr>
          <p:cNvSpPr txBox="1"/>
          <p:nvPr/>
        </p:nvSpPr>
        <p:spPr>
          <a:xfrm>
            <a:off x="2288877" y="5266034"/>
            <a:ext cx="7809183" cy="923330"/>
          </a:xfrm>
          <a:prstGeom prst="rect">
            <a:avLst/>
          </a:prstGeom>
          <a:noFill/>
        </p:spPr>
        <p:txBody>
          <a:bodyPr wrap="square">
            <a:spAutoFit/>
          </a:bodyPr>
          <a:lstStyle/>
          <a:p>
            <a:pPr algn="ctr"/>
            <a:r>
              <a:rPr lang="en-US" b="1"/>
              <a:t>Find other VSOs near you:</a:t>
            </a:r>
            <a:br>
              <a:rPr lang="en-US" b="1"/>
            </a:br>
            <a:r>
              <a:rPr lang="en-US"/>
              <a:t>Google “VA VSO search” or visit </a:t>
            </a:r>
            <a:r>
              <a:rPr lang="en-US" u="sng" err="1">
                <a:solidFill>
                  <a:schemeClr val="accent4"/>
                </a:solidFill>
              </a:rPr>
              <a:t>VA.gov</a:t>
            </a:r>
            <a:r>
              <a:rPr lang="en-US" u="sng">
                <a:solidFill>
                  <a:schemeClr val="accent4"/>
                </a:solidFill>
              </a:rPr>
              <a:t>/</a:t>
            </a:r>
            <a:r>
              <a:rPr lang="en-US" u="sng" err="1">
                <a:solidFill>
                  <a:schemeClr val="accent4"/>
                </a:solidFill>
              </a:rPr>
              <a:t>ogc</a:t>
            </a:r>
            <a:r>
              <a:rPr lang="en-US" u="sng">
                <a:solidFill>
                  <a:schemeClr val="accent4"/>
                </a:solidFill>
              </a:rPr>
              <a:t>/apps/accreditation/</a:t>
            </a:r>
            <a:r>
              <a:rPr lang="en-US" u="sng" err="1">
                <a:solidFill>
                  <a:schemeClr val="accent4"/>
                </a:solidFill>
              </a:rPr>
              <a:t>index.asp</a:t>
            </a:r>
            <a:endParaRPr lang="en-US" u="sng">
              <a:solidFill>
                <a:schemeClr val="accent4"/>
              </a:solidFill>
            </a:endParaRPr>
          </a:p>
          <a:p>
            <a:pPr algn="ctr"/>
            <a:r>
              <a:rPr lang="en-US"/>
              <a:t>Charity Navigator, Guide Star or other nonprofit ratings platform</a:t>
            </a:r>
          </a:p>
        </p:txBody>
      </p:sp>
      <p:pic>
        <p:nvPicPr>
          <p:cNvPr id="11" name="Picture Placeholder 10" descr="Logo, company name&#10;&#10;Description automatically generated">
            <a:extLst>
              <a:ext uri="{FF2B5EF4-FFF2-40B4-BE49-F238E27FC236}">
                <a16:creationId xmlns:a16="http://schemas.microsoft.com/office/drawing/2014/main" id="{8F4BB75F-FCC6-6117-BB56-164600E164AB}"/>
              </a:ext>
            </a:extLst>
          </p:cNvPr>
          <p:cNvPicPr>
            <a:picLocks noGrp="1" noChangeAspect="1"/>
          </p:cNvPicPr>
          <p:nvPr>
            <p:ph type="pic" sz="quarter" idx="20"/>
          </p:nvPr>
        </p:nvPicPr>
        <p:blipFill>
          <a:blip r:embed="rId3"/>
          <a:stretch>
            <a:fillRect/>
          </a:stretch>
        </p:blipFill>
        <p:spPr>
          <a:xfrm>
            <a:off x="1352196" y="2045606"/>
            <a:ext cx="2733400" cy="958099"/>
          </a:xfrm>
          <a:prstGeom prst="rect">
            <a:avLst/>
          </a:prstGeom>
          <a:noFill/>
        </p:spPr>
      </p:pic>
      <p:pic>
        <p:nvPicPr>
          <p:cNvPr id="20" name="Picture 4" descr="Logo&#10;&#10;Description automatically generated">
            <a:extLst>
              <a:ext uri="{FF2B5EF4-FFF2-40B4-BE49-F238E27FC236}">
                <a16:creationId xmlns:a16="http://schemas.microsoft.com/office/drawing/2014/main" id="{79C66C09-D1A3-3366-942F-CC0DFD9BE52B}"/>
              </a:ext>
            </a:extLst>
          </p:cNvPr>
          <p:cNvPicPr>
            <a:picLocks noGrp="1" noChangeAspect="1"/>
          </p:cNvPicPr>
          <p:nvPr>
            <p:ph type="pic" sz="quarter" idx="16"/>
          </p:nvPr>
        </p:nvPicPr>
        <p:blipFill rotWithShape="1">
          <a:blip r:embed="rId4"/>
          <a:srcRect l="18027" r="18027"/>
          <a:stretch/>
        </p:blipFill>
        <p:spPr>
          <a:prstGeom prst="rect">
            <a:avLst/>
          </a:prstGeom>
        </p:spPr>
      </p:pic>
      <p:pic>
        <p:nvPicPr>
          <p:cNvPr id="22" name="Picture 5" descr="Logo, company name&#10;&#10;Description automatically generated">
            <a:extLst>
              <a:ext uri="{FF2B5EF4-FFF2-40B4-BE49-F238E27FC236}">
                <a16:creationId xmlns:a16="http://schemas.microsoft.com/office/drawing/2014/main" id="{198DB506-A949-D22F-0635-20C5D3134009}"/>
              </a:ext>
            </a:extLst>
          </p:cNvPr>
          <p:cNvPicPr>
            <a:picLocks noGrp="1" noChangeAspect="1"/>
          </p:cNvPicPr>
          <p:nvPr>
            <p:ph type="pic" sz="quarter" idx="21"/>
          </p:nvPr>
        </p:nvPicPr>
        <p:blipFill>
          <a:blip r:embed="rId5"/>
          <a:stretch>
            <a:fillRect/>
          </a:stretch>
        </p:blipFill>
        <p:spPr>
          <a:xfrm>
            <a:off x="8744304" y="1928460"/>
            <a:ext cx="2095500" cy="1270000"/>
          </a:xfrm>
          <a:prstGeom prst="rect">
            <a:avLst/>
          </a:prstGeom>
          <a:noFill/>
        </p:spPr>
      </p:pic>
    </p:spTree>
    <p:extLst>
      <p:ext uri="{BB962C8B-B14F-4D97-AF65-F5344CB8AC3E}">
        <p14:creationId xmlns:p14="http://schemas.microsoft.com/office/powerpoint/2010/main" val="41710616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83DA9-1855-02FB-C0ED-1188AFEED330}"/>
              </a:ext>
            </a:extLst>
          </p:cNvPr>
          <p:cNvSpPr>
            <a:spLocks noGrp="1"/>
          </p:cNvSpPr>
          <p:nvPr>
            <p:ph type="title"/>
          </p:nvPr>
        </p:nvSpPr>
        <p:spPr/>
        <p:txBody>
          <a:bodyPr/>
          <a:lstStyle/>
          <a:p>
            <a:r>
              <a:rPr lang="en-US"/>
              <a:t>First steps</a:t>
            </a:r>
          </a:p>
        </p:txBody>
      </p:sp>
      <p:sp>
        <p:nvSpPr>
          <p:cNvPr id="3" name="Footer Placeholder 2">
            <a:extLst>
              <a:ext uri="{FF2B5EF4-FFF2-40B4-BE49-F238E27FC236}">
                <a16:creationId xmlns:a16="http://schemas.microsoft.com/office/drawing/2014/main" id="{38626799-7A01-D51A-8617-B52D48D4C845}"/>
              </a:ext>
            </a:extLst>
          </p:cNvPr>
          <p:cNvSpPr>
            <a:spLocks noGrp="1"/>
          </p:cNvSpPr>
          <p:nvPr>
            <p:ph type="ftr" sz="quarter" idx="20"/>
          </p:nvPr>
        </p:nvSpPr>
        <p:spPr/>
        <p:txBody>
          <a:bodyPr/>
          <a:lstStyle/>
          <a:p>
            <a:r>
              <a:rPr lang="en-US"/>
              <a:t>For agent use only. Confidential and proprietary. Do not distribute.</a:t>
            </a:r>
          </a:p>
        </p:txBody>
      </p:sp>
      <p:sp>
        <p:nvSpPr>
          <p:cNvPr id="4" name="Slide Number Placeholder 3">
            <a:extLst>
              <a:ext uri="{FF2B5EF4-FFF2-40B4-BE49-F238E27FC236}">
                <a16:creationId xmlns:a16="http://schemas.microsoft.com/office/drawing/2014/main" id="{772606A9-3F76-3119-C9B0-F45D12540DCE}"/>
              </a:ext>
            </a:extLst>
          </p:cNvPr>
          <p:cNvSpPr>
            <a:spLocks noGrp="1"/>
          </p:cNvSpPr>
          <p:nvPr>
            <p:ph type="sldNum" sz="quarter" idx="16"/>
          </p:nvPr>
        </p:nvSpPr>
        <p:spPr/>
        <p:txBody>
          <a:bodyPr/>
          <a:lstStyle/>
          <a:p>
            <a:fld id="{5CF949D5-5359-954F-9CD0-E59B900CC304}" type="slidenum">
              <a:rPr lang="en-US" smtClean="0"/>
              <a:pPr/>
              <a:t>8</a:t>
            </a:fld>
            <a:endParaRPr lang="en-US"/>
          </a:p>
        </p:txBody>
      </p:sp>
      <p:sp>
        <p:nvSpPr>
          <p:cNvPr id="5" name="Rounded Rectangular Callout 4">
            <a:extLst>
              <a:ext uri="{FF2B5EF4-FFF2-40B4-BE49-F238E27FC236}">
                <a16:creationId xmlns:a16="http://schemas.microsoft.com/office/drawing/2014/main" id="{338EC828-0E43-A38C-5722-D2CAA6E9C5FC}"/>
              </a:ext>
            </a:extLst>
          </p:cNvPr>
          <p:cNvSpPr/>
          <p:nvPr/>
        </p:nvSpPr>
        <p:spPr>
          <a:xfrm>
            <a:off x="683337" y="1786017"/>
            <a:ext cx="3222588" cy="2835224"/>
          </a:xfrm>
          <a:prstGeom prst="wedgeRoundRectCallout">
            <a:avLst/>
          </a:prstGeom>
          <a:solidFill>
            <a:schemeClr val="accent1">
              <a:lumMod val="20000"/>
              <a:lumOff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DB1979C-ECB4-0E6E-A4B1-30B489DE227C}"/>
              </a:ext>
            </a:extLst>
          </p:cNvPr>
          <p:cNvSpPr/>
          <p:nvPr/>
        </p:nvSpPr>
        <p:spPr>
          <a:xfrm>
            <a:off x="1138493" y="1463040"/>
            <a:ext cx="2312276" cy="7018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2"/>
                </a:solidFill>
              </a:rPr>
              <a:t>Ask for advice</a:t>
            </a:r>
          </a:p>
        </p:txBody>
      </p:sp>
      <p:sp>
        <p:nvSpPr>
          <p:cNvPr id="7" name="TextBox 6">
            <a:extLst>
              <a:ext uri="{FF2B5EF4-FFF2-40B4-BE49-F238E27FC236}">
                <a16:creationId xmlns:a16="http://schemas.microsoft.com/office/drawing/2014/main" id="{80419269-B285-3CEC-8A77-EADCD6A6D15B}"/>
              </a:ext>
            </a:extLst>
          </p:cNvPr>
          <p:cNvSpPr txBox="1"/>
          <p:nvPr/>
        </p:nvSpPr>
        <p:spPr>
          <a:xfrm>
            <a:off x="865225" y="2765424"/>
            <a:ext cx="2858813" cy="1200329"/>
          </a:xfrm>
          <a:prstGeom prst="rect">
            <a:avLst/>
          </a:prstGeom>
          <a:noFill/>
        </p:spPr>
        <p:txBody>
          <a:bodyPr wrap="square" rtlCol="0">
            <a:spAutoFit/>
          </a:bodyPr>
          <a:lstStyle/>
          <a:p>
            <a:r>
              <a:rPr lang="en-US">
                <a:effectLst/>
                <a:latin typeface="Calibri" panose="020F0502020204030204" pitchFamily="34" charset="0"/>
                <a:ea typeface="Calibri" panose="020F0502020204030204" pitchFamily="34" charset="0"/>
                <a:cs typeface="Times New Roman" panose="02020603050405020304" pitchFamily="18" charset="0"/>
              </a:rPr>
              <a:t>Seek advice from your leaders and people who are involved with VSOs. See how they are doing it.</a:t>
            </a:r>
          </a:p>
        </p:txBody>
      </p:sp>
      <p:sp>
        <p:nvSpPr>
          <p:cNvPr id="8" name="Rounded Rectangular Callout 7">
            <a:extLst>
              <a:ext uri="{FF2B5EF4-FFF2-40B4-BE49-F238E27FC236}">
                <a16:creationId xmlns:a16="http://schemas.microsoft.com/office/drawing/2014/main" id="{770D9E9D-0CAE-2BA7-5A15-A6D721BC5B9E}"/>
              </a:ext>
            </a:extLst>
          </p:cNvPr>
          <p:cNvSpPr/>
          <p:nvPr/>
        </p:nvSpPr>
        <p:spPr>
          <a:xfrm>
            <a:off x="4631181" y="1788034"/>
            <a:ext cx="3231389" cy="2826007"/>
          </a:xfrm>
          <a:prstGeom prst="wedgeRoundRectCallout">
            <a:avLst/>
          </a:prstGeom>
          <a:solidFill>
            <a:schemeClr val="accent1">
              <a:lumMod val="20000"/>
              <a:lumOff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48E51E7-01F3-3BC4-3887-449002E4138A}"/>
              </a:ext>
            </a:extLst>
          </p:cNvPr>
          <p:cNvSpPr/>
          <p:nvPr/>
        </p:nvSpPr>
        <p:spPr>
          <a:xfrm>
            <a:off x="5090737" y="1463040"/>
            <a:ext cx="2312276" cy="7018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2"/>
                </a:solidFill>
              </a:rPr>
              <a:t>Don’t be intimidated</a:t>
            </a:r>
          </a:p>
        </p:txBody>
      </p:sp>
      <p:sp>
        <p:nvSpPr>
          <p:cNvPr id="10" name="TextBox 9">
            <a:extLst>
              <a:ext uri="{FF2B5EF4-FFF2-40B4-BE49-F238E27FC236}">
                <a16:creationId xmlns:a16="http://schemas.microsoft.com/office/drawing/2014/main" id="{885829E6-1E1D-9736-032A-C977E15BE845}"/>
              </a:ext>
            </a:extLst>
          </p:cNvPr>
          <p:cNvSpPr txBox="1"/>
          <p:nvPr/>
        </p:nvSpPr>
        <p:spPr>
          <a:xfrm>
            <a:off x="4817469" y="2673091"/>
            <a:ext cx="2858813" cy="1384995"/>
          </a:xfrm>
          <a:prstGeom prst="rect">
            <a:avLst/>
          </a:prstGeom>
          <a:noFill/>
        </p:spPr>
        <p:txBody>
          <a:bodyPr wrap="square" rtlCol="0">
            <a:spAutoFit/>
          </a:bodyPr>
          <a:lstStyle/>
          <a:p>
            <a:r>
              <a:rPr lang="en-US" sz="1400">
                <a:effectLst/>
                <a:latin typeface="Calibri" panose="020F0502020204030204" pitchFamily="34" charset="0"/>
                <a:ea typeface="Calibri" panose="020F0502020204030204" pitchFamily="34" charset="0"/>
                <a:cs typeface="Times New Roman" panose="02020603050405020304" pitchFamily="18" charset="0"/>
              </a:rPr>
              <a:t>It doesn’t matter if you’re a veteran or not. Because these VSOs are looking for assistance; they want to grow their VSO and they need help doing that. One of the ways that we can help them is by helping them. </a:t>
            </a:r>
          </a:p>
        </p:txBody>
      </p:sp>
      <p:sp>
        <p:nvSpPr>
          <p:cNvPr id="11" name="Rounded Rectangular Callout 10">
            <a:extLst>
              <a:ext uri="{FF2B5EF4-FFF2-40B4-BE49-F238E27FC236}">
                <a16:creationId xmlns:a16="http://schemas.microsoft.com/office/drawing/2014/main" id="{5B1B2E81-ABC5-B959-CBDE-C99B96D37EFD}"/>
              </a:ext>
            </a:extLst>
          </p:cNvPr>
          <p:cNvSpPr/>
          <p:nvPr/>
        </p:nvSpPr>
        <p:spPr>
          <a:xfrm>
            <a:off x="8587824" y="1778818"/>
            <a:ext cx="3235368" cy="2835224"/>
          </a:xfrm>
          <a:prstGeom prst="wedgeRoundRectCallout">
            <a:avLst/>
          </a:prstGeom>
          <a:solidFill>
            <a:schemeClr val="accent1">
              <a:lumMod val="20000"/>
              <a:lumOff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F2F1BC1-31C2-8E02-88CE-882C05751962}"/>
              </a:ext>
            </a:extLst>
          </p:cNvPr>
          <p:cNvSpPr/>
          <p:nvPr/>
        </p:nvSpPr>
        <p:spPr>
          <a:xfrm>
            <a:off x="9049370" y="1463040"/>
            <a:ext cx="2312276" cy="7018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2"/>
                </a:solidFill>
              </a:rPr>
              <a:t>Join as a member</a:t>
            </a:r>
          </a:p>
        </p:txBody>
      </p:sp>
      <p:sp>
        <p:nvSpPr>
          <p:cNvPr id="21" name="TextBox 20">
            <a:extLst>
              <a:ext uri="{FF2B5EF4-FFF2-40B4-BE49-F238E27FC236}">
                <a16:creationId xmlns:a16="http://schemas.microsoft.com/office/drawing/2014/main" id="{1F45B59B-54AB-19C2-1370-0B1AEF5761F7}"/>
              </a:ext>
            </a:extLst>
          </p:cNvPr>
          <p:cNvSpPr txBox="1"/>
          <p:nvPr/>
        </p:nvSpPr>
        <p:spPr>
          <a:xfrm>
            <a:off x="8776102" y="2903923"/>
            <a:ext cx="2858813" cy="923330"/>
          </a:xfrm>
          <a:prstGeom prst="rect">
            <a:avLst/>
          </a:prstGeom>
          <a:noFill/>
        </p:spPr>
        <p:txBody>
          <a:bodyPr wrap="square" rtlCol="0">
            <a:spAutoFit/>
          </a:bodyPr>
          <a:lstStyle/>
          <a:p>
            <a:r>
              <a:rPr lang="en-US">
                <a:effectLst/>
                <a:latin typeface="Calibri" panose="020F0502020204030204" pitchFamily="34" charset="0"/>
                <a:ea typeface="Calibri" panose="020F0502020204030204" pitchFamily="34" charset="0"/>
                <a:cs typeface="Times New Roman" panose="02020603050405020304" pitchFamily="18" charset="0"/>
              </a:rPr>
              <a:t>It’s a low-cost investment—under $50 in many cases—for the year.</a:t>
            </a:r>
          </a:p>
        </p:txBody>
      </p:sp>
      <p:sp>
        <p:nvSpPr>
          <p:cNvPr id="23" name="TextBox 22">
            <a:extLst>
              <a:ext uri="{FF2B5EF4-FFF2-40B4-BE49-F238E27FC236}">
                <a16:creationId xmlns:a16="http://schemas.microsoft.com/office/drawing/2014/main" id="{AE07BE43-BF4E-21DE-6643-1C16EBCD1F99}"/>
              </a:ext>
            </a:extLst>
          </p:cNvPr>
          <p:cNvSpPr txBox="1"/>
          <p:nvPr/>
        </p:nvSpPr>
        <p:spPr>
          <a:xfrm>
            <a:off x="1090862" y="5071984"/>
            <a:ext cx="2907337" cy="738664"/>
          </a:xfrm>
          <a:prstGeom prst="rect">
            <a:avLst/>
          </a:prstGeom>
          <a:noFill/>
        </p:spPr>
        <p:txBody>
          <a:bodyPr wrap="square">
            <a:spAutoFit/>
          </a:bodyPr>
          <a:lstStyle/>
          <a:p>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Robert Berg, Senior Sales Manager, Humana </a:t>
            </a:r>
            <a:r>
              <a:rPr lang="en-US" sz="1400" b="1" err="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MarketPoint</a:t>
            </a:r>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 </a:t>
            </a:r>
            <a:b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br>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Saint Augustine, Florida</a:t>
            </a:r>
          </a:p>
        </p:txBody>
      </p:sp>
      <p:sp>
        <p:nvSpPr>
          <p:cNvPr id="25" name="TextBox 24">
            <a:extLst>
              <a:ext uri="{FF2B5EF4-FFF2-40B4-BE49-F238E27FC236}">
                <a16:creationId xmlns:a16="http://schemas.microsoft.com/office/drawing/2014/main" id="{E0AB8CDC-3D6B-B68D-DEFC-A5E6BC32EC2A}"/>
              </a:ext>
            </a:extLst>
          </p:cNvPr>
          <p:cNvSpPr txBox="1"/>
          <p:nvPr/>
        </p:nvSpPr>
        <p:spPr>
          <a:xfrm>
            <a:off x="8994732" y="5071718"/>
            <a:ext cx="2924712" cy="738664"/>
          </a:xfrm>
          <a:prstGeom prst="rect">
            <a:avLst/>
          </a:prstGeom>
          <a:noFill/>
        </p:spPr>
        <p:txBody>
          <a:bodyPr wrap="square">
            <a:spAutoFit/>
          </a:bodyPr>
          <a:lstStyle/>
          <a:p>
            <a:r>
              <a:rPr lang="en-US" sz="1400" b="1">
                <a:solidFill>
                  <a:schemeClr val="tx2"/>
                </a:solidFill>
              </a:rPr>
              <a:t>Allen Cary, Humana Veteran Community Engagement Executive, Rockledge, Florida</a:t>
            </a:r>
          </a:p>
        </p:txBody>
      </p:sp>
      <p:sp>
        <p:nvSpPr>
          <p:cNvPr id="26" name="TextBox 25">
            <a:extLst>
              <a:ext uri="{FF2B5EF4-FFF2-40B4-BE49-F238E27FC236}">
                <a16:creationId xmlns:a16="http://schemas.microsoft.com/office/drawing/2014/main" id="{917E9172-CC64-AE08-0D9F-A5AC7483FA42}"/>
              </a:ext>
            </a:extLst>
          </p:cNvPr>
          <p:cNvSpPr txBox="1"/>
          <p:nvPr/>
        </p:nvSpPr>
        <p:spPr>
          <a:xfrm>
            <a:off x="5048126" y="5071718"/>
            <a:ext cx="2941849" cy="738664"/>
          </a:xfrm>
          <a:prstGeom prst="rect">
            <a:avLst/>
          </a:prstGeom>
          <a:noFill/>
        </p:spPr>
        <p:txBody>
          <a:bodyPr wrap="square">
            <a:spAutoFit/>
          </a:bodyPr>
          <a:lstStyle/>
          <a:p>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Robert Berg, Senior Sales Manager, Humana </a:t>
            </a:r>
            <a:r>
              <a:rPr lang="en-US" sz="1400" b="1" err="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MarketPoint</a:t>
            </a:r>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 </a:t>
            </a:r>
            <a:b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br>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Saint Augustine, Florida</a:t>
            </a:r>
          </a:p>
        </p:txBody>
      </p:sp>
      <p:grpSp>
        <p:nvGrpSpPr>
          <p:cNvPr id="24" name="Group 23" title="Open Quote Graphic">
            <a:extLst>
              <a:ext uri="{FF2B5EF4-FFF2-40B4-BE49-F238E27FC236}">
                <a16:creationId xmlns:a16="http://schemas.microsoft.com/office/drawing/2014/main" id="{01C7834C-9126-CCED-D913-1CAC88F08FF2}"/>
              </a:ext>
            </a:extLst>
          </p:cNvPr>
          <p:cNvGrpSpPr/>
          <p:nvPr/>
        </p:nvGrpSpPr>
        <p:grpSpPr>
          <a:xfrm>
            <a:off x="2144026" y="2384015"/>
            <a:ext cx="246249" cy="408773"/>
            <a:chOff x="9294813" y="4408488"/>
            <a:chExt cx="1746250" cy="2898776"/>
          </a:xfrm>
        </p:grpSpPr>
        <p:sp>
          <p:nvSpPr>
            <p:cNvPr id="27" name="Freeform 6">
              <a:extLst>
                <a:ext uri="{FF2B5EF4-FFF2-40B4-BE49-F238E27FC236}">
                  <a16:creationId xmlns:a16="http://schemas.microsoft.com/office/drawing/2014/main" id="{6C601438-7863-906D-1C17-FD0DC02A8932}"/>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Rectangle 7">
              <a:extLst>
                <a:ext uri="{FF2B5EF4-FFF2-40B4-BE49-F238E27FC236}">
                  <a16:creationId xmlns:a16="http://schemas.microsoft.com/office/drawing/2014/main" id="{C67D765E-7AD1-9ADF-EDF5-F1B1FB1F9FD2}"/>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9" name="Group 28" title="Close Quote Graphic">
            <a:extLst>
              <a:ext uri="{FF2B5EF4-FFF2-40B4-BE49-F238E27FC236}">
                <a16:creationId xmlns:a16="http://schemas.microsoft.com/office/drawing/2014/main" id="{86F35B0B-5B6E-7FFB-364B-0EF151971DB5}"/>
              </a:ext>
            </a:extLst>
          </p:cNvPr>
          <p:cNvGrpSpPr/>
          <p:nvPr/>
        </p:nvGrpSpPr>
        <p:grpSpPr>
          <a:xfrm>
            <a:off x="2142459" y="3944275"/>
            <a:ext cx="246249" cy="408773"/>
            <a:chOff x="7246938" y="2979738"/>
            <a:chExt cx="1746251" cy="2898776"/>
          </a:xfrm>
        </p:grpSpPr>
        <p:sp>
          <p:nvSpPr>
            <p:cNvPr id="30" name="Freeform 5">
              <a:extLst>
                <a:ext uri="{FF2B5EF4-FFF2-40B4-BE49-F238E27FC236}">
                  <a16:creationId xmlns:a16="http://schemas.microsoft.com/office/drawing/2014/main" id="{0E3E402D-F4D9-1CC8-B966-5EA4ED0E9036}"/>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Rectangle 8">
              <a:extLst>
                <a:ext uri="{FF2B5EF4-FFF2-40B4-BE49-F238E27FC236}">
                  <a16:creationId xmlns:a16="http://schemas.microsoft.com/office/drawing/2014/main" id="{96C2CB9E-7C36-FBD3-FFF4-862023341F81}"/>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48" name="Group 47" title="Open Quote Graphic">
            <a:extLst>
              <a:ext uri="{FF2B5EF4-FFF2-40B4-BE49-F238E27FC236}">
                <a16:creationId xmlns:a16="http://schemas.microsoft.com/office/drawing/2014/main" id="{0D62ADA5-3515-F1A9-2BF8-4D75E52C1D15}"/>
              </a:ext>
            </a:extLst>
          </p:cNvPr>
          <p:cNvGrpSpPr/>
          <p:nvPr/>
        </p:nvGrpSpPr>
        <p:grpSpPr>
          <a:xfrm>
            <a:off x="6138511" y="2384015"/>
            <a:ext cx="246249" cy="408773"/>
            <a:chOff x="9294813" y="4408488"/>
            <a:chExt cx="1746250" cy="2898776"/>
          </a:xfrm>
        </p:grpSpPr>
        <p:sp>
          <p:nvSpPr>
            <p:cNvPr id="52" name="Freeform 6">
              <a:extLst>
                <a:ext uri="{FF2B5EF4-FFF2-40B4-BE49-F238E27FC236}">
                  <a16:creationId xmlns:a16="http://schemas.microsoft.com/office/drawing/2014/main" id="{ED447C76-1775-BD46-4283-0D8DB230C592}"/>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3" name="Rectangle 7">
              <a:extLst>
                <a:ext uri="{FF2B5EF4-FFF2-40B4-BE49-F238E27FC236}">
                  <a16:creationId xmlns:a16="http://schemas.microsoft.com/office/drawing/2014/main" id="{FE1899FF-E2A1-8134-D2A2-6579053F136D}"/>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49" name="Group 48" title="Close Quote Graphic">
            <a:extLst>
              <a:ext uri="{FF2B5EF4-FFF2-40B4-BE49-F238E27FC236}">
                <a16:creationId xmlns:a16="http://schemas.microsoft.com/office/drawing/2014/main" id="{A309F698-C11E-C2B3-2C27-908645B27728}"/>
              </a:ext>
            </a:extLst>
          </p:cNvPr>
          <p:cNvGrpSpPr/>
          <p:nvPr/>
        </p:nvGrpSpPr>
        <p:grpSpPr>
          <a:xfrm>
            <a:off x="6136944" y="3944275"/>
            <a:ext cx="246249" cy="408773"/>
            <a:chOff x="7246938" y="2979738"/>
            <a:chExt cx="1746251" cy="2898776"/>
          </a:xfrm>
        </p:grpSpPr>
        <p:sp>
          <p:nvSpPr>
            <p:cNvPr id="50" name="Freeform 5">
              <a:extLst>
                <a:ext uri="{FF2B5EF4-FFF2-40B4-BE49-F238E27FC236}">
                  <a16:creationId xmlns:a16="http://schemas.microsoft.com/office/drawing/2014/main" id="{B7D83FE9-3E5F-43AF-A1BE-7CAF8B2F1D95}"/>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1" name="Rectangle 8">
              <a:extLst>
                <a:ext uri="{FF2B5EF4-FFF2-40B4-BE49-F238E27FC236}">
                  <a16:creationId xmlns:a16="http://schemas.microsoft.com/office/drawing/2014/main" id="{65C7333C-806C-71BB-0DEA-0B3ACE048339}"/>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5" name="Group 54" title="Open Quote Graphic">
            <a:extLst>
              <a:ext uri="{FF2B5EF4-FFF2-40B4-BE49-F238E27FC236}">
                <a16:creationId xmlns:a16="http://schemas.microsoft.com/office/drawing/2014/main" id="{E2D152FF-BBFD-079D-B128-994423907357}"/>
              </a:ext>
            </a:extLst>
          </p:cNvPr>
          <p:cNvGrpSpPr/>
          <p:nvPr/>
        </p:nvGrpSpPr>
        <p:grpSpPr>
          <a:xfrm>
            <a:off x="10083167" y="2384015"/>
            <a:ext cx="246249" cy="408773"/>
            <a:chOff x="9294813" y="4408488"/>
            <a:chExt cx="1746250" cy="2898776"/>
          </a:xfrm>
        </p:grpSpPr>
        <p:sp>
          <p:nvSpPr>
            <p:cNvPr id="59" name="Freeform 6">
              <a:extLst>
                <a:ext uri="{FF2B5EF4-FFF2-40B4-BE49-F238E27FC236}">
                  <a16:creationId xmlns:a16="http://schemas.microsoft.com/office/drawing/2014/main" id="{4071747C-E8CA-7E5E-F1B8-43D597142E11}"/>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0" name="Rectangle 7">
              <a:extLst>
                <a:ext uri="{FF2B5EF4-FFF2-40B4-BE49-F238E27FC236}">
                  <a16:creationId xmlns:a16="http://schemas.microsoft.com/office/drawing/2014/main" id="{C324FE8C-41E9-17E5-F246-3E676F026DDA}"/>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6" name="Group 55" title="Close Quote Graphic">
            <a:extLst>
              <a:ext uri="{FF2B5EF4-FFF2-40B4-BE49-F238E27FC236}">
                <a16:creationId xmlns:a16="http://schemas.microsoft.com/office/drawing/2014/main" id="{7B51346E-9FD1-E50E-C25D-379E37024ACF}"/>
              </a:ext>
            </a:extLst>
          </p:cNvPr>
          <p:cNvGrpSpPr/>
          <p:nvPr/>
        </p:nvGrpSpPr>
        <p:grpSpPr>
          <a:xfrm>
            <a:off x="10081600" y="3944275"/>
            <a:ext cx="246249" cy="408773"/>
            <a:chOff x="7246938" y="2979738"/>
            <a:chExt cx="1746251" cy="2898776"/>
          </a:xfrm>
        </p:grpSpPr>
        <p:sp>
          <p:nvSpPr>
            <p:cNvPr id="57" name="Freeform 5">
              <a:extLst>
                <a:ext uri="{FF2B5EF4-FFF2-40B4-BE49-F238E27FC236}">
                  <a16:creationId xmlns:a16="http://schemas.microsoft.com/office/drawing/2014/main" id="{F50DD8FC-4D1E-1491-0A53-2DF40C9122A3}"/>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8" name="Rectangle 8">
              <a:extLst>
                <a:ext uri="{FF2B5EF4-FFF2-40B4-BE49-F238E27FC236}">
                  <a16:creationId xmlns:a16="http://schemas.microsoft.com/office/drawing/2014/main" id="{74DB9D91-E496-1EA6-D36D-5D623721EE88}"/>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639526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Rounded Rectangular Callout 2057">
            <a:extLst>
              <a:ext uri="{FF2B5EF4-FFF2-40B4-BE49-F238E27FC236}">
                <a16:creationId xmlns:a16="http://schemas.microsoft.com/office/drawing/2014/main" id="{AED84194-7B01-5930-5FB8-3BEC07BD6B15}"/>
              </a:ext>
            </a:extLst>
          </p:cNvPr>
          <p:cNvSpPr/>
          <p:nvPr/>
        </p:nvSpPr>
        <p:spPr>
          <a:xfrm>
            <a:off x="6442453" y="1463040"/>
            <a:ext cx="5385816" cy="3158201"/>
          </a:xfrm>
          <a:prstGeom prst="wedgeRoundRectCallout">
            <a:avLst/>
          </a:prstGeom>
          <a:solidFill>
            <a:schemeClr val="tx2"/>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2057" name="Rounded Rectangular Callout 2056">
            <a:extLst>
              <a:ext uri="{FF2B5EF4-FFF2-40B4-BE49-F238E27FC236}">
                <a16:creationId xmlns:a16="http://schemas.microsoft.com/office/drawing/2014/main" id="{36D8C05F-FE96-C54F-8C48-BC668AE85E3D}"/>
              </a:ext>
            </a:extLst>
          </p:cNvPr>
          <p:cNvSpPr/>
          <p:nvPr/>
        </p:nvSpPr>
        <p:spPr>
          <a:xfrm>
            <a:off x="683337" y="1463040"/>
            <a:ext cx="5385816" cy="3158201"/>
          </a:xfrm>
          <a:prstGeom prst="wedgeRoundRectCallout">
            <a:avLst/>
          </a:prstGeom>
          <a:solidFill>
            <a:schemeClr val="tx2"/>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2" name="Title 1">
            <a:extLst>
              <a:ext uri="{FF2B5EF4-FFF2-40B4-BE49-F238E27FC236}">
                <a16:creationId xmlns:a16="http://schemas.microsoft.com/office/drawing/2014/main" id="{5DF83DA9-1855-02FB-C0ED-1188AFEED330}"/>
              </a:ext>
            </a:extLst>
          </p:cNvPr>
          <p:cNvSpPr>
            <a:spLocks noGrp="1"/>
          </p:cNvSpPr>
          <p:nvPr>
            <p:ph type="title"/>
          </p:nvPr>
        </p:nvSpPr>
        <p:spPr/>
        <p:txBody>
          <a:bodyPr/>
          <a:lstStyle/>
          <a:p>
            <a:r>
              <a:rPr lang="en-US"/>
              <a:t>The power of volunteering</a:t>
            </a:r>
          </a:p>
        </p:txBody>
      </p:sp>
      <p:sp>
        <p:nvSpPr>
          <p:cNvPr id="3" name="Footer Placeholder 2">
            <a:extLst>
              <a:ext uri="{FF2B5EF4-FFF2-40B4-BE49-F238E27FC236}">
                <a16:creationId xmlns:a16="http://schemas.microsoft.com/office/drawing/2014/main" id="{38626799-7A01-D51A-8617-B52D48D4C845}"/>
              </a:ext>
            </a:extLst>
          </p:cNvPr>
          <p:cNvSpPr>
            <a:spLocks noGrp="1"/>
          </p:cNvSpPr>
          <p:nvPr>
            <p:ph type="ftr" sz="quarter" idx="18"/>
          </p:nvPr>
        </p:nvSpPr>
        <p:spPr/>
        <p:txBody>
          <a:bodyPr/>
          <a:lstStyle/>
          <a:p>
            <a:r>
              <a:rPr lang="en-US"/>
              <a:t>For agent use only. Confidential and proprietary. Do not distribute.</a:t>
            </a:r>
          </a:p>
        </p:txBody>
      </p:sp>
      <p:sp>
        <p:nvSpPr>
          <p:cNvPr id="4" name="Slide Number Placeholder 3">
            <a:extLst>
              <a:ext uri="{FF2B5EF4-FFF2-40B4-BE49-F238E27FC236}">
                <a16:creationId xmlns:a16="http://schemas.microsoft.com/office/drawing/2014/main" id="{772606A9-3F76-3119-C9B0-F45D12540DCE}"/>
              </a:ext>
            </a:extLst>
          </p:cNvPr>
          <p:cNvSpPr>
            <a:spLocks noGrp="1"/>
          </p:cNvSpPr>
          <p:nvPr>
            <p:ph type="sldNum" sz="quarter" idx="14"/>
          </p:nvPr>
        </p:nvSpPr>
        <p:spPr/>
        <p:txBody>
          <a:bodyPr/>
          <a:lstStyle/>
          <a:p>
            <a:fld id="{5CF949D5-5359-954F-9CD0-E59B900CC304}" type="slidenum">
              <a:rPr lang="en-US" smtClean="0"/>
              <a:pPr/>
              <a:t>9</a:t>
            </a:fld>
            <a:endParaRPr lang="en-US"/>
          </a:p>
        </p:txBody>
      </p:sp>
      <p:sp>
        <p:nvSpPr>
          <p:cNvPr id="25" name="TextBox 24">
            <a:extLst>
              <a:ext uri="{FF2B5EF4-FFF2-40B4-BE49-F238E27FC236}">
                <a16:creationId xmlns:a16="http://schemas.microsoft.com/office/drawing/2014/main" id="{E0AB8CDC-3D6B-B68D-DEFC-A5E6BC32EC2A}"/>
              </a:ext>
            </a:extLst>
          </p:cNvPr>
          <p:cNvSpPr txBox="1"/>
          <p:nvPr/>
        </p:nvSpPr>
        <p:spPr>
          <a:xfrm>
            <a:off x="1810347" y="5149988"/>
            <a:ext cx="2554284" cy="849453"/>
          </a:xfrm>
          <a:prstGeom prst="rect">
            <a:avLst/>
          </a:prstGeom>
          <a:noFill/>
        </p:spPr>
        <p:txBody>
          <a:bodyPr wrap="square">
            <a:noAutofit/>
          </a:bodyPr>
          <a:lstStyle/>
          <a:p>
            <a:r>
              <a:rPr lang="en-US" sz="1400" b="1">
                <a:solidFill>
                  <a:schemeClr val="tx2"/>
                </a:solidFill>
              </a:rPr>
              <a:t>Allen Cary, Veteran Community Engagement Executive, Rockledge, Florida</a:t>
            </a:r>
          </a:p>
        </p:txBody>
      </p:sp>
      <p:sp>
        <p:nvSpPr>
          <p:cNvPr id="26" name="TextBox 25">
            <a:extLst>
              <a:ext uri="{FF2B5EF4-FFF2-40B4-BE49-F238E27FC236}">
                <a16:creationId xmlns:a16="http://schemas.microsoft.com/office/drawing/2014/main" id="{917E9172-CC64-AE08-0D9F-A5AC7483FA42}"/>
              </a:ext>
            </a:extLst>
          </p:cNvPr>
          <p:cNvSpPr txBox="1"/>
          <p:nvPr/>
        </p:nvSpPr>
        <p:spPr>
          <a:xfrm>
            <a:off x="7484261" y="5121695"/>
            <a:ext cx="2842045" cy="738664"/>
          </a:xfrm>
          <a:prstGeom prst="rect">
            <a:avLst/>
          </a:prstGeom>
          <a:noFill/>
        </p:spPr>
        <p:txBody>
          <a:bodyPr wrap="square">
            <a:noAutofit/>
          </a:bodyPr>
          <a:lstStyle/>
          <a:p>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Robert Berg, Senior Sales Manager, Humana </a:t>
            </a:r>
            <a:r>
              <a:rPr lang="en-US" sz="1400" b="1" err="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MarketPoint</a:t>
            </a:r>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 </a:t>
            </a:r>
            <a:b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br>
            <a:r>
              <a:rPr lang="en-US" sz="1400" b="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Saint Augustine, Florida</a:t>
            </a:r>
          </a:p>
        </p:txBody>
      </p:sp>
      <p:sp>
        <p:nvSpPr>
          <p:cNvPr id="15" name="TextBox 14">
            <a:extLst>
              <a:ext uri="{FF2B5EF4-FFF2-40B4-BE49-F238E27FC236}">
                <a16:creationId xmlns:a16="http://schemas.microsoft.com/office/drawing/2014/main" id="{48288AFB-60E4-B7BB-A60D-312164F2CF33}"/>
              </a:ext>
            </a:extLst>
          </p:cNvPr>
          <p:cNvSpPr txBox="1"/>
          <p:nvPr/>
        </p:nvSpPr>
        <p:spPr>
          <a:xfrm>
            <a:off x="7344692" y="2354163"/>
            <a:ext cx="3571926" cy="1323439"/>
          </a:xfrm>
          <a:prstGeom prst="rect">
            <a:avLst/>
          </a:prstGeom>
          <a:noFill/>
        </p:spPr>
        <p:txBody>
          <a:bodyPr wrap="square">
            <a:spAutoFit/>
          </a:bodyPr>
          <a:lstStyle/>
          <a:p>
            <a:pPr algn="ctr"/>
            <a:r>
              <a:rPr lang="en-US" sz="2000">
                <a:solidFill>
                  <a:schemeClr val="bg2"/>
                </a:solidFill>
              </a:rPr>
              <a:t>Help with the heavy lifting. Whether it’s getting there early to set up, offering to cook or cleaning up after an event.</a:t>
            </a:r>
          </a:p>
        </p:txBody>
      </p:sp>
      <p:sp>
        <p:nvSpPr>
          <p:cNvPr id="20" name="TextBox 19">
            <a:extLst>
              <a:ext uri="{FF2B5EF4-FFF2-40B4-BE49-F238E27FC236}">
                <a16:creationId xmlns:a16="http://schemas.microsoft.com/office/drawing/2014/main" id="{9925DA81-F68D-A40F-2CB6-6BD5070646D0}"/>
              </a:ext>
            </a:extLst>
          </p:cNvPr>
          <p:cNvSpPr txBox="1"/>
          <p:nvPr/>
        </p:nvSpPr>
        <p:spPr>
          <a:xfrm>
            <a:off x="904809" y="2101126"/>
            <a:ext cx="4942872" cy="1015663"/>
          </a:xfrm>
          <a:prstGeom prst="rect">
            <a:avLst/>
          </a:prstGeom>
          <a:noFill/>
        </p:spPr>
        <p:txBody>
          <a:bodyPr wrap="square" lIns="91440" tIns="45720" rIns="91440" bIns="45720" rtlCol="0" anchor="t">
            <a:spAutoFit/>
          </a:bodyPr>
          <a:lstStyle/>
          <a:p>
            <a:pPr algn="ctr"/>
            <a:r>
              <a:rPr lang="en-US" sz="2000" dirty="0">
                <a:solidFill>
                  <a:schemeClr val="bg2"/>
                </a:solidFill>
                <a:effectLst/>
                <a:latin typeface="Calibri"/>
                <a:ea typeface="Calibri" panose="020F0502020204030204" pitchFamily="34" charset="0"/>
                <a:cs typeface="Times New Roman"/>
              </a:rPr>
              <a:t>Be part of the furniture. You can't just pop in once a month and say, ‘Hey, anybody new in here who wants to talk to me</a:t>
            </a:r>
            <a:r>
              <a:rPr lang="en-US" sz="2000" dirty="0">
                <a:solidFill>
                  <a:schemeClr val="bg2"/>
                </a:solidFill>
                <a:latin typeface="Calibri"/>
                <a:ea typeface="Calibri" panose="020F0502020204030204" pitchFamily="34" charset="0"/>
                <a:cs typeface="Times New Roman"/>
              </a:rPr>
              <a:t>?'</a:t>
            </a:r>
            <a:endParaRPr lang="en-US" sz="2000" dirty="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0" name="TextBox 29">
            <a:extLst>
              <a:ext uri="{FF2B5EF4-FFF2-40B4-BE49-F238E27FC236}">
                <a16:creationId xmlns:a16="http://schemas.microsoft.com/office/drawing/2014/main" id="{073365F0-96EF-630B-27A7-7D757BF1B075}"/>
              </a:ext>
            </a:extLst>
          </p:cNvPr>
          <p:cNvSpPr txBox="1"/>
          <p:nvPr/>
        </p:nvSpPr>
        <p:spPr>
          <a:xfrm>
            <a:off x="907272" y="3311691"/>
            <a:ext cx="4942872" cy="707886"/>
          </a:xfrm>
          <a:prstGeom prst="rect">
            <a:avLst/>
          </a:prstGeom>
          <a:noFill/>
        </p:spPr>
        <p:txBody>
          <a:bodyPr wrap="square" rtlCol="0">
            <a:spAutoFit/>
          </a:bodyPr>
          <a:lstStyle/>
          <a:p>
            <a:pPr algn="ctr"/>
            <a:r>
              <a:rPr lang="en-US" sz="2000">
                <a:solidFill>
                  <a:schemeClr val="bg2"/>
                </a:solidFill>
                <a:effectLst/>
                <a:latin typeface="Calibri" panose="020F0502020204030204" pitchFamily="34" charset="0"/>
                <a:ea typeface="Calibri" panose="020F0502020204030204" pitchFamily="34" charset="0"/>
                <a:cs typeface="Times New Roman" panose="02020603050405020304" pitchFamily="18" charset="0"/>
              </a:rPr>
              <a:t>Nobody cares how much you know until they know how much you care.</a:t>
            </a:r>
          </a:p>
        </p:txBody>
      </p:sp>
      <p:grpSp>
        <p:nvGrpSpPr>
          <p:cNvPr id="21" name="Group 20" title="Open Quote Graphic">
            <a:extLst>
              <a:ext uri="{FF2B5EF4-FFF2-40B4-BE49-F238E27FC236}">
                <a16:creationId xmlns:a16="http://schemas.microsoft.com/office/drawing/2014/main" id="{7388CF95-9D82-D6AD-D418-A5732F9168F1}"/>
              </a:ext>
            </a:extLst>
          </p:cNvPr>
          <p:cNvGrpSpPr/>
          <p:nvPr/>
        </p:nvGrpSpPr>
        <p:grpSpPr>
          <a:xfrm>
            <a:off x="3255584" y="1772282"/>
            <a:ext cx="246249" cy="408773"/>
            <a:chOff x="9294813" y="4408488"/>
            <a:chExt cx="1746250" cy="2898776"/>
          </a:xfrm>
        </p:grpSpPr>
        <p:sp>
          <p:nvSpPr>
            <p:cNvPr id="22" name="Freeform 6">
              <a:extLst>
                <a:ext uri="{FF2B5EF4-FFF2-40B4-BE49-F238E27FC236}">
                  <a16:creationId xmlns:a16="http://schemas.microsoft.com/office/drawing/2014/main" id="{3B61A66C-1758-F381-73EC-E04BCEA2F0BA}"/>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3" name="Rectangle 7">
              <a:extLst>
                <a:ext uri="{FF2B5EF4-FFF2-40B4-BE49-F238E27FC236}">
                  <a16:creationId xmlns:a16="http://schemas.microsoft.com/office/drawing/2014/main" id="{CDC5895F-9B78-5F4E-0E58-D4DE67C23BA0}"/>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4" name="Group 33" title="Close Quote Graphic">
            <a:extLst>
              <a:ext uri="{FF2B5EF4-FFF2-40B4-BE49-F238E27FC236}">
                <a16:creationId xmlns:a16="http://schemas.microsoft.com/office/drawing/2014/main" id="{7D29133A-B6A0-B39C-A44F-4BB47D545AE7}"/>
              </a:ext>
            </a:extLst>
          </p:cNvPr>
          <p:cNvGrpSpPr/>
          <p:nvPr/>
        </p:nvGrpSpPr>
        <p:grpSpPr>
          <a:xfrm>
            <a:off x="3255584" y="3960660"/>
            <a:ext cx="246249" cy="408773"/>
            <a:chOff x="7246938" y="2979739"/>
            <a:chExt cx="1746251" cy="2898775"/>
          </a:xfrm>
        </p:grpSpPr>
        <p:sp>
          <p:nvSpPr>
            <p:cNvPr id="35" name="Freeform 5">
              <a:extLst>
                <a:ext uri="{FF2B5EF4-FFF2-40B4-BE49-F238E27FC236}">
                  <a16:creationId xmlns:a16="http://schemas.microsoft.com/office/drawing/2014/main" id="{59F7D3D0-F86A-5BD5-C446-18405AD3D48B}"/>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6" name="Rectangle 8">
              <a:extLst>
                <a:ext uri="{FF2B5EF4-FFF2-40B4-BE49-F238E27FC236}">
                  <a16:creationId xmlns:a16="http://schemas.microsoft.com/office/drawing/2014/main" id="{1B98B2A8-872B-5ADE-E97E-6B04DC3E2AD4}"/>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049" name="Group 2048" title="Open Quote Graphic">
            <a:extLst>
              <a:ext uri="{FF2B5EF4-FFF2-40B4-BE49-F238E27FC236}">
                <a16:creationId xmlns:a16="http://schemas.microsoft.com/office/drawing/2014/main" id="{2FB0144D-C0D6-C006-5272-B97E74922728}"/>
              </a:ext>
            </a:extLst>
          </p:cNvPr>
          <p:cNvGrpSpPr/>
          <p:nvPr/>
        </p:nvGrpSpPr>
        <p:grpSpPr>
          <a:xfrm>
            <a:off x="9007531" y="1756240"/>
            <a:ext cx="246249" cy="408773"/>
            <a:chOff x="9294813" y="4408488"/>
            <a:chExt cx="1746250" cy="2898776"/>
          </a:xfrm>
        </p:grpSpPr>
        <p:sp>
          <p:nvSpPr>
            <p:cNvPr id="2055" name="Freeform 6">
              <a:extLst>
                <a:ext uri="{FF2B5EF4-FFF2-40B4-BE49-F238E27FC236}">
                  <a16:creationId xmlns:a16="http://schemas.microsoft.com/office/drawing/2014/main" id="{3361D627-31C3-8388-35F4-9304EF61C1EF}"/>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056" name="Rectangle 7">
              <a:extLst>
                <a:ext uri="{FF2B5EF4-FFF2-40B4-BE49-F238E27FC236}">
                  <a16:creationId xmlns:a16="http://schemas.microsoft.com/office/drawing/2014/main" id="{3B5FF950-A39E-096B-4185-0B0DCA9E9B2C}"/>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051" name="Group 2050" title="Close Quote Graphic">
            <a:extLst>
              <a:ext uri="{FF2B5EF4-FFF2-40B4-BE49-F238E27FC236}">
                <a16:creationId xmlns:a16="http://schemas.microsoft.com/office/drawing/2014/main" id="{4E60DA02-39B5-396D-1693-0ADE446E0572}"/>
              </a:ext>
            </a:extLst>
          </p:cNvPr>
          <p:cNvGrpSpPr/>
          <p:nvPr/>
        </p:nvGrpSpPr>
        <p:grpSpPr>
          <a:xfrm>
            <a:off x="9007531" y="3927267"/>
            <a:ext cx="246249" cy="408773"/>
            <a:chOff x="7246938" y="2979738"/>
            <a:chExt cx="1746251" cy="2898776"/>
          </a:xfrm>
        </p:grpSpPr>
        <p:sp>
          <p:nvSpPr>
            <p:cNvPr id="2053" name="Freeform 5">
              <a:extLst>
                <a:ext uri="{FF2B5EF4-FFF2-40B4-BE49-F238E27FC236}">
                  <a16:creationId xmlns:a16="http://schemas.microsoft.com/office/drawing/2014/main" id="{9A8809EF-A219-B9DA-E67A-261AE74DD74A}"/>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054" name="Rectangle 8">
              <a:extLst>
                <a:ext uri="{FF2B5EF4-FFF2-40B4-BE49-F238E27FC236}">
                  <a16:creationId xmlns:a16="http://schemas.microsoft.com/office/drawing/2014/main" id="{654A50AA-DB58-8855-61A9-962795850F16}"/>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2694564514"/>
      </p:ext>
    </p:extLst>
  </p:cSld>
  <p:clrMapOvr>
    <a:masterClrMapping/>
  </p:clrMapOvr>
</p:sld>
</file>

<file path=ppt/theme/theme1.xml><?xml version="1.0" encoding="utf-8"?>
<a:theme xmlns:a="http://schemas.openxmlformats.org/drawingml/2006/main" name="HUMANA - TITLE SLIDES - WHITE">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umana_MS-Enterprise-Template_4.2" id="{2F07707F-1532-A14B-8D48-ABA343F7831B}" vid="{27B4A98F-D3A2-FB49-ADF5-9BD18ADF4E33}"/>
    </a:ext>
  </a:extLst>
</a:theme>
</file>

<file path=ppt/theme/theme2.xml><?xml version="1.0" encoding="utf-8"?>
<a:theme xmlns:a="http://schemas.openxmlformats.org/drawingml/2006/main" name="2022_HUMANA MASTER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6DF37E9B-7E4D-7140-929D-782DD037E621}"/>
    </a:ext>
  </a:extLst>
</a:theme>
</file>

<file path=ppt/theme/theme3.xml><?xml version="1.0" encoding="utf-8"?>
<a:theme xmlns:a="http://schemas.openxmlformats.org/drawingml/2006/main" name="2022_HUMANA - SECTION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29D96844-1978-6F46-92D2-4CDC707572B6}"/>
    </a:ext>
  </a:extLst>
</a:theme>
</file>

<file path=ppt/theme/theme4.xml><?xml version="1.0" encoding="utf-8"?>
<a:theme xmlns:a="http://schemas.openxmlformats.org/drawingml/2006/main" name="2022_HUMANA - SOLID BACKGROUND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B73E4F20-8D8B-0949-B955-789D280E3A90}"/>
    </a:ext>
  </a:extLst>
</a:theme>
</file>

<file path=ppt/theme/theme5.xml><?xml version="1.0" encoding="utf-8"?>
<a:theme xmlns:a="http://schemas.openxmlformats.org/drawingml/2006/main" name="BLANK">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87808069-2D92-8646-A4A6-98B51728D7A5}"/>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9d0e43e-15cf-4af3-8a13-c3883c332804" xsi:nil="true"/>
    <lcf76f155ced4ddcb4097134ff3c332f xmlns="e4e07194-0b75-4e7a-9826-68e4c98ce647">
      <Terms xmlns="http://schemas.microsoft.com/office/infopath/2007/PartnerControls"/>
    </lcf76f155ced4ddcb4097134ff3c332f>
    <Notes xmlns="e4e07194-0b75-4e7a-9826-68e4c98ce64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4D5C4F7DAED8441AF5A2C8D5C0EE792" ma:contentTypeVersion="17" ma:contentTypeDescription="Create a new document." ma:contentTypeScope="" ma:versionID="94791c756e75198e53567be5e4aff05d">
  <xsd:schema xmlns:xsd="http://www.w3.org/2001/XMLSchema" xmlns:xs="http://www.w3.org/2001/XMLSchema" xmlns:p="http://schemas.microsoft.com/office/2006/metadata/properties" xmlns:ns2="e4e07194-0b75-4e7a-9826-68e4c98ce647" xmlns:ns3="09d0e43e-15cf-4af3-8a13-c3883c332804" targetNamespace="http://schemas.microsoft.com/office/2006/metadata/properties" ma:root="true" ma:fieldsID="cf6ae9b3d4e02ae26b106b1ea53d40df" ns2:_="" ns3:_="">
    <xsd:import namespace="e4e07194-0b75-4e7a-9826-68e4c98ce647"/>
    <xsd:import namespace="09d0e43e-15cf-4af3-8a13-c3883c33280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2:Note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e07194-0b75-4e7a-9826-68e4c98ce6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Notes" ma:index="21" nillable="true" ma:displayName="Notes" ma:format="Dropdown" ma:internalName="Notes">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c44bbcb2-350f-4b93-a4c0-28e88dbf276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9d0e43e-15cf-4af3-8a13-c3883c33280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5346fbb-b4f5-4711-ab6b-3e5a1c77a146}" ma:internalName="TaxCatchAll" ma:showField="CatchAllData" ma:web="09d0e43e-15cf-4af3-8a13-c3883c332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D4179E-3F41-4693-9B41-064BADC69BF3}">
  <ds:schemaRefs>
    <ds:schemaRef ds:uri="09d0e43e-15cf-4af3-8a13-c3883c332804"/>
    <ds:schemaRef ds:uri="e4e07194-0b75-4e7a-9826-68e4c98ce64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C539481-9F74-472B-AEDB-7FA4DBC770A4}">
  <ds:schemaRefs>
    <ds:schemaRef ds:uri="http://schemas.microsoft.com/sharepoint/v3/contenttype/forms"/>
  </ds:schemaRefs>
</ds:datastoreItem>
</file>

<file path=customXml/itemProps3.xml><?xml version="1.0" encoding="utf-8"?>
<ds:datastoreItem xmlns:ds="http://schemas.openxmlformats.org/officeDocument/2006/customXml" ds:itemID="{269F62FD-43BA-47F2-A5E8-28DE1FD61475}">
  <ds:schemaRefs>
    <ds:schemaRef ds:uri="09d0e43e-15cf-4af3-8a13-c3883c332804"/>
    <ds:schemaRef ds:uri="e4e07194-0b75-4e7a-9826-68e4c98ce64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2023_Humana_MS-Enterprise-Template_4.2</Template>
  <Application>Microsoft Office PowerPoint</Application>
  <PresentationFormat>Widescreen</PresentationFormat>
  <Slides>30</Slides>
  <Notes>29</Notes>
  <HiddenSlides>0</HiddenSlides>
  <ScaleCrop>false</ScaleCrop>
  <HeadingPairs>
    <vt:vector size="4" baseType="variant">
      <vt:variant>
        <vt:lpstr>Theme</vt:lpstr>
      </vt:variant>
      <vt:variant>
        <vt:i4>5</vt:i4>
      </vt:variant>
      <vt:variant>
        <vt:lpstr>Slide Titles</vt:lpstr>
      </vt:variant>
      <vt:variant>
        <vt:i4>30</vt:i4>
      </vt:variant>
    </vt:vector>
  </HeadingPairs>
  <TitlesOfParts>
    <vt:vector size="35" baseType="lpstr">
      <vt:lpstr>HUMANA - TITLE SLIDES - WHITE</vt:lpstr>
      <vt:lpstr>2022_HUMANA MASTER SLIDES</vt:lpstr>
      <vt:lpstr>2022_HUMANA - SECTION SLIDES</vt:lpstr>
      <vt:lpstr>2022_HUMANA - SOLID BACKGROUNDS</vt:lpstr>
      <vt:lpstr>BLANK</vt:lpstr>
      <vt:lpstr>PowerPoint Presentation</vt:lpstr>
      <vt:lpstr>Agenda and speakers</vt:lpstr>
      <vt:lpstr>PowerPoint Presentation</vt:lpstr>
      <vt:lpstr>VSOs defined1</vt:lpstr>
      <vt:lpstr>The big 62</vt:lpstr>
      <vt:lpstr>Poll question</vt:lpstr>
      <vt:lpstr>Humana’s main VSO relationships</vt:lpstr>
      <vt:lpstr>First steps</vt:lpstr>
      <vt:lpstr>The power of volunteering</vt:lpstr>
      <vt:lpstr>PowerPoint Presentation</vt:lpstr>
      <vt:lpstr>Go even further</vt:lpstr>
      <vt:lpstr>Poll question</vt:lpstr>
      <vt:lpstr>PowerPoint Presentation</vt:lpstr>
      <vt:lpstr>Proactive ownership of events and tasks</vt:lpstr>
      <vt:lpstr>Treat them like family and best friends</vt:lpstr>
      <vt:lpstr>Poll Question</vt:lpstr>
      <vt:lpstr>Do grassroots events, no matter how small</vt:lpstr>
      <vt:lpstr>Watch for these national events</vt:lpstr>
      <vt:lpstr>Create joint-effort grassroots activities</vt:lpstr>
      <vt:lpstr>Maximize your use of the Marketing Resource Center (MRC)</vt:lpstr>
      <vt:lpstr>Lean in to digital marketing</vt:lpstr>
      <vt:lpstr>Facebook posts that work</vt:lpstr>
      <vt:lpstr>Layer in MRC assets designed for veteran audiences</vt:lpstr>
      <vt:lpstr>PowerPoint Presentation</vt:lpstr>
      <vt:lpstr>Playbooks to reference again and again</vt:lpstr>
      <vt:lpstr>Discover more training</vt:lpstr>
      <vt:lpstr>Support for veterans, you and VSOs alike</vt:lpstr>
      <vt:lpstr>Get the most from today’s event</vt:lpstr>
      <vt:lpstr>PowerPoint Presentation</vt:lpstr>
      <vt:lpstr>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Note to reviewer</dc:title>
  <dc:creator>Deanne Gertner</dc:creator>
  <cp:revision>18</cp:revision>
  <dcterms:created xsi:type="dcterms:W3CDTF">2023-03-09T18:05:34Z</dcterms:created>
  <dcterms:modified xsi:type="dcterms:W3CDTF">2023-06-20T19:01:12Z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0x01010094D5C4F7DAED8441AF5A2C8D5C0EE792</vt:lpwstr>
  </property>
  <property fmtid="{D5CDD505-2E9C-101B-9397-08002B2CF9AE}" pid="3" name="MediaServiceImageTags">
    <vt:lpwstr/>
  </property>
</Properties>
</file>