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2.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4.xml" ContentType="application/vnd.openxmlformats-officedocument.theme+xml"/>
  <Override PartName="/ppt/slideLayouts/slideLayout9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comments/modernComment_AD8_943D4ED1.xml" ContentType="application/vnd.ms-powerpoint.comments+xml"/>
  <Override PartName="/ppt/notesSlides/notesSlide2.xml" ContentType="application/vnd.openxmlformats-officedocument.presentationml.notesSlide+xml"/>
  <Override PartName="/ppt/comments/modernComment_ADD_9393244C.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omments/modernComment_C00_BD8E2F0C.xml" ContentType="application/vnd.ms-powerpoint.comments+xml"/>
  <Override PartName="/ppt/notesSlides/notesSlide7.xml" ContentType="application/vnd.openxmlformats-officedocument.presentationml.notesSlide+xml"/>
  <Override PartName="/ppt/comments/modernComment_C01_707105CC.xml" ContentType="application/vnd.ms-powerpoint.comments+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C05_17233325.xml" ContentType="application/vnd.ms-powerpoint.comments+xml"/>
  <Override PartName="/ppt/notesSlides/notesSlide12.xml" ContentType="application/vnd.openxmlformats-officedocument.presentationml.notesSlide+xml"/>
  <Override PartName="/ppt/comments/modernComment_C06_35E476B1.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C0B_4F8A18E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C0E_270E20F7.xml" ContentType="application/vnd.ms-powerpoint.comments+xml"/>
  <Override PartName="/ppt/notesSlides/notesSlide20.xml" ContentType="application/vnd.openxmlformats-officedocument.presentationml.notesSlide+xml"/>
  <Override PartName="/ppt/comments/modernComment_C0F_D6CB03DD.xml" ContentType="application/vnd.ms-powerpoint.comments+xml"/>
  <Override PartName="/ppt/notesSlides/notesSlide21.xml" ContentType="application/vnd.openxmlformats-officedocument.presentationml.notesSlide+xml"/>
  <Override PartName="/ppt/comments/modernComment_C10_C6F5C994.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C15_F1497FDA.xml" ContentType="application/vnd.ms-powerpoint.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omments/modernComment_C19_FF1E46B8.xml" ContentType="application/vnd.ms-powerpoint.comment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modernComment_C1B_A7BB3A6C.xml" ContentType="application/vnd.ms-powerpoint.comments+xml"/>
  <Override PartName="/ppt/notesSlides/notesSlide33.xml" ContentType="application/vnd.openxmlformats-officedocument.presentationml.notesSlide+xml"/>
  <Override PartName="/ppt/comments/modernComment_BF7_97127747.xml" ContentType="application/vnd.ms-powerpoint.comments+xml"/>
  <Override PartName="/ppt/notesSlides/notesSlide34.xml" ContentType="application/vnd.openxmlformats-officedocument.presentationml.notesSlide+xml"/>
  <Override PartName="/ppt/comments/modernComment_BF3_67ACF0C2.xml" ContentType="application/vnd.ms-powerpoint.comments+xml"/>
  <Override PartName="/ppt/notesSlides/notesSlide35.xml" ContentType="application/vnd.openxmlformats-officedocument.presentationml.notesSlide+xml"/>
  <Override PartName="/ppt/comments/modernComment_C28_15DBD0C4.xml" ContentType="application/vnd.ms-powerpoint.comments+xml"/>
  <Override PartName="/ppt/notesSlides/notesSlide36.xml" ContentType="application/vnd.openxmlformats-officedocument.presentationml.notesSlide+xml"/>
  <Override PartName="/ppt/comments/modernComment_AF9_30F0119E.xml" ContentType="application/vnd.ms-powerpoint.comments+xml"/>
  <Override PartName="/ppt/notesSlides/notesSlide3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4"/>
    <p:sldMasterId id="2147483702" r:id="rId5"/>
    <p:sldMasterId id="2147484342" r:id="rId6"/>
    <p:sldMasterId id="2147484470" r:id="rId7"/>
    <p:sldMasterId id="2147484320" r:id="rId8"/>
  </p:sldMasterIdLst>
  <p:notesMasterIdLst>
    <p:notesMasterId r:id="rId46"/>
  </p:notesMasterIdLst>
  <p:handoutMasterIdLst>
    <p:handoutMasterId r:id="rId47"/>
  </p:handoutMasterIdLst>
  <p:sldIdLst>
    <p:sldId id="2776" r:id="rId9"/>
    <p:sldId id="2781" r:id="rId10"/>
    <p:sldId id="2780" r:id="rId11"/>
    <p:sldId id="2782" r:id="rId12"/>
    <p:sldId id="3056" r:id="rId13"/>
    <p:sldId id="3072" r:id="rId14"/>
    <p:sldId id="3073" r:id="rId15"/>
    <p:sldId id="3074" r:id="rId16"/>
    <p:sldId id="3075" r:id="rId17"/>
    <p:sldId id="3076" r:id="rId18"/>
    <p:sldId id="3077" r:id="rId19"/>
    <p:sldId id="3078" r:id="rId20"/>
    <p:sldId id="3079" r:id="rId21"/>
    <p:sldId id="3084" r:id="rId22"/>
    <p:sldId id="3081" r:id="rId23"/>
    <p:sldId id="3082" r:id="rId24"/>
    <p:sldId id="3083" r:id="rId25"/>
    <p:sldId id="3085" r:id="rId26"/>
    <p:sldId id="3086" r:id="rId27"/>
    <p:sldId id="3087" r:id="rId28"/>
    <p:sldId id="3088" r:id="rId29"/>
    <p:sldId id="3089" r:id="rId30"/>
    <p:sldId id="3090" r:id="rId31"/>
    <p:sldId id="3091" r:id="rId32"/>
    <p:sldId id="3092" r:id="rId33"/>
    <p:sldId id="3093" r:id="rId34"/>
    <p:sldId id="3094" r:id="rId35"/>
    <p:sldId id="3095" r:id="rId36"/>
    <p:sldId id="3096" r:id="rId37"/>
    <p:sldId id="3097" r:id="rId38"/>
    <p:sldId id="3098" r:id="rId39"/>
    <p:sldId id="3099" r:id="rId40"/>
    <p:sldId id="3063" r:id="rId41"/>
    <p:sldId id="3059" r:id="rId42"/>
    <p:sldId id="3112" r:id="rId43"/>
    <p:sldId id="2809" r:id="rId44"/>
    <p:sldId id="3111" r:id="rId45"/>
  </p:sldIdLst>
  <p:sldSz cx="12192000" cy="6858000"/>
  <p:notesSz cx="6858000" cy="9144000"/>
  <p:defaultTex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2C951F-7DF3-AAA1-2727-FA0DE4B1BF68}" name="Lucas Ledbetter" initials="LL" userId="S::lledbetter@heinrich.com::2f511856-7260-4684-94c1-e6cf4c6ab8d9" providerId="AD"/>
  <p188:author id="{C51E0327-3AAF-39A2-908C-FAE27EE7D7DB}" name="Ana Aguado-Morales" initials="AA" userId="S::aaguado-morales@heinrich.com::e411769c-d472-4d50-b10c-3dc4d2080fcf" providerId="AD"/>
  <p188:author id="{85974046-827D-A2E6-9D35-BC0749B65A9C}" name="Masha Conner" initials="MC" userId="S::mconner@heinrich.com::4ac036fc-472a-4f81-9b81-733295310ce1" providerId="AD"/>
  <p188:author id="{10DD8C65-A58A-77B8-D908-EC4553F829CA}" name="Adam Berger" initials="AB" userId="S::aberger@heinrich.com::0388c816-81b3-4743-acc2-f3ca7e3293cc" providerId="AD"/>
  <p188:author id="{30A42D77-7F69-469D-99CF-0D530A8DF1D4}" name="Barbara Gomez" initials="BG" userId="764058e38da03839" providerId="Windows Live"/>
  <p188:author id="{F628D684-892E-408F-AF97-02C6EA9197D9}" name="Nicole French" initials="NF" userId="S::nfrench@heinrich.com::5614fb44-b555-4441-8f39-1fa28f2069e3" providerId="AD"/>
  <p188:author id="{9F733D86-6F8B-B158-4520-2D87DB18A74F}" name="Deanne Gertner" initials="DG" userId="S::dgertner@heinrich.com::2f2da0be-a903-4ed0-b5a2-794436d01533" providerId="AD"/>
  <p188:author id="{C288F390-E2EF-D584-74FB-7AC05CC9670C}" name="Caroline Ross" initials="CR" userId="S::cross@heinrich.com::591c3101-b67d-4d56-83f0-bf52b7e21d75" providerId="AD"/>
  <p188:author id="{72AEAA9A-2509-2EC7-8546-DF0B9B1F72F0}" name="bpaga" initials="b" userId="bpaga" providerId="None"/>
  <p188:author id="{4D9B60BD-5C49-D843-3914-CFE1FB1DF9BA}" name="Alana Willis" initials="AW" userId="S::awillis@heinrich.com::60650a8a-ffc8-4df8-8738-08c3fb85a2a6" providerId="AD"/>
  <p188:author id="{C6A760DB-9A6F-4B17-740D-8E30EA045787}" name="Santiago Ospina" initials="SO" userId="S::sospina@heinrich.com::bd0af199-1d1b-4e2b-8ea7-097f70536ea2" providerId="AD"/>
  <p188:author id="{9B3A4FF9-2DFA-628E-14DB-3E91BB39B939}" name="Kristen Barnhill" initials="KB" userId="S::kbarnhill@heinrich.com::c1da1268-a3cb-43b7-bee4-d3a51f09a00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48" clrIdx="0">
    <p:extLst>
      <p:ext uri="{19B8F6BF-5375-455C-9EA6-DF929625EA0E}">
        <p15:presenceInfo xmlns:p15="http://schemas.microsoft.com/office/powerpoint/2012/main" userId="Microsoft Office User" providerId="None"/>
      </p:ext>
    </p:extLst>
  </p:cmAuthor>
  <p:cmAuthor id="2" name="Amy Robinson" initials="AR" lastIdx="2" clrIdx="1">
    <p:extLst>
      <p:ext uri="{19B8F6BF-5375-455C-9EA6-DF929625EA0E}">
        <p15:presenceInfo xmlns:p15="http://schemas.microsoft.com/office/powerpoint/2012/main" userId="S-1-5-21-1275210071-879983540-1801674531-125389" providerId="AD"/>
      </p:ext>
    </p:extLst>
  </p:cmAuthor>
  <p:cmAuthor id="3" name="Laurie Schiada" initials="LS" lastIdx="18" clrIdx="2">
    <p:extLst>
      <p:ext uri="{19B8F6BF-5375-455C-9EA6-DF929625EA0E}">
        <p15:presenceInfo xmlns:p15="http://schemas.microsoft.com/office/powerpoint/2012/main" userId="37223a5481142754" providerId="Windows Live"/>
      </p:ext>
    </p:extLst>
  </p:cmAuthor>
  <p:cmAuthor id="4" name="bpaga" initials="b" lastIdx="3" clrIdx="3">
    <p:extLst>
      <p:ext uri="{19B8F6BF-5375-455C-9EA6-DF929625EA0E}">
        <p15:presenceInfo xmlns:p15="http://schemas.microsoft.com/office/powerpoint/2012/main" userId="bpag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C9A1B"/>
    <a:srgbClr val="11491F"/>
    <a:srgbClr val="78BE20"/>
    <a:srgbClr val="66BBC4"/>
    <a:srgbClr val="FBCF33"/>
    <a:srgbClr val="FB5373"/>
    <a:srgbClr val="AF0061"/>
    <a:srgbClr val="114A21"/>
    <a:srgbClr val="5C911B"/>
    <a:srgbClr val="5C9A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E60AEE-A02F-BA36-56AF-388BDB89CE84}" v="6" dt="2023-06-08T19:43:53.012"/>
    <p1510:client id="{26397FF4-9B9A-51A1-372E-2CB6AAE1907B}" v="7" dt="2023-06-08T20:26:42.787"/>
    <p1510:client id="{26F6258F-F25E-7203-E087-59BB3AD82502}" v="129" dt="2023-06-08T19:40:31.675"/>
    <p1510:client id="{296EFB9C-1FCF-DACB-875E-8A6564C4C7F5}" v="4" dt="2023-06-08T20:45:53.469"/>
    <p1510:client id="{312847C6-6C0F-3160-75B0-D2A5807D74D9}" v="14" dt="2023-06-08T20:10:31.179"/>
    <p1510:client id="{32224860-8233-6149-815E-86BF4C39A52C}" v="134" dt="2023-06-08T19:29:54.282"/>
    <p1510:client id="{39976179-13C1-5A3E-D942-BB9CC83BD59D}" v="33" dt="2023-06-08T22:09:08.087"/>
    <p1510:client id="{6BFF833E-2314-3DA0-A392-48E857159CD7}" v="86" dt="2023-06-08T16:52:56.897"/>
    <p1510:client id="{9865904B-D226-BFFD-A08B-5E354FDB1E3E}" v="66" dt="2023-06-07T22:47:58.303"/>
    <p1510:client id="{DBEF16B0-7031-26AB-11C1-FBB513212B28}" v="3" dt="2023-06-08T19:35:29.1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microsoft.com/office/2015/10/relationships/revisionInfo" Target="revisionInfo.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_BF0_EB46B08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_C01_707105CC.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_C01_707105CC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96</c:v>
                </c:pt>
                <c:pt idx="1">
                  <c:v>4</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extLst>
              <c:ext xmlns:c16="http://schemas.microsoft.com/office/drawing/2014/chart" uri="{C3380CC4-5D6E-409C-BE32-E72D297353CC}">
                <c16:uniqueId val="{00000001-B91B-104D-93EC-A57EC572B9EB}"/>
              </c:ext>
            </c:extLst>
          </c:dPt>
          <c:dPt>
            <c:idx val="1"/>
            <c:bubble3D val="0"/>
            <c:spPr>
              <a:solidFill>
                <a:schemeClr val="accent1">
                  <a:alpha val="10000"/>
                </a:schemeClr>
              </a:solidFill>
              <a:ln w="19050">
                <a:noFill/>
              </a:ln>
              <a:effectLst/>
            </c:spPr>
            <c:extLst>
              <c:ext xmlns:c16="http://schemas.microsoft.com/office/drawing/2014/chart" uri="{C3380CC4-5D6E-409C-BE32-E72D297353CC}">
                <c16:uniqueId val="{00000003-B91B-104D-93EC-A57EC572B9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91B-104D-93EC-A57EC572B9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91B-104D-93EC-A57EC572B9EB}"/>
              </c:ext>
            </c:extLst>
          </c:dPt>
          <c:cat>
            <c:strRef>
              <c:f>Sheet1!$A$2:$A$5</c:f>
              <c:strCache>
                <c:ptCount val="2"/>
                <c:pt idx="0">
                  <c:v>1st Qtr</c:v>
                </c:pt>
                <c:pt idx="1">
                  <c:v>2nd Qtr</c:v>
                </c:pt>
              </c:strCache>
            </c:strRef>
          </c:cat>
          <c:val>
            <c:numRef>
              <c:f>Sheet1!$B$2:$B$5</c:f>
              <c:numCache>
                <c:formatCode>General</c:formatCode>
                <c:ptCount val="4"/>
                <c:pt idx="0">
                  <c:v>90</c:v>
                </c:pt>
                <c:pt idx="1">
                  <c:v>10</c:v>
                </c:pt>
              </c:numCache>
            </c:numRef>
          </c:val>
          <c:extLst>
            <c:ext xmlns:c16="http://schemas.microsoft.com/office/drawing/2014/chart" uri="{C3380CC4-5D6E-409C-BE32-E72D297353CC}">
              <c16:uniqueId val="{00000008-B91B-104D-93EC-A57EC572B9EB}"/>
            </c:ext>
          </c:extLst>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1">
    <c:autoUpdate val="0"/>
  </c:externalData>
</c:chartSpace>
</file>

<file path=ppt/comments/modernComment_AD8_943D4ED1.xml><?xml version="1.0" encoding="utf-8"?>
<p188:cmLst xmlns:a="http://schemas.openxmlformats.org/drawingml/2006/main" xmlns:r="http://schemas.openxmlformats.org/officeDocument/2006/relationships" xmlns:p188="http://schemas.microsoft.com/office/powerpoint/2018/8/main">
  <p188:cm id="{71583E3F-8176-48A3-B041-A2C6A05CEA11}" authorId="{C51E0327-3AAF-39A2-908C-FAE27EE7D7DB}" status="resolved" created="2023-06-07T18:52:59.746" complete="100000">
    <pc:sldMkLst xmlns:pc="http://schemas.microsoft.com/office/powerpoint/2013/main/command">
      <pc:docMk/>
      <pc:sldMk cId="2487045841" sldId="2776"/>
    </pc:sldMkLst>
    <p188:replyLst>
      <p188:reply id="{20E3FB8C-7F1A-ED49-8AB5-C71E8D2372A5}" authorId="{C6A760DB-9A6F-4B17-740D-8E30EA045787}" created="2023-06-08T03:20:26.640">
        <p188:txBody>
          <a:bodyPr/>
          <a:lstStyle/>
          <a:p>
            <a:r>
              <a:rPr lang="en-US"/>
              <a:t>Updated.</a:t>
            </a:r>
          </a:p>
        </p188:txBody>
      </p188:reply>
    </p188:replyLst>
    <p188:txBody>
      <a:bodyPr/>
      <a:lstStyle/>
      <a:p>
        <a:r>
          <a:rPr lang="en-US"/>
          <a:t>GLOBAL 
We won't have speakers because this is not a recording. Hispanidad let's chat quick about how we can address this?  Here are two suggestions:
1. Replacing "Joe" in the speaker notes with "Speaker 1" and April with "Speaker 2"
Or 
2. Read the speaker notes and delete any transitions that seem weird or could be removed without changing the phrase: i.e. "Asi es Joe, "</a:t>
        </a:r>
      </a:p>
    </p188:txBody>
  </p188:cm>
</p188:cmLst>
</file>

<file path=ppt/comments/modernComment_ADD_9393244C.xml><?xml version="1.0" encoding="utf-8"?>
<p188:cmLst xmlns:a="http://schemas.openxmlformats.org/drawingml/2006/main" xmlns:r="http://schemas.openxmlformats.org/officeDocument/2006/relationships" xmlns:p188="http://schemas.microsoft.com/office/powerpoint/2018/8/main">
  <p188:cm id="{87BFB91F-B130-4EFD-87D1-D66A33D17738}" authorId="{C51E0327-3AAF-39A2-908C-FAE27EE7D7DB}" status="resolved" created="2023-06-07T18:50:57.086" complete="100000">
    <pc:sldMkLst xmlns:pc="http://schemas.microsoft.com/office/powerpoint/2013/main/command">
      <pc:docMk/>
      <pc:sldMk cId="2475893836" sldId="2781"/>
    </pc:sldMkLst>
    <p188:txBody>
      <a:bodyPr/>
      <a:lstStyle/>
      <a:p>
        <a:r>
          <a:rPr lang="en-US"/>
          <a:t>I'd recommend removing this slide, because we won't have the actual recording available in SPN.  </a:t>
        </a:r>
      </a:p>
    </p188:txBody>
  </p188:cm>
</p188:cmLst>
</file>

<file path=ppt/comments/modernComment_AF9_30F0119E.xml><?xml version="1.0" encoding="utf-8"?>
<p188:cmLst xmlns:a="http://schemas.openxmlformats.org/drawingml/2006/main" xmlns:r="http://schemas.openxmlformats.org/officeDocument/2006/relationships" xmlns:p188="http://schemas.microsoft.com/office/powerpoint/2018/8/main">
  <p188:cm id="{05966A65-DDC7-4493-B1F7-558614DE0D85}" authorId="{C51E0327-3AAF-39A2-908C-FAE27EE7D7DB}" status="resolved" created="2023-06-07T22:47:29.506" complete="100000">
    <pc:sldMkLst xmlns:pc="http://schemas.microsoft.com/office/powerpoint/2013/main/command">
      <pc:docMk/>
      <pc:sldMk cId="821039518" sldId="2809"/>
    </pc:sldMkLst>
    <p188:replyLst>
      <p188:reply id="{CFBFF6DA-4624-4F71-9DEE-59B97F2FC57A}" authorId="{C51E0327-3AAF-39A2-908C-FAE27EE7D7DB}" created="2023-06-07T22:47:58.303">
        <p188:txBody>
          <a:bodyPr/>
          <a:lstStyle/>
          <a:p>
            <a:r>
              <a:rPr lang="en-US"/>
              <a:t>This is because the event language doesn't really help here.</a:t>
            </a:r>
          </a:p>
        </p188:txBody>
      </p188:reply>
      <p188:reply id="{E87A68D1-D12B-9049-96B1-ED7682BF5E5B}" authorId="{C6A760DB-9A6F-4B17-740D-8E30EA045787}" created="2023-06-08T03:15:49.558">
        <p188:txBody>
          <a:bodyPr/>
          <a:lstStyle/>
          <a:p>
            <a:r>
              <a:rPr lang="en-US"/>
              <a:t>Noted. Updated</a:t>
            </a:r>
          </a:p>
        </p188:txBody>
      </p188:reply>
    </p188:replyLst>
    <p188:txBody>
      <a:bodyPr/>
      <a:lstStyle/>
      <a:p>
        <a:r>
          <a:rPr lang="en-US"/>
          <a:t>Let's replace the Speaker notes with this pickup from a FS deck: 
¡Muchas gracias por asistir a esta presentación! ​Es increíble ver el tiempo, la dedicación y el esfuerzo que destinan a su rol como agentes. Nos sentimos honrados de trabajar con usted y de contar con defensores de la salud tan dedicados que ayuden a nuestros afiliados.​</a:t>
        </a:r>
      </a:p>
    </p188:txBody>
  </p188:cm>
</p188:cmLst>
</file>

<file path=ppt/comments/modernComment_BF3_67ACF0C2.xml><?xml version="1.0" encoding="utf-8"?>
<p188:cmLst xmlns:a="http://schemas.openxmlformats.org/drawingml/2006/main" xmlns:r="http://schemas.openxmlformats.org/officeDocument/2006/relationships" xmlns:p188="http://schemas.microsoft.com/office/powerpoint/2018/8/main">
  <p188:cm id="{A62D0FE7-5201-4BEC-AA92-162CB9727626}" authorId="{C51E0327-3AAF-39A2-908C-FAE27EE7D7DB}" status="resolved" created="2023-06-07T22:38:01.603" complete="100000">
    <ac:deMkLst xmlns:ac="http://schemas.microsoft.com/office/drawing/2013/main/command">
      <pc:docMk xmlns:pc="http://schemas.microsoft.com/office/powerpoint/2013/main/command"/>
      <pc:sldMk xmlns:pc="http://schemas.microsoft.com/office/powerpoint/2013/main/command" cId="1739387074" sldId="3059"/>
      <ac:picMk id="7" creationId="{D0F46F11-F7EE-1691-57F3-FBF752C7DEAE}"/>
    </ac:deMkLst>
    <p188:replyLst>
      <p188:reply id="{13CCE16A-8CB3-8A44-8CCA-EAD42CBD6AFA}" authorId="{C6A760DB-9A6F-4B17-740D-8E30EA045787}" created="2023-06-08T03:10:55.796">
        <p188:txBody>
          <a:bodyPr/>
          <a:lstStyle/>
          <a:p>
            <a:r>
              <a:rPr lang="en-US"/>
              <a:t>Fixed </a:t>
            </a:r>
          </a:p>
        </p188:txBody>
      </p188:reply>
    </p188:replyLst>
    <p188:txBody>
      <a:bodyPr/>
      <a:lstStyle/>
      <a:p>
        <a:r>
          <a:rPr lang="en-US"/>
          <a:t>The English version has a light gray stroke around the MRC assets. Can we add please so it doesn't blend in the background of the slide?</a:t>
        </a:r>
      </a:p>
    </p188:txBody>
  </p188:cm>
</p188:cmLst>
</file>

<file path=ppt/comments/modernComment_BF7_97127747.xml><?xml version="1.0" encoding="utf-8"?>
<p188:cmLst xmlns:a="http://schemas.openxmlformats.org/drawingml/2006/main" xmlns:r="http://schemas.openxmlformats.org/officeDocument/2006/relationships" xmlns:p188="http://schemas.microsoft.com/office/powerpoint/2018/8/main">
  <p188:cm id="{2AAB354E-B45C-4603-BED6-52C8A15C2427}" authorId="{C51E0327-3AAF-39A2-908C-FAE27EE7D7DB}" status="resolved" created="2023-06-07T22:36:11.631" complete="100000">
    <ac:deMkLst xmlns:ac="http://schemas.microsoft.com/office/drawing/2013/main/command">
      <pc:docMk xmlns:pc="http://schemas.microsoft.com/office/powerpoint/2013/main/command"/>
      <pc:sldMk xmlns:pc="http://schemas.microsoft.com/office/powerpoint/2013/main/command" cId="2534569799" sldId="3063"/>
      <ac:picMk id="2" creationId="{585B47BA-FF9F-FC83-A55D-95CC852EFBF5}"/>
    </ac:deMkLst>
    <p188:replyLst>
      <p188:reply id="{08EAE26D-37E2-1845-A0A3-47D815A5FFDB}" authorId="{C6A760DB-9A6F-4B17-740D-8E30EA045787}" created="2023-06-08T03:05:21.114">
        <p188:txBody>
          <a:bodyPr/>
          <a:lstStyle/>
          <a:p>
            <a:r>
              <a:rPr lang="en-US"/>
              <a:t>Done</a:t>
            </a:r>
          </a:p>
        </p188:txBody>
      </p188:reply>
      <p188:reply id="{E90BD181-537A-4614-9751-85927AAD88F9}" authorId="{C51E0327-3AAF-39A2-908C-FAE27EE7D7DB}" created="2023-06-08T19:33:09.840">
        <p188:txBody>
          <a:bodyPr/>
          <a:lstStyle/>
          <a:p>
            <a:r>
              <a:rPr lang="en-US"/>
              <a:t>pero my friend, igual tienes que dejar el asterisco con "La pagina esta en ingles" porque MPU igual esta en ingles, aunque haya entrenamientos en espanol.</a:t>
            </a:r>
          </a:p>
        </p188:txBody>
      </p188:reply>
      <p188:reply id="{44CDCE3D-443A-4221-B32D-FD0B49036F00}" authorId="{C51E0327-3AAF-39A2-908C-FAE27EE7D7DB}" created="2023-06-08T19:33:24.449">
        <p188:txBody>
          <a:bodyPr/>
          <a:lstStyle/>
          <a:p>
            <a:r>
              <a:rPr lang="en-US"/>
              <a:t>Nos ayudas a agregarlo nuevamente por favor? [@Santiago Ospina] </a:t>
            </a:r>
          </a:p>
        </p188:txBody>
      </p188:reply>
      <p188:reply id="{276CFF0D-F85D-403B-93A1-BCE8571CD346}" authorId="{C6A760DB-9A6F-4B17-740D-8E30EA045787}" created="2023-06-08T20:10:31.179">
        <p188:txBody>
          <a:bodyPr/>
          <a:lstStyle/>
          <a:p>
            <a:r>
              <a:rPr lang="en-US"/>
              <a:t>OK.</a:t>
            </a:r>
          </a:p>
        </p188:txBody>
      </p188:reply>
    </p188:replyLst>
    <p188:txBody>
      <a:bodyPr/>
      <a:lstStyle/>
      <a:p>
        <a:r>
          <a:rPr lang="en-US"/>
          <a:t>Market Point university has training in Spanish. I think we can find an image to replace this in Spanish.</a:t>
        </a:r>
      </a:p>
    </p188:txBody>
  </p188:cm>
</p188:cmLst>
</file>

<file path=ppt/comments/modernComment_C00_BD8E2F0C.xml><?xml version="1.0" encoding="utf-8"?>
<p188:cmLst xmlns:a="http://schemas.openxmlformats.org/drawingml/2006/main" xmlns:r="http://schemas.openxmlformats.org/officeDocument/2006/relationships" xmlns:p188="http://schemas.microsoft.com/office/powerpoint/2018/8/main">
  <p188:cm id="{8A24B6A0-F7D1-4636-8C87-628D8BCA6FB3}" authorId="{C51E0327-3AAF-39A2-908C-FAE27EE7D7DB}" status="resolved" created="2023-06-07T20:26:42.712" complete="100000">
    <pc:sldMkLst xmlns:pc="http://schemas.microsoft.com/office/powerpoint/2013/main/command">
      <pc:docMk/>
      <pc:sldMk cId="3180211980" sldId="3072"/>
    </pc:sldMkLst>
    <p188:replyLst>
      <p188:reply id="{52A0C2FF-532C-FC4D-86FB-DFAC12814A09}" authorId="{C6A760DB-9A6F-4B17-740D-8E30EA045787}" created="2023-06-08T03:19:01.254">
        <p188:txBody>
          <a:bodyPr/>
          <a:lstStyle/>
          <a:p>
            <a:r>
              <a:rPr lang="en-US"/>
              <a:t>Updated.</a:t>
            </a:r>
          </a:p>
        </p188:txBody>
      </p188:reply>
    </p188:replyLst>
    <p188:txBody>
      <a:bodyPr/>
      <a:lstStyle/>
      <a:p>
        <a:r>
          <a:rPr lang="en-US"/>
          <a:t>GLOBAL
If possible, superscript the numbers in the speaker notes. Wherever we have superscripted numbers in the slide.</a:t>
        </a:r>
      </a:p>
    </p188:txBody>
  </p188:cm>
</p188:cmLst>
</file>

<file path=ppt/comments/modernComment_C01_707105CC.xml><?xml version="1.0" encoding="utf-8"?>
<p188:cmLst xmlns:a="http://schemas.openxmlformats.org/drawingml/2006/main" xmlns:r="http://schemas.openxmlformats.org/officeDocument/2006/relationships" xmlns:p188="http://schemas.microsoft.com/office/powerpoint/2018/8/main">
  <p188:cm id="{F7108C52-4CCE-4B17-B1CC-12B14785707A}" authorId="{C51E0327-3AAF-39A2-908C-FAE27EE7D7DB}" status="resolved" created="2023-06-07T20:43:46.868" complete="100000">
    <ac:deMkLst xmlns:ac="http://schemas.microsoft.com/office/drawing/2013/main/command">
      <pc:docMk xmlns:pc="http://schemas.microsoft.com/office/powerpoint/2013/main/command"/>
      <pc:sldMk xmlns:pc="http://schemas.microsoft.com/office/powerpoint/2013/main/command" cId="1886455244" sldId="3073"/>
      <ac:spMk id="5" creationId="{193CA3EE-95D2-19D9-2B47-25CAEE6711F9}"/>
    </ac:deMkLst>
    <p188:replyLst>
      <p188:reply id="{FC9F2E76-F2AF-4382-981B-7EBB8956E74D}" authorId="{C51E0327-3AAF-39A2-908C-FAE27EE7D7DB}" created="2023-06-07T20:44:28.774">
        <p188:txBody>
          <a:bodyPr/>
          <a:lstStyle/>
          <a:p>
            <a:r>
              <a:rPr lang="en-US"/>
              <a:t>Should be the same as color as we have in the title.</a:t>
            </a:r>
          </a:p>
        </p188:txBody>
      </p188:reply>
      <p188:reply id="{4826149A-A2EB-EA49-BA7E-8409016338E5}" authorId="{C6A760DB-9A6F-4B17-740D-8E30EA045787}" created="2023-06-08T03:18:49.767">
        <p188:txBody>
          <a:bodyPr/>
          <a:lstStyle/>
          <a:p>
            <a:r>
              <a:rPr lang="en-US"/>
              <a:t>We do not change the colors. I checked and I think they are the same. Let me know.</a:t>
            </a:r>
          </a:p>
        </p188:txBody>
      </p188:reply>
    </p188:replyLst>
    <p188:txBody>
      <a:bodyPr/>
      <a:lstStyle/>
      <a:p>
        <a:r>
          <a:rPr lang="en-US"/>
          <a:t>Santi, please confirm these texts and the numbers are Humana CONTRAST green and not Humana green. </a:t>
        </a:r>
      </a:p>
    </p188:txBody>
  </p188:cm>
</p188:cmLst>
</file>

<file path=ppt/comments/modernComment_C05_17233325.xml><?xml version="1.0" encoding="utf-8"?>
<p188:cmLst xmlns:a="http://schemas.openxmlformats.org/drawingml/2006/main" xmlns:r="http://schemas.openxmlformats.org/officeDocument/2006/relationships" xmlns:p188="http://schemas.microsoft.com/office/powerpoint/2018/8/main">
  <p188:cm id="{E15DDD20-9357-4F51-9ADE-CCE4433AA7F2}" authorId="{C51E0327-3AAF-39A2-908C-FAE27EE7D7DB}" status="resolved" created="2023-06-07T20:58:02.505" complete="100000">
    <ac:deMkLst xmlns:ac="http://schemas.microsoft.com/office/drawing/2013/main/command">
      <pc:docMk xmlns:pc="http://schemas.microsoft.com/office/powerpoint/2013/main/command"/>
      <pc:sldMk xmlns:pc="http://schemas.microsoft.com/office/powerpoint/2013/main/command" cId="388182821" sldId="3077"/>
      <ac:spMk id="5" creationId="{48F9CB8E-87C7-57E5-73CF-E1FA8B65CB43}"/>
    </ac:deMkLst>
    <p188:replyLst>
      <p188:reply id="{CD037B5D-06AB-4532-9211-C31F0349C853}" authorId="{C51E0327-3AAF-39A2-908C-FAE27EE7D7DB}" created="2023-06-07T20:58:16.818">
        <p188:txBody>
          <a:bodyPr/>
          <a:lstStyle/>
          <a:p>
            <a:r>
              <a:rPr lang="en-US"/>
              <a:t>on slide and speaker notes.</a:t>
            </a:r>
          </a:p>
        </p188:txBody>
      </p188:reply>
      <p188:reply id="{CE97E740-11F6-BD4E-B157-6DC71046CC7C}" authorId="{C6A760DB-9A6F-4B17-740D-8E30EA045787}" created="2023-06-08T00:34:16.574">
        <p188:txBody>
          <a:bodyPr/>
          <a:lstStyle/>
          <a:p>
            <a:r>
              <a:rPr lang="en-US"/>
              <a:t>Updated</a:t>
            </a:r>
          </a:p>
        </p188:txBody>
      </p188:reply>
    </p188:replyLst>
    <p188:txBody>
      <a:bodyPr/>
      <a:lstStyle/>
      <a:p>
        <a:r>
          <a:rPr lang="en-US"/>
          <a:t>Add "De" i.e, De empresa a consumidor</a:t>
        </a:r>
      </a:p>
    </p188:txBody>
  </p188:cm>
</p188:cmLst>
</file>

<file path=ppt/comments/modernComment_C06_35E476B1.xml><?xml version="1.0" encoding="utf-8"?>
<p188:cmLst xmlns:a="http://schemas.openxmlformats.org/drawingml/2006/main" xmlns:r="http://schemas.openxmlformats.org/officeDocument/2006/relationships" xmlns:p188="http://schemas.microsoft.com/office/powerpoint/2018/8/main">
  <p188:cm id="{06D0EB61-6223-4BBF-941A-FCF98E396852}" authorId="{C51E0327-3AAF-39A2-908C-FAE27EE7D7DB}" status="resolved" created="2023-06-07T21:01:12.352" complete="100000">
    <ac:deMkLst xmlns:ac="http://schemas.microsoft.com/office/drawing/2013/main/command">
      <pc:docMk xmlns:pc="http://schemas.microsoft.com/office/powerpoint/2013/main/command"/>
      <pc:sldMk xmlns:pc="http://schemas.microsoft.com/office/powerpoint/2013/main/command" cId="904165041" sldId="3078"/>
      <ac:spMk id="3" creationId="{141ACA5B-F221-FB4B-BC0D-72F0FB9A5CAD}"/>
    </ac:deMkLst>
    <p188:replyLst>
      <p188:reply id="{65635885-4521-4D02-A958-8D7CCB236A36}" authorId="{C51E0327-3AAF-39A2-908C-FAE27EE7D7DB}" created="2023-06-07T21:01:29.868">
        <p188:txBody>
          <a:bodyPr/>
          <a:lstStyle/>
          <a:p>
            <a:r>
              <a:rPr lang="en-US"/>
              <a:t>i.e, Posibles oportunidades de...</a:t>
            </a:r>
          </a:p>
        </p188:txBody>
      </p188:reply>
      <p188:reply id="{C051DE95-528C-394D-A150-6695639F5FEE}" authorId="{C6A760DB-9A6F-4B17-740D-8E30EA045787}" created="2023-06-08T00:40:02.779">
        <p188:txBody>
          <a:bodyPr/>
          <a:lstStyle/>
          <a:p>
            <a:r>
              <a:rPr lang="en-US"/>
              <a:t>Agree. Updated</a:t>
            </a:r>
          </a:p>
        </p188:txBody>
      </p188:reply>
      <p188:reply id="{EA736D9C-C0CF-4D87-905D-8C5ED872414C}" authorId="{C51E0327-3AAF-39A2-908C-FAE27EE7D7DB}" created="2023-06-08T19:21:42.875">
        <p188:txBody>
          <a:bodyPr/>
          <a:lstStyle/>
          <a:p>
            <a:r>
              <a:rPr lang="en-US"/>
              <a:t>typo [@Santiago Ospina] </a:t>
            </a:r>
          </a:p>
        </p188:txBody>
      </p188:reply>
      <p188:reply id="{081986C1-9290-4ECB-9DEA-DAF3B9777CBF}" authorId="{C6A760DB-9A6F-4B17-740D-8E30EA045787}" created="2023-06-08T19:35:29.166">
        <p188:txBody>
          <a:bodyPr/>
          <a:lstStyle/>
          <a:p>
            <a:r>
              <a:rPr lang="en-US"/>
              <a:t>Posbiles, fixed.</a:t>
            </a:r>
          </a:p>
        </p188:txBody>
      </p188:reply>
    </p188:replyLst>
    <p188:txBody>
      <a:bodyPr/>
      <a:lstStyle/>
      <a:p>
        <a:r>
          <a:rPr lang="en-US"/>
          <a:t>Is it possible to cut potenciales a bit? i.e, "posibles" so the whole title stays in a single line?</a:t>
        </a:r>
      </a:p>
    </p188:txBody>
  </p188:cm>
  <p188:cm id="{1176315D-FF5E-41CA-B77E-7C08417EBCCB}" authorId="{C51E0327-3AAF-39A2-908C-FAE27EE7D7DB}" status="resolved" created="2023-06-07T21:03:04.541" complete="100000">
    <ac:txMkLst xmlns:ac="http://schemas.microsoft.com/office/drawing/2013/main/command">
      <pc:docMk xmlns:pc="http://schemas.microsoft.com/office/powerpoint/2013/main/command"/>
      <pc:sldMk xmlns:pc="http://schemas.microsoft.com/office/powerpoint/2013/main/command" cId="904165041" sldId="3078"/>
      <ac:spMk id="14" creationId="{441D2CBD-828A-BE4D-6CD1-A660094113D6}"/>
      <ac:txMk cp="21" len="20">
        <ac:context len="44" hash="3423241115"/>
      </ac:txMk>
    </ac:txMkLst>
    <p188:pos x="1616363" y="831272"/>
    <p188:replyLst>
      <p188:reply id="{21238F06-D732-487F-B9CA-FD0A6AFC6F4E}" authorId="{C51E0327-3AAF-39A2-908C-FAE27EE7D7DB}" created="2023-06-07T21:03:17.682">
        <p188:txBody>
          <a:bodyPr/>
          <a:lstStyle/>
          <a:p>
            <a:r>
              <a:rPr lang="en-US"/>
              <a:t>here and in speaker notes</a:t>
            </a:r>
          </a:p>
        </p188:txBody>
      </p188:reply>
      <p188:reply id="{E4D23C67-0A53-4745-9C4E-372B9A69B81F}" authorId="{C6A760DB-9A6F-4B17-740D-8E30EA045787}" created="2023-06-08T00:47:11.756">
        <p188:txBody>
          <a:bodyPr/>
          <a:lstStyle/>
          <a:p>
            <a:r>
              <a:rPr lang="en-US"/>
              <a:t>You are correct, adding to glossary and TM.</a:t>
            </a:r>
          </a:p>
        </p188:txBody>
      </p188:reply>
    </p188:replyLst>
    <p188:txBody>
      <a:bodyPr/>
      <a:lstStyle/>
      <a:p>
        <a:r>
          <a:rPr lang="en-US"/>
          <a:t>is this how we translate tabling events? I think I've read "mesas de información"</a:t>
        </a:r>
      </a:p>
    </p188:txBody>
  </p188:cm>
  <p188:cm id="{03BB92D3-85AD-46B0-908B-F6D74C1FC6F8}" authorId="{C51E0327-3AAF-39A2-908C-FAE27EE7D7DB}" status="resolved" created="2023-06-07T21:10:30.032" complete="100000">
    <ac:txMkLst xmlns:ac="http://schemas.microsoft.com/office/drawing/2013/main/command">
      <pc:docMk xmlns:pc="http://schemas.microsoft.com/office/powerpoint/2013/main/command"/>
      <pc:sldMk xmlns:pc="http://schemas.microsoft.com/office/powerpoint/2013/main/command" cId="904165041" sldId="3078"/>
      <ac:spMk id="14" creationId="{441D2CBD-828A-BE4D-6CD1-A660094113D6}"/>
      <ac:txMk cp="21" len="20">
        <ac:context len="44" hash="3423241115"/>
      </ac:txMk>
    </ac:txMkLst>
    <p188:pos x="1616363" y="831272"/>
    <p188:replyLst>
      <p188:reply id="{A08AFE80-37DD-4925-97F2-25301CFF7FCC}" authorId="{C51E0327-3AAF-39A2-908C-FAE27EE7D7DB}" created="2023-06-07T21:10:45.891">
        <p188:txBody>
          <a:bodyPr/>
          <a:lstStyle/>
          <a:p>
            <a:r>
              <a:rPr lang="en-US"/>
              <a:t>This change is global and should go in the TM please</a:t>
            </a:r>
          </a:p>
        </p188:txBody>
      </p188:reply>
      <p188:reply id="{8FF8EC00-8C4A-2F43-8E46-17CE26545595}" authorId="{C6A760DB-9A6F-4B17-740D-8E30EA045787}" created="2023-06-08T00:54:39.941">
        <p188:txBody>
          <a:bodyPr/>
          <a:lstStyle/>
          <a:p>
            <a:r>
              <a:rPr lang="en-US"/>
              <a:t>Updated. Requested to be added to TM and glossary</a:t>
            </a:r>
          </a:p>
        </p188:txBody>
      </p188:reply>
    </p188:replyLst>
    <p188:txBody>
      <a:bodyPr/>
      <a:lstStyle/>
      <a:p>
        <a:r>
          <a:rPr lang="en-US"/>
          <a:t>In speaker notes when we say "Alcance de la cita (SOA)" this has to be capital A for Alcance. This is because it's the name of a form the agents fill.</a:t>
        </a:r>
      </a:p>
    </p188:txBody>
  </p188:cm>
</p188:cmLst>
</file>

<file path=ppt/comments/modernComment_C0B_4F8A18E9.xml><?xml version="1.0" encoding="utf-8"?>
<p188:cmLst xmlns:a="http://schemas.openxmlformats.org/drawingml/2006/main" xmlns:r="http://schemas.openxmlformats.org/officeDocument/2006/relationships" xmlns:p188="http://schemas.microsoft.com/office/powerpoint/2018/8/main">
  <p188:cm id="{C4D25E2A-5547-48CC-A8FE-FF574D02BA2D}" authorId="{C51E0327-3AAF-39A2-908C-FAE27EE7D7DB}" status="resolved" created="2023-06-07T21:19:09.258" complete="100000">
    <ac:deMkLst xmlns:ac="http://schemas.microsoft.com/office/drawing/2013/main/command">
      <pc:docMk xmlns:pc="http://schemas.microsoft.com/office/powerpoint/2013/main/command"/>
      <pc:sldMk xmlns:pc="http://schemas.microsoft.com/office/powerpoint/2013/main/command" cId="1334450409" sldId="3083"/>
      <ac:spMk id="4" creationId="{3B0650F2-63F1-A1D5-64DA-7E57CC5CDCDC}"/>
    </ac:deMkLst>
    <p188:replyLst>
      <p188:reply id="{FDD820C4-C7C1-7648-A522-F02B9B830445}" authorId="{C6A760DB-9A6F-4B17-740D-8E30EA045787}" created="2023-06-08T01:01:15.030">
        <p188:txBody>
          <a:bodyPr/>
          <a:lstStyle/>
          <a:p>
            <a:r>
              <a:rPr lang="en-US"/>
              <a:t>fixed. </a:t>
            </a:r>
          </a:p>
        </p188:txBody>
      </p188:reply>
    </p188:replyLst>
    <p188:txBody>
      <a:bodyPr/>
      <a:lstStyle/>
      <a:p>
        <a:r>
          <a:rPr lang="en-US"/>
          <a:t>Ensure that the space in between these three phrases is the same "size"</a:t>
        </a:r>
      </a:p>
    </p188:txBody>
  </p188:cm>
</p188:cmLst>
</file>

<file path=ppt/comments/modernComment_C0E_270E20F7.xml><?xml version="1.0" encoding="utf-8"?>
<p188:cmLst xmlns:a="http://schemas.openxmlformats.org/drawingml/2006/main" xmlns:r="http://schemas.openxmlformats.org/officeDocument/2006/relationships" xmlns:p188="http://schemas.microsoft.com/office/powerpoint/2018/8/main">
  <p188:cm id="{5F852611-1D1A-4B82-A705-B130D2D0FE2D}" authorId="{C51E0327-3AAF-39A2-908C-FAE27EE7D7DB}" status="resolved" created="2023-06-07T21:27:42.812" complete="100000">
    <ac:deMkLst xmlns:ac="http://schemas.microsoft.com/office/drawing/2013/main/command">
      <pc:docMk xmlns:pc="http://schemas.microsoft.com/office/powerpoint/2013/main/command"/>
      <pc:sldMk xmlns:pc="http://schemas.microsoft.com/office/powerpoint/2013/main/command" cId="655237367" sldId="3086"/>
      <ac:spMk id="3" creationId="{663DA4CE-8884-EA49-9B15-1E48FCBD5AC3}"/>
    </ac:deMkLst>
    <p188:replyLst>
      <p188:reply id="{D167547A-E8C4-40E8-8205-A26CDA0747CC}" authorId="{C51E0327-3AAF-39A2-908C-FAE27EE7D7DB}" created="2023-06-07T21:28:20.953">
        <p188:txBody>
          <a:bodyPr/>
          <a:lstStyle/>
          <a:p>
            <a:r>
              <a:rPr lang="en-US"/>
              <a:t>i'd suggest cutting some "Diferentes" - we are repeating the same thing here and in the text right below. i.e, 
Enfoques del marketing comunitario para diferentes audiencias de Medicare</a:t>
            </a:r>
          </a:p>
        </p188:txBody>
      </p188:reply>
      <p188:reply id="{013AEF26-CBB0-E44C-BFD2-7FCB761D65EB}" authorId="{C6A760DB-9A6F-4B17-740D-8E30EA045787}" created="2023-06-08T01:08:44.362">
        <p188:txBody>
          <a:bodyPr/>
          <a:lstStyle/>
          <a:p>
            <a:r>
              <a:rPr lang="en-US"/>
              <a:t>Agree. Updated </a:t>
            </a:r>
          </a:p>
        </p188:txBody>
      </p188:reply>
    </p188:replyLst>
    <p188:txBody>
      <a:bodyPr/>
      <a:lstStyle/>
      <a:p>
        <a:r>
          <a:rPr lang="en-US"/>
          <a:t>this text is too close to the image. Can we fix? Or simplify the copy? Also, marketing de base - should it be comunitario?</a:t>
        </a:r>
      </a:p>
    </p188:txBody>
  </p188:cm>
</p188:cmLst>
</file>

<file path=ppt/comments/modernComment_C0F_D6CB03DD.xml><?xml version="1.0" encoding="utf-8"?>
<p188:cmLst xmlns:a="http://schemas.openxmlformats.org/drawingml/2006/main" xmlns:r="http://schemas.openxmlformats.org/officeDocument/2006/relationships" xmlns:p188="http://schemas.microsoft.com/office/powerpoint/2018/8/main">
  <p188:cm id="{05B9F18A-14F0-4030-AE3C-756674319A8C}" authorId="{C51E0327-3AAF-39A2-908C-FAE27EE7D7DB}" status="resolved" created="2023-06-07T21:59:46.582" complete="100000">
    <ac:txMkLst xmlns:ac="http://schemas.microsoft.com/office/drawing/2013/main/command">
      <pc:docMk xmlns:pc="http://schemas.microsoft.com/office/powerpoint/2013/main/command"/>
      <pc:sldMk xmlns:pc="http://schemas.microsoft.com/office/powerpoint/2013/main/command" cId="3603629021" sldId="3087"/>
      <ac:graphicFrameMk id="2" creationId="{0A0D6B26-3A68-F744-F33E-C0446DF2506E}"/>
      <ac:tblMk/>
      <ac:tcMk rowId="2084872032" colId="3996539249"/>
      <ac:txMk cp="21" len="1">
        <ac:context len="32" hash="3424555730"/>
      </ac:txMk>
    </ac:txMkLst>
    <p188:pos x="7503583" y="402166"/>
    <p188:replyLst>
      <p188:reply id="{FF48034E-9C93-409B-844B-BE0950BAD89F}" authorId="{C51E0327-3AAF-39A2-908C-FAE27EE7D7DB}" created="2023-06-07T22:08:56.079">
        <p188:txBody>
          <a:bodyPr/>
          <a:lstStyle/>
          <a:p>
            <a:r>
              <a:rPr lang="en-US"/>
              <a:t>in this and the following slides.</a:t>
            </a:r>
          </a:p>
        </p188:txBody>
      </p188:reply>
      <p188:reply id="{66A19B1D-89D2-C94B-996C-F4BD9B914F65}" authorId="{C6A760DB-9A6F-4B17-740D-8E30EA045787}" created="2023-06-08T01:17:20.392">
        <p188:txBody>
          <a:bodyPr/>
          <a:lstStyle/>
          <a:p>
            <a:r>
              <a:rPr lang="en-US"/>
              <a:t>Updated. </a:t>
            </a:r>
          </a:p>
        </p188:txBody>
      </p188:reply>
    </p188:replyLst>
    <p188:txBody>
      <a:bodyPr/>
      <a:lstStyle/>
      <a:p>
        <a:r>
          <a:rPr lang="en-US"/>
          <a:t>I'd suggest replacing "la" with "esta"</a:t>
        </a:r>
      </a:p>
    </p188:txBody>
  </p188:cm>
  <p188:cm id="{B8379850-2CD0-4C49-87ED-1096D47F40B5}" authorId="{C51E0327-3AAF-39A2-908C-FAE27EE7D7DB}" status="resolved" created="2023-06-07T22:06:56.232" complete="100000">
    <pc:sldMkLst xmlns:pc="http://schemas.microsoft.com/office/powerpoint/2013/main/command">
      <pc:docMk/>
      <pc:sldMk cId="3603629021" sldId="3087"/>
    </pc:sldMkLst>
    <p188:replyLst>
      <p188:reply id="{A37F4995-4B10-5749-9E93-278BD095D93E}" authorId="{C6A760DB-9A6F-4B17-740D-8E30EA045787}" created="2023-06-08T01:15:22.510">
        <p188:txBody>
          <a:bodyPr/>
          <a:lstStyle/>
          <a:p>
            <a:r>
              <a:rPr lang="en-US"/>
              <a:t>Updated </a:t>
            </a:r>
          </a:p>
        </p188:txBody>
      </p188:reply>
    </p188:replyLst>
    <p188:txBody>
      <a:bodyPr/>
      <a:lstStyle/>
      <a:p>
        <a:r>
          <a:rPr lang="en-US"/>
          <a:t>Speaker notes: mesa de informacion? </a:t>
        </a:r>
      </a:p>
    </p188:txBody>
  </p188:cm>
</p188:cmLst>
</file>

<file path=ppt/comments/modernComment_C10_C6F5C994.xml><?xml version="1.0" encoding="utf-8"?>
<p188:cmLst xmlns:a="http://schemas.openxmlformats.org/drawingml/2006/main" xmlns:r="http://schemas.openxmlformats.org/officeDocument/2006/relationships" xmlns:p188="http://schemas.microsoft.com/office/powerpoint/2018/8/main">
  <p188:cm id="{FC19E7BE-2D89-4941-A291-DBB6CFB29CE5}" authorId="{C6A760DB-9A6F-4B17-740D-8E30EA045787}" status="resolved" created="2023-06-05T21:23:27.221" complete="100000">
    <ac:txMkLst xmlns:ac="http://schemas.microsoft.com/office/drawing/2013/main/command">
      <pc:docMk xmlns:pc="http://schemas.microsoft.com/office/powerpoint/2013/main/command"/>
      <pc:sldMk xmlns:pc="http://schemas.microsoft.com/office/powerpoint/2013/main/command" cId="3337996692" sldId="3088"/>
      <ac:graphicFrameMk id="8" creationId="{B0C1C1B2-24FA-6670-4AF1-4820F29290A6}"/>
      <ac:tblMk/>
      <ac:tcMk rowId="1558764067" colId="4273843420"/>
      <ac:txMk cp="143" len="1">
        <ac:context len="145" hash="3600933185"/>
      </ac:txMk>
    </ac:txMkLst>
    <p188:pos x="1487774" y="4172958"/>
    <p188:replyLst>
      <p188:reply id="{A9C20E40-DEC4-4E81-94BE-CBBC99821A64}" authorId="{C51E0327-3AAF-39A2-908C-FAE27EE7D7DB}" created="2023-06-08T19:27:37.834">
        <p188:txBody>
          <a:bodyPr/>
          <a:lstStyle/>
          <a:p>
            <a:r>
              <a:rPr lang="en-US"/>
              <a:t>"*For Humana members with the benefit on their plans."  - I added the text but we will need the translation. [@Santiago Ospina] </a:t>
            </a:r>
          </a:p>
        </p188:txBody>
      </p188:reply>
      <p188:reply id="{D744F026-DFFC-4690-85A2-6F98347E4CE0}" authorId="{C6A760DB-9A6F-4B17-740D-8E30EA045787}" created="2023-06-08T20:45:53.469">
        <p188:txBody>
          <a:bodyPr/>
          <a:lstStyle/>
          <a:p>
            <a:r>
              <a:rPr lang="en-US"/>
              <a:t>Noted. working on it</a:t>
            </a:r>
          </a:p>
        </p188:txBody>
      </p188:reply>
      <p188:reply id="{25E61274-319B-4DF2-B923-90FA6331AF13}" authorId="{C6A760DB-9A6F-4B17-740D-8E30EA045787}" created="2023-06-08T22:08:35.040">
        <p188:txBody>
          <a:bodyPr/>
          <a:lstStyle/>
          <a:p>
            <a:r>
              <a:rPr lang="en-US"/>
              <a:t>done</a:t>
            </a:r>
          </a:p>
        </p188:txBody>
      </p188:reply>
    </p188:replyLst>
    <p188:txBody>
      <a:bodyPr/>
      <a:lstStyle/>
      <a:p>
        <a:r>
          <a:rPr lang="en-US"/>
          <a:t>Ana, did not find a note for it</a:t>
        </a:r>
      </a:p>
    </p188:txBody>
  </p188:cm>
</p188:cmLst>
</file>

<file path=ppt/comments/modernComment_C15_F1497FDA.xml><?xml version="1.0" encoding="utf-8"?>
<p188:cmLst xmlns:a="http://schemas.openxmlformats.org/drawingml/2006/main" xmlns:r="http://schemas.openxmlformats.org/officeDocument/2006/relationships" xmlns:p188="http://schemas.microsoft.com/office/powerpoint/2018/8/main">
  <p188:cm id="{A9F6CAEC-AD03-B847-9797-817BF551558F}" authorId="{C6A760DB-9A6F-4B17-740D-8E30EA045787}" status="resolved" created="2023-06-05T23:44:49.348" complete="100000">
    <ac:txMkLst xmlns:ac="http://schemas.microsoft.com/office/drawing/2013/main/command">
      <pc:docMk xmlns:pc="http://schemas.microsoft.com/office/powerpoint/2013/main/command"/>
      <pc:sldMk xmlns:pc="http://schemas.microsoft.com/office/powerpoint/2013/main/command" cId="4048125914" sldId="3093"/>
      <ac:spMk id="2" creationId="{CCA2BEC0-D1CF-3EB7-09B9-9D9FDFBC93B3}"/>
      <ac:txMk cp="229" len="1">
        <ac:context len="231" hash="2118449770"/>
      </ac:txMk>
    </ac:txMkLst>
    <p188:pos x="5687830" y="3073457"/>
    <p188:replyLst>
      <p188:reply id="{D40E9B39-1D18-41FD-9AF7-9CEDCAF06117}" authorId="{C51E0327-3AAF-39A2-908C-FAE27EE7D7DB}" created="2023-06-07T22:26:21.290">
        <p188:txBody>
          <a:bodyPr/>
          <a:lstStyle/>
          <a:p>
            <a:r>
              <a:rPr lang="en-US"/>
              <a:t>I have asked the gm team and tagged you. Stay tuned.</a:t>
            </a:r>
          </a:p>
        </p188:txBody>
      </p188:reply>
      <p188:reply id="{99AEA233-57F2-4999-B9DA-20B5BB86EAF1}" authorId="{C51E0327-3AAF-39A2-908C-FAE27EE7D7DB}" created="2023-06-08T19:30:04.587">
        <p188:txBody>
          <a:bodyPr/>
          <a:lstStyle/>
          <a:p>
            <a:r>
              <a:rPr lang="en-US"/>
              <a:t>"*Giveaways must comply with nominal OIG gift guidelines." OIG stands for the Office of Inspector General.
I've added the copy, we need the translation please.</a:t>
            </a:r>
          </a:p>
        </p188:txBody>
      </p188:reply>
      <p188:reply id="{B6F66DFA-6272-4515-B45C-41A2148E5A7D}" authorId="{C6A760DB-9A6F-4B17-740D-8E30EA045787}" created="2023-06-08T22:06:58.273">
        <p188:txBody>
          <a:bodyPr/>
          <a:lstStyle/>
          <a:p>
            <a:r>
              <a:rPr lang="en-US"/>
              <a:t>Done</a:t>
            </a:r>
          </a:p>
        </p188:txBody>
      </p188:reply>
    </p188:replyLst>
    <p188:txBody>
      <a:bodyPr/>
      <a:lstStyle/>
      <a:p>
        <a:r>
          <a:rPr lang="en-US"/>
          <a:t>Ana, I don’t see any note for the “*”</a:t>
        </a:r>
      </a:p>
    </p188:txBody>
  </p188:cm>
</p188:cmLst>
</file>

<file path=ppt/comments/modernComment_C19_FF1E46B8.xml><?xml version="1.0" encoding="utf-8"?>
<p188:cmLst xmlns:a="http://schemas.openxmlformats.org/drawingml/2006/main" xmlns:r="http://schemas.openxmlformats.org/officeDocument/2006/relationships" xmlns:p188="http://schemas.microsoft.com/office/powerpoint/2018/8/main">
  <p188:cm id="{4D24B833-C997-4245-BF9E-ACEE41D10F31}" authorId="{C51E0327-3AAF-39A2-908C-FAE27EE7D7DB}" status="resolved" created="2023-06-07T22:32:48.158" complete="100000">
    <ac:deMkLst xmlns:ac="http://schemas.microsoft.com/office/drawing/2013/main/command">
      <pc:docMk xmlns:pc="http://schemas.microsoft.com/office/powerpoint/2013/main/command"/>
      <pc:sldMk xmlns:pc="http://schemas.microsoft.com/office/powerpoint/2013/main/command" cId="4280174264" sldId="3097"/>
      <ac:spMk id="4" creationId="{D9611B3A-9248-EBF4-6322-A6C7842CC9CC}"/>
    </ac:deMkLst>
    <p188:replyLst>
      <p188:reply id="{F34C5F01-FA5F-4B4A-ADEA-060BD5C60FBA}" authorId="{C6A760DB-9A6F-4B17-740D-8E30EA045787}" created="2023-06-08T02:49:54.085">
        <p188:txBody>
          <a:bodyPr/>
          <a:lstStyle/>
          <a:p>
            <a:r>
              <a:rPr lang="en-US"/>
              <a:t>Fixed</a:t>
            </a:r>
          </a:p>
        </p188:txBody>
      </p188:reply>
    </p188:replyLst>
    <p188:txBody>
      <a:bodyPr/>
      <a:lstStyle/>
      <a:p>
        <a:r>
          <a:rPr lang="en-US"/>
          <a:t>Center the text vertically in the bubble</a:t>
        </a:r>
      </a:p>
    </p188:txBody>
  </p188:cm>
</p188:cmLst>
</file>

<file path=ppt/comments/modernComment_C1B_A7BB3A6C.xml><?xml version="1.0" encoding="utf-8"?>
<p188:cmLst xmlns:a="http://schemas.openxmlformats.org/drawingml/2006/main" xmlns:r="http://schemas.openxmlformats.org/officeDocument/2006/relationships" xmlns:p188="http://schemas.microsoft.com/office/powerpoint/2018/8/main">
  <p188:cm id="{F5DC753A-5331-4E9C-97A1-26001B0CECB5}" authorId="{C51E0327-3AAF-39A2-908C-FAE27EE7D7DB}" status="resolved" created="2023-06-07T22:33:21.815" complete="100000">
    <pc:sldMkLst xmlns:pc="http://schemas.microsoft.com/office/powerpoint/2013/main/command">
      <pc:docMk/>
      <pc:sldMk cId="2814065260" sldId="3099"/>
    </pc:sldMkLst>
    <p188:replyLst>
      <p188:reply id="{06F4F054-FCDC-5145-86E4-93A0B7F5A028}" authorId="{C6A760DB-9A6F-4B17-740D-8E30EA045787}" created="2023-06-08T02:51:15.472">
        <p188:txBody>
          <a:bodyPr/>
          <a:lstStyle/>
          <a:p>
            <a:r>
              <a:rPr lang="en-US"/>
              <a:t>The “E” for “Es”?</a:t>
            </a:r>
          </a:p>
        </p188:txBody>
      </p188:reply>
      <p188:reply id="{918F04A3-084D-AB4A-9ECE-75E0B63077B1}" authorId="{C6A760DB-9A6F-4B17-740D-8E30EA045787}" created="2023-06-08T02:54:55.457">
        <p188:txBody>
          <a:bodyPr/>
          <a:lstStyle/>
          <a:p>
            <a:r>
              <a:rPr lang="en-US"/>
              <a:t>Fixed</a:t>
            </a:r>
          </a:p>
        </p188:txBody>
      </p188:reply>
    </p188:replyLst>
    <p188:txBody>
      <a:bodyPr/>
      <a:lstStyle/>
      <a:p>
        <a:r>
          <a:rPr lang="en-US"/>
          <a:t>capital E here and in speaker notes please</a:t>
        </a:r>
      </a:p>
    </p188:txBody>
  </p188:cm>
  <p188:cm id="{9E5C7684-9EF3-4D92-B370-9D081EECB3CA}" authorId="{C51E0327-3AAF-39A2-908C-FAE27EE7D7DB}" status="resolved" created="2023-06-07T22:34:30.973" complete="100000">
    <pc:sldMkLst xmlns:pc="http://schemas.microsoft.com/office/powerpoint/2013/main/command">
      <pc:docMk/>
      <pc:sldMk cId="2814065260" sldId="3099"/>
    </pc:sldMkLst>
    <p188:replyLst>
      <p188:reply id="{C6E14BA2-53F0-9E4F-ACF0-99C7B3E6F3E3}" authorId="{C6A760DB-9A6F-4B17-740D-8E30EA045787}" created="2023-06-08T02:53:07.393">
        <p188:txBody>
          <a:bodyPr/>
          <a:lstStyle/>
          <a:p>
            <a:r>
              <a:rPr lang="en-US"/>
              <a:t>noted. Fixed</a:t>
            </a:r>
          </a:p>
        </p188:txBody>
      </p188:reply>
    </p188:replyLst>
    <p188:txBody>
      <a:bodyPr/>
      <a:lstStyle/>
      <a:p>
        <a:r>
          <a:rPr lang="en-US"/>
          <a:t>In Speaker notes and TM - Agent Support is a team. So we should call it "Soporte para agentes" not "el Soporte para agentes"</a:t>
        </a:r>
      </a:p>
    </p188:txBody>
  </p188:cm>
</p188:cmLst>
</file>

<file path=ppt/comments/modernComment_C28_15DBD0C4.xml><?xml version="1.0" encoding="utf-8"?>
<p188:cmLst xmlns:a="http://schemas.openxmlformats.org/drawingml/2006/main" xmlns:r="http://schemas.openxmlformats.org/officeDocument/2006/relationships" xmlns:p188="http://schemas.microsoft.com/office/powerpoint/2018/8/main">
  <p188:cm id="{09ADE7BC-3012-B844-8F35-471A182A872B}" authorId="{C6A760DB-9A6F-4B17-740D-8E30EA045787}" status="resolved" created="2023-06-05T23:14:29.627" complete="100000">
    <ac:txMkLst xmlns:ac="http://schemas.microsoft.com/office/drawing/2013/main/command">
      <pc:docMk xmlns:pc="http://schemas.microsoft.com/office/powerpoint/2013/main/command"/>
      <pc:sldMk xmlns:pc="http://schemas.microsoft.com/office/powerpoint/2013/main/command" cId="366727364" sldId="3112"/>
      <ac:spMk id="29" creationId="{73C3E5EE-F7DD-E615-BB79-FD5F4ACE49CF}"/>
      <ac:txMk cp="14" len="1">
        <ac:context len="16" hash="2678048893"/>
      </ac:txMk>
    </ac:txMkLst>
    <p188:pos x="2390104" y="591476"/>
    <p188:replyLst>
      <p188:reply id="{03982B77-0636-4960-B510-E07F3B77231A}" authorId="{C51E0327-3AAF-39A2-908C-FAE27EE7D7DB}" created="2023-06-08T19:37:50.860">
        <p188:txBody>
          <a:bodyPr/>
          <a:lstStyle/>
          <a:p>
            <a:r>
              <a:rPr lang="en-US"/>
              <a:t>"Agents must complete the mandatory social media training from Humana MarketPoint University and comply with Humana’s social media guidelines as well as Centers for Medicare &amp; Medicaid Services Medicare Communication and Marketing Guidelines (MCMG) updated and codified by the Contract Year 2024 Policy and Technical Changes to MA and Part D Final Rule for plan year 2024."
I have added the copy but we need the translation please [@Santiago Ospina] </a:t>
            </a:r>
          </a:p>
        </p188:txBody>
      </p188:reply>
      <p188:reply id="{7A3399B2-967C-4B9A-8E07-2A074412704F}" authorId="{C6A760DB-9A6F-4B17-740D-8E30EA045787}" created="2023-06-08T20:45:22.047">
        <p188:txBody>
          <a:bodyPr/>
          <a:lstStyle/>
          <a:p>
            <a:r>
              <a:rPr lang="en-US"/>
              <a:t>Noted. working on it</a:t>
            </a:r>
          </a:p>
        </p188:txBody>
      </p188:reply>
      <p188:reply id="{4B1375BE-8B9F-4E97-BC66-58A2BB7670C6}" authorId="{C6A760DB-9A6F-4B17-740D-8E30EA045787}" created="2023-06-08T22:07:42.898">
        <p188:txBody>
          <a:bodyPr/>
          <a:lstStyle/>
          <a:p>
            <a:r>
              <a:rPr lang="en-US"/>
              <a:t>Done</a:t>
            </a:r>
          </a:p>
        </p188:txBody>
      </p188:reply>
    </p188:replyLst>
    <p188:txBody>
      <a:bodyPr/>
      <a:lstStyle/>
      <a:p>
        <a:r>
          <a:rPr lang="en-US"/>
          <a:t>Ana, there is no note for this “*”</a:t>
        </a:r>
      </a:p>
    </p188:txBody>
  </p188:cm>
  <p188:cm id="{248BE8D6-CC69-4EB0-B14B-4D3C56AAF3D1}" authorId="{C51E0327-3AAF-39A2-908C-FAE27EE7D7DB}" status="resolved" created="2023-06-07T22:38:11.821" complete="100000">
    <ac:deMkLst xmlns:ac="http://schemas.microsoft.com/office/drawing/2013/main/command">
      <pc:docMk xmlns:pc="http://schemas.microsoft.com/office/powerpoint/2013/main/command"/>
      <pc:sldMk xmlns:pc="http://schemas.microsoft.com/office/powerpoint/2013/main/command" cId="366727364" sldId="3112"/>
      <ac:picMk id="38" creationId="{A4C944C6-2FD7-85E9-12CF-938A22029DF6}"/>
    </ac:deMkLst>
    <p188:replyLst>
      <p188:reply id="{D918BDD1-1748-4F4E-8417-5522EF6C8E38}" authorId="{C6A760DB-9A6F-4B17-740D-8E30EA045787}" created="2023-06-08T03:13:22.996">
        <p188:txBody>
          <a:bodyPr/>
          <a:lstStyle/>
          <a:p>
            <a:r>
              <a:rPr lang="en-US"/>
              <a:t>Fixed </a:t>
            </a:r>
          </a:p>
        </p188:txBody>
      </p188:reply>
    </p188:replyLst>
    <p188:txBody>
      <a:bodyPr/>
      <a:lstStyle/>
      <a:p>
        <a:r>
          <a:rPr lang="en-US"/>
          <a:t>The English version has a light gray stroke around the MRC assets. Can we add please so it doesn't blend in the background of the slide?</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EFD095-7608-7546-898E-6EE52DF633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6046A79-9B62-3240-9F7C-C2154C562D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65FA570-5FEC-E34E-B893-7B39E986AFCF}" type="datetimeFigureOut">
              <a:rPr lang="en-US" smtClean="0"/>
              <a:t>6/21/2023</a:t>
            </a:fld>
            <a:endParaRPr lang="en-US"/>
          </a:p>
        </p:txBody>
      </p:sp>
      <p:sp>
        <p:nvSpPr>
          <p:cNvPr id="4" name="Footer Placeholder 3">
            <a:extLst>
              <a:ext uri="{FF2B5EF4-FFF2-40B4-BE49-F238E27FC236}">
                <a16:creationId xmlns:a16="http://schemas.microsoft.com/office/drawing/2014/main" id="{4D469053-E39B-4A41-9B8B-2A42289EEA0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41B9E5-3053-7A48-B0D1-B24F0E566A3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E15338-1B55-644C-8C44-0C28EEAAA01B}" type="slidenum">
              <a:rPr lang="en-US" smtClean="0"/>
              <a:t>‹#›</a:t>
            </a:fld>
            <a:endParaRPr lang="en-US"/>
          </a:p>
        </p:txBody>
      </p:sp>
    </p:spTree>
    <p:extLst>
      <p:ext uri="{BB962C8B-B14F-4D97-AF65-F5344CB8AC3E}">
        <p14:creationId xmlns:p14="http://schemas.microsoft.com/office/powerpoint/2010/main" val="9896327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027185-10FB-4A57-B3F0-45136A811A24}" type="datetimeFigureOut">
              <a:rPr lang="uk-UA" smtClean="0"/>
              <a:t>21.06.2023</a:t>
            </a:fld>
            <a:endParaRPr lang="uk-U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C3A12-1E0F-412B-B376-8089A55D946C}" type="slidenum">
              <a:rPr lang="uk-UA" smtClean="0"/>
              <a:t>‹#›</a:t>
            </a:fld>
            <a:endParaRPr lang="uk-UA"/>
          </a:p>
        </p:txBody>
      </p:sp>
    </p:spTree>
    <p:extLst>
      <p:ext uri="{BB962C8B-B14F-4D97-AF65-F5344CB8AC3E}">
        <p14:creationId xmlns:p14="http://schemas.microsoft.com/office/powerpoint/2010/main" val="2567216900"/>
      </p:ext>
    </p:extLst>
  </p:cSld>
  <p:clrMap bg1="lt1" tx1="dk1" bg2="lt2" tx2="dk2" accent1="accent1" accent2="accent2" accent3="accent3" accent4="accent4" accent5="accent5" accent6="accent6" hlink="hlink" folHlink="folHlink"/>
  <p:hf ftr="0" dt="0"/>
  <p:notesStyle>
    <a:lvl1pPr marL="0" algn="l" defTabSz="609539" rtl="0" eaLnBrk="1" latinLnBrk="0" hangingPunct="1">
      <a:defRPr sz="800" kern="1200">
        <a:solidFill>
          <a:schemeClr val="tx1"/>
        </a:solidFill>
        <a:latin typeface="+mn-lt"/>
        <a:ea typeface="+mn-ea"/>
        <a:cs typeface="+mn-cs"/>
      </a:defRPr>
    </a:lvl1pPr>
    <a:lvl2pPr marL="304770" algn="l" defTabSz="609539" rtl="0" eaLnBrk="1" latinLnBrk="0" hangingPunct="1">
      <a:defRPr sz="800" kern="1200">
        <a:solidFill>
          <a:schemeClr val="tx1"/>
        </a:solidFill>
        <a:latin typeface="+mn-lt"/>
        <a:ea typeface="+mn-ea"/>
        <a:cs typeface="+mn-cs"/>
      </a:defRPr>
    </a:lvl2pPr>
    <a:lvl3pPr marL="609539" algn="l" defTabSz="609539" rtl="0" eaLnBrk="1" latinLnBrk="0" hangingPunct="1">
      <a:defRPr sz="800" kern="1200">
        <a:solidFill>
          <a:schemeClr val="tx1"/>
        </a:solidFill>
        <a:latin typeface="+mn-lt"/>
        <a:ea typeface="+mn-ea"/>
        <a:cs typeface="+mn-cs"/>
      </a:defRPr>
    </a:lvl3pPr>
    <a:lvl4pPr marL="914309" algn="l" defTabSz="609539" rtl="0" eaLnBrk="1" latinLnBrk="0" hangingPunct="1">
      <a:defRPr sz="800" kern="1200">
        <a:solidFill>
          <a:schemeClr val="tx1"/>
        </a:solidFill>
        <a:latin typeface="+mn-lt"/>
        <a:ea typeface="+mn-ea"/>
        <a:cs typeface="+mn-cs"/>
      </a:defRPr>
    </a:lvl4pPr>
    <a:lvl5pPr marL="1219078" algn="l" defTabSz="609539" rtl="0" eaLnBrk="1" latinLnBrk="0" hangingPunct="1">
      <a:defRPr sz="800" kern="1200">
        <a:solidFill>
          <a:schemeClr val="tx1"/>
        </a:solidFill>
        <a:latin typeface="+mn-lt"/>
        <a:ea typeface="+mn-ea"/>
        <a:cs typeface="+mn-cs"/>
      </a:defRPr>
    </a:lvl5pPr>
    <a:lvl6pPr marL="1523848" algn="l" defTabSz="609539" rtl="0" eaLnBrk="1" latinLnBrk="0" hangingPunct="1">
      <a:defRPr sz="800" kern="1200">
        <a:solidFill>
          <a:schemeClr val="tx1"/>
        </a:solidFill>
        <a:latin typeface="+mn-lt"/>
        <a:ea typeface="+mn-ea"/>
        <a:cs typeface="+mn-cs"/>
      </a:defRPr>
    </a:lvl6pPr>
    <a:lvl7pPr marL="1828617" algn="l" defTabSz="609539" rtl="0" eaLnBrk="1" latinLnBrk="0" hangingPunct="1">
      <a:defRPr sz="800" kern="1200">
        <a:solidFill>
          <a:schemeClr val="tx1"/>
        </a:solidFill>
        <a:latin typeface="+mn-lt"/>
        <a:ea typeface="+mn-ea"/>
        <a:cs typeface="+mn-cs"/>
      </a:defRPr>
    </a:lvl7pPr>
    <a:lvl8pPr marL="2133387" algn="l" defTabSz="609539" rtl="0" eaLnBrk="1" latinLnBrk="0" hangingPunct="1">
      <a:defRPr sz="800" kern="1200">
        <a:solidFill>
          <a:schemeClr val="tx1"/>
        </a:solidFill>
        <a:latin typeface="+mn-lt"/>
        <a:ea typeface="+mn-ea"/>
        <a:cs typeface="+mn-cs"/>
      </a:defRPr>
    </a:lvl8pPr>
    <a:lvl9pPr marL="2438156" algn="l" defTabSz="609539"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a:t>Speaker 1</a:t>
            </a:r>
            <a:r>
              <a:rPr lang="es-US" b="1"/>
              <a:t>:</a:t>
            </a:r>
            <a:r>
              <a:rPr lang="es-US"/>
              <a:t> ¡Les damos la bienvenida, agentes! Gracias por acompañarnos en "Maximice sus recomendaciones con marketing comunitario”. </a:t>
            </a:r>
            <a:endParaRPr lang="en-US">
              <a:cs typeface="Calibri" panose="020F0502020204030204"/>
            </a:endParaRPr>
          </a:p>
          <a:p>
            <a:endParaRPr lang="en-US"/>
          </a:p>
          <a:p>
            <a:r>
              <a:rPr lang="es-US"/>
              <a:t>Estamos aquí para ayudarles a comprender las estrategias de marketing comunitario y ofrecerles algunas ideas novedosas que siguen el cumplimiento normativo para comunicarse con las personas de su comunidad. </a:t>
            </a:r>
          </a:p>
          <a:p>
            <a:endParaRPr lang="en-US"/>
          </a:p>
          <a:p>
            <a:r>
              <a:rPr lang="es-US"/>
              <a:t>¿Qué estrategias de marketing comunitario esperan que mencionemos hoy? Compártalas en el chat.</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a:t>
            </a:fld>
            <a:endParaRPr lang="uk-UA"/>
          </a:p>
        </p:txBody>
      </p:sp>
    </p:spTree>
    <p:extLst>
      <p:ext uri="{BB962C8B-B14F-4D97-AF65-F5344CB8AC3E}">
        <p14:creationId xmlns:p14="http://schemas.microsoft.com/office/powerpoint/2010/main" val="4030818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Ahora sabemos dónde buscar oportunidades para obtener recomendaciones B2B en nuestras comunidades. Pero una vez que encontramos una posible fuente de contactos de negocios, ¿cómo nos comunicamos con esa fuente para solicitar recomendaciones?</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En primer lugar, debemos investigar. Conseguir el nombre y número telefónico o dirección de correo electrónico de los profesionales de negocios locales que podrían ser buenos recursos para obtener recomendaciones.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Luego, es hora de comunicarnos con nuestros contactos B2B potenciales. Simplemente podemos llamarlos por teléfono o enviarles un correo electrónico para presentarnos o bien, si preferimos reuniones en persona, podemos programar una cita para visitarlos y conversar con ellos. Otra opción sería presentarnos en un evento comunitario donde tengamos un puesto.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Cualquiera que sea el método que elijamos para comunicarnos con otros profesionales de negocios en nuestra comunidad, es importante ser directos. Debemos dejar claras nuestras intenciones diciendo algo así como: “Soy agente de ventas de Humana y estoy buscando conectarme con personas que podrían necesitar mis servicios. ¿Podría dejarle algunos folletos y tarjetas de presentación para personas que necesiten ayuda para encontrar un plan de Medicare?”</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Esto nos lleva a nuestra siguiente sugerencia: siempre, y esto significa siempre, debemos tener a mano tarjetas de presentación, tarjetas de referencia, folletos y otros materiales impresos. De esta manera, cuando un profesional de negocios acepte recomendarnos a sus clientes, tendrá los materiales que necesita para comenzar de inmediato. Tener otros artículos de regalo como bolígrafos, imanes o llaveros de Humana para que nuestro contacto les entregue a los clientes también podría ayudarnos a generar una buena impresión. Debe tener en cuenta que el valor de estos artículos no podrá superar el valor estipulado por la Oficina del Inspector General (OIG), que actualmente es de $15 por persona o $75 en total por año. Visiten el Centro de recursos de marketing para solicitar materiales de la marca personalizados con su nombre e información de contacto.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Por último, no debemos sentirnos desanimados si la reunión inicial no se encamina de inmediato o si no comenzamos a obtener rápidamente recomendaciones a partir de un contacto B2B. Tal como nos lo recuerda Glenn de Scottsdale: “Es un proceso. No es algo que hacemos una sola vez y sucede de un día para otro. Realmente hay que trabajar en ello”. Seamos persistentes. Esto significa estar presentes en la mente de nuestro contacto con llamadas telefónicas periódicas o hacerle una visita a su puesto cuando coincidamos en un evento.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10</a:t>
            </a:fld>
            <a:endParaRPr lang="uk-UA"/>
          </a:p>
        </p:txBody>
      </p:sp>
    </p:spTree>
    <p:extLst>
      <p:ext uri="{BB962C8B-B14F-4D97-AF65-F5344CB8AC3E}">
        <p14:creationId xmlns:p14="http://schemas.microsoft.com/office/powerpoint/2010/main" val="40935278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Ahora, hablemos sobre cómo obtener recomendaciones B2C. B2C significa, en inglés, “de empresa a consumidor”. Cuando hablamos de recomendaciones B2C, nos referimos a las recomendaciones que los agentes pueden obtener al hablar con las personas en sus comunidades.</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Frank Bates, un agente de Mississippi, dice: “Antes de visitar diferentes ciudades en las que trabajo, hago una investigación sobre qué tipos de eventos se realizarán y cuántas personas asistirán. Así, puedo saber cómo presentarme”.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Y ustedes, ¿cómo se presentan? Tenemos algunas ideas para compartir.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11</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6820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Tal como se imaginarán, cada comunidad brinda muchas oportunidades para crear conexiones B2C, generar contactos y obtener recomendaciones. Solo hay que hacerse conocer y establecer relaciones de confianza con las personas.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Así es. Y recuerden que su capacidad para conectarse con las personas se destacará más si lo hacen de manera auténtica. Glenn, de Scottsdale, Arizona, nos dijo: “Sin dudas, no podemos hacer todo. Es imposible ser buenos en todas las áreas, pero sí podemos enfocarnos en lo que nos gusta. Siempre les digo a las personas que hagan lo que les gusta, lo que las haga felices”. </a:t>
            </a:r>
          </a:p>
          <a:p>
            <a:pPr marL="171450" indent="-171450">
              <a:buFont typeface="Calibri,Sans-Serif"/>
              <a:buChar char="-"/>
            </a:pPr>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Para algunos, eso podría ser preparar una mesa de información o armar un puesto de Humana en un supermercado o Walmart, o en un evento comunitario, como una feria o un mercado de productos agrícolas. Otros agentes tal vez prefieran organizar eventos sociales, como una reunión informal en una cafetería, un evento para compartir helados o una noche de bingo. Algunos agentes incluso descubren que utilizar medios como la radio o televisión local puede ayudarles a establecer su reputación como recursos comunitarios confiables para brindar información y educación sobre Medicare. Más allá de la forma que elijan para conectarse con otras personas, asegúrense de que las actividades o los eventos sean aprobados por la empresa con anticipación.</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b="0"/>
              <a:t>E</a:t>
            </a:r>
            <a:r>
              <a:rPr lang="es-US"/>
              <a:t>s posible que se sientan más cómodos patrocinando eventos comunitarios como ferias, noches de cine en el parque o encuentros de </a:t>
            </a:r>
            <a:r>
              <a:rPr lang="es-US" i="1"/>
              <a:t>food trucks</a:t>
            </a:r>
            <a:r>
              <a:rPr lang="es-US"/>
              <a:t>. Estas son excelentes formas de promocionar sus nombres y crear una imagen positiva con los miembros de la comunidad. También pueden organizar eventos educativos, como presentaciones de Medicare 101 o de Programs in a Box en un centro comunitario, el consultorio de un proveedor de atención médica, una biblioteca o el gimnasio de una escuela. Algo que deben tener en cuenta al organizar estos eventos es que cualquier actividad que se realice en un entorno de atención médica debe cumplir con las regulaciones y normas de los Centros de Servicios de Medicare y Medicaid (CMS) y la política sobre eventos de los proveedores de planes de Humana.</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a:t>
            </a:r>
            <a:r>
              <a:rPr lang="es-US" b="0"/>
              <a:t> P</a:t>
            </a:r>
            <a:r>
              <a:rPr lang="es-US"/>
              <a:t>articipar en organizaciones locales y reuniones municipales o debates de mesa redonda también puede ayudarles a conectarse con algunos de los miembros más influyentes de su comunidad. Convertirse en una persona reconocida en su pueblo o ciudad puede ayudarles a establecerse como una autoridad confiable en materia de educación sobre Medicare, lo cual, a su vez, puede generar recomendaciones.</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Por último, nunca subestimen la importancia de su propio círculo social para generar recomendaciones. Asegúrense de preguntarles a sus amigos, familiares y otros asociados si conocen a alguna persona que necesite su ayuda para adquirir un plan de Medicare. El 49 % de los consumidores de los EE. UU. conocen marcas, productos o servicios gracias a las recomendaciones de sus familiares y amigos.</a:t>
            </a:r>
            <a:r>
              <a:rPr lang="es-US" baseline="30000"/>
              <a:t>6</a:t>
            </a:r>
            <a:r>
              <a:rPr lang="es-US"/>
              <a:t> </a:t>
            </a:r>
          </a:p>
          <a:p>
            <a:endParaRPr lang="en-US"/>
          </a:p>
          <a:p>
            <a:r>
              <a:rPr lang="es-US"/>
              <a:t>Como ya mencionamos, todos los clientes potenciales recomendados siempre deberán comunicarse con ustedes, y no al revés. Asegúrense de indicarles a los posibles contactos recomendados que deben ser ellos quienes les llamen a ustedes si desean recibir más información. </a:t>
            </a:r>
          </a:p>
          <a:p>
            <a:endParaRPr lang="en-US"/>
          </a:p>
          <a:p>
            <a:r>
              <a:rPr lang="es-US"/>
              <a:t>Recuerden que no está permitido comunicarse de forma no solicitada con los beneficiarios de ninguna de las maneras establecidas en la sección 42 CFR 422.2264(a) del Código de Regulaciones Federales (CFR); esto incluye contacto puerta a puerta, dejar información no solicitada o comunicarse con los beneficiarios por teléfono. </a:t>
            </a:r>
          </a:p>
          <a:p>
            <a:endParaRPr lang="en-US"/>
          </a:p>
          <a:p>
            <a:r>
              <a:rPr lang="es-US"/>
              <a:t>Como recordatorio adicional, asegúrense de tomar nota de las siguientes restricciones establecidas en la norma final del CMS: se prohíbe la distribución del Alcance de la cita (SOA) en eventos educativos; se prohíben los eventos de ventas inmediatamente después de los eventos educativos; se requiere un plazo de 48 horas entre el SOA y la reunión de un agente con un beneficiario; el SOA está limitado a un plazo de 12 meses a partir de su envío.</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12</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844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US" b="1"/>
              <a:t>Speaker 1: </a:t>
            </a:r>
            <a:r>
              <a:rPr lang="es-US" b="0"/>
              <a:t>E</a:t>
            </a:r>
            <a:r>
              <a:rPr lang="es-US"/>
              <a:t>s hora de hacer una encuesta. Veamos qué aprendimos hasta ahora. Verdadero o falso: Siempre deben comunicarse con una nueva persona recomendada en un plazo de 24 horas después de recibir su información.</a:t>
            </a:r>
            <a:br>
              <a:rPr lang="es-US"/>
            </a:br>
            <a:endParaRPr lang="es-US"/>
          </a:p>
          <a:p>
            <a:pPr>
              <a:defRPr/>
            </a:pPr>
            <a:r>
              <a:rPr lang="es-US"/>
              <a:t>Y la respuesta es: "FALSO". Recuerden que el CMS prohíbe expresamente determinados contactos no solicitados con los beneficiarios. No deben ponerse en contacto de ningún modo con clientes potenciales que hayan recibido por recomendación de terceros, sino que deben esperar a que ellos se comuniquen con ustedes. Consulten la sección 42 CFR 422.2264 del Código de Regulaciones Federales para obtener más detalles. </a:t>
            </a:r>
          </a:p>
          <a:p>
            <a:pPr>
              <a:defRPr/>
            </a:pPr>
            <a:endParaRPr lang="en-US"/>
          </a:p>
          <a:p>
            <a:pPr>
              <a:defRPr/>
            </a:pPr>
            <a:r>
              <a:rPr lang="es-US"/>
              <a:t>Gracias por participar. Esta es una excelente transición para nuestro próximo tema: prácticas recomendadas de marketing comunitario.</a:t>
            </a:r>
          </a:p>
          <a:p>
            <a:endParaRPr lang="en-US"/>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13</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9029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 </a:t>
            </a:r>
            <a:r>
              <a:rPr lang="es-US" b="0"/>
              <a:t>Existen</a:t>
            </a:r>
            <a:r>
              <a:rPr lang="es-US"/>
              <a:t> reglas básicas que deben seguir para obtener contactos y recomendaciones mediante el marketing comunitario. Hablemos sobre qué deben hacer y qué no hacer al planificar actividades y eventos comunitarios.</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14</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899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a:t>
            </a:r>
            <a:r>
              <a:rPr lang="es-US"/>
              <a:t> Antes de pasar a este tema, retrocedamos un poco y definamos qué es el marketing comunitario. Cuando hablamos de marketing comunitario, nos referimos a conectarse con personas y empresas locales a nivel comunitario para generar confianza e interés en sus servicios.</a:t>
            </a:r>
          </a:p>
          <a:p>
            <a:endParaRPr lang="en-US"/>
          </a:p>
          <a:p>
            <a:r>
              <a:rPr lang="es-US" b="1"/>
              <a:t>Speaker 2: </a:t>
            </a:r>
            <a:r>
              <a:rPr lang="es-US"/>
              <a:t>El marketing comunitario se desarrolla desde lo más básico. Al crear estas conexiones importantes con las personas de su comunidad, pueden establecer las bases que podrían permitirles generar una red de recomendaciones que ampliarán su grupo de pólizas.</a:t>
            </a:r>
          </a:p>
          <a:p>
            <a:endParaRPr lang="en-US"/>
          </a:p>
          <a:p>
            <a:r>
              <a:rPr lang="es-US"/>
              <a:t>Por ejemplo, Frank, el agente de Mississippi, usó canales de marketing tales como presentarse en la televisión, la radio y vallas publicitarias para aumentar su presencia en la comunidad y que las personas sepan cómo puede ayudarlas. Frank dice: “Uno sabe que tiene una buena presencia local cuando camina por el supermercado y las personas dicen: ‘¡Eres el de la televisión!’”.</a:t>
            </a:r>
          </a:p>
          <a:p>
            <a:endParaRPr lang="en-US"/>
          </a:p>
          <a:p>
            <a:r>
              <a:rPr lang="es-US"/>
              <a:t>Agentes, un recordatorio: estos anuncios en la televisión y en la radio deben ser aprobados previamente y tener contenido aprobado de Humana, por ejemplo, los recursos de marketing aprobados del Centro de recursos de marketing (MRC).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15</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8800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a:t>
            </a:r>
            <a:r>
              <a:rPr lang="es-US"/>
              <a:t> Hablemos sobre las iniciativas de marketing comunitario que pueden ayudarles, tal como ayudaron a Frank. Para empezar, conectarse con la comunidad les permitirá establecer relaciones con otras personas y empresas, lo que puede generar buenos contactos y recomendaciones. Al conversar con las personas de su vecindario, podrán entender mejor cómo ayudarlas.</a:t>
            </a:r>
          </a:p>
          <a:p>
            <a:endParaRPr lang="en-US"/>
          </a:p>
          <a:p>
            <a:r>
              <a:rPr lang="es-US" b="1"/>
              <a:t>Speaker 2: </a:t>
            </a:r>
            <a:r>
              <a:rPr lang="es-US"/>
              <a:t>Conectarse a nivel comunitario también puede ser una buena oportunidad para compartir información y su experiencia con las personas de su comunidad. Al organizar una presentación sobre Medicare 101, preparar un puesto en el supermercado o patrocinar un evento enfocado en la salud, tienen la oportunidad de educar a otras personas. Esto también puede ayudarles a establecer una reputación como fuente confiable de información sobre Medicare, lo que, según nuestros agentes, este uno de los aspectos más importantes para ampliar su grupo de pólizas.</a:t>
            </a:r>
          </a:p>
          <a:p>
            <a:endParaRPr lang="en-US"/>
          </a:p>
          <a:p>
            <a:r>
              <a:rPr lang="es-US" b="1"/>
              <a:t>Speaker 1: </a:t>
            </a:r>
            <a:r>
              <a:rPr lang="es-US"/>
              <a:t>El marketing comunitario implica estar presentes en la comunidad y consolidar su marca de una forma que capte la atención del público. Al organizar eventos y actividades divertidas, establecer relaciones con otros profesionales de empresas o grupos sin fines de lucro, o al promocionarse en la televisión o la radio locales, se convierten en miembros reconocidos de la comunidad; esto ayuda a las personas a verlos como a un vecino o un amigo de confianza, y no solo como agentes de seguros. Tengan en cuenta que cualquier actividad de patrocinio debe estar verificada y aprobada por los canales legales o del RC y por el Comité de Patrocinio. </a:t>
            </a:r>
          </a:p>
          <a:p>
            <a:endParaRPr lang="en-US"/>
          </a:p>
          <a:p>
            <a:r>
              <a:rPr lang="es-US" b="1"/>
              <a:t>Speaker 2: </a:t>
            </a:r>
            <a:r>
              <a:rPr lang="es-US"/>
              <a:t>Y lo más importante, las iniciativas de marketing comunitario son una excelente oportunidad para hacer lo que probablemente más les gusta: ayudar a las personas. Conectarse con las personas que pasan por sus puestos o asisten a sus presentaciones de Medicare 101 y responder a sus preguntas específicas no solo consolida su reputación como expertos de Medicare, sino que también les ayuda a generar confianza y a establecer una relación amistosa que puede dar como resultado más recomendaciones.</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16</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75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a:t>
            </a:r>
            <a:r>
              <a:rPr lang="es-US"/>
              <a:t> Como ya mencionamos, existen reglas básicas si quieren usar un enfoque de marketing comunitario para sus servicios. Estas son algunas prácticas recomendadas que deberán tener en cuenta al planificar su estrategia de marketing comunitario para generar más contactos y recomendaciones:</a:t>
            </a:r>
          </a:p>
          <a:p>
            <a:endParaRPr lang="es-US"/>
          </a:p>
          <a:p>
            <a:pPr marL="171450" indent="-171450">
              <a:buFont typeface="Arial,Sans-Serif"/>
              <a:buChar char="•"/>
            </a:pPr>
            <a:r>
              <a:rPr lang="es-US"/>
              <a:t>QUÉ PUEDEN HACER: planificar con anticipación. Busquen eventos futuros que puedan ser una opción adecuada para participar, ya sea preparando un puesto o una mesa de información, o patrocinándolo. Planificar con anticipación también significa ser organizados con los posibles contactos B2B y reservar un espacio para los eventos de las presentaciones de Medicare 101.</a:t>
            </a:r>
          </a:p>
          <a:p>
            <a:pPr marL="171450" indent="-171450">
              <a:buFont typeface="Arial,Sans-Serif"/>
              <a:buChar char="•"/>
            </a:pPr>
            <a:r>
              <a:rPr lang="es-US"/>
              <a:t>QUÉ PUEDEN HACER: prepararse. Lleguen a los eventos al menos media hora antes de la hora de inicio para asegurarse de tener todo lo que necesitan. No olviden tener listos todos los materiales impresos, como tarjetas de presentación, materiales de referencia y folletos educativos. Pídanlos mediante el MRC con suficiente tiempo antes del evento.</a:t>
            </a:r>
          </a:p>
          <a:p>
            <a:pPr marL="171450" indent="-171450">
              <a:buFont typeface="Arial,Sans-Serif"/>
              <a:buChar char="•"/>
            </a:pPr>
            <a:r>
              <a:rPr lang="es-US"/>
              <a:t>QUÉ PUEDEN HACER: promocionarse. Pueden tener planificado el evento comunitario más importante del mundo, pero nadie asistirá si no lo promocionan. Asegúrense de promocionarlo con anticipación y con frecuencia en la mayor cantidad de canales de marketing disponibles, como folletos, correos electrónicos, publicaciones en redes sociales, una vez que hayan completado el entrenamiento obligatorio sobre redes sociales de Humana MarketPoint University, e incluso anuncios de televisión o radio, si están permitidos y cumplen con todas las regulaciones y normas aplicables del CMS. Como recordatorio, las actividades de los agentes y los materiales que pueden usar dependerán del tipo de evento; por lo tanto, no será apropiado usar determinados materiales en todos los eventos o actividades. </a:t>
            </a:r>
          </a:p>
          <a:p>
            <a:pPr marL="171450" indent="-171450">
              <a:buFont typeface="Arial,Sans-Serif"/>
              <a:buChar char="•"/>
            </a:pPr>
            <a:endParaRPr lang="en-US"/>
          </a:p>
          <a:p>
            <a:r>
              <a:rPr lang="es-US" b="1"/>
              <a:t>Speaker 2: </a:t>
            </a:r>
          </a:p>
          <a:p>
            <a:pPr marL="171450" indent="-171450">
              <a:buFont typeface="Arial,Sans-Serif"/>
              <a:buChar char="•"/>
            </a:pPr>
            <a:r>
              <a:rPr lang="es-US"/>
              <a:t>QUÉ NO HACER: hablar sobre Humana o Medicare cuando conocen a los clientes potenciales. Para establecer una conexión, conversen sobre temas como pasatiempos, nietos, mascotas o un equipo deportivo. Recuerden que no solo están tratando de ampliar su grupo de pólizas; también buscan generar confianza y promover una relación duradera. Scott Mathis, nuestro ejecutivo regional para veteranos, señala: “Cuando era agente, obtenía más recomendaciones al decirles a los veteranos que no necesitaban un plan de Humana. Incluso hoy, muchas personas me llaman cuando necesitan ayuda o para recomendarme clientes potenciales. Y todo esto es porque mi objetivo principal era ayudar, no vender”.</a:t>
            </a:r>
          </a:p>
          <a:p>
            <a:endParaRPr lang="en-US"/>
          </a:p>
          <a:p>
            <a:pPr marL="171450" indent="-171450">
              <a:buFont typeface="Arial,Sans-Serif"/>
              <a:buChar char="•"/>
            </a:pPr>
            <a:r>
              <a:rPr lang="es-US"/>
              <a:t>QUÉ NO HACER: conversar sobre información de Humana o Medicare con los beneficiarios sin obtener un Alcance de la cita (SOA) al menos 48 horas antes de la reunión.</a:t>
            </a:r>
            <a:endParaRPr lang="es-US">
              <a:cs typeface="Calibri"/>
            </a:endParaRPr>
          </a:p>
          <a:p>
            <a:pPr marL="171450" indent="-171450">
              <a:buFont typeface="Arial,Sans-Serif"/>
              <a:buChar char="•"/>
            </a:pPr>
            <a:endParaRPr lang="en-US"/>
          </a:p>
          <a:p>
            <a:pPr marL="171450" indent="-171450">
              <a:buFont typeface="Arial,Sans-Serif"/>
              <a:buChar char="•"/>
            </a:pPr>
            <a:r>
              <a:rPr lang="es-US"/>
              <a:t>Y, por supuesto, queremos repetir esto una vez más: QUÉ NO HACER: comunicarse con los contactos recomendados. Ellos deben comunicarse con ustedes.</a:t>
            </a:r>
          </a:p>
          <a:p>
            <a:pPr marL="171450" indent="-171450">
              <a:buFont typeface="Arial,Sans-Serif"/>
              <a:buChar char="•"/>
            </a:pPr>
            <a:endParaRPr lang="en-US"/>
          </a:p>
          <a:p>
            <a:r>
              <a:rPr lang="es-US"/>
              <a:t>Hay más indicaciones sobre lo que pueden hacer y lo que no pueden hacer con respecto a las iniciativas de marketing comunitario. En el manual: Su guía esencial para la generación de contactos con Humana, disponible en Ignite, pueden encontrar pautas adicionales para agentes.</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17</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314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Como agentes de Humana, hablarán con muchas personas que pueden querer o necesitar diferentes servicios de sus planes de atención médica. Es importante entender a cada audiencia y los temas que más les interesan. </a:t>
            </a:r>
          </a:p>
          <a:p>
            <a:endParaRPr lang="en-US"/>
          </a:p>
          <a:p>
            <a:r>
              <a:rPr lang="es-US"/>
              <a:t>Repasemos las distintas audiencias de Medicare y cómo aprovechar las estrategias del marketing de base.</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18</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227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a:t>
            </a:r>
            <a:r>
              <a:rPr lang="es-US"/>
              <a:t> Al hablar con los distintos tipos de beneficiarios elegibles para Medicare, es importante orientar su mensaje de diferentes maneras para captar su atención. </a:t>
            </a:r>
          </a:p>
          <a:p>
            <a:endParaRPr lang="en-US"/>
          </a:p>
          <a:p>
            <a:r>
              <a:rPr lang="es-US"/>
              <a:t>Según nuestro agente y colega de Alabama Tony Kenward: “No se trata de sentarse </a:t>
            </a:r>
            <a:r>
              <a:rPr lang="es-US" i="0"/>
              <a:t>frente</a:t>
            </a:r>
            <a:r>
              <a:rPr lang="es-US"/>
              <a:t> a sus clientes potenciales, sino junto a ellos”. </a:t>
            </a:r>
          </a:p>
          <a:p>
            <a:endParaRPr lang="en-US"/>
          </a:p>
          <a:p>
            <a:r>
              <a:rPr lang="es-US"/>
              <a:t>Veamos algunas de las distintas audiencias de Medicare y cómo pueden orientar su mensaje para cubrir sus necesidades específicas en las conversaciones.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19</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5987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Mi nombre es &lt;</a:t>
            </a:r>
            <a:r>
              <a:rPr lang="es-US" err="1"/>
              <a:t>name</a:t>
            </a:r>
            <a:r>
              <a:rPr lang="es-US"/>
              <a:t>&gt; y soy &lt;</a:t>
            </a:r>
            <a:r>
              <a:rPr lang="es-US" err="1"/>
              <a:t>title</a:t>
            </a:r>
            <a:r>
              <a:rPr lang="es-US"/>
              <a:t>&gt;. Espero compartir con ustedes algunas de las estrategias que me han funcionado y, además, escuchar las experiencias de otros agentes sobre cómo maximizar las recomendaciones a través de estrategias de marketing comunitario.</a:t>
            </a:r>
            <a:endParaRPr lang="en-US"/>
          </a:p>
          <a:p>
            <a:endParaRPr lang="en-US"/>
          </a:p>
          <a:p>
            <a:r>
              <a:rPr lang="es-US" b="1"/>
              <a:t>Speaker 2: </a:t>
            </a:r>
            <a:r>
              <a:rPr lang="es-US"/>
              <a:t>Y yo soy &lt;</a:t>
            </a:r>
            <a:r>
              <a:rPr lang="es-US" err="1"/>
              <a:t>name</a:t>
            </a:r>
            <a:r>
              <a:rPr lang="es-US"/>
              <a:t>/</a:t>
            </a:r>
            <a:r>
              <a:rPr lang="es-US" err="1"/>
              <a:t>title</a:t>
            </a:r>
            <a:r>
              <a:rPr lang="es-US"/>
              <a:t>&gt;. Me alegra que nos acompañen el día de hoy. No duden en acceder a la función de chat para compartir sus propias sugerencias y estrategias para obtener recomendaciones a medida que avanzamos. ¡Comencemos entonces!</a:t>
            </a:r>
            <a:endParaRPr lang="es-US">
              <a:cs typeface="Calibri"/>
            </a:endParaRPr>
          </a:p>
        </p:txBody>
      </p:sp>
      <p:sp>
        <p:nvSpPr>
          <p:cNvPr id="4" name="Header Placeholder 3"/>
          <p:cNvSpPr>
            <a:spLocks noGrp="1"/>
          </p:cNvSpPr>
          <p:nvPr>
            <p:ph type="hdr" sz="quarter" idx="10"/>
          </p:nvPr>
        </p:nvSpPr>
        <p:spPr/>
        <p:txBody>
          <a:bodyPr/>
          <a:lstStyle/>
          <a:p>
            <a:endParaRPr lang="uk-UA"/>
          </a:p>
        </p:txBody>
      </p:sp>
      <p:sp>
        <p:nvSpPr>
          <p:cNvPr id="5" name="Slide Number Placeholder 4"/>
          <p:cNvSpPr>
            <a:spLocks noGrp="1"/>
          </p:cNvSpPr>
          <p:nvPr>
            <p:ph type="sldNum" sz="quarter" idx="11"/>
          </p:nvPr>
        </p:nvSpPr>
        <p:spPr/>
        <p:txBody>
          <a:bodyPr/>
          <a:lstStyle/>
          <a:p>
            <a:fld id="{BD9C3A12-1E0F-412B-B376-8089A55D946C}" type="slidenum">
              <a:rPr lang="uk-UA" smtClean="0"/>
              <a:t>2</a:t>
            </a:fld>
            <a:endParaRPr lang="uk-UA"/>
          </a:p>
        </p:txBody>
      </p:sp>
    </p:spTree>
    <p:extLst>
      <p:ext uri="{BB962C8B-B14F-4D97-AF65-F5344CB8AC3E}">
        <p14:creationId xmlns:p14="http://schemas.microsoft.com/office/powerpoint/2010/main" val="1051611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a:t>
            </a:r>
            <a:r>
              <a:rPr lang="es-US"/>
              <a:t> En primer lugar, está nuestra audiencia del Plan de necesidades especiales con doble elegibilidad o DSNP. Dado que los DSNP ofrecen oportunidades de venta durante todo el año, no requieren licencias o certificaciones adicionales y tienen las mismas tarifas de compensación competitivas que los planes MA, pueden ayudarles a aumentar su potencial de crecimiento de ventas todo el año. Los beneficiarios con doble elegibilidad califican para Medicare y Medicaid. Esto significa que probablemente sean personas de bajos ingresos, adultos mayores o personas con alguna discapacidad. Debido a esto, los beneficiarios con doble elegibilidad pueden tener problemas específicos de atención médica o necesitar un nivel de atención más alto que los beneficiarios sin doble elegibilidad, y muchos de ellos requieren atención a largo plazo.</a:t>
            </a:r>
            <a:r>
              <a:rPr lang="es-US" baseline="30000"/>
              <a:t>7</a:t>
            </a:r>
          </a:p>
          <a:p>
            <a:endParaRPr lang="en-US"/>
          </a:p>
          <a:p>
            <a:r>
              <a:rPr lang="es-US"/>
              <a:t>Asimismo, los beneficiarios con doble elegibilidad podrían tener dificultades con uno o más determinantes de salud,</a:t>
            </a:r>
            <a:r>
              <a:rPr lang="es-US" baseline="30000"/>
              <a:t>8</a:t>
            </a:r>
            <a:r>
              <a:rPr lang="es-US"/>
              <a:t> o SDoH, como inseguridad alimentaria, impedimentos de transporte, soledad o aislamiento social. Estas dificultades pueden hacerlos sentir ignorados, marginados o inferiores a la hora de recibir atención médica de calidad. Debido a todos estos factores, los agentes que trabajan con los beneficiarios con doble elegibilidad tienen un rol más importante como aliados y a menudo pueden generar confianza y establecer una mejor relación.</a:t>
            </a:r>
          </a:p>
          <a:p>
            <a:endParaRPr lang="en-US"/>
          </a:p>
          <a:p>
            <a:r>
              <a:rPr lang="es-US" b="1"/>
              <a:t>Speaker 2: </a:t>
            </a:r>
            <a:r>
              <a:rPr lang="es-US"/>
              <a:t>Para llegar a tener ese nivel de confianza con los beneficiarios con doble elegibilidad, primero deben aprender a cómo dirigirse a esta audiencia. Escuchen sus historias y entablen conversaciones que no sean solamente sobre atención médica. Si un beneficiario con doble elegibilidad se siente solo o aislado, es muy probable que quiera hablar. Cuando escuchan sus historias —me refiero a escuchar "de verdad"—, incluidas las dificultades y frustraciones, están demostrando que no solo tratan de venderles un plan. Como dice Jason Rockow-Vivier, el presentador del podcast de Humana </a:t>
            </a:r>
            <a:r>
              <a:rPr lang="es-US" i="1"/>
              <a:t>Grow Your Book</a:t>
            </a:r>
            <a:r>
              <a:rPr lang="es-US"/>
              <a:t>: “Tienes que generar confianza y respeto desde el principio. Dediquen tiempo y atención adicional a las relaciones”.</a:t>
            </a:r>
          </a:p>
          <a:p>
            <a:endParaRPr lang="en-US"/>
          </a:p>
          <a:p>
            <a:r>
              <a:rPr lang="es-US"/>
              <a:t>También es fundamental que demuestren su compromiso con la salud y el bienestar de los beneficiarios con doble elegibilidad sin ser condescendientes o críticos. Si les parece apropiado, pueden compartir sus propias historias de adversidades y dificultades. Esto puede ayudar a crear un vínculo con las personas. En mi opinión, compartir las situaciones de sus vidas puede ser muy eficaz si lo hacen de manera espontánea y genuina.</a:t>
            </a:r>
          </a:p>
          <a:p>
            <a:endParaRPr lang="en-US"/>
          </a:p>
          <a:p>
            <a:r>
              <a:rPr lang="es-US" b="1"/>
              <a:t>Speaker 1: </a:t>
            </a:r>
            <a:r>
              <a:rPr lang="es-US"/>
              <a:t>Pueden comunicarse con las audiencias con doble elegibilidad con un puesto o una mesa de información en un negocio local frecuentado por personas de bajos ingresos o adultos mayores. Por ejemplo, Walmart, tiendas de todo por 1 dólar, lavanderías, tiendas locales y clínicas de salud gratuitas podrían ser excelentes lugares donde contactar a los beneficiarios con doble elegibilidad. </a:t>
            </a:r>
          </a:p>
          <a:p>
            <a:endParaRPr lang="en-US"/>
          </a:p>
          <a:p>
            <a:r>
              <a:rPr lang="es-US"/>
              <a:t>También pueden entregarles tarjetas de presentación, folletos y otros materiales aprobados por Humana que contengan información sobre Medicare a los trabajadores sociales, en los programas de alcance comunitario o a otras organizaciones que presten servicios gratuitos o de costo reducido, como bancos de alimentos o centros de donación. </a:t>
            </a:r>
          </a:p>
          <a:p>
            <a:endParaRPr lang="en-US"/>
          </a:p>
          <a:p>
            <a:r>
              <a:rPr lang="es-US"/>
              <a:t>Recuerden, los agentes no pueden contactar a un beneficiario a menos que el beneficiario lo haga primero con el plan o el agente.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20</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075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a:t>
            </a:r>
            <a:r>
              <a:rPr lang="es-US"/>
              <a:t> A continuación, hablaremos de su audiencia del Plan complementario de Medicare o Med Supp. Es posible que esta audiencia ya conozca Original Medicare pero esté buscando agregar o cambiar su cobertura. Además, es posible que tengan brechas con su cobertura actual y quieran saber qué opciones hay para reducir costos, como deducibles, copagos y coseguros. Los clientes de los planes complementarios de Medicare podrían estar interesados en los beneficios adicionales, como SilverSneakers®, que les pueden ayudar a lograr sus objetivos de salud y acondicionamiento. Sin embargo, tengan en cuenta que los servicios adicionales varían según el plan y el mercado y que SilverSneakers no está disponible en los planes complementarios Humana Achieve de Medicare. Los agentes en los estados de Connecticut, Georgia, Illinois, Kansas y Nueva York, entre otros, no pueden hablar sobre los servicios adicionales con clientes potenciales antes de la venta. Además, recuerden que no pueden hablar sobre los planes, beneficios o montos de las coberturas que no estén disponibles o que no se apliquen al área de servicio del beneficiario. </a:t>
            </a:r>
          </a:p>
          <a:p>
            <a:endParaRPr lang="en-US"/>
          </a:p>
          <a:p>
            <a:r>
              <a:rPr lang="es-US" b="1"/>
              <a:t>Speaker 1: </a:t>
            </a:r>
            <a:r>
              <a:rPr lang="es-US"/>
              <a:t>Como los planes complementarios de Medicare pueden venderse durante todo el año, lo mejor es conocer la manera más eficaz de dirigirse a esta audiencia. Estos son algunos consejos de agentes con experiencia sobre cómo contactar a clientes potenciales para el Plan complementario de Medicare.</a:t>
            </a:r>
          </a:p>
          <a:p>
            <a:endParaRPr lang="en-US"/>
          </a:p>
          <a:p>
            <a:r>
              <a:rPr lang="es-US"/>
              <a:t>Primero, deben posicionarse como expertos en el tema y generar confianza mediante la educación. Barbara Prince, una agente de ventas independiente en Ohio, dice: “Me da mucha satisfacción poder educar a mis clientes y conseguirles un plan que marque una diferencia real en sus vidas. Esta es mi misión”. </a:t>
            </a:r>
          </a:p>
          <a:p>
            <a:endParaRPr lang="en-US"/>
          </a:p>
          <a:p>
            <a:r>
              <a:rPr lang="es-US"/>
              <a:t>Algunas maneras de hacer esto son organizar presentaciones de Medicare 101, Programs in a Box o ser Agent of the Day o Agente del día en el Humana Neighborhood Center local. </a:t>
            </a:r>
          </a:p>
          <a:p>
            <a:endParaRPr lang="en-US"/>
          </a:p>
          <a:p>
            <a:r>
              <a:rPr lang="es-US"/>
              <a:t>Si hablar en público no es su lado fuerte, hacer una presentación individual de Medicare 101 con un solo cliente puede ser una manera eficaz de generar confianza y demostrar su conocimiento y experiencia. </a:t>
            </a:r>
          </a:p>
          <a:p>
            <a:endParaRPr lang="en-US"/>
          </a:p>
          <a:p>
            <a:r>
              <a:rPr lang="es-US" b="1"/>
              <a:t>Speaker 2: </a:t>
            </a:r>
            <a:r>
              <a:rPr lang="es-US"/>
              <a:t>¿Sabían que el 29 % de los beneficiarios del Plan complementario de Medicare viven en áreas no urbanizadas?</a:t>
            </a:r>
            <a:r>
              <a:rPr lang="es-US" baseline="30000"/>
              <a:t>9</a:t>
            </a:r>
            <a:r>
              <a:rPr lang="es-US"/>
              <a:t> Por este motivo, podría ser beneficioso preparar un puesto en eventos comunitarios como mercados de productos agrícolas, ferias o bazares en áreas rurales para obtener contactos nuevos y recomendaciones. </a:t>
            </a:r>
          </a:p>
          <a:p>
            <a:endParaRPr lang="en-US"/>
          </a:p>
          <a:p>
            <a:r>
              <a:rPr lang="es-US"/>
              <a:t>Recuerden que las recomendaciones de boca en boca son la mejor herramienta de recomendación. A veces, la mejor forma de obtener la mayoría de las recomendaciones es decirle a alguien que ya tiene el plan que mejor se ajusta a sus necesidades y que no necesita cobertura adicional. Los clientes potenciales que no les compraron un plan les contarán a sus amigos sobre su honestidad e integridad, lo que puede generar recomendaciones de calidad en el futuro.</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21</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6531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Cuando hablamos con veteranos, debemos considerar lo siguiente:</a:t>
            </a:r>
          </a:p>
          <a:p>
            <a:endParaRPr lang="en-US"/>
          </a:p>
          <a:p>
            <a:r>
              <a:rPr lang="es-US"/>
              <a:t>Primero, es posible que la mayoría de los veteranos con los que hablen haya prestado servicio en Vietnam, ya que son el grupo más grande de veteranos todavía vivos.</a:t>
            </a:r>
            <a:r>
              <a:rPr lang="es-US" baseline="30000"/>
              <a:t>10</a:t>
            </a:r>
            <a:r>
              <a:rPr lang="es-US"/>
              <a:t> Cuando hablen con ellos, tengan en cuenta que tal vez no hayan recibido el homenaje que merecían en el pasado, asegúrense de agradecerles por su servicio, pero eviten hacer suposiciones durante la conversación.</a:t>
            </a:r>
          </a:p>
          <a:p>
            <a:endParaRPr lang="en-US"/>
          </a:p>
          <a:p>
            <a:r>
              <a:rPr lang="es-US"/>
              <a:t>Los veteranos suelen sentirse como personas saludables y seguras de sí mismas</a:t>
            </a:r>
            <a:r>
              <a:rPr lang="es-US" baseline="30000"/>
              <a:t>11</a:t>
            </a:r>
            <a:r>
              <a:rPr lang="es-US"/>
              <a:t>, y valoran mantener su independencia y su salud por muchos años. Para obtener recomendaciones de veteranos, recuerde siempre que esta audiencia escucha los consejos y las sugerencias de sus amigos veteranos. Tal como lo expresa Frank en Mississippi: “Si asiste a eventos y va acompañado de un veterano, se ha ganado al grupo completo. Es muy probable que se comuniquen entre sí”. </a:t>
            </a:r>
          </a:p>
          <a:p>
            <a:endParaRPr lang="en-US"/>
          </a:p>
          <a:p>
            <a:r>
              <a:rPr lang="es-US" b="1"/>
              <a:t>Speaker 2: </a:t>
            </a:r>
            <a:r>
              <a:rPr lang="es-US"/>
              <a:t>Por eso, es importante ganarse la confianza de los veteranos que conozcan, así les contarán a sus amigos sobre ustedes. Una manera sencilla de hacerlo es agradecerles por su servicio en persona. Esto puede llevar a una conversación más extensa y profunda. </a:t>
            </a:r>
          </a:p>
          <a:p>
            <a:endParaRPr lang="en-US"/>
          </a:p>
          <a:p>
            <a:r>
              <a:rPr lang="es-US"/>
              <a:t>También pueden participar en organizaciones de servicios para veteranos, o VSO, como VFW, DAV o AMVETS, para conocer más veteranos y que compartan sus historias con ustedes. Asegúrense de informarse sobre las cuestiones militares generales, como las divisiones del servicio militar y los diferentes rangos dentro de cada división.</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22</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19938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La audiencia a punto de ser elegible son aquellas personas nuevas en Medicare, ya sea porque acaban de cumplir 65 años, están por cumplirlos o son mayores de 65 años, pero se jubilaron recientemente y ya no tienen su plan de atención médica corporativo.</a:t>
            </a:r>
          </a:p>
          <a:p>
            <a:endParaRPr lang="en-US"/>
          </a:p>
          <a:p>
            <a:r>
              <a:rPr lang="es-US"/>
              <a:t>Como estas personas son nuevas en Medicare, es posible que necesiten conocer la información básica y comparar los detalles y beneficios del plan a fin de encontrar el plan adecuado para sus necesidades.</a:t>
            </a:r>
          </a:p>
          <a:p>
            <a:endParaRPr lang="en-US"/>
          </a:p>
          <a:p>
            <a:r>
              <a:rPr lang="es-US" b="1"/>
              <a:t>Speaker 2: </a:t>
            </a:r>
            <a:r>
              <a:rPr lang="es-US"/>
              <a:t>Pueden contactar a personas a punto de ser elegibles organizando una presentación de Medicare 101 en su centro comunitario, iglesia o clínica de un proveedor en su área. Asegúrense de alentar a las personas a hacer preguntas y de responder cada una detalladamente. También puede ser útil tener a mano recursos educativos del Centro de recursos de marketing (MRC) para entregárselos al público. </a:t>
            </a:r>
          </a:p>
          <a:p>
            <a:endParaRPr lang="en-US"/>
          </a:p>
          <a:p>
            <a:r>
              <a:rPr lang="es-US"/>
              <a:t>Además, pueden contactar a planificadores financieros y especialistas en jubilación en su área para dejarles tarjetas de presentación, folletos y otros recursos educativos del MRC para que se los entreguen a sus clientes a punto de ser elegibles. También es buena idea comunicarse con profesionales de Recursos Humanos, directores de escuelas, administradores de beneficios, etc., para solicitarles recomendaciones de personas a punto de ser elegibles.</a:t>
            </a:r>
          </a:p>
          <a:p>
            <a:endParaRPr lang="en-US"/>
          </a:p>
          <a:p>
            <a:r>
              <a:rPr lang="es-US"/>
              <a:t>Una vez más, la recomendación de boca en boca es la mejor herramienta para obtener recomendaciones. Pregúntenles a los afiliados actuales de Humana que están satisfechos con sus planes si conocen a alguien que esté a punto de ser elegible para Medicare.</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23</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8945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Ya hemos hablado sobre "qué" y "quiénes" en el marketing comunitario; ahora analizaremos el "cómo". Estos son algunos consejos sobre qué hacer antes, durante y después de un evento comunitario para aumentar su potencial de recomendaciones.</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24</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28068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¿Recuerdan la película "Campo de sueños" (</a:t>
            </a:r>
            <a:r>
              <a:rPr lang="es-US" i="1"/>
              <a:t>Field of Dreams</a:t>
            </a:r>
            <a:r>
              <a:rPr lang="es-US"/>
              <a:t>), en la que el narrador decía: "Si lo construyes, vendrán"? Desafortunadamente, eso no ocurre con los eventos comunitarios de Humana. Para garantizar una buena asistencia y un mayor potencial de nuevos contactos y recomendaciones, es esencial promocionar el evento con tiempo y de forma frecuente.</a:t>
            </a:r>
          </a:p>
          <a:p>
            <a:endParaRPr lang="en-US"/>
          </a:p>
          <a:p>
            <a:r>
              <a:rPr lang="es-US"/>
              <a:t>4 semanas antes del evento, deben tener reservado y confirmado el lugar, el espacio, la fecha y la hora del evento. Dependiendo de las características del evento, esto podría implicar alquilar un puesto en una feria local, ponerse en contacto con un supermercado si es un evento con mesa de promoción, o reservar una sala de reuniones en un centro comunitario o biblioteca.</a:t>
            </a:r>
          </a:p>
          <a:p>
            <a:endParaRPr lang="en-US"/>
          </a:p>
          <a:p>
            <a:r>
              <a:rPr lang="es-US"/>
              <a:t>Una vez que tengan confirmado el lugar, pueden empezar a enviar correos de promoción para anunciar el evento; también pueden dejar folletos de la marca en sus redes de contactos B2B, incluidos los proveedores locales de atención médica en lugares aprobados, planificadores financieros, representantes de recursos humanos y otras personas de la comunidad que podrían ser buenos recursos para obtener recomendaciones. Hablen con propietarios de restaurantes, cafeterías, salones de belleza, centros de acondicionamiento, lugares para el cuidado de mascotas y otros negocios locales que sean frecuentados por consumidores elegibles para Medicare para ver si les permiten colocar folletos en sus vitrinas o en un tablero de anuncios.</a:t>
            </a:r>
          </a:p>
          <a:p>
            <a:endParaRPr lang="en-US"/>
          </a:p>
          <a:p>
            <a:r>
              <a:rPr lang="es-US"/>
              <a:t>El MRC es un recurso excelente para imprimir materiales de correo directo, folletos para eventos y otros materiales de marketing con la marca Humana. En el MRC también pueden encontrar folletos informativos para ofrecerle a las personas que asisten al evento. Realicen sus pedidos con una antelación de 4 semanas para asegurarse de tener suficiente material para el evento.</a:t>
            </a:r>
          </a:p>
          <a:p>
            <a:endParaRPr lang="en-US"/>
          </a:p>
          <a:p>
            <a:r>
              <a:rPr lang="es-US" b="1"/>
              <a:t>Speaker 2: </a:t>
            </a:r>
            <a:r>
              <a:rPr lang="es-US"/>
              <a:t>Cuando falten 2 semanas para el evento, es el momento de ¡promocionar, promocionar y promocionar! Publiquen el recordatorio de la fecha del evento en sus redes sociales y configúrenla con los permisos de las redes para que pueda ser compartida por el público general. También pueden colocar folletos en la comunidad, pero siempre asegúrense de seguir las pautas locales sobre dónde y cómo colocarlos. Vuelvo a mencionar que los agentes deben completar el entrenamiento obligatorio sobre redes sociales a través de Humana MarketPoint University para poder publicar en esos medios.</a:t>
            </a:r>
          </a:p>
          <a:p>
            <a:endParaRPr lang="en-US"/>
          </a:p>
          <a:p>
            <a:r>
              <a:rPr lang="es-US"/>
              <a:t>Recuerden que sus clientes actuales podrían ser una buena fuente de recomendaciones, así que no olviden enviarles un correo directo o electrónico con la invitación para el evento. Sugieran que asistan con un amigo o un familiar que pueda necesitar sus servicios.</a:t>
            </a:r>
          </a:p>
          <a:p>
            <a:endParaRPr lang="en-US"/>
          </a:p>
          <a:p>
            <a:r>
              <a:rPr lang="es-US"/>
              <a:t>También pueden publicar un anuncio en el periódico local. Según un estudio reciente, el 21 % de los adultos mayores de 65 años siguen leyendo el periódico todos los días.</a:t>
            </a:r>
            <a:r>
              <a:rPr lang="es-US" baseline="30000"/>
              <a:t>12</a:t>
            </a:r>
            <a:r>
              <a:rPr lang="es-US"/>
              <a:t> Por eso, un anuncio impreso podría aumentar la visibilidad del evento y servir como otro canal de marketing para llegar a sus audiencias.</a:t>
            </a:r>
          </a:p>
          <a:p>
            <a:endParaRPr lang="en-US"/>
          </a:p>
          <a:p>
            <a:r>
              <a:rPr lang="es-US" b="1"/>
              <a:t>Speaker 1: </a:t>
            </a:r>
            <a:r>
              <a:rPr lang="es-US"/>
              <a:t>La semana anterior al evento es el mejor momento para promocionarlo, por lo que deberán utilizar tantos canales como sea posible. Prueben con un </a:t>
            </a:r>
            <a:r>
              <a:rPr lang="es-US" i="1"/>
              <a:t>reel</a:t>
            </a:r>
            <a:r>
              <a:rPr lang="es-US"/>
              <a:t> o una historia en Facebook con un conteo regresivo y si es posible desde el lugar donde se realizará. Otra buena idea es publicar recordatorios diarios en las redes sociales durante toda la semana previa al evento. Si es posible, anuncien el evento en la televisión o la radio local para ampliar aún más la visibilidad y alcance. No olviden que estos anuncios deben cumplir con la política para redes sociales de Humana y con todas las normas y regulaciones de marketing y comunicaciones de los CMS.</a:t>
            </a:r>
          </a:p>
          <a:p>
            <a:endParaRPr lang="en-US"/>
          </a:p>
          <a:p>
            <a:r>
              <a:rPr lang="es-US"/>
              <a:t>Tengan en cuenta que los eventos educativos deben promocionarse claramente como tales y en ellos no pueden utilizarse ni entregarse materiales ni actividades de marketing o venta.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25</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1659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a:t>
            </a:r>
            <a:r>
              <a:rPr lang="es-US"/>
              <a:t>: El día del evento será un día muy ocupado para ustedes. Estos son algunos consejos para aumentar las posibilidades de que sea un evento exitoso:</a:t>
            </a:r>
          </a:p>
          <a:p>
            <a:endParaRPr lang="en-US"/>
          </a:p>
          <a:p>
            <a:r>
              <a:rPr lang="es-US"/>
              <a:t>La gente necesita saber a dónde se dirige. Colocar carteles con señales les ayudará a encontrar su evento. Además, los carteles para señalizar pueden servir también para llamar la atención de la gente y motivarla a asistir.</a:t>
            </a:r>
          </a:p>
          <a:p>
            <a:endParaRPr lang="en-US"/>
          </a:p>
          <a:p>
            <a:r>
              <a:rPr lang="es-US"/>
              <a:t>Asegúrense de utilizar decoraciones llamativas y con ambiente festivo. Puede ser algo tan sencillo como globos y serpentinas o algo más llamativo como inflables publicitarios, según el tipo de evento. Elijan decoraciones que llamen la atención y que se ajusten a sus gustos y presupuestos.</a:t>
            </a:r>
          </a:p>
          <a:p>
            <a:endParaRPr lang="en-US"/>
          </a:p>
          <a:p>
            <a:r>
              <a:rPr lang="es-US" b="1"/>
              <a:t>Speaker 1: </a:t>
            </a:r>
            <a:r>
              <a:rPr lang="es-US"/>
              <a:t>Además de las decoraciones para lograr un evento divertido y festivo, no olviden colocar pancartas y carteles de la marca Humana en el puesto o la mesa de información, junto con folletos educativos que pueden entregar a quienes asistan al evento y que soliciten más información. Pueden encontrar estos recursos de marketing en el MRC.</a:t>
            </a:r>
          </a:p>
          <a:p>
            <a:endParaRPr lang="en-US"/>
          </a:p>
          <a:p>
            <a:r>
              <a:rPr lang="es-US"/>
              <a:t>Si el evento tiene lugar en una feria, bazar u otro tipo de reunión social comunitaria, consideren la posibilidad de hacerlo más divertido con trivias sobre la atención médica, una rueda giratoria y otros juegos para informar y entretener al público. Ofrezcan refrigerios como galletas, </a:t>
            </a:r>
            <a:r>
              <a:rPr lang="es-US" i="1"/>
              <a:t>cupcakes</a:t>
            </a:r>
            <a:r>
              <a:rPr lang="es-US"/>
              <a:t> o dulces para atraer a la gente a sus puestos. Recuerden que está prohibido que los refrigerios se consideren una comida completa. También pueden crear "bolsas de regalos" que contengan sus tarjetas de presentación y otros artículos con la marca para regalar, como imanes y bolígrafos. Los artículos de regalo deben cumplir las pautas de obsequios de valor nominal estipulado por la Oficina del Inspector General (OIG). Visiten el MRC para solicitar estos artículos. </a:t>
            </a:r>
          </a:p>
          <a:p>
            <a:endParaRPr lang="en-US"/>
          </a:p>
          <a:p>
            <a:r>
              <a:rPr lang="es-US" b="1"/>
              <a:t>Speaker 2: </a:t>
            </a:r>
            <a:r>
              <a:rPr lang="es-US" b="0"/>
              <a:t>Sobre todo</a:t>
            </a:r>
            <a:r>
              <a:rPr lang="es-US"/>
              <a:t>, recuerden preguntar a quienes asisten al evento: "¿Conocen a alguien que pueda necesitar mi ayuda?" Podrían acordarse de otras personas que posiblemente necesiten información sobre el plan Medicare. No olviden sus tarjetas y folletos con su información de contacto para repartirlos entre las personas que conozcan a alguien que podría necesitar ayuda.</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26</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572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Después del evento, podrían pensar que el trabajo ha concluido. Pero hay cosas importantes que deben hacer para que la gente no los olvide. Por ejemplo, deben enviar notas de agradecimiento a los negocios locales que aceptaron publicar los folletos del evento, así como al propietario o al gerente del lugar donde tuvo lugar el evento. Esto no solo ayudará a recordar sus nombres si ellos o alguien necesita ayuda para escoger un plan de Medicare, sino que también puede motivarlos a difundir eventos en el futuro. </a:t>
            </a:r>
          </a:p>
          <a:p>
            <a:endParaRPr lang="en-US"/>
          </a:p>
          <a:p>
            <a:r>
              <a:rPr lang="es-US" b="1"/>
              <a:t>Speaker 2: </a:t>
            </a:r>
            <a:r>
              <a:rPr lang="es-US"/>
              <a:t>También es importante agradecer a quienes asistieron al evento. Aunque no está permitido ponerse en contacto directamente con las personas recomendadas, pueden publicar un mensaje en sus redes sociales agradeciendo a todos por su asistencia y recordarles que ustedes están aquí para ayudarles. También pueden enviar correos directos de seguimiento a los clientes existentes con mensajes de agradecimiento para los que asistieron y mensajes como "lamento que no haya podido asistir" para quienes no asistieron. No olviden recordarles que se pongan en contacto con ustedes para cualquier cosa que necesiten y sugiéranles que les den su información a amigos y familiares que puedan necesitar sus servicios. </a:t>
            </a:r>
          </a:p>
          <a:p>
            <a:endParaRPr lang="en-US"/>
          </a:p>
          <a:p>
            <a:r>
              <a:rPr lang="es-US"/>
              <a:t>Visiten el MRC para descargar e imprimir el material de agradecimiento. </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27</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63742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a:t>
            </a:r>
            <a:r>
              <a:rPr lang="es-US"/>
              <a:t>: Puede parecer obvio que la confianza es importante, pero cuando veamos algunos detalles en las siguientes diapositivas, verán por qué es más importante de lo que parece.</a:t>
            </a:r>
          </a:p>
          <a:p>
            <a:endParaRPr lang="es-US"/>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28</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8899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En primer lugar, tengan a mano tarjetas de presentación para entregar a los afiliados que podrían pasárselas a personas interesadas en sus servicios. </a:t>
            </a:r>
          </a:p>
          <a:p>
            <a:endParaRPr lang="en-US"/>
          </a:p>
          <a:p>
            <a:r>
              <a:rPr lang="es-US"/>
              <a:t>Motiven a los afiliados a difundir información sobre ustedes, e incluyan ese mensaje en sus firmas de correo electrónico. Algo tan sencillo como "Dígales a sus amigos y familiares que estoy aquí para ayudarles" puede ser muy eficaz.</a:t>
            </a:r>
          </a:p>
          <a:p>
            <a:endParaRPr lang="en-US"/>
          </a:p>
          <a:p>
            <a:r>
              <a:rPr lang="es-US"/>
              <a:t>También pueden enviar correos directos a las personas del vecindario preguntándoles si conocen a alguien que pueda necesitar sus servicios. Estos materiales pueden imprimirse desde el MRC.</a:t>
            </a:r>
          </a:p>
          <a:p>
            <a:endParaRPr lang="en-US"/>
          </a:p>
          <a:p>
            <a:r>
              <a:rPr lang="es-US" b="1"/>
              <a:t>Speaker 2: </a:t>
            </a:r>
            <a:r>
              <a:rPr lang="es-US"/>
              <a:t>Cuando envíen tarjetas de cumpleaños o correos electrónicos para celebrar una fecha especial de los beneficiarios, añadan una línea cerca de sus firmas recordándoles que difundan su información.</a:t>
            </a:r>
          </a:p>
          <a:p>
            <a:endParaRPr lang="en-US"/>
          </a:p>
          <a:p>
            <a:r>
              <a:rPr lang="es-US"/>
              <a:t>Por último, cuando reciban una recomendación de un afiliado actual de Humana, asegúrense de enviarle una nota de agradecimiento escrita a mano haciéndole saber cuánto aprecian el gesto. </a:t>
            </a:r>
          </a:p>
          <a:p>
            <a:endParaRPr lang="en-US"/>
          </a:p>
          <a:p>
            <a:r>
              <a:rPr lang="es-US"/>
              <a:t>Estas cosas parecen pequeñas, pero hacen una gran diferencia.</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29</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8257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i="0">
                <a:solidFill>
                  <a:srgbClr val="000000"/>
                </a:solidFill>
                <a:effectLst/>
                <a:latin typeface="Calibri" panose="020F0502020204030204" pitchFamily="34" charset="0"/>
              </a:rPr>
              <a:t>Speaker 1</a:t>
            </a:r>
            <a:r>
              <a:rPr lang="es-US"/>
              <a:t>: Esto es lo que tenemos para hoy: en primer lugar, hablaremos sobre distintas maneras de aprovechar las recomendaciones B2B y B2C para ayudar a desarrollar su grupo de pólizas. Luego, cubriremos algunas prácticas recomendadas para el marketing comunitario, seguidas de sugerencias para llegar a diferentes audiencias de Medicare utilizando estrategias de marketing comunitario. A continuación, exploraremos sugerencias para promocionar de manera eficaz su próximo evento comunitario, descubriremos maneras de plantar la semilla para obtener recomendaciones a partir de afiliados existentes y, por último, evaluaremos algunos recursos adicionales de Humana que les ayudarán a mejorar sus habilidades para llevar a la práctica el marketing comunitario. Durante la presentación, escucharemos la opinión de experimentados agentes de Humana que nos hablarán sobre las estrategias de marketing comunitario que les han funcionado.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a:t>
            </a:fld>
            <a:endParaRPr lang="uk-UA"/>
          </a:p>
        </p:txBody>
      </p:sp>
    </p:spTree>
    <p:extLst>
      <p:ext uri="{BB962C8B-B14F-4D97-AF65-F5344CB8AC3E}">
        <p14:creationId xmlns:p14="http://schemas.microsoft.com/office/powerpoint/2010/main" val="2628388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b="0"/>
              <a:t>Existen</a:t>
            </a:r>
            <a:r>
              <a:rPr lang="es-US" b="1"/>
              <a:t> </a:t>
            </a:r>
            <a:r>
              <a:rPr lang="es-US"/>
              <a:t>muchas oportunidades de plantar la semilla para obtener recomendaciones al hablar con los afiliados actuales de Humana. Recuerden hacer preguntas como:</a:t>
            </a:r>
          </a:p>
          <a:p>
            <a:endParaRPr lang="en-US"/>
          </a:p>
          <a:p>
            <a:r>
              <a:rPr lang="es-US"/>
              <a:t>"¿Hay alguien que usted crea que podría necesitar mi ayuda?"</a:t>
            </a:r>
          </a:p>
          <a:p>
            <a:endParaRPr lang="en-US"/>
          </a:p>
          <a:p>
            <a:r>
              <a:rPr lang="es-US"/>
              <a:t>"¿Sabe si alguien de su familia está a punto de ser elegible para Medicare?"</a:t>
            </a:r>
          </a:p>
          <a:p>
            <a:endParaRPr lang="en-US"/>
          </a:p>
          <a:p>
            <a:r>
              <a:rPr lang="es-US"/>
              <a:t>"¿Están contentos sus amigos o familiares con sus actuales planes de Medicare?"</a:t>
            </a:r>
          </a:p>
          <a:p>
            <a:endParaRPr lang="en-US"/>
          </a:p>
          <a:p>
            <a:r>
              <a:rPr lang="es-US" b="1"/>
              <a:t>Speaker 2: </a:t>
            </a:r>
            <a:r>
              <a:rPr lang="es-US"/>
              <a:t>Otra pregunta importante que le pueden hacer a los afiliados actuales es: "¿Conoce a alguien que esté buscando cobertura dental o de la vista?" Recuerden que pueden vender planes dentales o de la vista a los consumidores aunque no sean elegibles para Medicare. </a:t>
            </a:r>
          </a:p>
          <a:p>
            <a:endParaRPr lang="en-US"/>
          </a:p>
          <a:p>
            <a:r>
              <a:rPr lang="es-US"/>
              <a:t>Si adquieren el hábito de hacer este tipo de preguntas durante las conversaciones, estarán preparando el terreno para posibles recomendaciones en el futuro.</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30</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991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Antes de terminar, revisemos los recursos adicionales de Humana que están disponibles para ayudarles a maximizar los contactos y las recomendaciones.</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31</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31189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Maximicen la generación de contactos en </a:t>
            </a:r>
            <a:r>
              <a:rPr lang="es-US" err="1"/>
              <a:t>IgniteWithHumana.com</a:t>
            </a:r>
            <a:r>
              <a:rPr lang="es-US"/>
              <a:t>/Es/</a:t>
            </a:r>
          </a:p>
          <a:p>
            <a:endParaRPr lang="en-US"/>
          </a:p>
          <a:p>
            <a:r>
              <a:rPr lang="es-US"/>
              <a:t>Encuentren estrategias de venta para todo el año, tácticas de retención de afiliados y mucho más en nuestra guía esencial para la generación de contactos.</a:t>
            </a:r>
          </a:p>
          <a:p>
            <a:endParaRPr lang="en-US"/>
          </a:p>
          <a:p>
            <a:r>
              <a:rPr lang="es-US"/>
              <a:t>Exploren recursos específicos para cada audiencia con manuales, videos, seminarios web y mucho más sobre DSNP, el Plan complementario de Medicare (Med Supp) y veteranos.</a:t>
            </a:r>
          </a:p>
          <a:p>
            <a:endParaRPr lang="en-US"/>
          </a:p>
          <a:p>
            <a:r>
              <a:rPr lang="es-US"/>
              <a:t>Obtengan más información sobre cómo aprovechar el poder de las recomendaciones en un artículo resumido.</a:t>
            </a:r>
          </a:p>
          <a:p>
            <a:endParaRPr lang="en-US"/>
          </a:p>
          <a:p>
            <a:r>
              <a:rPr lang="es-US"/>
              <a:t>Asegúrense de recurrir a sus equipos de soporte local para cualquier pregunta que puedan tener sobre su mercado específico. Recuerden que cuentan con Soporte para agentes si necesitan ayuda con cuestiones técnicas o de inscripción.</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32</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36825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US" b="1"/>
              <a:t>Speaker 2: </a:t>
            </a:r>
            <a:r>
              <a:rPr lang="es-US"/>
              <a:t>Humana MarketPoint University cuenta con diversos recursos útiles para que puedan comprender mejor las estrategias de generación de contactos y ventas, incluidos cursos y módulos de aprendizaje.</a:t>
            </a: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33</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89956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1: </a:t>
            </a:r>
            <a:r>
              <a:rPr lang="es-US"/>
              <a:t>Como hemos dicho a lo largo de la presentación, el Centro de recursos de Marketing es su fuente de recursos de marketing de la marca Humana para conseguir contactos y recomendaciones a través de sus iniciativas comunitarias. Pueden utilizar el MRC para solicitar tarjetas de presentación, folletos educativos, tarjetas "Recomendar a un amigo" y mucho más para repartir durante eventos, citas de ventas y otras oportunidades para obtener recomendaciones.</a:t>
            </a:r>
          </a:p>
          <a:p>
            <a:endParaRPr lang="en-US"/>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34</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9252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 </a:t>
            </a:r>
            <a:r>
              <a:rPr lang="es-US"/>
              <a:t>Lo mejor de todo es que los agentes profesionales inscritos en Humana Reach Rewards pueden ganar 10 puntos por cada pedido o descarga del MRC, hasta un máximo de 100 puntos al mes. Los agentes socios en el programa Reach Rewards pueden ganar 20 puntos por cada pedido o descarga del MRC, hasta un máximo de 100 puntos al mes. ¡Todos ganamos! </a:t>
            </a:r>
          </a:p>
          <a:p>
            <a:endParaRPr lang="en-US"/>
          </a:p>
          <a:p>
            <a:r>
              <a:rPr lang="es-US"/>
              <a:t>¿Cuáles son sus recursos favoritos? ¿Qué más les gustaría ver en el MRC? </a:t>
            </a:r>
            <a:endParaRPr lang="es-US">
              <a:cs typeface="Calibri"/>
            </a:endParaRPr>
          </a:p>
          <a:p>
            <a:endParaRPr lang="en-US"/>
          </a:p>
          <a:p>
            <a:endParaRPr lang="en-US"/>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35</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7752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a:t>Speaker 2:</a:t>
            </a:r>
            <a:r>
              <a:rPr lang="es-US"/>
              <a:t> </a:t>
            </a:r>
            <a:r>
              <a:rPr lang="en-US"/>
              <a:t>¡</a:t>
            </a:r>
            <a:r>
              <a:rPr lang="en-US" err="1"/>
              <a:t>Muchas</a:t>
            </a:r>
            <a:r>
              <a:rPr lang="en-US"/>
              <a:t> gracias </a:t>
            </a:r>
            <a:r>
              <a:rPr lang="en-US" err="1"/>
              <a:t>por</a:t>
            </a:r>
            <a:r>
              <a:rPr lang="en-US"/>
              <a:t> </a:t>
            </a:r>
            <a:r>
              <a:rPr lang="en-US" err="1"/>
              <a:t>asistir</a:t>
            </a:r>
            <a:r>
              <a:rPr lang="en-US"/>
              <a:t> a </a:t>
            </a:r>
            <a:r>
              <a:rPr lang="en-US" err="1"/>
              <a:t>esta</a:t>
            </a:r>
            <a:r>
              <a:rPr lang="en-US"/>
              <a:t> </a:t>
            </a:r>
            <a:r>
              <a:rPr lang="en-US" err="1"/>
              <a:t>presentación</a:t>
            </a:r>
            <a:r>
              <a:rPr lang="en-US"/>
              <a:t>! ​Es </a:t>
            </a:r>
            <a:r>
              <a:rPr lang="en-US" err="1"/>
              <a:t>increíble</a:t>
            </a:r>
            <a:r>
              <a:rPr lang="en-US"/>
              <a:t> </a:t>
            </a:r>
            <a:r>
              <a:rPr lang="en-US" err="1"/>
              <a:t>ver</a:t>
            </a:r>
            <a:r>
              <a:rPr lang="en-US"/>
              <a:t> </a:t>
            </a:r>
            <a:r>
              <a:rPr lang="en-US" err="1"/>
              <a:t>el</a:t>
            </a:r>
            <a:r>
              <a:rPr lang="en-US"/>
              <a:t> </a:t>
            </a:r>
            <a:r>
              <a:rPr lang="en-US" err="1"/>
              <a:t>tiempo</a:t>
            </a:r>
            <a:r>
              <a:rPr lang="en-US"/>
              <a:t>, la </a:t>
            </a:r>
            <a:r>
              <a:rPr lang="en-US" err="1"/>
              <a:t>dedicación</a:t>
            </a:r>
            <a:r>
              <a:rPr lang="en-US"/>
              <a:t> y </a:t>
            </a:r>
            <a:r>
              <a:rPr lang="en-US" err="1"/>
              <a:t>el</a:t>
            </a:r>
            <a:r>
              <a:rPr lang="en-US"/>
              <a:t> </a:t>
            </a:r>
            <a:r>
              <a:rPr lang="en-US" err="1"/>
              <a:t>esfuerzo</a:t>
            </a:r>
            <a:r>
              <a:rPr lang="en-US"/>
              <a:t> que </a:t>
            </a:r>
            <a:r>
              <a:rPr lang="en-US" err="1"/>
              <a:t>destinan</a:t>
            </a:r>
            <a:r>
              <a:rPr lang="en-US"/>
              <a:t> a </a:t>
            </a:r>
            <a:r>
              <a:rPr lang="en-US" err="1"/>
              <a:t>su</a:t>
            </a:r>
            <a:r>
              <a:rPr lang="en-US"/>
              <a:t> </a:t>
            </a:r>
            <a:r>
              <a:rPr lang="en-US" err="1"/>
              <a:t>rol</a:t>
            </a:r>
            <a:r>
              <a:rPr lang="en-US"/>
              <a:t> </a:t>
            </a:r>
            <a:r>
              <a:rPr lang="en-US" err="1"/>
              <a:t>como</a:t>
            </a:r>
            <a:r>
              <a:rPr lang="en-US"/>
              <a:t> </a:t>
            </a:r>
            <a:r>
              <a:rPr lang="en-US" err="1"/>
              <a:t>agentes</a:t>
            </a:r>
            <a:r>
              <a:rPr lang="en-US"/>
              <a:t>. Nos sentimos </a:t>
            </a:r>
            <a:r>
              <a:rPr lang="en-US" err="1"/>
              <a:t>honrados</a:t>
            </a:r>
            <a:r>
              <a:rPr lang="en-US"/>
              <a:t> de </a:t>
            </a:r>
            <a:r>
              <a:rPr lang="en-US" err="1"/>
              <a:t>trabajar</a:t>
            </a:r>
            <a:r>
              <a:rPr lang="en-US"/>
              <a:t> con </a:t>
            </a:r>
            <a:r>
              <a:rPr lang="en-US" err="1"/>
              <a:t>usted</a:t>
            </a:r>
            <a:r>
              <a:rPr lang="en-US"/>
              <a:t> y de </a:t>
            </a:r>
            <a:r>
              <a:rPr lang="en-US" err="1"/>
              <a:t>contar</a:t>
            </a:r>
            <a:r>
              <a:rPr lang="en-US"/>
              <a:t> con </a:t>
            </a:r>
            <a:r>
              <a:rPr lang="en-US" err="1"/>
              <a:t>defensores</a:t>
            </a:r>
            <a:r>
              <a:rPr lang="en-US"/>
              <a:t> de la </a:t>
            </a:r>
            <a:r>
              <a:rPr lang="en-US" err="1"/>
              <a:t>salud</a:t>
            </a:r>
            <a:r>
              <a:rPr lang="en-US"/>
              <a:t> tan </a:t>
            </a:r>
            <a:r>
              <a:rPr lang="en-US" err="1"/>
              <a:t>dedicados</a:t>
            </a:r>
            <a:r>
              <a:rPr lang="en-US"/>
              <a:t> que </a:t>
            </a:r>
            <a:r>
              <a:rPr lang="en-US" err="1"/>
              <a:t>ayuden</a:t>
            </a:r>
            <a:r>
              <a:rPr lang="en-US"/>
              <a:t> a </a:t>
            </a:r>
            <a:r>
              <a:rPr lang="en-US" err="1"/>
              <a:t>nuestros</a:t>
            </a:r>
            <a:r>
              <a:rPr lang="en-US"/>
              <a:t> </a:t>
            </a:r>
            <a:r>
              <a:rPr lang="en-US" err="1"/>
              <a:t>afiliados</a:t>
            </a:r>
            <a:r>
              <a:rPr lang="en-US"/>
              <a:t>.​</a:t>
            </a:r>
          </a:p>
          <a:p>
            <a:endParaRPr lang="en-US"/>
          </a:p>
          <a:p>
            <a:r>
              <a:rPr lang="es-US"/>
              <a:t>De nuevo, ¡muchas gracias!</a:t>
            </a:r>
            <a:endParaRPr lang="es-US">
              <a:cs typeface="Calibri"/>
            </a:endParaRPr>
          </a:p>
        </p:txBody>
      </p:sp>
      <p:sp>
        <p:nvSpPr>
          <p:cNvPr id="4" name="Header Placeholder 3"/>
          <p:cNvSpPr>
            <a:spLocks noGrp="1"/>
          </p:cNvSpPr>
          <p:nvPr>
            <p:ph type="hdr" sz="quarter"/>
          </p:nvPr>
        </p:nvSpPr>
        <p:spPr/>
        <p:txBody>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5"/>
          </p:nvPr>
        </p:nvSpPr>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36</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220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37</a:t>
            </a:fld>
            <a:endParaRPr lang="uk-UA"/>
          </a:p>
        </p:txBody>
      </p:sp>
    </p:spTree>
    <p:extLst>
      <p:ext uri="{BB962C8B-B14F-4D97-AF65-F5344CB8AC3E}">
        <p14:creationId xmlns:p14="http://schemas.microsoft.com/office/powerpoint/2010/main" val="1860864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i="0">
                <a:solidFill>
                  <a:srgbClr val="000000"/>
                </a:solidFill>
                <a:effectLst/>
                <a:latin typeface="Calibri" panose="020F0502020204030204" pitchFamily="34" charset="0"/>
              </a:rPr>
              <a:t>Speaker 1</a:t>
            </a:r>
            <a:r>
              <a:rPr lang="es-US" b="1"/>
              <a:t>: </a:t>
            </a:r>
            <a:r>
              <a:rPr lang="es-US"/>
              <a:t>Ya sea que recién comienzan con Humana o tengan años de experiencia como agentes, es esencial seguir desarrollando su grupo de pólizas. Las recomendaciones son una excelente manera de mantener la actividad constante de nuevos contactos en su canal. </a:t>
            </a:r>
          </a:p>
          <a:p>
            <a:endParaRPr lang="en-US"/>
          </a:p>
          <a:p>
            <a:r>
              <a:rPr lang="es-US" b="1" i="0">
                <a:solidFill>
                  <a:srgbClr val="000000"/>
                </a:solidFill>
                <a:effectLst/>
                <a:latin typeface="Calibri" panose="020F0502020204030204" pitchFamily="34" charset="0"/>
              </a:rPr>
              <a:t>Speaker 2</a:t>
            </a:r>
            <a:r>
              <a:rPr lang="es-US"/>
              <a:t>: Así es. Obtener recomendaciones hoy puede dar como resultado afiliados duraderos y satisfechos de Humana el día de mañana. Hablemos sobre la diferencia entre recomendaciones B2B y recomendaciones B2C, y sobre cómo se pueden aumentar las probabilidades de obtener ambos tipos de recomendaciones.</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4</a:t>
            </a:fld>
            <a:endParaRPr lang="uk-UA"/>
          </a:p>
        </p:txBody>
      </p:sp>
    </p:spTree>
    <p:extLst>
      <p:ext uri="{BB962C8B-B14F-4D97-AF65-F5344CB8AC3E}">
        <p14:creationId xmlns:p14="http://schemas.microsoft.com/office/powerpoint/2010/main" val="4084631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i="0">
                <a:solidFill>
                  <a:srgbClr val="000000"/>
                </a:solidFill>
                <a:effectLst/>
                <a:latin typeface="Calibri" panose="020F0502020204030204" pitchFamily="34" charset="0"/>
              </a:rPr>
              <a:t>Speaker 1</a:t>
            </a:r>
            <a:r>
              <a:rPr lang="es-US" b="1"/>
              <a:t>: </a:t>
            </a:r>
            <a:r>
              <a:rPr lang="es-US"/>
              <a:t>Muy bien, hagamos una breve encuesta: ¿Qué tan importantes son las recomendaciones para ampliar su grupo de pólizas? ¿Muy importantes, relativamente importantes o para nada importantes? </a:t>
            </a:r>
          </a:p>
          <a:p>
            <a:endParaRPr lang="en-US"/>
          </a:p>
          <a:p>
            <a:r>
              <a:rPr lang="es-US" b="1" i="0">
                <a:solidFill>
                  <a:srgbClr val="000000"/>
                </a:solidFill>
                <a:effectLst/>
                <a:latin typeface="Calibri" panose="020F0502020204030204" pitchFamily="34" charset="0"/>
              </a:rPr>
              <a:t>Speaker 2</a:t>
            </a:r>
            <a:r>
              <a:rPr lang="es-US" b="1"/>
              <a:t>: </a:t>
            </a:r>
            <a:r>
              <a:rPr lang="es-US"/>
              <a:t>(</a:t>
            </a:r>
            <a:r>
              <a:rPr lang="en-US"/>
              <a:t>After about 10 seconds or so</a:t>
            </a:r>
            <a:r>
              <a:rPr lang="es-US"/>
              <a:t>) ¡Gracias a todos por compartir! </a:t>
            </a: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5</a:t>
            </a:fld>
            <a:endParaRPr lang="uk-UA"/>
          </a:p>
        </p:txBody>
      </p:sp>
    </p:spTree>
    <p:extLst>
      <p:ext uri="{BB962C8B-B14F-4D97-AF65-F5344CB8AC3E}">
        <p14:creationId xmlns:p14="http://schemas.microsoft.com/office/powerpoint/2010/main" val="4092840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i="0">
                <a:solidFill>
                  <a:srgbClr val="000000"/>
                </a:solidFill>
                <a:effectLst/>
                <a:latin typeface="Calibri"/>
                <a:cs typeface="Calibri"/>
              </a:rPr>
              <a:t>Speaker 1</a:t>
            </a:r>
            <a:r>
              <a:rPr lang="es-US" b="1"/>
              <a:t>: </a:t>
            </a:r>
            <a:r>
              <a:rPr lang="es-US"/>
              <a:t>Antes de profundizar en este tema, hablemos de los motivos por los cuales las recomendaciones son muy importantes para ayudarles a ampliar su grupo de pólizas.</a:t>
            </a:r>
          </a:p>
          <a:p>
            <a:endParaRPr lang="en-US"/>
          </a:p>
          <a:p>
            <a:r>
              <a:rPr lang="es-US"/>
              <a:t>En primer lugar, los contactos provenientes de recomendaciones tienen un índice de conversión 30 % más alto que los contactos generados a partir de otros canales de marketing.</a:t>
            </a:r>
            <a:r>
              <a:rPr lang="es-US" baseline="30000"/>
              <a:t>1</a:t>
            </a:r>
            <a:r>
              <a:rPr lang="es-US"/>
              <a:t> Eso significa que tienen más probabilidades de generar nuevos clientes a partir de un contacto que fue recomendado por alguien que tuvo una experiencia positiva de servicio al cliente con ustedes, independientemente de que esa persona haya adquirido un plan, que a partir de un contacto que ustedes hayan generado a través de otros canales de marketing.</a:t>
            </a:r>
            <a:endParaRPr lang="es-US">
              <a:cs typeface="Calibri"/>
            </a:endParaRPr>
          </a:p>
          <a:p>
            <a:endParaRPr lang="en-US"/>
          </a:p>
          <a:p>
            <a:r>
              <a:rPr lang="es-US"/>
              <a:t>Además, las personas que se inscribieron en un plan a partir de una recomendación posiblemente sean clientes más “fieles”. Con esto queremos decir que posiblemente tengan más probabilidades de mantenerse en su plan de Humana cuando han sido recomendadas por un amigo, un familiar, un vecino u otra persona de confianza. Las investigaciones demuestran que los clientes recomendados tienen un índice de retención 37 % más alto en comparación con los clientes obtenidos a través de otros canales de marketing y tienen 4 veces más probabilidades de recomendar su marca a otras personas.</a:t>
            </a:r>
            <a:r>
              <a:rPr lang="es-US" baseline="30000"/>
              <a:t>1</a:t>
            </a:r>
            <a:endParaRPr lang="es-US" baseline="30000">
              <a:cs typeface="Calibri"/>
            </a:endParaRPr>
          </a:p>
          <a:p>
            <a:endParaRPr lang="en-US"/>
          </a:p>
          <a:p>
            <a:r>
              <a:rPr lang="es-US" b="1" i="0">
                <a:solidFill>
                  <a:srgbClr val="000000"/>
                </a:solidFill>
                <a:effectLst/>
                <a:latin typeface="Calibri"/>
                <a:cs typeface="Calibri"/>
              </a:rPr>
              <a:t>Speaker 2</a:t>
            </a:r>
            <a:r>
              <a:rPr lang="es-US" b="1"/>
              <a:t>: </a:t>
            </a:r>
            <a:r>
              <a:rPr lang="es-US"/>
              <a:t>Las recomendaciones también son importantes para reforzar su reputación como expertos confiables en Medicare con un alto nivel de conocimientos. El 92 % de los consumidores confía en las recomendaciones de quienes conocen personalmente.</a:t>
            </a:r>
            <a:r>
              <a:rPr lang="es-US" baseline="30000"/>
              <a:t>2</a:t>
            </a:r>
            <a:r>
              <a:rPr lang="es-US" sz="800" kern="1200">
                <a:solidFill>
                  <a:schemeClr val="tx1"/>
                </a:solidFill>
                <a:latin typeface="+mn-lt"/>
                <a:ea typeface="+mn-ea"/>
                <a:cs typeface="+mn-cs"/>
              </a:rPr>
              <a:t> Si </a:t>
            </a:r>
            <a:r>
              <a:rPr lang="es-US"/>
              <a:t>alguien recomienda sus servicios a un amigo o familiar porque considera que ustedes le brindaron información sobre sus opciones de planes, es posible que la persona recomendada tenga más probabilidades de confiar en lo que tengan para decir, lo cual, a su vez, puede ayudar a cerrar la venta. </a:t>
            </a:r>
            <a:endParaRPr lang="es-US">
              <a:cs typeface="Calibri"/>
            </a:endParaRPr>
          </a:p>
          <a:p>
            <a:endParaRPr lang="en-US"/>
          </a:p>
          <a:p>
            <a:r>
              <a:rPr lang="es-US"/>
              <a:t>También es importante reconocer que las recomendaciones pueden ayudar a medir el nivel de satisfacción de los afiliados existentes de Humana con respecto a sus planes, lo cual puede reflejar su nivel de satisfacción con ustedes como agentes. El 69 % de los clientes que tuvieron una experiencia positiva con una compañía les recomendarían la marca a otras personas.</a:t>
            </a:r>
            <a:r>
              <a:rPr lang="es-US" baseline="30000"/>
              <a:t>3</a:t>
            </a:r>
            <a:r>
              <a:rPr lang="es-US"/>
              <a:t> Cuando un afiliado recomienda a alguien sus servicios, esto demuestra que esa persona está satisfecha con el plan que le ayudaron a encontrar. </a:t>
            </a:r>
            <a:endParaRPr lang="es-US">
              <a:cs typeface="Calibri"/>
            </a:endParaRP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6</a:t>
            </a:fld>
            <a:endParaRPr lang="uk-UA"/>
          </a:p>
        </p:txBody>
      </p:sp>
    </p:spTree>
    <p:extLst>
      <p:ext uri="{BB962C8B-B14F-4D97-AF65-F5344CB8AC3E}">
        <p14:creationId xmlns:p14="http://schemas.microsoft.com/office/powerpoint/2010/main" val="267326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US" b="1" i="0">
                <a:solidFill>
                  <a:srgbClr val="000000"/>
                </a:solidFill>
                <a:effectLst/>
                <a:latin typeface="Calibri" panose="020F0502020204030204" pitchFamily="34" charset="0"/>
              </a:rPr>
              <a:t>Speaker 1</a:t>
            </a:r>
            <a:r>
              <a:rPr lang="es-US" b="1"/>
              <a:t>: </a:t>
            </a:r>
            <a:r>
              <a:rPr lang="es-US"/>
              <a:t>Todos hemos escuchado esto, pero es verdad: la herramienta de boca en boca es una de las más poderosas para desarrollar la lealtad hacia una marca y fortalecer las relaciones con los clientes. </a:t>
            </a:r>
          </a:p>
          <a:p>
            <a:endParaRPr lang="en-US"/>
          </a:p>
          <a:p>
            <a:r>
              <a:rPr lang="es-US"/>
              <a:t>Según datos sobre el marketing de boca en boca, el 96 % de los clientes insatisfechos no se quejan ante la compañía con respecto a una mala experiencia; sin embargo, comparten esa mala experiencia con aproximadamente 9 a 15 personas pertenecientes a su círculo.</a:t>
            </a:r>
            <a:r>
              <a:rPr lang="es-US" baseline="30000"/>
              <a:t>4</a:t>
            </a:r>
            <a:r>
              <a:rPr lang="es-US"/>
              <a:t> Por otra parte, las personas tienen un 90 % más de probabilidades de confiar en una compañía y realizar una compra según la recomendación de un amigo.</a:t>
            </a:r>
            <a:r>
              <a:rPr lang="es-US" baseline="30000"/>
              <a:t>5</a:t>
            </a:r>
            <a:endParaRPr lang="es-US"/>
          </a:p>
          <a:p>
            <a:endParaRPr lang="en-US"/>
          </a:p>
          <a:p>
            <a:r>
              <a:rPr lang="es-US"/>
              <a:t>Al brindar una experiencia positiva en cada interacción de servicio al cliente, pueden tener la seguridad de que la imagen de boca en boca que están comunicando, tanto sobre ustedes como agentes como sobre Humana en general, también es positivo.</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7</a:t>
            </a:fld>
            <a:endParaRPr lang="uk-UA"/>
          </a:p>
        </p:txBody>
      </p:sp>
    </p:spTree>
    <p:extLst>
      <p:ext uri="{BB962C8B-B14F-4D97-AF65-F5344CB8AC3E}">
        <p14:creationId xmlns:p14="http://schemas.microsoft.com/office/powerpoint/2010/main" val="27948694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s-US" b="1" i="0">
                <a:solidFill>
                  <a:srgbClr val="000000"/>
                </a:solidFill>
                <a:effectLst/>
                <a:latin typeface="Calibri" panose="020F0502020204030204" pitchFamily="34" charset="0"/>
              </a:rPr>
              <a:t>Speaker 2</a:t>
            </a:r>
            <a:r>
              <a:rPr lang="es-US" b="1"/>
              <a:t>: </a:t>
            </a:r>
            <a:r>
              <a:rPr lang="es-US"/>
              <a:t>Aquí tenemos algo para pensar: cada interacción es una oportunidad de obtener una recomendación. Puede ser alguien que conozcan en un evento comunitario que han organizado, un afiliado de Humana que llama para realizar una consulta de servicio al cliente o incluso alguien que los vea caminando por la calle con su camiseta polo de Humana y quiera obtener más información sobre nuestros planes de atención médica disponibles; cada persona con la que hablan es una oportunidad para causar una buen impresión con su excelente servicio e inspirarla para recomendarles a un amigo, familiar o compañero de trabajo.</a:t>
            </a:r>
          </a:p>
          <a:p>
            <a:endParaRPr lang="en-US"/>
          </a:p>
          <a:p>
            <a:r>
              <a:rPr lang="es-US"/>
              <a:t>Scott Mathis, nuestro ejecutivo regional para veteranos, nos contó que, según su experiencia, incluso las citas en las que no cerró la venta fueron excelentes oportunidades de obtener recomendaciones. Scott explica: “Honestamente, cuando yo era agente, obtenía más recomendaciones cuando les decía a los veteranos que no necesitaban un plan de Humana. Si sus necesidades estaban cubiertas por su atención médica de la VA y por TRICARE for Life, simplemente les decía que no necesitaban ningún seguro adicional. Muchas personas todavía me llaman porque necesitan ayuda o para recomendarme clientes potenciales. Y esto se debe a que mi objetivo principal era ayudar, no vender”. </a:t>
            </a:r>
          </a:p>
          <a:p>
            <a:endParaRPr lang="en-US"/>
          </a:p>
          <a:p>
            <a:r>
              <a:rPr lang="es-US"/>
              <a:t>Cuando redefinimos nuestras citas de venta y nuestros eventos promocionales como oportunidades de ayudar a las personas en lugar de venderles planes de atención médica, descubrimos que podemos establecer una conexión más genuina que resulta en una experiencia positiva de servicio al cliente.</a:t>
            </a:r>
          </a:p>
          <a:p>
            <a:endParaRPr lang="en-US"/>
          </a:p>
          <a:p>
            <a:r>
              <a:rPr lang="es-US" b="1" i="0">
                <a:solidFill>
                  <a:srgbClr val="000000"/>
                </a:solidFill>
                <a:effectLst/>
                <a:latin typeface="Calibri" panose="020F0502020204030204" pitchFamily="34" charset="0"/>
              </a:rPr>
              <a:t>Speaker 1</a:t>
            </a:r>
            <a:r>
              <a:rPr lang="es-US" b="1"/>
              <a:t>: </a:t>
            </a:r>
            <a:r>
              <a:rPr lang="es-US" b="0"/>
              <a:t>Pa</a:t>
            </a:r>
            <a:r>
              <a:rPr lang="es-US"/>
              <a:t>ra garantizar que una experiencia positiva de servicio al cliente pueda generar un aumento de las recomendaciones, escuche atentamente las necesidades, deseos e inquietudes de la persona para entender el problema antes de ofrecer una solución. Asegúrense de hacer preguntas para tener una mejor idea de cómo pueden ayudar a esa persona. También es importante dar una imagen de accesibilidad y empatía, para que la persona pueda ver que ustedes comprenden sus necesidades. Esto ayudará a la persona a sentirse conectada con ustedes, lo cual puede contribuir a desarrollar confianza y lealtad hacia ustedes y hacia su marca.</a:t>
            </a:r>
          </a:p>
          <a:p>
            <a:endParaRPr lang="en-US"/>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8</a:t>
            </a:fld>
            <a:endParaRPr lang="uk-UA"/>
          </a:p>
        </p:txBody>
      </p:sp>
    </p:spTree>
    <p:extLst>
      <p:ext uri="{BB962C8B-B14F-4D97-AF65-F5344CB8AC3E}">
        <p14:creationId xmlns:p14="http://schemas.microsoft.com/office/powerpoint/2010/main" val="12984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lang="en-US" sz="1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a:t>
            </a:r>
            <a:r>
              <a:rPr lang="es-US"/>
              <a:t> Entonces, ¿cómo nos conectamos con otros profesionales de negocios para obtener recomendaciones? Las personas de su comunidad que ayudan a otras personas a resolver problemas también pueden ayudarles a ustedes a desarrollar su grupo de pólizas.</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Por ejemplo, los agentes de bienes raíces ayudan a las personas a encontrar la casa de sus sueños. Hablan con personas todos los días y las relaciones que establecen con sus clientes posiblemente se encuentran entre las más sólidas en el mundo de los negocios. </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También existen maneras reglamentarias de conectarse con proveedores de atención médica para ayudar a ofrecer educación e información a los beneficiarios como, por ejemplo, proporcionar materiales de marketing para que un proveedor los tenga disponibles en las áreas comunes de su consultorio y organizar eventos educativos o de marketing dentro de estas áreas. Asegúrense de obtener la aprobación de su líder correspondiente y consultar los requisitos de los Centros de Servicios de Medicare y Medicaid (CMS) y las políticas y pautas de Humana sobre este tema antes de proceder.</a:t>
            </a:r>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1</a:t>
            </a:r>
            <a:r>
              <a:rPr lang="es-US" b="1"/>
              <a:t>: </a:t>
            </a:r>
            <a:r>
              <a:rPr lang="es-US"/>
              <a:t>También deberían considerar la posibilidad de conectarse con planificadores financieros, administradores de beneficios para recursos humanos u otros profesionales de negocios que brinden asistencia con la planificación para jubilaciones. Es probable que estos contactos tengan clientes que ya sean elegibles para Medicare o se encuentren próximos a serlo, por lo cual pueden ser un recurso excelente para obtener recomendaciones. </a:t>
            </a:r>
          </a:p>
          <a:p>
            <a:endParaRPr lang="en-US"/>
          </a:p>
          <a:p>
            <a:r>
              <a:rPr lang="es-US"/>
              <a:t>Algo importante para tener en cuenta: al recibir información sobre clientes potenciales mediante recomendaciones de sus contactos B2B, siempre debe ser la persona quien se comunique con ustedes, y no al revés. También deben recordar que: las actividades y los materiales de marketing NO están permitidos en áreas en las que se administra la atención, lo que incluye, entre otras, las siguientes: consultorios, salas de pacientes del hospital, áreas del mostrador de farmacia y áreas de tratamiento donde los pacientes interactúan con un proveedor y su equipo clínico y donde reciben tratamiento, por ejemplo, instalaciones de tratamiento con diálisis.</a:t>
            </a:r>
            <a:endParaRPr lang="es-US">
              <a:cs typeface="Calibri"/>
            </a:endParaRPr>
          </a:p>
          <a:p>
            <a:endParaRPr lang="en-US"/>
          </a:p>
          <a:p>
            <a:endParaRPr lang="en-US"/>
          </a:p>
          <a:p>
            <a:r>
              <a:rPr lang="en-US" sz="800" b="1" kern="100">
                <a:effectLst/>
                <a:latin typeface="Calibri" panose="020F0502020204030204" pitchFamily="34" charset="0"/>
                <a:ea typeface="Calibri" panose="020F0502020204030204" pitchFamily="34" charset="0"/>
                <a:cs typeface="Times New Roman" panose="02020603050405020304" pitchFamily="18" charset="0"/>
              </a:rPr>
              <a:t>Speaker 2</a:t>
            </a:r>
            <a:r>
              <a:rPr lang="es-US" b="1"/>
              <a:t>: </a:t>
            </a:r>
            <a:r>
              <a:rPr lang="es-US"/>
              <a:t>¿Qué tienen en común todos estos ejemplos? La confianza. Estos profesionales de negocios generan confianza, lo que significa que sus clientes los ven como una fuente de información respetable. Si estas personas mencionan su nombre cuando surja el tema sobre cómo encontrar el plan de atención médica adecuado, sus clientes sabrán que también pueden confiar en ustedes. </a:t>
            </a:r>
          </a:p>
        </p:txBody>
      </p:sp>
      <p:sp>
        <p:nvSpPr>
          <p:cNvPr id="4" name="Header Placeholder 3"/>
          <p:cNvSpPr>
            <a:spLocks noGrp="1"/>
          </p:cNvSpPr>
          <p:nvPr>
            <p:ph type="hdr" sz="quarter"/>
          </p:nvPr>
        </p:nvSpPr>
        <p:spPr/>
        <p:txBody>
          <a:bodyPr/>
          <a:lstStyle/>
          <a:p>
            <a:endParaRPr lang="uk-UA"/>
          </a:p>
        </p:txBody>
      </p:sp>
      <p:sp>
        <p:nvSpPr>
          <p:cNvPr id="5" name="Slide Number Placeholder 4"/>
          <p:cNvSpPr>
            <a:spLocks noGrp="1"/>
          </p:cNvSpPr>
          <p:nvPr>
            <p:ph type="sldNum" sz="quarter" idx="5"/>
          </p:nvPr>
        </p:nvSpPr>
        <p:spPr/>
        <p:txBody>
          <a:bodyPr/>
          <a:lstStyle/>
          <a:p>
            <a:fld id="{BD9C3A12-1E0F-412B-B376-8089A55D946C}" type="slidenum">
              <a:rPr lang="uk-UA" smtClean="0"/>
              <a:t>9</a:t>
            </a:fld>
            <a:endParaRPr lang="uk-UA"/>
          </a:p>
        </p:txBody>
      </p:sp>
    </p:spTree>
    <p:extLst>
      <p:ext uri="{BB962C8B-B14F-4D97-AF65-F5344CB8AC3E}">
        <p14:creationId xmlns:p14="http://schemas.microsoft.com/office/powerpoint/2010/main" val="2063931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27.png"/><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8.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jpeg"/><Relationship Id="rId1" Type="http://schemas.openxmlformats.org/officeDocument/2006/relationships/slideMaster" Target="../slideMasters/slideMaster3.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9.sv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02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spTree>
    <p:extLst>
      <p:ext uri="{BB962C8B-B14F-4D97-AF65-F5344CB8AC3E}">
        <p14:creationId xmlns:p14="http://schemas.microsoft.com/office/powerpoint/2010/main" val="2139109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1907801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95392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02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3" name="Group 2">
            <a:extLst>
              <a:ext uri="{FF2B5EF4-FFF2-40B4-BE49-F238E27FC236}">
                <a16:creationId xmlns:a16="http://schemas.microsoft.com/office/drawing/2014/main" id="{ECDDB306-CBBE-2D40-B492-830E47DBB66A}"/>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16616001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022_2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3A95C990-C328-ED4A-896E-340C7734DF86}"/>
              </a:ext>
            </a:extLst>
          </p:cNvPr>
          <p:cNvGrpSpPr/>
          <p:nvPr userDrawn="1"/>
        </p:nvGrpSpPr>
        <p:grpSpPr>
          <a:xfrm>
            <a:off x="-1" y="-1"/>
            <a:ext cx="320041" cy="6858001"/>
            <a:chOff x="-1" y="-1"/>
            <a:chExt cx="320041" cy="6858001"/>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BC3DE34F-9958-4140-A860-CEEAF2205957}"/>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0" name="Picture 9">
                <a:extLst>
                  <a:ext uri="{FF2B5EF4-FFF2-40B4-BE49-F238E27FC236}">
                    <a16:creationId xmlns:a16="http://schemas.microsoft.com/office/drawing/2014/main" id="{44A69AAB-DF05-A24C-B991-5CE638A4D558}"/>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80300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022_3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5F4A8DA6-711D-034D-B3E6-EA2643064FC0}"/>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42F5F7E3-4198-4243-AC3A-543822139DAC}"/>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5" name="Picture 4">
                <a:extLst>
                  <a:ext uri="{FF2B5EF4-FFF2-40B4-BE49-F238E27FC236}">
                    <a16:creationId xmlns:a16="http://schemas.microsoft.com/office/drawing/2014/main" id="{6B0EEC4C-1176-A241-B5B2-1B9C48A6FBE3}"/>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475382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22_4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82554D12-4210-F945-9DFA-0032A2E91BF4}"/>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5" name="Group 4">
            <a:extLst>
              <a:ext uri="{FF2B5EF4-FFF2-40B4-BE49-F238E27FC236}">
                <a16:creationId xmlns:a16="http://schemas.microsoft.com/office/drawing/2014/main" id="{E81B2C61-0D02-EF4E-9CE6-8F664DB20776}"/>
              </a:ext>
            </a:extLst>
          </p:cNvPr>
          <p:cNvGrpSpPr/>
          <p:nvPr userDrawn="1"/>
        </p:nvGrpSpPr>
        <p:grpSpPr>
          <a:xfrm>
            <a:off x="-1" y="0"/>
            <a:ext cx="320041" cy="6858000"/>
            <a:chOff x="-1" y="0"/>
            <a:chExt cx="320041" cy="6858000"/>
          </a:xfrm>
        </p:grpSpPr>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3" name="Group 2">
              <a:extLst>
                <a:ext uri="{FF2B5EF4-FFF2-40B4-BE49-F238E27FC236}">
                  <a16:creationId xmlns:a16="http://schemas.microsoft.com/office/drawing/2014/main" id="{83EDB790-8B8A-684D-A51A-144084BEA85E}"/>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2EE5B52A-170C-B142-994F-2FC59843C470}"/>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391925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22_1_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lvl1pPr>
              <a:defRPr>
                <a:solidFill>
                  <a:srgbClr val="5C9A1B"/>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7363226B-3C02-4048-876C-833D3AB4F33D}"/>
              </a:ext>
            </a:extLst>
          </p:cNvPr>
          <p:cNvSpPr>
            <a:spLocks noGrp="1"/>
          </p:cNvSpPr>
          <p:nvPr>
            <p:ph type="ftr" sz="quarter" idx="12"/>
          </p:nvPr>
        </p:nvSpPr>
        <p:spPr/>
        <p:txBody>
          <a:bodyPr/>
          <a:lstStyle/>
          <a:p>
            <a:r>
              <a:rPr lang="en-US"/>
              <a:t>Footer</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57871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29285692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22_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1"/>
              </a:buClr>
              <a:buFont typeface="+mj-lt"/>
              <a:buAutoNum type="arabicPeriod"/>
              <a:defRPr>
                <a:latin typeface="+mn-lt"/>
              </a:defRPr>
            </a:lvl1pPr>
            <a:lvl2pPr marL="487704" indent="-182889">
              <a:defRPr sz="1900"/>
            </a:lvl2pPr>
            <a:lvl3pPr marL="670594">
              <a:defRPr/>
            </a:lvl3pPr>
            <a:lvl4pPr marL="853483">
              <a:defRPr/>
            </a:lvl4pPr>
            <a:lvl5pPr marL="1036372">
              <a:defRPr/>
            </a:lvl5pPr>
            <a:lvl6pPr marL="1219261">
              <a:defRPr/>
            </a:lvl6pPr>
            <a:lvl7pPr marL="1402150">
              <a:defRPr/>
            </a:lvl7pPr>
            <a:lvl8pPr marL="1585039">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4588072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22_1_AGEND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2916958" y="365760"/>
            <a:ext cx="8909282" cy="603504"/>
          </a:xfrm>
        </p:spPr>
        <p:txBody>
          <a:bodyPr/>
          <a:lstStyle>
            <a:lvl1pPr>
              <a:defRPr>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2916958" y="1463040"/>
            <a:ext cx="8906233" cy="4572000"/>
          </a:xfrm>
        </p:spPr>
        <p:txBody>
          <a:bodyPr/>
          <a:lstStyle>
            <a:lvl1pPr marL="304815" indent="-304815">
              <a:lnSpc>
                <a:spcPct val="150000"/>
              </a:lnSpc>
              <a:buClr>
                <a:schemeClr val="tx2"/>
              </a:buClr>
              <a:buFont typeface="+mj-lt"/>
              <a:buAutoNum type="arabicPeriod"/>
              <a:defRPr>
                <a:solidFill>
                  <a:schemeClr val="tx2"/>
                </a:solidFill>
                <a:latin typeface="+mn-lt"/>
              </a:defRPr>
            </a:lvl1pPr>
            <a:lvl2pPr marL="487704" indent="-182889">
              <a:buClr>
                <a:schemeClr val="tx2"/>
              </a:buClr>
              <a:defRPr sz="1900">
                <a:solidFill>
                  <a:schemeClr val="tx2"/>
                </a:solidFill>
              </a:defRPr>
            </a:lvl2pPr>
            <a:lvl3pPr marL="670594">
              <a:buClr>
                <a:schemeClr val="tx2"/>
              </a:buClr>
              <a:defRPr>
                <a:solidFill>
                  <a:schemeClr val="tx2"/>
                </a:solidFill>
              </a:defRPr>
            </a:lvl3pPr>
            <a:lvl4pPr marL="853483">
              <a:buClr>
                <a:schemeClr val="tx2"/>
              </a:buClr>
              <a:defRPr>
                <a:solidFill>
                  <a:schemeClr val="tx2"/>
                </a:solidFill>
              </a:defRPr>
            </a:lvl4pPr>
            <a:lvl5pPr marL="1036372">
              <a:buClr>
                <a:schemeClr val="tx2"/>
              </a:buClr>
              <a:defRPr>
                <a:solidFill>
                  <a:schemeClr val="tx2"/>
                </a:solidFill>
              </a:defRPr>
            </a:lvl5pPr>
            <a:lvl6pPr marL="1219261">
              <a:buClr>
                <a:schemeClr val="tx2"/>
              </a:buClr>
              <a:defRPr>
                <a:solidFill>
                  <a:schemeClr val="tx2"/>
                </a:solidFill>
              </a:defRPr>
            </a:lvl6pPr>
            <a:lvl7pPr marL="1402150">
              <a:buClr>
                <a:schemeClr val="tx2"/>
              </a:buClr>
              <a:defRPr>
                <a:solidFill>
                  <a:schemeClr val="tx2"/>
                </a:solidFill>
              </a:defRPr>
            </a:lvl7pPr>
            <a:lvl8pPr marL="1585039">
              <a:buClr>
                <a:schemeClr val="tx2"/>
              </a:buClr>
              <a:defRPr>
                <a:solidFill>
                  <a:schemeClr val="tx2"/>
                </a:solidFill>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10" name="Footer Placeholder 9">
            <a:extLst>
              <a:ext uri="{FF2B5EF4-FFF2-40B4-BE49-F238E27FC236}">
                <a16:creationId xmlns:a16="http://schemas.microsoft.com/office/drawing/2014/main" id="{21BF7590-CEA5-424C-B50D-F5DAF189D775}"/>
              </a:ext>
            </a:extLst>
          </p:cNvPr>
          <p:cNvSpPr>
            <a:spLocks noGrp="1"/>
          </p:cNvSpPr>
          <p:nvPr>
            <p:ph type="ftr" sz="quarter" idx="16"/>
          </p:nvPr>
        </p:nvSpPr>
        <p:spPr>
          <a:xfrm>
            <a:off x="2916958" y="6248400"/>
            <a:ext cx="7687034" cy="304800"/>
          </a:xfrm>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6" name="Group 15">
            <a:extLst>
              <a:ext uri="{FF2B5EF4-FFF2-40B4-BE49-F238E27FC236}">
                <a16:creationId xmlns:a16="http://schemas.microsoft.com/office/drawing/2014/main" id="{33A6F67B-1464-1C41-A0C8-4F32E1BE0A38}"/>
              </a:ext>
            </a:extLst>
          </p:cNvPr>
          <p:cNvGrpSpPr/>
          <p:nvPr userDrawn="1"/>
        </p:nvGrpSpPr>
        <p:grpSpPr>
          <a:xfrm>
            <a:off x="0" y="-1"/>
            <a:ext cx="2231249" cy="6858001"/>
            <a:chOff x="-12700" y="-41020"/>
            <a:chExt cx="2231249" cy="6858001"/>
          </a:xfrm>
          <a:solidFill>
            <a:schemeClr val="tx2"/>
          </a:solidFill>
        </p:grpSpPr>
        <p:pic>
          <p:nvPicPr>
            <p:cNvPr id="5" name="Graphic 4">
              <a:extLst>
                <a:ext uri="{FF2B5EF4-FFF2-40B4-BE49-F238E27FC236}">
                  <a16:creationId xmlns:a16="http://schemas.microsoft.com/office/drawing/2014/main" id="{7ACA53B3-FE53-9D48-846F-410038E6F21E}"/>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0" y="2057400"/>
              <a:ext cx="2216266" cy="2699512"/>
            </a:xfrm>
            <a:prstGeom prst="rect">
              <a:avLst/>
            </a:prstGeom>
          </p:spPr>
        </p:pic>
        <p:pic>
          <p:nvPicPr>
            <p:cNvPr id="13" name="Graphic 12">
              <a:extLst>
                <a:ext uri="{FF2B5EF4-FFF2-40B4-BE49-F238E27FC236}">
                  <a16:creationId xmlns:a16="http://schemas.microsoft.com/office/drawing/2014/main" id="{06430B34-B9B8-CB44-885D-7DED7D41BFB1}"/>
                </a:ext>
              </a:extLst>
            </p:cNvPr>
            <p:cNvPicPr>
              <a:picLocks noChangeAspect="1"/>
            </p:cNvPicPr>
            <p:nvPr userDrawn="1"/>
          </p:nvPicPr>
          <p:blipFill rotWithShape="1">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b="48479"/>
            <a:stretch/>
          </p:blipFill>
          <p:spPr>
            <a:xfrm>
              <a:off x="-12700" y="5427222"/>
              <a:ext cx="2189622" cy="1389759"/>
            </a:xfrm>
            <a:prstGeom prst="rect">
              <a:avLst/>
            </a:prstGeom>
          </p:spPr>
        </p:pic>
        <p:pic>
          <p:nvPicPr>
            <p:cNvPr id="15" name="Graphic 14">
              <a:extLst>
                <a:ext uri="{FF2B5EF4-FFF2-40B4-BE49-F238E27FC236}">
                  <a16:creationId xmlns:a16="http://schemas.microsoft.com/office/drawing/2014/main" id="{13552D74-FA06-FB48-8209-84A223B443C3}"/>
                </a:ext>
              </a:extLst>
            </p:cNvPr>
            <p:cNvPicPr>
              <a:picLocks noChangeAspect="1"/>
            </p:cNvPicPr>
            <p:nvPr userDrawn="1"/>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t="48479"/>
            <a:stretch/>
          </p:blipFill>
          <p:spPr>
            <a:xfrm>
              <a:off x="-12700" y="-41020"/>
              <a:ext cx="2231249" cy="1389759"/>
            </a:xfrm>
            <a:prstGeom prst="rect">
              <a:avLst/>
            </a:prstGeom>
          </p:spPr>
        </p:pic>
      </p:grpSp>
    </p:spTree>
    <p:extLst>
      <p:ext uri="{BB962C8B-B14F-4D97-AF65-F5344CB8AC3E}">
        <p14:creationId xmlns:p14="http://schemas.microsoft.com/office/powerpoint/2010/main" val="3959407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22_2_TITLE - WHITE">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grpSp>
        <p:nvGrpSpPr>
          <p:cNvPr id="11" name="Group 10">
            <a:extLst>
              <a:ext uri="{FF2B5EF4-FFF2-40B4-BE49-F238E27FC236}">
                <a16:creationId xmlns:a16="http://schemas.microsoft.com/office/drawing/2014/main" id="{C536BB15-AA6C-C047-9EFB-02BF4DCF6537}"/>
              </a:ext>
            </a:extLst>
          </p:cNvPr>
          <p:cNvGrpSpPr/>
          <p:nvPr userDrawn="1"/>
        </p:nvGrpSpPr>
        <p:grpSpPr>
          <a:xfrm>
            <a:off x="870115" y="4356100"/>
            <a:ext cx="5583493" cy="2273300"/>
            <a:chOff x="881703" y="4724400"/>
            <a:chExt cx="5240374" cy="2133600"/>
          </a:xfrm>
        </p:grpSpPr>
        <p:pic>
          <p:nvPicPr>
            <p:cNvPr id="3" name="Graphic 2">
              <a:extLst>
                <a:ext uri="{FF2B5EF4-FFF2-40B4-BE49-F238E27FC236}">
                  <a16:creationId xmlns:a16="http://schemas.microsoft.com/office/drawing/2014/main" id="{B6E3CFDA-96AA-E74B-BE65-6EBB358989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625725" y="4724400"/>
              <a:ext cx="1828800" cy="2133600"/>
            </a:xfrm>
            <a:prstGeom prst="rect">
              <a:avLst/>
            </a:prstGeom>
          </p:spPr>
        </p:pic>
        <p:pic>
          <p:nvPicPr>
            <p:cNvPr id="6" name="Graphic 5">
              <a:extLst>
                <a:ext uri="{FF2B5EF4-FFF2-40B4-BE49-F238E27FC236}">
                  <a16:creationId xmlns:a16="http://schemas.microsoft.com/office/drawing/2014/main" id="{45A80116-09A3-EE4D-88BC-BDF357E1585A}"/>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615010" y="4876800"/>
              <a:ext cx="1507067" cy="1828800"/>
            </a:xfrm>
            <a:prstGeom prst="rect">
              <a:avLst/>
            </a:prstGeom>
          </p:spPr>
        </p:pic>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6" cstate="screen">
              <a:extLst>
                <a:ext uri="{28A0092B-C50C-407E-A947-70E740481C1C}">
                  <a14:useLocalDpi xmlns:a14="http://schemas.microsoft.com/office/drawing/2010/main"/>
                </a:ext>
              </a:extLst>
            </a:blip>
            <a:srcRect/>
            <a:stretch/>
          </p:blipFill>
          <p:spPr>
            <a:xfrm>
              <a:off x="881703" y="4812405"/>
              <a:ext cx="1592747" cy="1964149"/>
            </a:xfrm>
            <a:prstGeom prst="rect">
              <a:avLst/>
            </a:prstGeom>
          </p:spPr>
        </p:pic>
      </p:grpSp>
      <p:pic>
        <p:nvPicPr>
          <p:cNvPr id="8" name="Picture 7" title="Humana Logo">
            <a:extLst>
              <a:ext uri="{FF2B5EF4-FFF2-40B4-BE49-F238E27FC236}">
                <a16:creationId xmlns:a16="http://schemas.microsoft.com/office/drawing/2014/main" id="{B86135B1-CA30-DE43-BD60-1762B136A7CF}"/>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914400" y="633379"/>
            <a:ext cx="1446306" cy="281021"/>
          </a:xfrm>
          <a:prstGeom prst="rect">
            <a:avLst/>
          </a:prstGeom>
        </p:spPr>
      </p:pic>
    </p:spTree>
    <p:extLst>
      <p:ext uri="{BB962C8B-B14F-4D97-AF65-F5344CB8AC3E}">
        <p14:creationId xmlns:p14="http://schemas.microsoft.com/office/powerpoint/2010/main" val="1540863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22_SPEAKER SLIDE -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userDrawn="1">
            <p:ph type="title"/>
          </p:nvPr>
        </p:nvSpPr>
        <p:spPr/>
        <p:txBody>
          <a:bodyPr/>
          <a:lstStyle>
            <a:lvl1pPr>
              <a:defRPr>
                <a:solidFill>
                  <a:srgbClr val="5C9A1B"/>
                </a:solidFill>
              </a:defRPr>
            </a:lvl1pPr>
          </a:lstStyle>
          <a:p>
            <a:r>
              <a:rPr lang="en-US"/>
              <a:t>Click to edit Master title style</a:t>
            </a:r>
          </a:p>
        </p:txBody>
      </p:sp>
      <p:sp>
        <p:nvSpPr>
          <p:cNvPr id="11" name="Picture Placeholder 12"/>
          <p:cNvSpPr>
            <a:spLocks noGrp="1"/>
          </p:cNvSpPr>
          <p:nvPr userDrawn="1">
            <p:ph type="pic" sz="quarter" idx="11"/>
          </p:nvPr>
        </p:nvSpPr>
        <p:spPr>
          <a:xfrm>
            <a:off x="358659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userDrawn="1">
            <p:ph type="body" sz="quarter" idx="15" hasCustomPrompt="1"/>
          </p:nvPr>
        </p:nvSpPr>
        <p:spPr>
          <a:xfrm>
            <a:off x="291695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userDrawn="1">
            <p:ph type="pic" sz="quarter" idx="12"/>
          </p:nvPr>
        </p:nvSpPr>
        <p:spPr>
          <a:xfrm>
            <a:off x="7302859" y="2148447"/>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userDrawn="1">
            <p:ph type="body" sz="quarter" idx="16" hasCustomPrompt="1"/>
          </p:nvPr>
        </p:nvSpPr>
        <p:spPr>
          <a:xfrm>
            <a:off x="6633219" y="3968984"/>
            <a:ext cx="296127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26D083DF-F4A2-154D-AA9B-C4ECB7018587}"/>
              </a:ext>
            </a:extLst>
          </p:cNvPr>
          <p:cNvSpPr>
            <a:spLocks noGrp="1"/>
          </p:cNvSpPr>
          <p:nvPr userDrawn="1">
            <p:ph type="ftr" sz="quarter" idx="19"/>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userDrawn="1">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1C6F7A5D-B218-C348-A93E-A09AA752177E}"/>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21E5B178-AB77-E142-B2FF-2A0071A67B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4" name="Group 13">
              <a:extLst>
                <a:ext uri="{FF2B5EF4-FFF2-40B4-BE49-F238E27FC236}">
                  <a16:creationId xmlns:a16="http://schemas.microsoft.com/office/drawing/2014/main" id="{58A8C888-B822-194C-866E-8285DA3434BA}"/>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4B7FAD9-F9D3-C245-84CB-0C8A0F56060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6" name="Picture 15">
                <a:extLst>
                  <a:ext uri="{FF2B5EF4-FFF2-40B4-BE49-F238E27FC236}">
                    <a16:creationId xmlns:a16="http://schemas.microsoft.com/office/drawing/2014/main" id="{A6B88E7D-376D-FA42-ADBA-2A25D506A908}"/>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7045256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22_SPEAKER SLIDE -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A140E-C3B9-7249-8B71-09A343E86A9A}"/>
              </a:ext>
            </a:extLst>
          </p:cNvPr>
          <p:cNvSpPr>
            <a:spLocks noGrp="1"/>
          </p:cNvSpPr>
          <p:nvPr>
            <p:ph type="title"/>
          </p:nvPr>
        </p:nvSpPr>
        <p:spPr/>
        <p:txBody>
          <a:bodyPr/>
          <a:lstStyle/>
          <a:p>
            <a:r>
              <a:rPr lang="en-US"/>
              <a:t>Click to edit Master title style</a:t>
            </a:r>
          </a:p>
        </p:txBody>
      </p:sp>
      <p:sp>
        <p:nvSpPr>
          <p:cNvPr id="9" name="Picture Placeholder 12">
            <a:extLst>
              <a:ext uri="{FF2B5EF4-FFF2-40B4-BE49-F238E27FC236}">
                <a16:creationId xmlns:a16="http://schemas.microsoft.com/office/drawing/2014/main" id="{56D570B6-EDA8-D549-8E95-F9AE4E934A03}"/>
              </a:ext>
            </a:extLst>
          </p:cNvPr>
          <p:cNvSpPr>
            <a:spLocks noGrp="1"/>
          </p:cNvSpPr>
          <p:nvPr>
            <p:ph type="pic" sz="quarter" idx="19"/>
          </p:nvPr>
        </p:nvSpPr>
        <p:spPr>
          <a:xfrm>
            <a:off x="246585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6" name="Text Placeholder 2">
            <a:extLst>
              <a:ext uri="{FF2B5EF4-FFF2-40B4-BE49-F238E27FC236}">
                <a16:creationId xmlns:a16="http://schemas.microsoft.com/office/drawing/2014/main" id="{9E564787-CBDB-A747-8277-DB5B8577BE28}"/>
              </a:ext>
            </a:extLst>
          </p:cNvPr>
          <p:cNvSpPr>
            <a:spLocks noGrp="1"/>
          </p:cNvSpPr>
          <p:nvPr>
            <p:ph type="body" sz="quarter" idx="20" hasCustomPrompt="1"/>
          </p:nvPr>
        </p:nvSpPr>
        <p:spPr>
          <a:xfrm>
            <a:off x="2159513" y="3959624"/>
            <a:ext cx="222975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1" name="Picture Placeholder 12"/>
          <p:cNvSpPr>
            <a:spLocks noGrp="1"/>
          </p:cNvSpPr>
          <p:nvPr>
            <p:ph type="pic" sz="quarter" idx="11"/>
          </p:nvPr>
        </p:nvSpPr>
        <p:spPr>
          <a:xfrm>
            <a:off x="5438860"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3" name="Text Placeholder 2">
            <a:extLst>
              <a:ext uri="{FF2B5EF4-FFF2-40B4-BE49-F238E27FC236}">
                <a16:creationId xmlns:a16="http://schemas.microsoft.com/office/drawing/2014/main" id="{DCB85BD6-1A03-1946-9B62-D5C7E43C47BF}"/>
              </a:ext>
            </a:extLst>
          </p:cNvPr>
          <p:cNvSpPr>
            <a:spLocks noGrp="1"/>
          </p:cNvSpPr>
          <p:nvPr>
            <p:ph type="body" sz="quarter" idx="15" hasCustomPrompt="1"/>
          </p:nvPr>
        </p:nvSpPr>
        <p:spPr>
          <a:xfrm>
            <a:off x="5140843" y="3959624"/>
            <a:ext cx="2229763"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10" name="Picture Placeholder 12"/>
          <p:cNvSpPr>
            <a:spLocks noGrp="1"/>
          </p:cNvSpPr>
          <p:nvPr>
            <p:ph type="pic" sz="quarter" idx="12"/>
          </p:nvPr>
        </p:nvSpPr>
        <p:spPr>
          <a:xfrm>
            <a:off x="8406695" y="2144266"/>
            <a:ext cx="1633728" cy="1633728"/>
          </a:xfrm>
          <a:prstGeom prst="roundRect">
            <a:avLst>
              <a:gd name="adj" fmla="val 0"/>
            </a:avLst>
          </a:prstGeom>
          <a:solidFill>
            <a:schemeClr val="bg1"/>
          </a:solidFill>
          <a:ln w="25400">
            <a:noFill/>
          </a:ln>
        </p:spPr>
        <p:txBody>
          <a:bodyPr/>
          <a:lstStyle>
            <a:lvl1pPr>
              <a:defRPr sz="1333"/>
            </a:lvl1pPr>
          </a:lstStyle>
          <a:p>
            <a:r>
              <a:rPr lang="en-US"/>
              <a:t>Click icon to add picture</a:t>
            </a:r>
            <a:endParaRPr lang="uk-UA"/>
          </a:p>
        </p:txBody>
      </p:sp>
      <p:sp>
        <p:nvSpPr>
          <p:cNvPr id="12" name="Text Placeholder 2">
            <a:extLst>
              <a:ext uri="{FF2B5EF4-FFF2-40B4-BE49-F238E27FC236}">
                <a16:creationId xmlns:a16="http://schemas.microsoft.com/office/drawing/2014/main" id="{E1169706-2771-1342-BC54-D83D997E21A0}"/>
              </a:ext>
            </a:extLst>
          </p:cNvPr>
          <p:cNvSpPr>
            <a:spLocks noGrp="1"/>
          </p:cNvSpPr>
          <p:nvPr>
            <p:ph type="body" sz="quarter" idx="16" hasCustomPrompt="1"/>
          </p:nvPr>
        </p:nvSpPr>
        <p:spPr>
          <a:xfrm>
            <a:off x="8107991" y="3959624"/>
            <a:ext cx="2231136" cy="1599243"/>
          </a:xfrm>
        </p:spPr>
        <p:txBody>
          <a:bodyPr/>
          <a:lstStyle>
            <a:lvl1pPr algn="ctr">
              <a:defRPr sz="2800">
                <a:solidFill>
                  <a:schemeClr val="tx1"/>
                </a:solidFill>
                <a:latin typeface="+mn-lt"/>
              </a:defRPr>
            </a:lvl1pPr>
            <a:lvl2pPr marL="0" indent="0" algn="ctr">
              <a:buNone/>
              <a:defRPr sz="2000">
                <a:latin typeface="+mn-lt"/>
              </a:defRPr>
            </a:lvl2pPr>
            <a:lvl3pPr marL="6350" indent="0" algn="ctr">
              <a:buNone/>
              <a:tabLst/>
              <a:defRPr sz="1600"/>
            </a:lvl3pPr>
          </a:lstStyle>
          <a:p>
            <a:pPr lvl="0"/>
            <a:r>
              <a:rPr lang="en-US"/>
              <a:t>Name</a:t>
            </a:r>
          </a:p>
          <a:p>
            <a:pPr lvl="1"/>
            <a:r>
              <a:rPr lang="en-US"/>
              <a:t>Title</a:t>
            </a:r>
          </a:p>
          <a:p>
            <a:pPr lvl="2"/>
            <a:r>
              <a:rPr lang="en-US"/>
              <a:t>Brief bio copy</a:t>
            </a:r>
          </a:p>
        </p:txBody>
      </p:sp>
      <p:sp>
        <p:nvSpPr>
          <p:cNvPr id="4" name="Footer Placeholder 3">
            <a:extLst>
              <a:ext uri="{FF2B5EF4-FFF2-40B4-BE49-F238E27FC236}">
                <a16:creationId xmlns:a16="http://schemas.microsoft.com/office/drawing/2014/main" id="{DA42D0F9-08A4-0F4D-A0B4-2042E516E6C7}"/>
              </a:ext>
            </a:extLst>
          </p:cNvPr>
          <p:cNvSpPr>
            <a:spLocks noGrp="1"/>
          </p:cNvSpPr>
          <p:nvPr>
            <p:ph type="ftr" sz="quarter" idx="21"/>
          </p:nvPr>
        </p:nvSpPr>
        <p:spPr/>
        <p:txBody>
          <a:bodyPr/>
          <a:lstStyle/>
          <a:p>
            <a:r>
              <a:rPr lang="en-US"/>
              <a:t>Footer</a:t>
            </a:r>
          </a:p>
        </p:txBody>
      </p:sp>
      <p:sp>
        <p:nvSpPr>
          <p:cNvPr id="7" name="Slide Number Placeholder 6">
            <a:extLst>
              <a:ext uri="{FF2B5EF4-FFF2-40B4-BE49-F238E27FC236}">
                <a16:creationId xmlns:a16="http://schemas.microsoft.com/office/drawing/2014/main" id="{D01172D9-C10D-224D-99BD-8F93F0014515}"/>
              </a:ext>
            </a:extLst>
          </p:cNvPr>
          <p:cNvSpPr>
            <a:spLocks noGrp="1"/>
          </p:cNvSpPr>
          <p:nvPr>
            <p:ph type="sldNum" sz="quarter" idx="18"/>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3" name="Group 12">
            <a:extLst>
              <a:ext uri="{FF2B5EF4-FFF2-40B4-BE49-F238E27FC236}">
                <a16:creationId xmlns:a16="http://schemas.microsoft.com/office/drawing/2014/main" id="{1C2703F9-A1F3-C541-A93C-216A6BCFCAF6}"/>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906F3A0C-DA47-2E45-8CFD-9960ED26C3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A0806CF9-9DB7-964D-988D-3C14CC8C9817}"/>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C55E58E0-A32D-6149-81EF-7114904F2F2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71283955-F548-B24E-BF92-03097B4804D5}"/>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455699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22_CENTER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473DB-1F75-834F-927D-ADB5216B269C}"/>
              </a:ext>
            </a:extLst>
          </p:cNvPr>
          <p:cNvSpPr>
            <a:spLocks noGrp="1"/>
          </p:cNvSpPr>
          <p:nvPr>
            <p:ph type="title"/>
          </p:nvPr>
        </p:nvSpPr>
        <p:spPr/>
        <p:txBody>
          <a:bodyPr/>
          <a:lstStyle/>
          <a:p>
            <a:r>
              <a:rPr lang="en-US"/>
              <a:t>Click to edit Master title style</a:t>
            </a:r>
          </a:p>
        </p:txBody>
      </p:sp>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463040"/>
            <a:ext cx="11137392" cy="4572000"/>
          </a:xfrm>
          <a:prstGeom prst="rect">
            <a:avLst/>
          </a:prstGeom>
        </p:spPr>
        <p:txBody>
          <a:bodyPr anchor="ctr"/>
          <a:lstStyle>
            <a:lvl1pPr marL="0" indent="0" algn="ctr">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73BA5E07-3F71-5443-8384-74F9B787AEFC}"/>
              </a:ext>
            </a:extLst>
          </p:cNvPr>
          <p:cNvSpPr>
            <a:spLocks noGrp="1"/>
          </p:cNvSpPr>
          <p:nvPr>
            <p:ph type="ftr" sz="quarter" idx="15"/>
          </p:nvPr>
        </p:nvSpPr>
        <p:spPr/>
        <p:txBody>
          <a:bodyPr/>
          <a:lstStyle/>
          <a:p>
            <a:r>
              <a:rPr lang="en-US"/>
              <a:t>Footer</a:t>
            </a:r>
          </a:p>
        </p:txBody>
      </p:sp>
      <p:sp>
        <p:nvSpPr>
          <p:cNvPr id="7" name="Slide Number Placeholder 6">
            <a:extLst>
              <a:ext uri="{FF2B5EF4-FFF2-40B4-BE49-F238E27FC236}">
                <a16:creationId xmlns:a16="http://schemas.microsoft.com/office/drawing/2014/main" id="{E82A76A7-610A-284F-8CBA-26689485FF52}"/>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9" name="Group 8">
            <a:extLst>
              <a:ext uri="{FF2B5EF4-FFF2-40B4-BE49-F238E27FC236}">
                <a16:creationId xmlns:a16="http://schemas.microsoft.com/office/drawing/2014/main" id="{3961C3EF-7FA3-1248-9967-95A00E2B846A}"/>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ADED1D16-863E-A74A-A34B-0CB43025A4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ABA92E88-DAEF-2F41-AEF5-B7C77D621677}"/>
                </a:ext>
              </a:extLst>
            </p:cNvPr>
            <p:cNvGrpSpPr/>
            <p:nvPr userDrawn="1"/>
          </p:nvGrpSpPr>
          <p:grpSpPr>
            <a:xfrm>
              <a:off x="-1" y="-1"/>
              <a:ext cx="320041" cy="6858001"/>
              <a:chOff x="-1" y="-1"/>
              <a:chExt cx="320041" cy="6858001"/>
            </a:xfrm>
          </p:grpSpPr>
          <p:sp>
            <p:nvSpPr>
              <p:cNvPr id="13" name="Rectangle 12">
                <a:extLst>
                  <a:ext uri="{FF2B5EF4-FFF2-40B4-BE49-F238E27FC236}">
                    <a16:creationId xmlns:a16="http://schemas.microsoft.com/office/drawing/2014/main" id="{3365F065-9D3C-7B42-9481-247B96FFB60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C8AC8E6F-6026-4646-BE94-2B8A086752CC}"/>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4066234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022_QUOTE">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685800" y="1828800"/>
            <a:ext cx="11137392" cy="3044952"/>
          </a:xfrm>
          <a:prstGeom prst="rect">
            <a:avLst/>
          </a:prstGeom>
        </p:spPr>
        <p:txBody>
          <a:bodyPr anchor="ctr"/>
          <a:lstStyle>
            <a:lvl1pPr marL="0" indent="0" algn="ctr">
              <a:lnSpc>
                <a:spcPct val="100000"/>
              </a:lnSpc>
              <a:buNone/>
              <a:defRPr sz="32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CFB950B3-1F1A-9A44-8C60-DC7B00458312}"/>
              </a:ext>
            </a:extLst>
          </p:cNvPr>
          <p:cNvSpPr>
            <a:spLocks noGrp="1"/>
          </p:cNvSpPr>
          <p:nvPr>
            <p:ph type="ftr" sz="quarter" idx="15"/>
          </p:nvPr>
        </p:nvSpPr>
        <p:spPr/>
        <p:txBody>
          <a:bodyPr/>
          <a:lstStyle/>
          <a:p>
            <a:r>
              <a:rPr lang="en-US"/>
              <a:t>Footer</a:t>
            </a:r>
          </a:p>
        </p:txBody>
      </p:sp>
      <p:sp>
        <p:nvSpPr>
          <p:cNvPr id="3" name="Slide Number Placeholder 2">
            <a:extLst>
              <a:ext uri="{FF2B5EF4-FFF2-40B4-BE49-F238E27FC236}">
                <a16:creationId xmlns:a16="http://schemas.microsoft.com/office/drawing/2014/main" id="{8A423E85-AE4F-9A4A-9A32-BC2475460C7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7" name="Group 6">
            <a:extLst>
              <a:ext uri="{FF2B5EF4-FFF2-40B4-BE49-F238E27FC236}">
                <a16:creationId xmlns:a16="http://schemas.microsoft.com/office/drawing/2014/main" id="{2BE3661B-8DFC-9647-AF68-6F0FA80C2DF0}"/>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A906C0A8-357F-954A-AE25-B76503CD3D1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4CB8B2DE-74F3-794C-B528-F46172D1B34A}"/>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64AA6641-093F-1D4B-A0B5-90B23B7B19C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977CD21C-C406-AD41-A21E-4E486AD1F2C1}"/>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5114280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22_MAKE A STATMEN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E8D6957-8385-BA41-AC67-96E9BF1EE284}"/>
              </a:ext>
            </a:extLst>
          </p:cNvPr>
          <p:cNvSpPr>
            <a:spLocks noGrp="1"/>
          </p:cNvSpPr>
          <p:nvPr userDrawn="1">
            <p:ph type="body" sz="quarter" idx="13"/>
          </p:nvPr>
        </p:nvSpPr>
        <p:spPr>
          <a:xfrm>
            <a:off x="685799" y="2095150"/>
            <a:ext cx="4443984" cy="2667701"/>
          </a:xfrm>
        </p:spPr>
        <p:txBody>
          <a:bodyPr anchor="ctr"/>
          <a:lstStyle>
            <a:lvl1pPr>
              <a:defRPr sz="5400">
                <a:solidFill>
                  <a:schemeClr val="tx1"/>
                </a:solidFill>
                <a:latin typeface="+mj-lt"/>
              </a:defRPr>
            </a:lvl1pPr>
          </a:lstStyle>
          <a:p>
            <a:pPr lvl="0"/>
            <a:endParaRPr lang="en-US"/>
          </a:p>
        </p:txBody>
      </p:sp>
      <p:sp>
        <p:nvSpPr>
          <p:cNvPr id="6" name="Text Placeholder 3">
            <a:extLst>
              <a:ext uri="{FF2B5EF4-FFF2-40B4-BE49-F238E27FC236}">
                <a16:creationId xmlns:a16="http://schemas.microsoft.com/office/drawing/2014/main" id="{44254290-7DE3-6B44-8595-33F864E0761D}"/>
              </a:ext>
            </a:extLst>
          </p:cNvPr>
          <p:cNvSpPr>
            <a:spLocks noGrp="1"/>
          </p:cNvSpPr>
          <p:nvPr userDrawn="1">
            <p:ph type="body" sz="quarter" idx="12"/>
          </p:nvPr>
        </p:nvSpPr>
        <p:spPr>
          <a:xfrm>
            <a:off x="5522298" y="2095150"/>
            <a:ext cx="6300894" cy="2667701"/>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4" name="Footer Placeholder 3">
            <a:extLst>
              <a:ext uri="{FF2B5EF4-FFF2-40B4-BE49-F238E27FC236}">
                <a16:creationId xmlns:a16="http://schemas.microsoft.com/office/drawing/2014/main" id="{5312AA11-764E-7047-9DB2-3929FBD5C174}"/>
              </a:ext>
            </a:extLst>
          </p:cNvPr>
          <p:cNvSpPr>
            <a:spLocks noGrp="1"/>
          </p:cNvSpPr>
          <p:nvPr userDrawn="1">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F2E93802-628D-014A-8342-91C92F75B630}"/>
              </a:ext>
            </a:extLst>
          </p:cNvPr>
          <p:cNvSpPr>
            <a:spLocks noGrp="1"/>
          </p:cNvSpPr>
          <p:nvPr userDrawn="1">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cxnSp>
        <p:nvCxnSpPr>
          <p:cNvPr id="9" name="Straight Connector 8">
            <a:extLst>
              <a:ext uri="{FF2B5EF4-FFF2-40B4-BE49-F238E27FC236}">
                <a16:creationId xmlns:a16="http://schemas.microsoft.com/office/drawing/2014/main" id="{45EB701E-8C4A-3047-AED1-EAE347434DE6}"/>
              </a:ext>
            </a:extLst>
          </p:cNvPr>
          <p:cNvCxnSpPr>
            <a:cxnSpLocks/>
          </p:cNvCxnSpPr>
          <p:nvPr userDrawn="1"/>
        </p:nvCxnSpPr>
        <p:spPr>
          <a:xfrm>
            <a:off x="5324866" y="2095150"/>
            <a:ext cx="0" cy="2667701"/>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77F4664-E3FE-D24F-AD15-958203A7F420}"/>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59514150-21D0-214D-A9AB-2A810325955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8" name="Group 17">
              <a:extLst>
                <a:ext uri="{FF2B5EF4-FFF2-40B4-BE49-F238E27FC236}">
                  <a16:creationId xmlns:a16="http://schemas.microsoft.com/office/drawing/2014/main" id="{DC2B38A9-5315-9B4D-A105-9D098BACE8FE}"/>
                </a:ext>
              </a:extLst>
            </p:cNvPr>
            <p:cNvGrpSpPr/>
            <p:nvPr userDrawn="1"/>
          </p:nvGrpSpPr>
          <p:grpSpPr>
            <a:xfrm>
              <a:off x="-1" y="0"/>
              <a:ext cx="320041" cy="6858000"/>
              <a:chOff x="-1" y="0"/>
              <a:chExt cx="320041" cy="6858000"/>
            </a:xfrm>
          </p:grpSpPr>
          <p:sp>
            <p:nvSpPr>
              <p:cNvPr id="19" name="Rectangle 18">
                <a:extLst>
                  <a:ext uri="{FF2B5EF4-FFF2-40B4-BE49-F238E27FC236}">
                    <a16:creationId xmlns:a16="http://schemas.microsoft.com/office/drawing/2014/main" id="{359BE5B0-277D-1942-BE3F-9EB340D4895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0" name="Picture 19">
                <a:extLst>
                  <a:ext uri="{FF2B5EF4-FFF2-40B4-BE49-F238E27FC236}">
                    <a16:creationId xmlns:a16="http://schemas.microsoft.com/office/drawing/2014/main" id="{0A6481BD-C62D-8C49-BE7A-BF005896AC17}"/>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1933988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22_TEXT - 2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202D9A-4AE7-D24A-B935-D891CC9DAAD3}"/>
              </a:ext>
            </a:extLst>
          </p:cNvPr>
          <p:cNvSpPr>
            <a:spLocks noGrp="1"/>
          </p:cNvSpPr>
          <p:nvPr userDrawn="1">
            <p:ph type="title"/>
          </p:nvPr>
        </p:nvSpPr>
        <p:spPr/>
        <p:txBody>
          <a:bodyPr/>
          <a:lstStyle/>
          <a:p>
            <a:r>
              <a:rPr lang="en-US"/>
              <a:t>Click to edit Master title style</a:t>
            </a:r>
          </a:p>
        </p:txBody>
      </p:sp>
      <p:sp>
        <p:nvSpPr>
          <p:cNvPr id="10" name="Text Placeholder 9">
            <a:extLst>
              <a:ext uri="{FF2B5EF4-FFF2-40B4-BE49-F238E27FC236}">
                <a16:creationId xmlns:a16="http://schemas.microsoft.com/office/drawing/2014/main" id="{DB6F82DE-D60B-DC4F-BF67-13C1749FD2B2}"/>
              </a:ext>
            </a:extLst>
          </p:cNvPr>
          <p:cNvSpPr>
            <a:spLocks noGrp="1"/>
          </p:cNvSpPr>
          <p:nvPr userDrawn="1">
            <p:ph type="body" sz="quarter" idx="16"/>
          </p:nvPr>
        </p:nvSpPr>
        <p:spPr>
          <a:xfrm>
            <a:off x="685800"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a:extLst>
              <a:ext uri="{FF2B5EF4-FFF2-40B4-BE49-F238E27FC236}">
                <a16:creationId xmlns:a16="http://schemas.microsoft.com/office/drawing/2014/main" id="{3D2A7B6D-F215-164B-AB00-58091BC04357}"/>
              </a:ext>
            </a:extLst>
          </p:cNvPr>
          <p:cNvSpPr>
            <a:spLocks noGrp="1"/>
          </p:cNvSpPr>
          <p:nvPr userDrawn="1">
            <p:ph type="body" sz="quarter" idx="17"/>
          </p:nvPr>
        </p:nvSpPr>
        <p:spPr>
          <a:xfrm>
            <a:off x="6437376" y="1463040"/>
            <a:ext cx="5386558"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C09E3132-41DD-5640-81C9-CA94A8DA1D0F}"/>
              </a:ext>
            </a:extLst>
          </p:cNvPr>
          <p:cNvSpPr>
            <a:spLocks noGrp="1"/>
          </p:cNvSpPr>
          <p:nvPr userDrawn="1">
            <p:ph type="ftr" sz="quarter" idx="18"/>
          </p:nvPr>
        </p:nvSpPr>
        <p:spPr/>
        <p:txBody>
          <a:bodyPr/>
          <a:lstStyle/>
          <a:p>
            <a:r>
              <a:rPr lang="en-US"/>
              <a:t>Footer</a:t>
            </a:r>
          </a:p>
        </p:txBody>
      </p:sp>
      <p:sp>
        <p:nvSpPr>
          <p:cNvPr id="7" name="Slide Number Placeholder 6">
            <a:extLst>
              <a:ext uri="{FF2B5EF4-FFF2-40B4-BE49-F238E27FC236}">
                <a16:creationId xmlns:a16="http://schemas.microsoft.com/office/drawing/2014/main" id="{B64540F1-D8A0-FF46-B1EA-4E900B8607C0}"/>
              </a:ext>
            </a:extLst>
          </p:cNvPr>
          <p:cNvSpPr>
            <a:spLocks noGrp="1"/>
          </p:cNvSpPr>
          <p:nvPr userDrawn="1">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3C1FAF78-10EF-9245-B0F0-C5520AFFAF52}"/>
              </a:ext>
            </a:extLst>
          </p:cNvPr>
          <p:cNvGrpSpPr/>
          <p:nvPr userDrawn="1"/>
        </p:nvGrpSpPr>
        <p:grpSpPr>
          <a:xfrm>
            <a:off x="-1" y="0"/>
            <a:ext cx="320041" cy="6858000"/>
            <a:chOff x="-1" y="0"/>
            <a:chExt cx="320041" cy="6858000"/>
          </a:xfrm>
          <a:solidFill>
            <a:srgbClr val="114A21"/>
          </a:solidFill>
        </p:grpSpPr>
        <p:sp>
          <p:nvSpPr>
            <p:cNvPr id="16" name="Rectangle 15">
              <a:extLst>
                <a:ext uri="{FF2B5EF4-FFF2-40B4-BE49-F238E27FC236}">
                  <a16:creationId xmlns:a16="http://schemas.microsoft.com/office/drawing/2014/main" id="{35885738-3B2A-BF4F-932E-64383B048B20}"/>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663659F7-FA44-E74C-A47D-AD78372A9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1400"/>
              <a:ext cx="317500" cy="5816600"/>
            </a:xfrm>
            <a:prstGeom prst="rect">
              <a:avLst/>
            </a:prstGeom>
            <a:grpFill/>
          </p:spPr>
        </p:pic>
      </p:grpSp>
      <p:pic>
        <p:nvPicPr>
          <p:cNvPr id="6" name="Picture 5" descr="Imagen en primer plano de una planta  Descripción generada automáticamente con nivel de confianza medio">
            <a:extLst>
              <a:ext uri="{FF2B5EF4-FFF2-40B4-BE49-F238E27FC236}">
                <a16:creationId xmlns:a16="http://schemas.microsoft.com/office/drawing/2014/main" id="{D02D7528-8AFF-E74A-B136-9C2179684BB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9972285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022_TEXT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93646-16B9-0F4C-9B07-2AE355DE9C09}"/>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09544"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593CA37B-759A-264A-954C-81B341DC92B6}"/>
              </a:ext>
            </a:extLst>
          </p:cNvPr>
          <p:cNvSpPr>
            <a:spLocks noGrp="1"/>
          </p:cNvSpPr>
          <p:nvPr>
            <p:ph type="body" sz="quarter" idx="19"/>
          </p:nvPr>
        </p:nvSpPr>
        <p:spPr>
          <a:xfrm>
            <a:off x="4649978"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0600" y="1463040"/>
            <a:ext cx="321259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1FF71666-31D6-0B41-921D-895B647FE59D}"/>
              </a:ext>
            </a:extLst>
          </p:cNvPr>
          <p:cNvSpPr>
            <a:spLocks noGrp="1"/>
          </p:cNvSpPr>
          <p:nvPr>
            <p:ph type="ftr" sz="quarter" idx="20"/>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2" name="Rectangle 11">
            <a:extLst>
              <a:ext uri="{FF2B5EF4-FFF2-40B4-BE49-F238E27FC236}">
                <a16:creationId xmlns:a16="http://schemas.microsoft.com/office/drawing/2014/main" id="{798696DA-E60F-B14F-849A-E7491463656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ectangle 12">
            <a:extLst>
              <a:ext uri="{FF2B5EF4-FFF2-40B4-BE49-F238E27FC236}">
                <a16:creationId xmlns:a16="http://schemas.microsoft.com/office/drawing/2014/main" id="{D0F6C489-9BFB-364A-9B66-9FD1C9534EF7}"/>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Tree>
    <p:extLst>
      <p:ext uri="{BB962C8B-B14F-4D97-AF65-F5344CB8AC3E}">
        <p14:creationId xmlns:p14="http://schemas.microsoft.com/office/powerpoint/2010/main" val="24596741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22_TEXT - 6 BLOCK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E279D-A6D5-BF4C-8881-FB4D65FFD628}"/>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248DC3CF-062F-6D4A-B068-360B58638D85}"/>
              </a:ext>
            </a:extLst>
          </p:cNvPr>
          <p:cNvSpPr>
            <a:spLocks noGrp="1"/>
          </p:cNvSpPr>
          <p:nvPr>
            <p:ph type="body" sz="quarter" idx="17"/>
          </p:nvPr>
        </p:nvSpPr>
        <p:spPr>
          <a:xfrm>
            <a:off x="6858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3C30871-9CE5-704E-918A-539E74CBFFA3}"/>
              </a:ext>
            </a:extLst>
          </p:cNvPr>
          <p:cNvSpPr>
            <a:spLocks noGrp="1"/>
          </p:cNvSpPr>
          <p:nvPr>
            <p:ph type="body" sz="quarter" idx="19"/>
          </p:nvPr>
        </p:nvSpPr>
        <p:spPr>
          <a:xfrm>
            <a:off x="4648200"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0" name="Text Placeholder 2">
            <a:extLst>
              <a:ext uri="{FF2B5EF4-FFF2-40B4-BE49-F238E27FC236}">
                <a16:creationId xmlns:a16="http://schemas.microsoft.com/office/drawing/2014/main" id="{B088EC3E-2BC0-6F4F-99A5-C254D1B5014E}"/>
              </a:ext>
            </a:extLst>
          </p:cNvPr>
          <p:cNvSpPr>
            <a:spLocks noGrp="1"/>
          </p:cNvSpPr>
          <p:nvPr>
            <p:ph type="body" sz="quarter" idx="18"/>
          </p:nvPr>
        </p:nvSpPr>
        <p:spPr>
          <a:xfrm>
            <a:off x="8613648" y="1463040"/>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8" name="Text Placeholder 2">
            <a:extLst>
              <a:ext uri="{FF2B5EF4-FFF2-40B4-BE49-F238E27FC236}">
                <a16:creationId xmlns:a16="http://schemas.microsoft.com/office/drawing/2014/main" id="{4092D13B-F05B-DB46-9F08-B097B3E0908C}"/>
              </a:ext>
            </a:extLst>
          </p:cNvPr>
          <p:cNvSpPr>
            <a:spLocks noGrp="1"/>
          </p:cNvSpPr>
          <p:nvPr>
            <p:ph type="body" sz="quarter" idx="20"/>
          </p:nvPr>
        </p:nvSpPr>
        <p:spPr>
          <a:xfrm>
            <a:off x="685800" y="3894435"/>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0F2ECC7E-EB13-D640-8266-A7D8A5D4A598}"/>
              </a:ext>
            </a:extLst>
          </p:cNvPr>
          <p:cNvSpPr>
            <a:spLocks noGrp="1"/>
          </p:cNvSpPr>
          <p:nvPr>
            <p:ph type="body" sz="quarter" idx="21"/>
          </p:nvPr>
        </p:nvSpPr>
        <p:spPr>
          <a:xfrm>
            <a:off x="46482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3" name="Text Placeholder 2">
            <a:extLst>
              <a:ext uri="{FF2B5EF4-FFF2-40B4-BE49-F238E27FC236}">
                <a16:creationId xmlns:a16="http://schemas.microsoft.com/office/drawing/2014/main" id="{F22C77D9-380D-3D40-88C7-383D26FB957D}"/>
              </a:ext>
            </a:extLst>
          </p:cNvPr>
          <p:cNvSpPr>
            <a:spLocks noGrp="1"/>
          </p:cNvSpPr>
          <p:nvPr>
            <p:ph type="body" sz="quarter" idx="22"/>
          </p:nvPr>
        </p:nvSpPr>
        <p:spPr>
          <a:xfrm>
            <a:off x="8610600" y="3892741"/>
            <a:ext cx="3212592" cy="18288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1310B9EB-429D-844E-A6DF-04F458ECEDA9}"/>
              </a:ext>
            </a:extLst>
          </p:cNvPr>
          <p:cNvSpPr>
            <a:spLocks noGrp="1"/>
          </p:cNvSpPr>
          <p:nvPr>
            <p:ph type="ftr" sz="quarter" idx="23"/>
          </p:nvPr>
        </p:nvSpPr>
        <p:spPr/>
        <p:txBody>
          <a:bodyPr/>
          <a:lstStyle/>
          <a:p>
            <a:r>
              <a:rPr lang="en-US"/>
              <a:t>Footer</a:t>
            </a:r>
          </a:p>
        </p:txBody>
      </p:sp>
      <p:sp>
        <p:nvSpPr>
          <p:cNvPr id="6" name="Slide Number Placeholder 5">
            <a:extLst>
              <a:ext uri="{FF2B5EF4-FFF2-40B4-BE49-F238E27FC236}">
                <a16:creationId xmlns:a16="http://schemas.microsoft.com/office/drawing/2014/main" id="{4AB6A206-F521-BF45-9311-E95E6E8C51C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5" name="Group 14">
            <a:extLst>
              <a:ext uri="{FF2B5EF4-FFF2-40B4-BE49-F238E27FC236}">
                <a16:creationId xmlns:a16="http://schemas.microsoft.com/office/drawing/2014/main" id="{D4ED88DB-5005-0E4B-9A5D-18E3BE61C9A9}"/>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98514AE-BC7F-F34A-B326-DC9C9B1BE82D}"/>
                </a:ext>
              </a:extLst>
            </p:cNvPr>
            <p:cNvSpPr/>
            <p:nvPr userDrawn="1"/>
          </p:nvSpPr>
          <p:spPr>
            <a:xfrm>
              <a:off x="-1" y="0"/>
              <a:ext cx="320041" cy="969264"/>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Picture 18">
              <a:extLst>
                <a:ext uri="{FF2B5EF4-FFF2-40B4-BE49-F238E27FC236}">
                  <a16:creationId xmlns:a16="http://schemas.microsoft.com/office/drawing/2014/main" id="{32B1C580-D102-FC4A-8250-39B280ABCA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41400"/>
              <a:ext cx="317500" cy="5816600"/>
            </a:xfrm>
            <a:prstGeom prst="rect">
              <a:avLst/>
            </a:prstGeom>
          </p:spPr>
        </p:pic>
      </p:grpSp>
      <p:pic>
        <p:nvPicPr>
          <p:cNvPr id="14" name="Picture 13" descr="Imagen en primer plano de una planta  Descripción generada automáticamente con nivel de confianza medio">
            <a:extLst>
              <a:ext uri="{FF2B5EF4-FFF2-40B4-BE49-F238E27FC236}">
                <a16:creationId xmlns:a16="http://schemas.microsoft.com/office/drawing/2014/main" id="{AB4D73F7-8F91-9F48-A3EC-E51E4F835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rot="5400000">
            <a:off x="-2746125" y="3788541"/>
            <a:ext cx="5815584" cy="323334"/>
          </a:xfrm>
          <a:prstGeom prst="rect">
            <a:avLst/>
          </a:prstGeom>
        </p:spPr>
      </p:pic>
    </p:spTree>
    <p:extLst>
      <p:ext uri="{BB962C8B-B14F-4D97-AF65-F5344CB8AC3E}">
        <p14:creationId xmlns:p14="http://schemas.microsoft.com/office/powerpoint/2010/main" val="35372275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022_ICON - 1 VERTIC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2770265"/>
            <a:ext cx="1645561" cy="1423132"/>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728608" y="2770265"/>
            <a:ext cx="9094584" cy="1423132"/>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Slide Number Placeholder 2">
            <a:extLst>
              <a:ext uri="{FF2B5EF4-FFF2-40B4-BE49-F238E27FC236}">
                <a16:creationId xmlns:a16="http://schemas.microsoft.com/office/drawing/2014/main" id="{0F263527-8F06-2A46-8880-B40F067DECB8}"/>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itle 5">
            <a:extLst>
              <a:ext uri="{FF2B5EF4-FFF2-40B4-BE49-F238E27FC236}">
                <a16:creationId xmlns:a16="http://schemas.microsoft.com/office/drawing/2014/main" id="{75262ABD-8F75-1C4F-A2F1-BC8E46DC2632}"/>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F4D902F-E8C5-B04C-9627-8A78833A1ACA}"/>
              </a:ext>
            </a:extLst>
          </p:cNvPr>
          <p:cNvSpPr>
            <a:spLocks noGrp="1"/>
          </p:cNvSpPr>
          <p:nvPr>
            <p:ph type="ftr" sz="quarter" idx="18"/>
          </p:nvPr>
        </p:nvSpPr>
        <p:spPr/>
        <p:txBody>
          <a:bodyPr/>
          <a:lstStyle/>
          <a:p>
            <a:r>
              <a:rPr lang="en-US"/>
              <a:t>Footer</a:t>
            </a:r>
          </a:p>
        </p:txBody>
      </p:sp>
      <p:cxnSp>
        <p:nvCxnSpPr>
          <p:cNvPr id="10" name="Straight Connector 9">
            <a:extLst>
              <a:ext uri="{FF2B5EF4-FFF2-40B4-BE49-F238E27FC236}">
                <a16:creationId xmlns:a16="http://schemas.microsoft.com/office/drawing/2014/main" id="{09FB49E5-2828-DE4F-B8C9-053DE584B80B}"/>
              </a:ext>
            </a:extLst>
          </p:cNvPr>
          <p:cNvCxnSpPr>
            <a:cxnSpLocks/>
          </p:cNvCxnSpPr>
          <p:nvPr userDrawn="1"/>
        </p:nvCxnSpPr>
        <p:spPr>
          <a:xfrm>
            <a:off x="2535904" y="2770265"/>
            <a:ext cx="0" cy="1423132"/>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57614A4B-DBEC-494D-A4F0-7A89A8EA07B1}"/>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D868A2FE-5C12-EA42-8E07-345A62C9497E}"/>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6927C68-D6FB-5D4A-8DC1-0711F430C6BD}"/>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599E7088-0AC9-C04D-AE84-8894754D064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3B52E2A4-58F5-4A43-8DC2-7891295DBD5D}"/>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578538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22_ICONS - 2 HORIZONTAL">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3336591" y="1930898"/>
            <a:ext cx="1378759" cy="1192393"/>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173701" y="3301339"/>
            <a:ext cx="3710400"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7792135" y="1930897"/>
            <a:ext cx="1378759" cy="1192393"/>
          </a:xfrm>
          <a:solidFill>
            <a:schemeClr val="bg1"/>
          </a:solidFill>
        </p:spPr>
        <p:txBody>
          <a:bodyPr/>
          <a:lstStyle/>
          <a:p>
            <a:endParaRPr lang="en-US"/>
          </a:p>
        </p:txBody>
      </p:sp>
      <p:cxnSp>
        <p:nvCxnSpPr>
          <p:cNvPr id="27" name="Straight Connector 26">
            <a:extLst>
              <a:ext uri="{FF2B5EF4-FFF2-40B4-BE49-F238E27FC236}">
                <a16:creationId xmlns:a16="http://schemas.microsoft.com/office/drawing/2014/main" id="{74E25944-4393-8543-AE8A-E5D9AF1323DF}"/>
              </a:ext>
            </a:extLst>
          </p:cNvPr>
          <p:cNvCxnSpPr>
            <a:cxnSpLocks/>
          </p:cNvCxnSpPr>
          <p:nvPr userDrawn="1"/>
        </p:nvCxnSpPr>
        <p:spPr>
          <a:xfrm>
            <a:off x="6254496"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27">
            <a:extLst>
              <a:ext uri="{FF2B5EF4-FFF2-40B4-BE49-F238E27FC236}">
                <a16:creationId xmlns:a16="http://schemas.microsoft.com/office/drawing/2014/main" id="{CE7E8E85-19A6-BB4F-94D3-8658C0617C72}"/>
              </a:ext>
            </a:extLst>
          </p:cNvPr>
          <p:cNvSpPr>
            <a:spLocks noGrp="1"/>
          </p:cNvSpPr>
          <p:nvPr>
            <p:ph type="body" sz="quarter" idx="17"/>
          </p:nvPr>
        </p:nvSpPr>
        <p:spPr>
          <a:xfrm>
            <a:off x="6625284" y="3301339"/>
            <a:ext cx="3712463" cy="1905661"/>
          </a:xfrm>
        </p:spPr>
        <p:txBody>
          <a:bodyPr/>
          <a:lstStyle>
            <a:lvl1pPr algn="ctr">
              <a:defRPr>
                <a:solidFill>
                  <a:schemeClr val="tx1"/>
                </a:solidFill>
                <a:latin typeface="+mn-lt"/>
              </a:defRPr>
            </a:lvl1pPr>
            <a:lvl2pPr marL="0" indent="0" algn="ctr">
              <a:buNone/>
              <a:defRPr sz="1600"/>
            </a:lvl2pPr>
            <a:lvl3pPr algn="ctr">
              <a:defRPr/>
            </a:lvl3pPr>
            <a:lvl4pPr algn="ctr">
              <a:defRPr/>
            </a:lvl4pPr>
            <a:lvl5pPr algn="ctr">
              <a:defRPr/>
            </a:lvl5pPr>
          </a:lstStyle>
          <a:p>
            <a:pPr lvl="0"/>
            <a:r>
              <a:rPr lang="en-US"/>
              <a:t>Edit Master text styles</a:t>
            </a:r>
          </a:p>
          <a:p>
            <a:pPr lvl="1"/>
            <a:r>
              <a:rPr lang="en-US"/>
              <a:t>Second level</a:t>
            </a:r>
          </a:p>
        </p:txBody>
      </p:sp>
      <p:sp>
        <p:nvSpPr>
          <p:cNvPr id="2" name="Title 1">
            <a:extLst>
              <a:ext uri="{FF2B5EF4-FFF2-40B4-BE49-F238E27FC236}">
                <a16:creationId xmlns:a16="http://schemas.microsoft.com/office/drawing/2014/main" id="{70E95E8C-2A98-CC4D-A3F1-FC3C3372767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7224378D-8474-5E4A-9E3A-E7C27253A0B7}"/>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38862C28-A2FE-244C-9BE4-B00BF8CD10C1}"/>
              </a:ext>
            </a:extLst>
          </p:cNvPr>
          <p:cNvSpPr>
            <a:spLocks noGrp="1"/>
          </p:cNvSpPr>
          <p:nvPr>
            <p:ph type="ftr" sz="quarter" idx="20"/>
          </p:nvPr>
        </p:nvSpPr>
        <p:spPr/>
        <p:txBody>
          <a:bodyPr/>
          <a:lstStyle/>
          <a:p>
            <a:r>
              <a:rPr lang="en-US"/>
              <a:t>Footer</a:t>
            </a:r>
          </a:p>
        </p:txBody>
      </p:sp>
      <p:grpSp>
        <p:nvGrpSpPr>
          <p:cNvPr id="10" name="Group 9">
            <a:extLst>
              <a:ext uri="{FF2B5EF4-FFF2-40B4-BE49-F238E27FC236}">
                <a16:creationId xmlns:a16="http://schemas.microsoft.com/office/drawing/2014/main" id="{83A301A0-4F2C-C342-88FC-4FB054C30DB9}"/>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E1E8DE9B-7B11-964D-BC48-A065E9E4999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3FFB5EFC-C2D8-F647-8DA7-158C7F372117}"/>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84A99DB2-0689-CA4A-B959-D86706DB123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Graphic 13">
                <a:extLst>
                  <a:ext uri="{FF2B5EF4-FFF2-40B4-BE49-F238E27FC236}">
                    <a16:creationId xmlns:a16="http://schemas.microsoft.com/office/drawing/2014/main" id="{6BB6B125-7374-4F45-96DF-B478FE30C3EF}"/>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35318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022_3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3581400"/>
          </a:xfrm>
          <a:prstGeom prst="rect">
            <a:avLst/>
          </a:prstGeom>
        </p:spPr>
        <p:txBody>
          <a:bodyPr lIns="0" tIns="0" rIns="0" bIns="0" anchor="ctr"/>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b="1">
                <a:solidFill>
                  <a:schemeClr val="tx2"/>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sp>
        <p:nvSpPr>
          <p:cNvPr id="2" name="Graphic 2">
            <a:extLst>
              <a:ext uri="{FF2B5EF4-FFF2-40B4-BE49-F238E27FC236}">
                <a16:creationId xmlns:a16="http://schemas.microsoft.com/office/drawing/2014/main" id="{B6E3CFDA-96AA-E74B-BE65-6EBB3589893A}"/>
              </a:ext>
            </a:extLst>
          </p:cNvPr>
          <p:cNvSpPr/>
          <p:nvPr/>
        </p:nvSpPr>
        <p:spPr>
          <a:xfrm>
            <a:off x="2919529" y="4518478"/>
            <a:ext cx="1566141" cy="1948542"/>
          </a:xfrm>
          <a:custGeom>
            <a:avLst/>
            <a:gdLst>
              <a:gd name="connsiteX0" fmla="*/ 1468263 w 1566141"/>
              <a:gd name="connsiteY0" fmla="*/ 1077607 h 1948542"/>
              <a:gd name="connsiteX1" fmla="*/ 1566141 w 1566141"/>
              <a:gd name="connsiteY1" fmla="*/ 1077607 h 1948542"/>
              <a:gd name="connsiteX2" fmla="*/ 1517202 w 1566141"/>
              <a:gd name="connsiteY2" fmla="*/ 1126547 h 1948542"/>
              <a:gd name="connsiteX3" fmla="*/ 1468263 w 1566141"/>
              <a:gd name="connsiteY3" fmla="*/ 1077607 h 1948542"/>
              <a:gd name="connsiteX4" fmla="*/ 1370385 w 1566141"/>
              <a:gd name="connsiteY4" fmla="*/ 1076435 h 1948542"/>
              <a:gd name="connsiteX5" fmla="*/ 1468263 w 1566141"/>
              <a:gd name="connsiteY5" fmla="*/ 1076435 h 1948542"/>
              <a:gd name="connsiteX6" fmla="*/ 1419324 w 1566141"/>
              <a:gd name="connsiteY6" fmla="*/ 1027495 h 1948542"/>
              <a:gd name="connsiteX7" fmla="*/ 1370385 w 1566141"/>
              <a:gd name="connsiteY7" fmla="*/ 1076435 h 1948542"/>
              <a:gd name="connsiteX8" fmla="*/ 1321446 w 1566141"/>
              <a:gd name="connsiteY8" fmla="*/ 1126547 h 1948542"/>
              <a:gd name="connsiteX9" fmla="*/ 1370385 w 1566141"/>
              <a:gd name="connsiteY9" fmla="*/ 1077607 h 1948542"/>
              <a:gd name="connsiteX10" fmla="*/ 1272507 w 1566141"/>
              <a:gd name="connsiteY10" fmla="*/ 1077607 h 1948542"/>
              <a:gd name="connsiteX11" fmla="*/ 1321446 w 1566141"/>
              <a:gd name="connsiteY11" fmla="*/ 1126547 h 1948542"/>
              <a:gd name="connsiteX12" fmla="*/ 1174584 w 1566141"/>
              <a:gd name="connsiteY12" fmla="*/ 1076435 h 1948542"/>
              <a:gd name="connsiteX13" fmla="*/ 1272462 w 1566141"/>
              <a:gd name="connsiteY13" fmla="*/ 1076435 h 1948542"/>
              <a:gd name="connsiteX14" fmla="*/ 1223523 w 1566141"/>
              <a:gd name="connsiteY14" fmla="*/ 1027495 h 1948542"/>
              <a:gd name="connsiteX15" fmla="*/ 1174584 w 1566141"/>
              <a:gd name="connsiteY15" fmla="*/ 1076435 h 1948542"/>
              <a:gd name="connsiteX16" fmla="*/ 1517202 w 1566141"/>
              <a:gd name="connsiteY16" fmla="*/ 1023797 h 1948542"/>
              <a:gd name="connsiteX17" fmla="*/ 1566141 w 1566141"/>
              <a:gd name="connsiteY17" fmla="*/ 974858 h 1948542"/>
              <a:gd name="connsiteX18" fmla="*/ 1468263 w 1566141"/>
              <a:gd name="connsiteY18" fmla="*/ 974858 h 1948542"/>
              <a:gd name="connsiteX19" fmla="*/ 1517202 w 1566141"/>
              <a:gd name="connsiteY19" fmla="*/ 1023797 h 1948542"/>
              <a:gd name="connsiteX20" fmla="*/ 1370385 w 1566141"/>
              <a:gd name="connsiteY20" fmla="*/ 973685 h 1948542"/>
              <a:gd name="connsiteX21" fmla="*/ 1468263 w 1566141"/>
              <a:gd name="connsiteY21" fmla="*/ 973685 h 1948542"/>
              <a:gd name="connsiteX22" fmla="*/ 1419324 w 1566141"/>
              <a:gd name="connsiteY22" fmla="*/ 924746 h 1948542"/>
              <a:gd name="connsiteX23" fmla="*/ 1370385 w 1566141"/>
              <a:gd name="connsiteY23" fmla="*/ 973685 h 1948542"/>
              <a:gd name="connsiteX24" fmla="*/ 1321446 w 1566141"/>
              <a:gd name="connsiteY24" fmla="*/ 1023797 h 1948542"/>
              <a:gd name="connsiteX25" fmla="*/ 1370385 w 1566141"/>
              <a:gd name="connsiteY25" fmla="*/ 974858 h 1948542"/>
              <a:gd name="connsiteX26" fmla="*/ 1272507 w 1566141"/>
              <a:gd name="connsiteY26" fmla="*/ 974858 h 1948542"/>
              <a:gd name="connsiteX27" fmla="*/ 1321446 w 1566141"/>
              <a:gd name="connsiteY27" fmla="*/ 1023797 h 1948542"/>
              <a:gd name="connsiteX28" fmla="*/ 1174584 w 1566141"/>
              <a:gd name="connsiteY28" fmla="*/ 973685 h 1948542"/>
              <a:gd name="connsiteX29" fmla="*/ 1272462 w 1566141"/>
              <a:gd name="connsiteY29" fmla="*/ 973685 h 1948542"/>
              <a:gd name="connsiteX30" fmla="*/ 1223523 w 1566141"/>
              <a:gd name="connsiteY30" fmla="*/ 924746 h 1948542"/>
              <a:gd name="connsiteX31" fmla="*/ 1174584 w 1566141"/>
              <a:gd name="connsiteY31" fmla="*/ 973685 h 1948542"/>
              <a:gd name="connsiteX32" fmla="*/ 1517202 w 1566141"/>
              <a:gd name="connsiteY32" fmla="*/ 921047 h 1948542"/>
              <a:gd name="connsiteX33" fmla="*/ 1566141 w 1566141"/>
              <a:gd name="connsiteY33" fmla="*/ 872108 h 1948542"/>
              <a:gd name="connsiteX34" fmla="*/ 1468263 w 1566141"/>
              <a:gd name="connsiteY34" fmla="*/ 872108 h 1948542"/>
              <a:gd name="connsiteX35" fmla="*/ 1517202 w 1566141"/>
              <a:gd name="connsiteY35" fmla="*/ 921047 h 1948542"/>
              <a:gd name="connsiteX36" fmla="*/ 1370385 w 1566141"/>
              <a:gd name="connsiteY36" fmla="*/ 870936 h 1948542"/>
              <a:gd name="connsiteX37" fmla="*/ 1468263 w 1566141"/>
              <a:gd name="connsiteY37" fmla="*/ 870936 h 1948542"/>
              <a:gd name="connsiteX38" fmla="*/ 1419324 w 1566141"/>
              <a:gd name="connsiteY38" fmla="*/ 821996 h 1948542"/>
              <a:gd name="connsiteX39" fmla="*/ 1370385 w 1566141"/>
              <a:gd name="connsiteY39" fmla="*/ 870936 h 1948542"/>
              <a:gd name="connsiteX40" fmla="*/ 1321446 w 1566141"/>
              <a:gd name="connsiteY40" fmla="*/ 921047 h 1948542"/>
              <a:gd name="connsiteX41" fmla="*/ 1370385 w 1566141"/>
              <a:gd name="connsiteY41" fmla="*/ 872108 h 1948542"/>
              <a:gd name="connsiteX42" fmla="*/ 1272507 w 1566141"/>
              <a:gd name="connsiteY42" fmla="*/ 872108 h 1948542"/>
              <a:gd name="connsiteX43" fmla="*/ 1321446 w 1566141"/>
              <a:gd name="connsiteY43" fmla="*/ 921047 h 1948542"/>
              <a:gd name="connsiteX44" fmla="*/ 1174584 w 1566141"/>
              <a:gd name="connsiteY44" fmla="*/ 870936 h 1948542"/>
              <a:gd name="connsiteX45" fmla="*/ 1272462 w 1566141"/>
              <a:gd name="connsiteY45" fmla="*/ 870936 h 1948542"/>
              <a:gd name="connsiteX46" fmla="*/ 1223523 w 1566141"/>
              <a:gd name="connsiteY46" fmla="*/ 821996 h 1948542"/>
              <a:gd name="connsiteX47" fmla="*/ 1174584 w 1566141"/>
              <a:gd name="connsiteY47" fmla="*/ 870936 h 1948542"/>
              <a:gd name="connsiteX48" fmla="*/ 1517202 w 1566141"/>
              <a:gd name="connsiteY48" fmla="*/ 818298 h 1948542"/>
              <a:gd name="connsiteX49" fmla="*/ 1566141 w 1566141"/>
              <a:gd name="connsiteY49" fmla="*/ 769359 h 1948542"/>
              <a:gd name="connsiteX50" fmla="*/ 1468263 w 1566141"/>
              <a:gd name="connsiteY50" fmla="*/ 769359 h 1948542"/>
              <a:gd name="connsiteX51" fmla="*/ 1517202 w 1566141"/>
              <a:gd name="connsiteY51" fmla="*/ 818298 h 1948542"/>
              <a:gd name="connsiteX52" fmla="*/ 1370385 w 1566141"/>
              <a:gd name="connsiteY52" fmla="*/ 768186 h 1948542"/>
              <a:gd name="connsiteX53" fmla="*/ 1468263 w 1566141"/>
              <a:gd name="connsiteY53" fmla="*/ 768186 h 1948542"/>
              <a:gd name="connsiteX54" fmla="*/ 1419324 w 1566141"/>
              <a:gd name="connsiteY54" fmla="*/ 719247 h 1948542"/>
              <a:gd name="connsiteX55" fmla="*/ 1370385 w 1566141"/>
              <a:gd name="connsiteY55" fmla="*/ 768186 h 1948542"/>
              <a:gd name="connsiteX56" fmla="*/ 1321446 w 1566141"/>
              <a:gd name="connsiteY56" fmla="*/ 818298 h 1948542"/>
              <a:gd name="connsiteX57" fmla="*/ 1370385 w 1566141"/>
              <a:gd name="connsiteY57" fmla="*/ 769359 h 1948542"/>
              <a:gd name="connsiteX58" fmla="*/ 1272507 w 1566141"/>
              <a:gd name="connsiteY58" fmla="*/ 769359 h 1948542"/>
              <a:gd name="connsiteX59" fmla="*/ 1321446 w 1566141"/>
              <a:gd name="connsiteY59" fmla="*/ 818298 h 1948542"/>
              <a:gd name="connsiteX60" fmla="*/ 1174584 w 1566141"/>
              <a:gd name="connsiteY60" fmla="*/ 768186 h 1948542"/>
              <a:gd name="connsiteX61" fmla="*/ 1272462 w 1566141"/>
              <a:gd name="connsiteY61" fmla="*/ 768186 h 1948542"/>
              <a:gd name="connsiteX62" fmla="*/ 1223523 w 1566141"/>
              <a:gd name="connsiteY62" fmla="*/ 719247 h 1948542"/>
              <a:gd name="connsiteX63" fmla="*/ 1174584 w 1566141"/>
              <a:gd name="connsiteY63" fmla="*/ 768186 h 1948542"/>
              <a:gd name="connsiteX64" fmla="*/ 1517202 w 1566141"/>
              <a:gd name="connsiteY64" fmla="*/ 1948543 h 1948542"/>
              <a:gd name="connsiteX65" fmla="*/ 1566141 w 1566141"/>
              <a:gd name="connsiteY65" fmla="*/ 1899604 h 1948542"/>
              <a:gd name="connsiteX66" fmla="*/ 1468263 w 1566141"/>
              <a:gd name="connsiteY66" fmla="*/ 1899604 h 1948542"/>
              <a:gd name="connsiteX67" fmla="*/ 1517202 w 1566141"/>
              <a:gd name="connsiteY67" fmla="*/ 1948543 h 1948542"/>
              <a:gd name="connsiteX68" fmla="*/ 1370385 w 1566141"/>
              <a:gd name="connsiteY68" fmla="*/ 1898476 h 1948542"/>
              <a:gd name="connsiteX69" fmla="*/ 1468263 w 1566141"/>
              <a:gd name="connsiteY69" fmla="*/ 1898476 h 1948542"/>
              <a:gd name="connsiteX70" fmla="*/ 1419324 w 1566141"/>
              <a:gd name="connsiteY70" fmla="*/ 1849537 h 1948542"/>
              <a:gd name="connsiteX71" fmla="*/ 1370385 w 1566141"/>
              <a:gd name="connsiteY71" fmla="*/ 1898476 h 1948542"/>
              <a:gd name="connsiteX72" fmla="*/ 1321446 w 1566141"/>
              <a:gd name="connsiteY72" fmla="*/ 1948543 h 1948542"/>
              <a:gd name="connsiteX73" fmla="*/ 1370385 w 1566141"/>
              <a:gd name="connsiteY73" fmla="*/ 1899604 h 1948542"/>
              <a:gd name="connsiteX74" fmla="*/ 1272507 w 1566141"/>
              <a:gd name="connsiteY74" fmla="*/ 1899604 h 1948542"/>
              <a:gd name="connsiteX75" fmla="*/ 1321446 w 1566141"/>
              <a:gd name="connsiteY75" fmla="*/ 1948543 h 1948542"/>
              <a:gd name="connsiteX76" fmla="*/ 1174584 w 1566141"/>
              <a:gd name="connsiteY76" fmla="*/ 1898476 h 1948542"/>
              <a:gd name="connsiteX77" fmla="*/ 1272462 w 1566141"/>
              <a:gd name="connsiteY77" fmla="*/ 1898476 h 1948542"/>
              <a:gd name="connsiteX78" fmla="*/ 1223523 w 1566141"/>
              <a:gd name="connsiteY78" fmla="*/ 1849537 h 1948542"/>
              <a:gd name="connsiteX79" fmla="*/ 1174584 w 1566141"/>
              <a:gd name="connsiteY79" fmla="*/ 1898476 h 1948542"/>
              <a:gd name="connsiteX80" fmla="*/ 1517202 w 1566141"/>
              <a:gd name="connsiteY80" fmla="*/ 1845793 h 1948542"/>
              <a:gd name="connsiteX81" fmla="*/ 1566141 w 1566141"/>
              <a:gd name="connsiteY81" fmla="*/ 1796854 h 1948542"/>
              <a:gd name="connsiteX82" fmla="*/ 1468263 w 1566141"/>
              <a:gd name="connsiteY82" fmla="*/ 1796854 h 1948542"/>
              <a:gd name="connsiteX83" fmla="*/ 1517202 w 1566141"/>
              <a:gd name="connsiteY83" fmla="*/ 1845793 h 1948542"/>
              <a:gd name="connsiteX84" fmla="*/ 1370385 w 1566141"/>
              <a:gd name="connsiteY84" fmla="*/ 1795727 h 1948542"/>
              <a:gd name="connsiteX85" fmla="*/ 1468263 w 1566141"/>
              <a:gd name="connsiteY85" fmla="*/ 1795727 h 1948542"/>
              <a:gd name="connsiteX86" fmla="*/ 1419324 w 1566141"/>
              <a:gd name="connsiteY86" fmla="*/ 1746787 h 1948542"/>
              <a:gd name="connsiteX87" fmla="*/ 1370385 w 1566141"/>
              <a:gd name="connsiteY87" fmla="*/ 1795727 h 1948542"/>
              <a:gd name="connsiteX88" fmla="*/ 1321446 w 1566141"/>
              <a:gd name="connsiteY88" fmla="*/ 1845793 h 1948542"/>
              <a:gd name="connsiteX89" fmla="*/ 1370385 w 1566141"/>
              <a:gd name="connsiteY89" fmla="*/ 1796854 h 1948542"/>
              <a:gd name="connsiteX90" fmla="*/ 1272507 w 1566141"/>
              <a:gd name="connsiteY90" fmla="*/ 1796854 h 1948542"/>
              <a:gd name="connsiteX91" fmla="*/ 1321446 w 1566141"/>
              <a:gd name="connsiteY91" fmla="*/ 1845793 h 1948542"/>
              <a:gd name="connsiteX92" fmla="*/ 1174584 w 1566141"/>
              <a:gd name="connsiteY92" fmla="*/ 1795727 h 1948542"/>
              <a:gd name="connsiteX93" fmla="*/ 1272462 w 1566141"/>
              <a:gd name="connsiteY93" fmla="*/ 1795727 h 1948542"/>
              <a:gd name="connsiteX94" fmla="*/ 1223523 w 1566141"/>
              <a:gd name="connsiteY94" fmla="*/ 1746787 h 1948542"/>
              <a:gd name="connsiteX95" fmla="*/ 1174584 w 1566141"/>
              <a:gd name="connsiteY95" fmla="*/ 1795727 h 1948542"/>
              <a:gd name="connsiteX96" fmla="*/ 1517202 w 1566141"/>
              <a:gd name="connsiteY96" fmla="*/ 1743044 h 1948542"/>
              <a:gd name="connsiteX97" fmla="*/ 1566141 w 1566141"/>
              <a:gd name="connsiteY97" fmla="*/ 1694105 h 1948542"/>
              <a:gd name="connsiteX98" fmla="*/ 1468263 w 1566141"/>
              <a:gd name="connsiteY98" fmla="*/ 1694105 h 1948542"/>
              <a:gd name="connsiteX99" fmla="*/ 1517202 w 1566141"/>
              <a:gd name="connsiteY99" fmla="*/ 1743044 h 1948542"/>
              <a:gd name="connsiteX100" fmla="*/ 1370385 w 1566141"/>
              <a:gd name="connsiteY100" fmla="*/ 1692977 h 1948542"/>
              <a:gd name="connsiteX101" fmla="*/ 1468263 w 1566141"/>
              <a:gd name="connsiteY101" fmla="*/ 1692977 h 1948542"/>
              <a:gd name="connsiteX102" fmla="*/ 1419324 w 1566141"/>
              <a:gd name="connsiteY102" fmla="*/ 1644038 h 1948542"/>
              <a:gd name="connsiteX103" fmla="*/ 1370385 w 1566141"/>
              <a:gd name="connsiteY103" fmla="*/ 1692977 h 1948542"/>
              <a:gd name="connsiteX104" fmla="*/ 1321446 w 1566141"/>
              <a:gd name="connsiteY104" fmla="*/ 1743044 h 1948542"/>
              <a:gd name="connsiteX105" fmla="*/ 1370385 w 1566141"/>
              <a:gd name="connsiteY105" fmla="*/ 1694105 h 1948542"/>
              <a:gd name="connsiteX106" fmla="*/ 1272507 w 1566141"/>
              <a:gd name="connsiteY106" fmla="*/ 1694105 h 1948542"/>
              <a:gd name="connsiteX107" fmla="*/ 1321446 w 1566141"/>
              <a:gd name="connsiteY107" fmla="*/ 1743044 h 1948542"/>
              <a:gd name="connsiteX108" fmla="*/ 1174584 w 1566141"/>
              <a:gd name="connsiteY108" fmla="*/ 1692977 h 1948542"/>
              <a:gd name="connsiteX109" fmla="*/ 1272462 w 1566141"/>
              <a:gd name="connsiteY109" fmla="*/ 1692977 h 1948542"/>
              <a:gd name="connsiteX110" fmla="*/ 1223523 w 1566141"/>
              <a:gd name="connsiteY110" fmla="*/ 1644038 h 1948542"/>
              <a:gd name="connsiteX111" fmla="*/ 1174584 w 1566141"/>
              <a:gd name="connsiteY111" fmla="*/ 1692977 h 1948542"/>
              <a:gd name="connsiteX112" fmla="*/ 1517202 w 1566141"/>
              <a:gd name="connsiteY112" fmla="*/ 1640294 h 1948542"/>
              <a:gd name="connsiteX113" fmla="*/ 1566141 w 1566141"/>
              <a:gd name="connsiteY113" fmla="*/ 1591355 h 1948542"/>
              <a:gd name="connsiteX114" fmla="*/ 1468263 w 1566141"/>
              <a:gd name="connsiteY114" fmla="*/ 1591355 h 1948542"/>
              <a:gd name="connsiteX115" fmla="*/ 1517202 w 1566141"/>
              <a:gd name="connsiteY115" fmla="*/ 1640294 h 1948542"/>
              <a:gd name="connsiteX116" fmla="*/ 1370385 w 1566141"/>
              <a:gd name="connsiteY116" fmla="*/ 1590228 h 1948542"/>
              <a:gd name="connsiteX117" fmla="*/ 1468263 w 1566141"/>
              <a:gd name="connsiteY117" fmla="*/ 1590228 h 1948542"/>
              <a:gd name="connsiteX118" fmla="*/ 1419324 w 1566141"/>
              <a:gd name="connsiteY118" fmla="*/ 1541288 h 1948542"/>
              <a:gd name="connsiteX119" fmla="*/ 1370385 w 1566141"/>
              <a:gd name="connsiteY119" fmla="*/ 1590228 h 1948542"/>
              <a:gd name="connsiteX120" fmla="*/ 1321446 w 1566141"/>
              <a:gd name="connsiteY120" fmla="*/ 1640294 h 1948542"/>
              <a:gd name="connsiteX121" fmla="*/ 1370385 w 1566141"/>
              <a:gd name="connsiteY121" fmla="*/ 1591355 h 1948542"/>
              <a:gd name="connsiteX122" fmla="*/ 1272507 w 1566141"/>
              <a:gd name="connsiteY122" fmla="*/ 1591355 h 1948542"/>
              <a:gd name="connsiteX123" fmla="*/ 1321446 w 1566141"/>
              <a:gd name="connsiteY123" fmla="*/ 1640294 h 1948542"/>
              <a:gd name="connsiteX124" fmla="*/ 1174584 w 1566141"/>
              <a:gd name="connsiteY124" fmla="*/ 1590228 h 1948542"/>
              <a:gd name="connsiteX125" fmla="*/ 1272462 w 1566141"/>
              <a:gd name="connsiteY125" fmla="*/ 1590228 h 1948542"/>
              <a:gd name="connsiteX126" fmla="*/ 1223523 w 1566141"/>
              <a:gd name="connsiteY126" fmla="*/ 1541288 h 1948542"/>
              <a:gd name="connsiteX127" fmla="*/ 1174584 w 1566141"/>
              <a:gd name="connsiteY127" fmla="*/ 1590228 h 1948542"/>
              <a:gd name="connsiteX128" fmla="*/ 1517202 w 1566141"/>
              <a:gd name="connsiteY128" fmla="*/ 1537545 h 1948542"/>
              <a:gd name="connsiteX129" fmla="*/ 1566141 w 1566141"/>
              <a:gd name="connsiteY129" fmla="*/ 1488606 h 1948542"/>
              <a:gd name="connsiteX130" fmla="*/ 1468263 w 1566141"/>
              <a:gd name="connsiteY130" fmla="*/ 1488606 h 1948542"/>
              <a:gd name="connsiteX131" fmla="*/ 1517202 w 1566141"/>
              <a:gd name="connsiteY131" fmla="*/ 1537545 h 1948542"/>
              <a:gd name="connsiteX132" fmla="*/ 1370385 w 1566141"/>
              <a:gd name="connsiteY132" fmla="*/ 1487478 h 1948542"/>
              <a:gd name="connsiteX133" fmla="*/ 1468263 w 1566141"/>
              <a:gd name="connsiteY133" fmla="*/ 1487478 h 1948542"/>
              <a:gd name="connsiteX134" fmla="*/ 1419324 w 1566141"/>
              <a:gd name="connsiteY134" fmla="*/ 1438539 h 1948542"/>
              <a:gd name="connsiteX135" fmla="*/ 1370385 w 1566141"/>
              <a:gd name="connsiteY135" fmla="*/ 1487478 h 1948542"/>
              <a:gd name="connsiteX136" fmla="*/ 1321446 w 1566141"/>
              <a:gd name="connsiteY136" fmla="*/ 1537545 h 1948542"/>
              <a:gd name="connsiteX137" fmla="*/ 1370385 w 1566141"/>
              <a:gd name="connsiteY137" fmla="*/ 1488606 h 1948542"/>
              <a:gd name="connsiteX138" fmla="*/ 1272507 w 1566141"/>
              <a:gd name="connsiteY138" fmla="*/ 1488606 h 1948542"/>
              <a:gd name="connsiteX139" fmla="*/ 1321446 w 1566141"/>
              <a:gd name="connsiteY139" fmla="*/ 1537545 h 1948542"/>
              <a:gd name="connsiteX140" fmla="*/ 1174584 w 1566141"/>
              <a:gd name="connsiteY140" fmla="*/ 1487478 h 1948542"/>
              <a:gd name="connsiteX141" fmla="*/ 1272462 w 1566141"/>
              <a:gd name="connsiteY141" fmla="*/ 1487478 h 1948542"/>
              <a:gd name="connsiteX142" fmla="*/ 1223523 w 1566141"/>
              <a:gd name="connsiteY142" fmla="*/ 1438539 h 1948542"/>
              <a:gd name="connsiteX143" fmla="*/ 1174584 w 1566141"/>
              <a:gd name="connsiteY143" fmla="*/ 1487478 h 1948542"/>
              <a:gd name="connsiteX144" fmla="*/ 1517202 w 1566141"/>
              <a:gd name="connsiteY144" fmla="*/ 1434795 h 1948542"/>
              <a:gd name="connsiteX145" fmla="*/ 1566141 w 1566141"/>
              <a:gd name="connsiteY145" fmla="*/ 1385856 h 1948542"/>
              <a:gd name="connsiteX146" fmla="*/ 1468263 w 1566141"/>
              <a:gd name="connsiteY146" fmla="*/ 1385856 h 1948542"/>
              <a:gd name="connsiteX147" fmla="*/ 1517202 w 1566141"/>
              <a:gd name="connsiteY147" fmla="*/ 1434795 h 1948542"/>
              <a:gd name="connsiteX148" fmla="*/ 1370385 w 1566141"/>
              <a:gd name="connsiteY148" fmla="*/ 1384728 h 1948542"/>
              <a:gd name="connsiteX149" fmla="*/ 1468263 w 1566141"/>
              <a:gd name="connsiteY149" fmla="*/ 1384728 h 1948542"/>
              <a:gd name="connsiteX150" fmla="*/ 1419324 w 1566141"/>
              <a:gd name="connsiteY150" fmla="*/ 1335789 h 1948542"/>
              <a:gd name="connsiteX151" fmla="*/ 1370385 w 1566141"/>
              <a:gd name="connsiteY151" fmla="*/ 1384728 h 1948542"/>
              <a:gd name="connsiteX152" fmla="*/ 1321446 w 1566141"/>
              <a:gd name="connsiteY152" fmla="*/ 1434795 h 1948542"/>
              <a:gd name="connsiteX153" fmla="*/ 1370385 w 1566141"/>
              <a:gd name="connsiteY153" fmla="*/ 1385856 h 1948542"/>
              <a:gd name="connsiteX154" fmla="*/ 1272507 w 1566141"/>
              <a:gd name="connsiteY154" fmla="*/ 1385856 h 1948542"/>
              <a:gd name="connsiteX155" fmla="*/ 1321446 w 1566141"/>
              <a:gd name="connsiteY155" fmla="*/ 1434795 h 1948542"/>
              <a:gd name="connsiteX156" fmla="*/ 1174584 w 1566141"/>
              <a:gd name="connsiteY156" fmla="*/ 1384728 h 1948542"/>
              <a:gd name="connsiteX157" fmla="*/ 1272462 w 1566141"/>
              <a:gd name="connsiteY157" fmla="*/ 1384728 h 1948542"/>
              <a:gd name="connsiteX158" fmla="*/ 1223523 w 1566141"/>
              <a:gd name="connsiteY158" fmla="*/ 1335789 h 1948542"/>
              <a:gd name="connsiteX159" fmla="*/ 1174584 w 1566141"/>
              <a:gd name="connsiteY159" fmla="*/ 1384728 h 1948542"/>
              <a:gd name="connsiteX160" fmla="*/ 1517202 w 1566141"/>
              <a:gd name="connsiteY160" fmla="*/ 1332046 h 1948542"/>
              <a:gd name="connsiteX161" fmla="*/ 1566141 w 1566141"/>
              <a:gd name="connsiteY161" fmla="*/ 1283107 h 1948542"/>
              <a:gd name="connsiteX162" fmla="*/ 1468263 w 1566141"/>
              <a:gd name="connsiteY162" fmla="*/ 1283107 h 1948542"/>
              <a:gd name="connsiteX163" fmla="*/ 1517202 w 1566141"/>
              <a:gd name="connsiteY163" fmla="*/ 1332046 h 1948542"/>
              <a:gd name="connsiteX164" fmla="*/ 1370385 w 1566141"/>
              <a:gd name="connsiteY164" fmla="*/ 1281934 h 1948542"/>
              <a:gd name="connsiteX165" fmla="*/ 1468263 w 1566141"/>
              <a:gd name="connsiteY165" fmla="*/ 1281934 h 1948542"/>
              <a:gd name="connsiteX166" fmla="*/ 1419324 w 1566141"/>
              <a:gd name="connsiteY166" fmla="*/ 1232995 h 1948542"/>
              <a:gd name="connsiteX167" fmla="*/ 1370385 w 1566141"/>
              <a:gd name="connsiteY167" fmla="*/ 1281934 h 1948542"/>
              <a:gd name="connsiteX168" fmla="*/ 1321446 w 1566141"/>
              <a:gd name="connsiteY168" fmla="*/ 1332046 h 1948542"/>
              <a:gd name="connsiteX169" fmla="*/ 1370385 w 1566141"/>
              <a:gd name="connsiteY169" fmla="*/ 1283107 h 1948542"/>
              <a:gd name="connsiteX170" fmla="*/ 1272507 w 1566141"/>
              <a:gd name="connsiteY170" fmla="*/ 1283107 h 1948542"/>
              <a:gd name="connsiteX171" fmla="*/ 1321446 w 1566141"/>
              <a:gd name="connsiteY171" fmla="*/ 1332046 h 1948542"/>
              <a:gd name="connsiteX172" fmla="*/ 1174584 w 1566141"/>
              <a:gd name="connsiteY172" fmla="*/ 1281934 h 1948542"/>
              <a:gd name="connsiteX173" fmla="*/ 1272462 w 1566141"/>
              <a:gd name="connsiteY173" fmla="*/ 1281934 h 1948542"/>
              <a:gd name="connsiteX174" fmla="*/ 1223523 w 1566141"/>
              <a:gd name="connsiteY174" fmla="*/ 1232995 h 1948542"/>
              <a:gd name="connsiteX175" fmla="*/ 1174584 w 1566141"/>
              <a:gd name="connsiteY175" fmla="*/ 1281934 h 1948542"/>
              <a:gd name="connsiteX176" fmla="*/ 1517202 w 1566141"/>
              <a:gd name="connsiteY176" fmla="*/ 1229296 h 1948542"/>
              <a:gd name="connsiteX177" fmla="*/ 1566141 w 1566141"/>
              <a:gd name="connsiteY177" fmla="*/ 1180357 h 1948542"/>
              <a:gd name="connsiteX178" fmla="*/ 1468263 w 1566141"/>
              <a:gd name="connsiteY178" fmla="*/ 1180357 h 1948542"/>
              <a:gd name="connsiteX179" fmla="*/ 1517202 w 1566141"/>
              <a:gd name="connsiteY179" fmla="*/ 1229296 h 1948542"/>
              <a:gd name="connsiteX180" fmla="*/ 1370385 w 1566141"/>
              <a:gd name="connsiteY180" fmla="*/ 1179184 h 1948542"/>
              <a:gd name="connsiteX181" fmla="*/ 1468263 w 1566141"/>
              <a:gd name="connsiteY181" fmla="*/ 1179184 h 1948542"/>
              <a:gd name="connsiteX182" fmla="*/ 1419324 w 1566141"/>
              <a:gd name="connsiteY182" fmla="*/ 1130245 h 1948542"/>
              <a:gd name="connsiteX183" fmla="*/ 1370385 w 1566141"/>
              <a:gd name="connsiteY183" fmla="*/ 1179184 h 1948542"/>
              <a:gd name="connsiteX184" fmla="*/ 1321446 w 1566141"/>
              <a:gd name="connsiteY184" fmla="*/ 1229296 h 1948542"/>
              <a:gd name="connsiteX185" fmla="*/ 1370385 w 1566141"/>
              <a:gd name="connsiteY185" fmla="*/ 1180357 h 1948542"/>
              <a:gd name="connsiteX186" fmla="*/ 1272507 w 1566141"/>
              <a:gd name="connsiteY186" fmla="*/ 1180357 h 1948542"/>
              <a:gd name="connsiteX187" fmla="*/ 1321446 w 1566141"/>
              <a:gd name="connsiteY187" fmla="*/ 1229296 h 1948542"/>
              <a:gd name="connsiteX188" fmla="*/ 1174584 w 1566141"/>
              <a:gd name="connsiteY188" fmla="*/ 1179184 h 1948542"/>
              <a:gd name="connsiteX189" fmla="*/ 1272462 w 1566141"/>
              <a:gd name="connsiteY189" fmla="*/ 1179184 h 1948542"/>
              <a:gd name="connsiteX190" fmla="*/ 1223523 w 1566141"/>
              <a:gd name="connsiteY190" fmla="*/ 1130245 h 1948542"/>
              <a:gd name="connsiteX191" fmla="*/ 1174584 w 1566141"/>
              <a:gd name="connsiteY191" fmla="*/ 1179184 h 1948542"/>
              <a:gd name="connsiteX192" fmla="*/ 1517202 w 1566141"/>
              <a:gd name="connsiteY192" fmla="*/ 715548 h 1948542"/>
              <a:gd name="connsiteX193" fmla="*/ 1566141 w 1566141"/>
              <a:gd name="connsiteY193" fmla="*/ 666609 h 1948542"/>
              <a:gd name="connsiteX194" fmla="*/ 1468263 w 1566141"/>
              <a:gd name="connsiteY194" fmla="*/ 666609 h 1948542"/>
              <a:gd name="connsiteX195" fmla="*/ 1517202 w 1566141"/>
              <a:gd name="connsiteY195" fmla="*/ 715548 h 1948542"/>
              <a:gd name="connsiteX196" fmla="*/ 1370385 w 1566141"/>
              <a:gd name="connsiteY196" fmla="*/ 665436 h 1948542"/>
              <a:gd name="connsiteX197" fmla="*/ 1468263 w 1566141"/>
              <a:gd name="connsiteY197" fmla="*/ 665436 h 1948542"/>
              <a:gd name="connsiteX198" fmla="*/ 1419324 w 1566141"/>
              <a:gd name="connsiteY198" fmla="*/ 616497 h 1948542"/>
              <a:gd name="connsiteX199" fmla="*/ 1370385 w 1566141"/>
              <a:gd name="connsiteY199" fmla="*/ 665436 h 1948542"/>
              <a:gd name="connsiteX200" fmla="*/ 1321446 w 1566141"/>
              <a:gd name="connsiteY200" fmla="*/ 715548 h 1948542"/>
              <a:gd name="connsiteX201" fmla="*/ 1370385 w 1566141"/>
              <a:gd name="connsiteY201" fmla="*/ 666609 h 1948542"/>
              <a:gd name="connsiteX202" fmla="*/ 1272507 w 1566141"/>
              <a:gd name="connsiteY202" fmla="*/ 666609 h 1948542"/>
              <a:gd name="connsiteX203" fmla="*/ 1321446 w 1566141"/>
              <a:gd name="connsiteY203" fmla="*/ 715548 h 1948542"/>
              <a:gd name="connsiteX204" fmla="*/ 1174584 w 1566141"/>
              <a:gd name="connsiteY204" fmla="*/ 665436 h 1948542"/>
              <a:gd name="connsiteX205" fmla="*/ 1272462 w 1566141"/>
              <a:gd name="connsiteY205" fmla="*/ 665436 h 1948542"/>
              <a:gd name="connsiteX206" fmla="*/ 1223523 w 1566141"/>
              <a:gd name="connsiteY206" fmla="*/ 616497 h 1948542"/>
              <a:gd name="connsiteX207" fmla="*/ 1174584 w 1566141"/>
              <a:gd name="connsiteY207" fmla="*/ 665436 h 1948542"/>
              <a:gd name="connsiteX208" fmla="*/ 1517202 w 1566141"/>
              <a:gd name="connsiteY208" fmla="*/ 612799 h 1948542"/>
              <a:gd name="connsiteX209" fmla="*/ 1566141 w 1566141"/>
              <a:gd name="connsiteY209" fmla="*/ 563860 h 1948542"/>
              <a:gd name="connsiteX210" fmla="*/ 1468263 w 1566141"/>
              <a:gd name="connsiteY210" fmla="*/ 563860 h 1948542"/>
              <a:gd name="connsiteX211" fmla="*/ 1517202 w 1566141"/>
              <a:gd name="connsiteY211" fmla="*/ 612799 h 1948542"/>
              <a:gd name="connsiteX212" fmla="*/ 1370385 w 1566141"/>
              <a:gd name="connsiteY212" fmla="*/ 562687 h 1948542"/>
              <a:gd name="connsiteX213" fmla="*/ 1468263 w 1566141"/>
              <a:gd name="connsiteY213" fmla="*/ 562687 h 1948542"/>
              <a:gd name="connsiteX214" fmla="*/ 1419324 w 1566141"/>
              <a:gd name="connsiteY214" fmla="*/ 513748 h 1948542"/>
              <a:gd name="connsiteX215" fmla="*/ 1370385 w 1566141"/>
              <a:gd name="connsiteY215" fmla="*/ 562687 h 1948542"/>
              <a:gd name="connsiteX216" fmla="*/ 1321446 w 1566141"/>
              <a:gd name="connsiteY216" fmla="*/ 612799 h 1948542"/>
              <a:gd name="connsiteX217" fmla="*/ 1370385 w 1566141"/>
              <a:gd name="connsiteY217" fmla="*/ 563860 h 1948542"/>
              <a:gd name="connsiteX218" fmla="*/ 1272507 w 1566141"/>
              <a:gd name="connsiteY218" fmla="*/ 563860 h 1948542"/>
              <a:gd name="connsiteX219" fmla="*/ 1321446 w 1566141"/>
              <a:gd name="connsiteY219" fmla="*/ 612799 h 1948542"/>
              <a:gd name="connsiteX220" fmla="*/ 1174584 w 1566141"/>
              <a:gd name="connsiteY220" fmla="*/ 562687 h 1948542"/>
              <a:gd name="connsiteX221" fmla="*/ 1272462 w 1566141"/>
              <a:gd name="connsiteY221" fmla="*/ 562687 h 1948542"/>
              <a:gd name="connsiteX222" fmla="*/ 1223523 w 1566141"/>
              <a:gd name="connsiteY222" fmla="*/ 513748 h 1948542"/>
              <a:gd name="connsiteX223" fmla="*/ 1174584 w 1566141"/>
              <a:gd name="connsiteY223" fmla="*/ 562687 h 1948542"/>
              <a:gd name="connsiteX224" fmla="*/ 1517202 w 1566141"/>
              <a:gd name="connsiteY224" fmla="*/ 510049 h 1948542"/>
              <a:gd name="connsiteX225" fmla="*/ 1566141 w 1566141"/>
              <a:gd name="connsiteY225" fmla="*/ 461110 h 1948542"/>
              <a:gd name="connsiteX226" fmla="*/ 1468263 w 1566141"/>
              <a:gd name="connsiteY226" fmla="*/ 461110 h 1948542"/>
              <a:gd name="connsiteX227" fmla="*/ 1517202 w 1566141"/>
              <a:gd name="connsiteY227" fmla="*/ 510049 h 1948542"/>
              <a:gd name="connsiteX228" fmla="*/ 1370385 w 1566141"/>
              <a:gd name="connsiteY228" fmla="*/ 459937 h 1948542"/>
              <a:gd name="connsiteX229" fmla="*/ 1468263 w 1566141"/>
              <a:gd name="connsiteY229" fmla="*/ 459937 h 1948542"/>
              <a:gd name="connsiteX230" fmla="*/ 1419324 w 1566141"/>
              <a:gd name="connsiteY230" fmla="*/ 410998 h 1948542"/>
              <a:gd name="connsiteX231" fmla="*/ 1370385 w 1566141"/>
              <a:gd name="connsiteY231" fmla="*/ 459937 h 1948542"/>
              <a:gd name="connsiteX232" fmla="*/ 1321446 w 1566141"/>
              <a:gd name="connsiteY232" fmla="*/ 510049 h 1948542"/>
              <a:gd name="connsiteX233" fmla="*/ 1370385 w 1566141"/>
              <a:gd name="connsiteY233" fmla="*/ 461110 h 1948542"/>
              <a:gd name="connsiteX234" fmla="*/ 1272507 w 1566141"/>
              <a:gd name="connsiteY234" fmla="*/ 461110 h 1948542"/>
              <a:gd name="connsiteX235" fmla="*/ 1321446 w 1566141"/>
              <a:gd name="connsiteY235" fmla="*/ 510049 h 1948542"/>
              <a:gd name="connsiteX236" fmla="*/ 1174584 w 1566141"/>
              <a:gd name="connsiteY236" fmla="*/ 459937 h 1948542"/>
              <a:gd name="connsiteX237" fmla="*/ 1272462 w 1566141"/>
              <a:gd name="connsiteY237" fmla="*/ 459937 h 1948542"/>
              <a:gd name="connsiteX238" fmla="*/ 1223523 w 1566141"/>
              <a:gd name="connsiteY238" fmla="*/ 410998 h 1948542"/>
              <a:gd name="connsiteX239" fmla="*/ 1174584 w 1566141"/>
              <a:gd name="connsiteY239" fmla="*/ 459937 h 1948542"/>
              <a:gd name="connsiteX240" fmla="*/ 1517202 w 1566141"/>
              <a:gd name="connsiteY240" fmla="*/ 407254 h 1948542"/>
              <a:gd name="connsiteX241" fmla="*/ 1566141 w 1566141"/>
              <a:gd name="connsiteY241" fmla="*/ 358315 h 1948542"/>
              <a:gd name="connsiteX242" fmla="*/ 1468263 w 1566141"/>
              <a:gd name="connsiteY242" fmla="*/ 358315 h 1948542"/>
              <a:gd name="connsiteX243" fmla="*/ 1517202 w 1566141"/>
              <a:gd name="connsiteY243" fmla="*/ 407254 h 1948542"/>
              <a:gd name="connsiteX244" fmla="*/ 1370385 w 1566141"/>
              <a:gd name="connsiteY244" fmla="*/ 357188 h 1948542"/>
              <a:gd name="connsiteX245" fmla="*/ 1468263 w 1566141"/>
              <a:gd name="connsiteY245" fmla="*/ 357188 h 1948542"/>
              <a:gd name="connsiteX246" fmla="*/ 1419324 w 1566141"/>
              <a:gd name="connsiteY246" fmla="*/ 308249 h 1948542"/>
              <a:gd name="connsiteX247" fmla="*/ 1370385 w 1566141"/>
              <a:gd name="connsiteY247" fmla="*/ 357188 h 1948542"/>
              <a:gd name="connsiteX248" fmla="*/ 1321446 w 1566141"/>
              <a:gd name="connsiteY248" fmla="*/ 407254 h 1948542"/>
              <a:gd name="connsiteX249" fmla="*/ 1370385 w 1566141"/>
              <a:gd name="connsiteY249" fmla="*/ 358315 h 1948542"/>
              <a:gd name="connsiteX250" fmla="*/ 1272507 w 1566141"/>
              <a:gd name="connsiteY250" fmla="*/ 358315 h 1948542"/>
              <a:gd name="connsiteX251" fmla="*/ 1321446 w 1566141"/>
              <a:gd name="connsiteY251" fmla="*/ 407254 h 1948542"/>
              <a:gd name="connsiteX252" fmla="*/ 1174584 w 1566141"/>
              <a:gd name="connsiteY252" fmla="*/ 357188 h 1948542"/>
              <a:gd name="connsiteX253" fmla="*/ 1272462 w 1566141"/>
              <a:gd name="connsiteY253" fmla="*/ 357188 h 1948542"/>
              <a:gd name="connsiteX254" fmla="*/ 1223523 w 1566141"/>
              <a:gd name="connsiteY254" fmla="*/ 308249 h 1948542"/>
              <a:gd name="connsiteX255" fmla="*/ 1174584 w 1566141"/>
              <a:gd name="connsiteY255" fmla="*/ 357188 h 1948542"/>
              <a:gd name="connsiteX256" fmla="*/ 1517202 w 1566141"/>
              <a:gd name="connsiteY256" fmla="*/ 304505 h 1948542"/>
              <a:gd name="connsiteX257" fmla="*/ 1566141 w 1566141"/>
              <a:gd name="connsiteY257" fmla="*/ 255566 h 1948542"/>
              <a:gd name="connsiteX258" fmla="*/ 1468263 w 1566141"/>
              <a:gd name="connsiteY258" fmla="*/ 255566 h 1948542"/>
              <a:gd name="connsiteX259" fmla="*/ 1517202 w 1566141"/>
              <a:gd name="connsiteY259" fmla="*/ 304505 h 1948542"/>
              <a:gd name="connsiteX260" fmla="*/ 1370385 w 1566141"/>
              <a:gd name="connsiteY260" fmla="*/ 254438 h 1948542"/>
              <a:gd name="connsiteX261" fmla="*/ 1468263 w 1566141"/>
              <a:gd name="connsiteY261" fmla="*/ 254438 h 1948542"/>
              <a:gd name="connsiteX262" fmla="*/ 1419324 w 1566141"/>
              <a:gd name="connsiteY262" fmla="*/ 205499 h 1948542"/>
              <a:gd name="connsiteX263" fmla="*/ 1370385 w 1566141"/>
              <a:gd name="connsiteY263" fmla="*/ 254438 h 1948542"/>
              <a:gd name="connsiteX264" fmla="*/ 1321446 w 1566141"/>
              <a:gd name="connsiteY264" fmla="*/ 304505 h 1948542"/>
              <a:gd name="connsiteX265" fmla="*/ 1370385 w 1566141"/>
              <a:gd name="connsiteY265" fmla="*/ 255566 h 1948542"/>
              <a:gd name="connsiteX266" fmla="*/ 1272507 w 1566141"/>
              <a:gd name="connsiteY266" fmla="*/ 255566 h 1948542"/>
              <a:gd name="connsiteX267" fmla="*/ 1321446 w 1566141"/>
              <a:gd name="connsiteY267" fmla="*/ 304505 h 1948542"/>
              <a:gd name="connsiteX268" fmla="*/ 1174584 w 1566141"/>
              <a:gd name="connsiteY268" fmla="*/ 254438 h 1948542"/>
              <a:gd name="connsiteX269" fmla="*/ 1272462 w 1566141"/>
              <a:gd name="connsiteY269" fmla="*/ 254438 h 1948542"/>
              <a:gd name="connsiteX270" fmla="*/ 1223523 w 1566141"/>
              <a:gd name="connsiteY270" fmla="*/ 205499 h 1948542"/>
              <a:gd name="connsiteX271" fmla="*/ 1174584 w 1566141"/>
              <a:gd name="connsiteY271" fmla="*/ 254438 h 1948542"/>
              <a:gd name="connsiteX272" fmla="*/ 1517202 w 1566141"/>
              <a:gd name="connsiteY272" fmla="*/ 201755 h 1948542"/>
              <a:gd name="connsiteX273" fmla="*/ 1566141 w 1566141"/>
              <a:gd name="connsiteY273" fmla="*/ 152816 h 1948542"/>
              <a:gd name="connsiteX274" fmla="*/ 1468263 w 1566141"/>
              <a:gd name="connsiteY274" fmla="*/ 152816 h 1948542"/>
              <a:gd name="connsiteX275" fmla="*/ 1517202 w 1566141"/>
              <a:gd name="connsiteY275" fmla="*/ 201755 h 1948542"/>
              <a:gd name="connsiteX276" fmla="*/ 1370385 w 1566141"/>
              <a:gd name="connsiteY276" fmla="*/ 151689 h 1948542"/>
              <a:gd name="connsiteX277" fmla="*/ 1468263 w 1566141"/>
              <a:gd name="connsiteY277" fmla="*/ 151689 h 1948542"/>
              <a:gd name="connsiteX278" fmla="*/ 1419324 w 1566141"/>
              <a:gd name="connsiteY278" fmla="*/ 102750 h 1948542"/>
              <a:gd name="connsiteX279" fmla="*/ 1370385 w 1566141"/>
              <a:gd name="connsiteY279" fmla="*/ 151689 h 1948542"/>
              <a:gd name="connsiteX280" fmla="*/ 1321446 w 1566141"/>
              <a:gd name="connsiteY280" fmla="*/ 201755 h 1948542"/>
              <a:gd name="connsiteX281" fmla="*/ 1370385 w 1566141"/>
              <a:gd name="connsiteY281" fmla="*/ 152816 h 1948542"/>
              <a:gd name="connsiteX282" fmla="*/ 1272507 w 1566141"/>
              <a:gd name="connsiteY282" fmla="*/ 152816 h 1948542"/>
              <a:gd name="connsiteX283" fmla="*/ 1321446 w 1566141"/>
              <a:gd name="connsiteY283" fmla="*/ 201755 h 1948542"/>
              <a:gd name="connsiteX284" fmla="*/ 1174584 w 1566141"/>
              <a:gd name="connsiteY284" fmla="*/ 151689 h 1948542"/>
              <a:gd name="connsiteX285" fmla="*/ 1272462 w 1566141"/>
              <a:gd name="connsiteY285" fmla="*/ 151689 h 1948542"/>
              <a:gd name="connsiteX286" fmla="*/ 1223523 w 1566141"/>
              <a:gd name="connsiteY286" fmla="*/ 102750 h 1948542"/>
              <a:gd name="connsiteX287" fmla="*/ 1174584 w 1566141"/>
              <a:gd name="connsiteY287" fmla="*/ 151689 h 1948542"/>
              <a:gd name="connsiteX288" fmla="*/ 1517202 w 1566141"/>
              <a:gd name="connsiteY288" fmla="*/ 99006 h 1948542"/>
              <a:gd name="connsiteX289" fmla="*/ 1566141 w 1566141"/>
              <a:gd name="connsiteY289" fmla="*/ 50067 h 1948542"/>
              <a:gd name="connsiteX290" fmla="*/ 1468263 w 1566141"/>
              <a:gd name="connsiteY290" fmla="*/ 50067 h 1948542"/>
              <a:gd name="connsiteX291" fmla="*/ 1517202 w 1566141"/>
              <a:gd name="connsiteY291" fmla="*/ 99006 h 1948542"/>
              <a:gd name="connsiteX292" fmla="*/ 1370385 w 1566141"/>
              <a:gd name="connsiteY292" fmla="*/ 48939 h 1948542"/>
              <a:gd name="connsiteX293" fmla="*/ 1468263 w 1566141"/>
              <a:gd name="connsiteY293" fmla="*/ 48939 h 1948542"/>
              <a:gd name="connsiteX294" fmla="*/ 1419324 w 1566141"/>
              <a:gd name="connsiteY294" fmla="*/ 0 h 1948542"/>
              <a:gd name="connsiteX295" fmla="*/ 1370385 w 1566141"/>
              <a:gd name="connsiteY295" fmla="*/ 48939 h 1948542"/>
              <a:gd name="connsiteX296" fmla="*/ 1321446 w 1566141"/>
              <a:gd name="connsiteY296" fmla="*/ 99006 h 1948542"/>
              <a:gd name="connsiteX297" fmla="*/ 1370385 w 1566141"/>
              <a:gd name="connsiteY297" fmla="*/ 50067 h 1948542"/>
              <a:gd name="connsiteX298" fmla="*/ 1272507 w 1566141"/>
              <a:gd name="connsiteY298" fmla="*/ 50067 h 1948542"/>
              <a:gd name="connsiteX299" fmla="*/ 1321446 w 1566141"/>
              <a:gd name="connsiteY299" fmla="*/ 99006 h 1948542"/>
              <a:gd name="connsiteX300" fmla="*/ 1174584 w 1566141"/>
              <a:gd name="connsiteY300" fmla="*/ 48939 h 1948542"/>
              <a:gd name="connsiteX301" fmla="*/ 1272462 w 1566141"/>
              <a:gd name="connsiteY301" fmla="*/ 48939 h 1948542"/>
              <a:gd name="connsiteX302" fmla="*/ 1223523 w 1566141"/>
              <a:gd name="connsiteY302" fmla="*/ 0 h 1948542"/>
              <a:gd name="connsiteX303" fmla="*/ 1174584 w 1566141"/>
              <a:gd name="connsiteY303" fmla="*/ 48939 h 1948542"/>
              <a:gd name="connsiteX304" fmla="*/ 1125645 w 1566141"/>
              <a:gd name="connsiteY304" fmla="*/ 1126547 h 1948542"/>
              <a:gd name="connsiteX305" fmla="*/ 1174584 w 1566141"/>
              <a:gd name="connsiteY305" fmla="*/ 1077607 h 1948542"/>
              <a:gd name="connsiteX306" fmla="*/ 1076705 w 1566141"/>
              <a:gd name="connsiteY306" fmla="*/ 1077607 h 1948542"/>
              <a:gd name="connsiteX307" fmla="*/ 1125645 w 1566141"/>
              <a:gd name="connsiteY307" fmla="*/ 1126547 h 1948542"/>
              <a:gd name="connsiteX308" fmla="*/ 978827 w 1566141"/>
              <a:gd name="connsiteY308" fmla="*/ 1076435 h 1948542"/>
              <a:gd name="connsiteX309" fmla="*/ 1076705 w 1566141"/>
              <a:gd name="connsiteY309" fmla="*/ 1076435 h 1948542"/>
              <a:gd name="connsiteX310" fmla="*/ 1027766 w 1566141"/>
              <a:gd name="connsiteY310" fmla="*/ 1027495 h 1948542"/>
              <a:gd name="connsiteX311" fmla="*/ 978827 w 1566141"/>
              <a:gd name="connsiteY311" fmla="*/ 1076435 h 1948542"/>
              <a:gd name="connsiteX312" fmla="*/ 929888 w 1566141"/>
              <a:gd name="connsiteY312" fmla="*/ 1126547 h 1948542"/>
              <a:gd name="connsiteX313" fmla="*/ 978827 w 1566141"/>
              <a:gd name="connsiteY313" fmla="*/ 1077607 h 1948542"/>
              <a:gd name="connsiteX314" fmla="*/ 880949 w 1566141"/>
              <a:gd name="connsiteY314" fmla="*/ 1077607 h 1948542"/>
              <a:gd name="connsiteX315" fmla="*/ 929888 w 1566141"/>
              <a:gd name="connsiteY315" fmla="*/ 1126547 h 1948542"/>
              <a:gd name="connsiteX316" fmla="*/ 783071 w 1566141"/>
              <a:gd name="connsiteY316" fmla="*/ 1076435 h 1948542"/>
              <a:gd name="connsiteX317" fmla="*/ 880949 w 1566141"/>
              <a:gd name="connsiteY317" fmla="*/ 1076435 h 1948542"/>
              <a:gd name="connsiteX318" fmla="*/ 832010 w 1566141"/>
              <a:gd name="connsiteY318" fmla="*/ 1027495 h 1948542"/>
              <a:gd name="connsiteX319" fmla="*/ 783071 w 1566141"/>
              <a:gd name="connsiteY319" fmla="*/ 1076435 h 1948542"/>
              <a:gd name="connsiteX320" fmla="*/ 1125645 w 1566141"/>
              <a:gd name="connsiteY320" fmla="*/ 1023797 h 1948542"/>
              <a:gd name="connsiteX321" fmla="*/ 1174584 w 1566141"/>
              <a:gd name="connsiteY321" fmla="*/ 974858 h 1948542"/>
              <a:gd name="connsiteX322" fmla="*/ 1076705 w 1566141"/>
              <a:gd name="connsiteY322" fmla="*/ 974858 h 1948542"/>
              <a:gd name="connsiteX323" fmla="*/ 1125645 w 1566141"/>
              <a:gd name="connsiteY323" fmla="*/ 1023797 h 1948542"/>
              <a:gd name="connsiteX324" fmla="*/ 978827 w 1566141"/>
              <a:gd name="connsiteY324" fmla="*/ 973685 h 1948542"/>
              <a:gd name="connsiteX325" fmla="*/ 1076705 w 1566141"/>
              <a:gd name="connsiteY325" fmla="*/ 973685 h 1948542"/>
              <a:gd name="connsiteX326" fmla="*/ 1027766 w 1566141"/>
              <a:gd name="connsiteY326" fmla="*/ 924746 h 1948542"/>
              <a:gd name="connsiteX327" fmla="*/ 978827 w 1566141"/>
              <a:gd name="connsiteY327" fmla="*/ 973685 h 1948542"/>
              <a:gd name="connsiteX328" fmla="*/ 929888 w 1566141"/>
              <a:gd name="connsiteY328" fmla="*/ 1023797 h 1948542"/>
              <a:gd name="connsiteX329" fmla="*/ 978827 w 1566141"/>
              <a:gd name="connsiteY329" fmla="*/ 974858 h 1948542"/>
              <a:gd name="connsiteX330" fmla="*/ 880949 w 1566141"/>
              <a:gd name="connsiteY330" fmla="*/ 974858 h 1948542"/>
              <a:gd name="connsiteX331" fmla="*/ 929888 w 1566141"/>
              <a:gd name="connsiteY331" fmla="*/ 1023797 h 1948542"/>
              <a:gd name="connsiteX332" fmla="*/ 783071 w 1566141"/>
              <a:gd name="connsiteY332" fmla="*/ 973685 h 1948542"/>
              <a:gd name="connsiteX333" fmla="*/ 880949 w 1566141"/>
              <a:gd name="connsiteY333" fmla="*/ 973685 h 1948542"/>
              <a:gd name="connsiteX334" fmla="*/ 832010 w 1566141"/>
              <a:gd name="connsiteY334" fmla="*/ 924746 h 1948542"/>
              <a:gd name="connsiteX335" fmla="*/ 783071 w 1566141"/>
              <a:gd name="connsiteY335" fmla="*/ 973685 h 1948542"/>
              <a:gd name="connsiteX336" fmla="*/ 1125645 w 1566141"/>
              <a:gd name="connsiteY336" fmla="*/ 921047 h 1948542"/>
              <a:gd name="connsiteX337" fmla="*/ 1174584 w 1566141"/>
              <a:gd name="connsiteY337" fmla="*/ 872108 h 1948542"/>
              <a:gd name="connsiteX338" fmla="*/ 1076705 w 1566141"/>
              <a:gd name="connsiteY338" fmla="*/ 872108 h 1948542"/>
              <a:gd name="connsiteX339" fmla="*/ 1125645 w 1566141"/>
              <a:gd name="connsiteY339" fmla="*/ 921047 h 1948542"/>
              <a:gd name="connsiteX340" fmla="*/ 978827 w 1566141"/>
              <a:gd name="connsiteY340" fmla="*/ 870936 h 1948542"/>
              <a:gd name="connsiteX341" fmla="*/ 1076705 w 1566141"/>
              <a:gd name="connsiteY341" fmla="*/ 870936 h 1948542"/>
              <a:gd name="connsiteX342" fmla="*/ 1027766 w 1566141"/>
              <a:gd name="connsiteY342" fmla="*/ 821996 h 1948542"/>
              <a:gd name="connsiteX343" fmla="*/ 978827 w 1566141"/>
              <a:gd name="connsiteY343" fmla="*/ 870936 h 1948542"/>
              <a:gd name="connsiteX344" fmla="*/ 929888 w 1566141"/>
              <a:gd name="connsiteY344" fmla="*/ 921047 h 1948542"/>
              <a:gd name="connsiteX345" fmla="*/ 978827 w 1566141"/>
              <a:gd name="connsiteY345" fmla="*/ 872108 h 1948542"/>
              <a:gd name="connsiteX346" fmla="*/ 880949 w 1566141"/>
              <a:gd name="connsiteY346" fmla="*/ 872108 h 1948542"/>
              <a:gd name="connsiteX347" fmla="*/ 929888 w 1566141"/>
              <a:gd name="connsiteY347" fmla="*/ 921047 h 1948542"/>
              <a:gd name="connsiteX348" fmla="*/ 783071 w 1566141"/>
              <a:gd name="connsiteY348" fmla="*/ 870936 h 1948542"/>
              <a:gd name="connsiteX349" fmla="*/ 880949 w 1566141"/>
              <a:gd name="connsiteY349" fmla="*/ 870936 h 1948542"/>
              <a:gd name="connsiteX350" fmla="*/ 832010 w 1566141"/>
              <a:gd name="connsiteY350" fmla="*/ 821996 h 1948542"/>
              <a:gd name="connsiteX351" fmla="*/ 783071 w 1566141"/>
              <a:gd name="connsiteY351" fmla="*/ 870936 h 1948542"/>
              <a:gd name="connsiteX352" fmla="*/ 1125645 w 1566141"/>
              <a:gd name="connsiteY352" fmla="*/ 818298 h 1948542"/>
              <a:gd name="connsiteX353" fmla="*/ 1174584 w 1566141"/>
              <a:gd name="connsiteY353" fmla="*/ 769359 h 1948542"/>
              <a:gd name="connsiteX354" fmla="*/ 1076705 w 1566141"/>
              <a:gd name="connsiteY354" fmla="*/ 769359 h 1948542"/>
              <a:gd name="connsiteX355" fmla="*/ 1125645 w 1566141"/>
              <a:gd name="connsiteY355" fmla="*/ 818298 h 1948542"/>
              <a:gd name="connsiteX356" fmla="*/ 978827 w 1566141"/>
              <a:gd name="connsiteY356" fmla="*/ 768186 h 1948542"/>
              <a:gd name="connsiteX357" fmla="*/ 1076705 w 1566141"/>
              <a:gd name="connsiteY357" fmla="*/ 768186 h 1948542"/>
              <a:gd name="connsiteX358" fmla="*/ 1027766 w 1566141"/>
              <a:gd name="connsiteY358" fmla="*/ 719247 h 1948542"/>
              <a:gd name="connsiteX359" fmla="*/ 978827 w 1566141"/>
              <a:gd name="connsiteY359" fmla="*/ 768186 h 1948542"/>
              <a:gd name="connsiteX360" fmla="*/ 929888 w 1566141"/>
              <a:gd name="connsiteY360" fmla="*/ 818298 h 1948542"/>
              <a:gd name="connsiteX361" fmla="*/ 978827 w 1566141"/>
              <a:gd name="connsiteY361" fmla="*/ 769359 h 1948542"/>
              <a:gd name="connsiteX362" fmla="*/ 880949 w 1566141"/>
              <a:gd name="connsiteY362" fmla="*/ 769359 h 1948542"/>
              <a:gd name="connsiteX363" fmla="*/ 929888 w 1566141"/>
              <a:gd name="connsiteY363" fmla="*/ 818298 h 1948542"/>
              <a:gd name="connsiteX364" fmla="*/ 783071 w 1566141"/>
              <a:gd name="connsiteY364" fmla="*/ 768186 h 1948542"/>
              <a:gd name="connsiteX365" fmla="*/ 880949 w 1566141"/>
              <a:gd name="connsiteY365" fmla="*/ 768186 h 1948542"/>
              <a:gd name="connsiteX366" fmla="*/ 832010 w 1566141"/>
              <a:gd name="connsiteY366" fmla="*/ 719247 h 1948542"/>
              <a:gd name="connsiteX367" fmla="*/ 783071 w 1566141"/>
              <a:gd name="connsiteY367" fmla="*/ 768186 h 1948542"/>
              <a:gd name="connsiteX368" fmla="*/ 1125645 w 1566141"/>
              <a:gd name="connsiteY368" fmla="*/ 1948543 h 1948542"/>
              <a:gd name="connsiteX369" fmla="*/ 1174584 w 1566141"/>
              <a:gd name="connsiteY369" fmla="*/ 1899604 h 1948542"/>
              <a:gd name="connsiteX370" fmla="*/ 1076705 w 1566141"/>
              <a:gd name="connsiteY370" fmla="*/ 1899604 h 1948542"/>
              <a:gd name="connsiteX371" fmla="*/ 1125645 w 1566141"/>
              <a:gd name="connsiteY371" fmla="*/ 1948543 h 1948542"/>
              <a:gd name="connsiteX372" fmla="*/ 1125645 w 1566141"/>
              <a:gd name="connsiteY372" fmla="*/ 1845793 h 1948542"/>
              <a:gd name="connsiteX373" fmla="*/ 1174584 w 1566141"/>
              <a:gd name="connsiteY373" fmla="*/ 1796854 h 1948542"/>
              <a:gd name="connsiteX374" fmla="*/ 1076705 w 1566141"/>
              <a:gd name="connsiteY374" fmla="*/ 1796854 h 1948542"/>
              <a:gd name="connsiteX375" fmla="*/ 1125645 w 1566141"/>
              <a:gd name="connsiteY375" fmla="*/ 1845793 h 1948542"/>
              <a:gd name="connsiteX376" fmla="*/ 1125645 w 1566141"/>
              <a:gd name="connsiteY376" fmla="*/ 1743044 h 1948542"/>
              <a:gd name="connsiteX377" fmla="*/ 1174584 w 1566141"/>
              <a:gd name="connsiteY377" fmla="*/ 1694105 h 1948542"/>
              <a:gd name="connsiteX378" fmla="*/ 1076705 w 1566141"/>
              <a:gd name="connsiteY378" fmla="*/ 1694105 h 1948542"/>
              <a:gd name="connsiteX379" fmla="*/ 1125645 w 1566141"/>
              <a:gd name="connsiteY379" fmla="*/ 1743044 h 1948542"/>
              <a:gd name="connsiteX380" fmla="*/ 1125645 w 1566141"/>
              <a:gd name="connsiteY380" fmla="*/ 1640294 h 1948542"/>
              <a:gd name="connsiteX381" fmla="*/ 1174584 w 1566141"/>
              <a:gd name="connsiteY381" fmla="*/ 1591355 h 1948542"/>
              <a:gd name="connsiteX382" fmla="*/ 1076705 w 1566141"/>
              <a:gd name="connsiteY382" fmla="*/ 1591355 h 1948542"/>
              <a:gd name="connsiteX383" fmla="*/ 1125645 w 1566141"/>
              <a:gd name="connsiteY383" fmla="*/ 1640294 h 1948542"/>
              <a:gd name="connsiteX384" fmla="*/ 1125645 w 1566141"/>
              <a:gd name="connsiteY384" fmla="*/ 1537545 h 1948542"/>
              <a:gd name="connsiteX385" fmla="*/ 1174584 w 1566141"/>
              <a:gd name="connsiteY385" fmla="*/ 1488606 h 1948542"/>
              <a:gd name="connsiteX386" fmla="*/ 1076705 w 1566141"/>
              <a:gd name="connsiteY386" fmla="*/ 1488606 h 1948542"/>
              <a:gd name="connsiteX387" fmla="*/ 1125645 w 1566141"/>
              <a:gd name="connsiteY387" fmla="*/ 1537545 h 1948542"/>
              <a:gd name="connsiteX388" fmla="*/ 1125645 w 1566141"/>
              <a:gd name="connsiteY388" fmla="*/ 1434795 h 1948542"/>
              <a:gd name="connsiteX389" fmla="*/ 1174584 w 1566141"/>
              <a:gd name="connsiteY389" fmla="*/ 1385856 h 1948542"/>
              <a:gd name="connsiteX390" fmla="*/ 1076705 w 1566141"/>
              <a:gd name="connsiteY390" fmla="*/ 1385856 h 1948542"/>
              <a:gd name="connsiteX391" fmla="*/ 1125645 w 1566141"/>
              <a:gd name="connsiteY391" fmla="*/ 1434795 h 1948542"/>
              <a:gd name="connsiteX392" fmla="*/ 1125645 w 1566141"/>
              <a:gd name="connsiteY392" fmla="*/ 1332046 h 1948542"/>
              <a:gd name="connsiteX393" fmla="*/ 1174584 w 1566141"/>
              <a:gd name="connsiteY393" fmla="*/ 1283107 h 1948542"/>
              <a:gd name="connsiteX394" fmla="*/ 1076705 w 1566141"/>
              <a:gd name="connsiteY394" fmla="*/ 1283107 h 1948542"/>
              <a:gd name="connsiteX395" fmla="*/ 1125645 w 1566141"/>
              <a:gd name="connsiteY395" fmla="*/ 1332046 h 1948542"/>
              <a:gd name="connsiteX396" fmla="*/ 978827 w 1566141"/>
              <a:gd name="connsiteY396" fmla="*/ 1281934 h 1948542"/>
              <a:gd name="connsiteX397" fmla="*/ 1076705 w 1566141"/>
              <a:gd name="connsiteY397" fmla="*/ 1281934 h 1948542"/>
              <a:gd name="connsiteX398" fmla="*/ 1027766 w 1566141"/>
              <a:gd name="connsiteY398" fmla="*/ 1232995 h 1948542"/>
              <a:gd name="connsiteX399" fmla="*/ 978827 w 1566141"/>
              <a:gd name="connsiteY399" fmla="*/ 1281934 h 1948542"/>
              <a:gd name="connsiteX400" fmla="*/ 1125645 w 1566141"/>
              <a:gd name="connsiteY400" fmla="*/ 1229296 h 1948542"/>
              <a:gd name="connsiteX401" fmla="*/ 1174584 w 1566141"/>
              <a:gd name="connsiteY401" fmla="*/ 1180357 h 1948542"/>
              <a:gd name="connsiteX402" fmla="*/ 1076705 w 1566141"/>
              <a:gd name="connsiteY402" fmla="*/ 1180357 h 1948542"/>
              <a:gd name="connsiteX403" fmla="*/ 1125645 w 1566141"/>
              <a:gd name="connsiteY403" fmla="*/ 1229296 h 1948542"/>
              <a:gd name="connsiteX404" fmla="*/ 978827 w 1566141"/>
              <a:gd name="connsiteY404" fmla="*/ 1179184 h 1948542"/>
              <a:gd name="connsiteX405" fmla="*/ 1076705 w 1566141"/>
              <a:gd name="connsiteY405" fmla="*/ 1179184 h 1948542"/>
              <a:gd name="connsiteX406" fmla="*/ 1027766 w 1566141"/>
              <a:gd name="connsiteY406" fmla="*/ 1130245 h 1948542"/>
              <a:gd name="connsiteX407" fmla="*/ 978827 w 1566141"/>
              <a:gd name="connsiteY407" fmla="*/ 1179184 h 1948542"/>
              <a:gd name="connsiteX408" fmla="*/ 929888 w 1566141"/>
              <a:gd name="connsiteY408" fmla="*/ 1229296 h 1948542"/>
              <a:gd name="connsiteX409" fmla="*/ 978827 w 1566141"/>
              <a:gd name="connsiteY409" fmla="*/ 1180357 h 1948542"/>
              <a:gd name="connsiteX410" fmla="*/ 880949 w 1566141"/>
              <a:gd name="connsiteY410" fmla="*/ 1180357 h 1948542"/>
              <a:gd name="connsiteX411" fmla="*/ 929888 w 1566141"/>
              <a:gd name="connsiteY411" fmla="*/ 1229296 h 1948542"/>
              <a:gd name="connsiteX412" fmla="*/ 783071 w 1566141"/>
              <a:gd name="connsiteY412" fmla="*/ 1179184 h 1948542"/>
              <a:gd name="connsiteX413" fmla="*/ 880949 w 1566141"/>
              <a:gd name="connsiteY413" fmla="*/ 1179184 h 1948542"/>
              <a:gd name="connsiteX414" fmla="*/ 832010 w 1566141"/>
              <a:gd name="connsiteY414" fmla="*/ 1130245 h 1948542"/>
              <a:gd name="connsiteX415" fmla="*/ 783071 w 1566141"/>
              <a:gd name="connsiteY415" fmla="*/ 1179184 h 1948542"/>
              <a:gd name="connsiteX416" fmla="*/ 1125645 w 1566141"/>
              <a:gd name="connsiteY416" fmla="*/ 715548 h 1948542"/>
              <a:gd name="connsiteX417" fmla="*/ 1174584 w 1566141"/>
              <a:gd name="connsiteY417" fmla="*/ 666609 h 1948542"/>
              <a:gd name="connsiteX418" fmla="*/ 1076705 w 1566141"/>
              <a:gd name="connsiteY418" fmla="*/ 666609 h 1948542"/>
              <a:gd name="connsiteX419" fmla="*/ 1125645 w 1566141"/>
              <a:gd name="connsiteY419" fmla="*/ 715548 h 1948542"/>
              <a:gd name="connsiteX420" fmla="*/ 1125645 w 1566141"/>
              <a:gd name="connsiteY420" fmla="*/ 612799 h 1948542"/>
              <a:gd name="connsiteX421" fmla="*/ 1174584 w 1566141"/>
              <a:gd name="connsiteY421" fmla="*/ 563860 h 1948542"/>
              <a:gd name="connsiteX422" fmla="*/ 1076705 w 1566141"/>
              <a:gd name="connsiteY422" fmla="*/ 563860 h 1948542"/>
              <a:gd name="connsiteX423" fmla="*/ 1125645 w 1566141"/>
              <a:gd name="connsiteY423" fmla="*/ 612799 h 1948542"/>
              <a:gd name="connsiteX424" fmla="*/ 1125645 w 1566141"/>
              <a:gd name="connsiteY424" fmla="*/ 510049 h 1948542"/>
              <a:gd name="connsiteX425" fmla="*/ 1174584 w 1566141"/>
              <a:gd name="connsiteY425" fmla="*/ 461110 h 1948542"/>
              <a:gd name="connsiteX426" fmla="*/ 1076705 w 1566141"/>
              <a:gd name="connsiteY426" fmla="*/ 461110 h 1948542"/>
              <a:gd name="connsiteX427" fmla="*/ 1125645 w 1566141"/>
              <a:gd name="connsiteY427" fmla="*/ 510049 h 1948542"/>
              <a:gd name="connsiteX428" fmla="*/ 1125645 w 1566141"/>
              <a:gd name="connsiteY428" fmla="*/ 407254 h 1948542"/>
              <a:gd name="connsiteX429" fmla="*/ 1174584 w 1566141"/>
              <a:gd name="connsiteY429" fmla="*/ 358315 h 1948542"/>
              <a:gd name="connsiteX430" fmla="*/ 1076705 w 1566141"/>
              <a:gd name="connsiteY430" fmla="*/ 358315 h 1948542"/>
              <a:gd name="connsiteX431" fmla="*/ 1125645 w 1566141"/>
              <a:gd name="connsiteY431" fmla="*/ 407254 h 1948542"/>
              <a:gd name="connsiteX432" fmla="*/ 1125645 w 1566141"/>
              <a:gd name="connsiteY432" fmla="*/ 304505 h 1948542"/>
              <a:gd name="connsiteX433" fmla="*/ 1174584 w 1566141"/>
              <a:gd name="connsiteY433" fmla="*/ 255566 h 1948542"/>
              <a:gd name="connsiteX434" fmla="*/ 1076705 w 1566141"/>
              <a:gd name="connsiteY434" fmla="*/ 255566 h 1948542"/>
              <a:gd name="connsiteX435" fmla="*/ 1125645 w 1566141"/>
              <a:gd name="connsiteY435" fmla="*/ 304505 h 1948542"/>
              <a:gd name="connsiteX436" fmla="*/ 1125645 w 1566141"/>
              <a:gd name="connsiteY436" fmla="*/ 201755 h 1948542"/>
              <a:gd name="connsiteX437" fmla="*/ 1174584 w 1566141"/>
              <a:gd name="connsiteY437" fmla="*/ 152816 h 1948542"/>
              <a:gd name="connsiteX438" fmla="*/ 1076705 w 1566141"/>
              <a:gd name="connsiteY438" fmla="*/ 152816 h 1948542"/>
              <a:gd name="connsiteX439" fmla="*/ 1125645 w 1566141"/>
              <a:gd name="connsiteY439" fmla="*/ 201755 h 1948542"/>
              <a:gd name="connsiteX440" fmla="*/ 1125645 w 1566141"/>
              <a:gd name="connsiteY440" fmla="*/ 99006 h 1948542"/>
              <a:gd name="connsiteX441" fmla="*/ 1174584 w 1566141"/>
              <a:gd name="connsiteY441" fmla="*/ 50067 h 1948542"/>
              <a:gd name="connsiteX442" fmla="*/ 1076705 w 1566141"/>
              <a:gd name="connsiteY442" fmla="*/ 50067 h 1948542"/>
              <a:gd name="connsiteX443" fmla="*/ 1125645 w 1566141"/>
              <a:gd name="connsiteY443" fmla="*/ 99006 h 1948542"/>
              <a:gd name="connsiteX444" fmla="*/ 734132 w 1566141"/>
              <a:gd name="connsiteY444" fmla="*/ 1126547 h 1948542"/>
              <a:gd name="connsiteX445" fmla="*/ 783071 w 1566141"/>
              <a:gd name="connsiteY445" fmla="*/ 1077607 h 1948542"/>
              <a:gd name="connsiteX446" fmla="*/ 685193 w 1566141"/>
              <a:gd name="connsiteY446" fmla="*/ 1077607 h 1948542"/>
              <a:gd name="connsiteX447" fmla="*/ 734132 w 1566141"/>
              <a:gd name="connsiteY447" fmla="*/ 1126547 h 1948542"/>
              <a:gd name="connsiteX448" fmla="*/ 587314 w 1566141"/>
              <a:gd name="connsiteY448" fmla="*/ 1076435 h 1948542"/>
              <a:gd name="connsiteX449" fmla="*/ 685193 w 1566141"/>
              <a:gd name="connsiteY449" fmla="*/ 1076435 h 1948542"/>
              <a:gd name="connsiteX450" fmla="*/ 636253 w 1566141"/>
              <a:gd name="connsiteY450" fmla="*/ 1027495 h 1948542"/>
              <a:gd name="connsiteX451" fmla="*/ 587314 w 1566141"/>
              <a:gd name="connsiteY451" fmla="*/ 1076435 h 1948542"/>
              <a:gd name="connsiteX452" fmla="*/ 538375 w 1566141"/>
              <a:gd name="connsiteY452" fmla="*/ 1126547 h 1948542"/>
              <a:gd name="connsiteX453" fmla="*/ 587314 w 1566141"/>
              <a:gd name="connsiteY453" fmla="*/ 1077607 h 1948542"/>
              <a:gd name="connsiteX454" fmla="*/ 489436 w 1566141"/>
              <a:gd name="connsiteY454" fmla="*/ 1077607 h 1948542"/>
              <a:gd name="connsiteX455" fmla="*/ 538375 w 1566141"/>
              <a:gd name="connsiteY455" fmla="*/ 1126547 h 1948542"/>
              <a:gd name="connsiteX456" fmla="*/ 391558 w 1566141"/>
              <a:gd name="connsiteY456" fmla="*/ 1076435 h 1948542"/>
              <a:gd name="connsiteX457" fmla="*/ 489436 w 1566141"/>
              <a:gd name="connsiteY457" fmla="*/ 1076435 h 1948542"/>
              <a:gd name="connsiteX458" fmla="*/ 440497 w 1566141"/>
              <a:gd name="connsiteY458" fmla="*/ 1027495 h 1948542"/>
              <a:gd name="connsiteX459" fmla="*/ 391558 w 1566141"/>
              <a:gd name="connsiteY459" fmla="*/ 1076435 h 1948542"/>
              <a:gd name="connsiteX460" fmla="*/ 734132 w 1566141"/>
              <a:gd name="connsiteY460" fmla="*/ 1023797 h 1948542"/>
              <a:gd name="connsiteX461" fmla="*/ 783071 w 1566141"/>
              <a:gd name="connsiteY461" fmla="*/ 974858 h 1948542"/>
              <a:gd name="connsiteX462" fmla="*/ 685193 w 1566141"/>
              <a:gd name="connsiteY462" fmla="*/ 974858 h 1948542"/>
              <a:gd name="connsiteX463" fmla="*/ 734132 w 1566141"/>
              <a:gd name="connsiteY463" fmla="*/ 1023797 h 1948542"/>
              <a:gd name="connsiteX464" fmla="*/ 587314 w 1566141"/>
              <a:gd name="connsiteY464" fmla="*/ 973685 h 1948542"/>
              <a:gd name="connsiteX465" fmla="*/ 685193 w 1566141"/>
              <a:gd name="connsiteY465" fmla="*/ 973685 h 1948542"/>
              <a:gd name="connsiteX466" fmla="*/ 636253 w 1566141"/>
              <a:gd name="connsiteY466" fmla="*/ 924746 h 1948542"/>
              <a:gd name="connsiteX467" fmla="*/ 587314 w 1566141"/>
              <a:gd name="connsiteY467" fmla="*/ 973685 h 1948542"/>
              <a:gd name="connsiteX468" fmla="*/ 538375 w 1566141"/>
              <a:gd name="connsiteY468" fmla="*/ 1023797 h 1948542"/>
              <a:gd name="connsiteX469" fmla="*/ 587314 w 1566141"/>
              <a:gd name="connsiteY469" fmla="*/ 974858 h 1948542"/>
              <a:gd name="connsiteX470" fmla="*/ 489436 w 1566141"/>
              <a:gd name="connsiteY470" fmla="*/ 974858 h 1948542"/>
              <a:gd name="connsiteX471" fmla="*/ 538375 w 1566141"/>
              <a:gd name="connsiteY471" fmla="*/ 1023797 h 1948542"/>
              <a:gd name="connsiteX472" fmla="*/ 391558 w 1566141"/>
              <a:gd name="connsiteY472" fmla="*/ 973685 h 1948542"/>
              <a:gd name="connsiteX473" fmla="*/ 489436 w 1566141"/>
              <a:gd name="connsiteY473" fmla="*/ 973685 h 1948542"/>
              <a:gd name="connsiteX474" fmla="*/ 440497 w 1566141"/>
              <a:gd name="connsiteY474" fmla="*/ 924746 h 1948542"/>
              <a:gd name="connsiteX475" fmla="*/ 391558 w 1566141"/>
              <a:gd name="connsiteY475" fmla="*/ 973685 h 1948542"/>
              <a:gd name="connsiteX476" fmla="*/ 734132 w 1566141"/>
              <a:gd name="connsiteY476" fmla="*/ 921047 h 1948542"/>
              <a:gd name="connsiteX477" fmla="*/ 783071 w 1566141"/>
              <a:gd name="connsiteY477" fmla="*/ 872108 h 1948542"/>
              <a:gd name="connsiteX478" fmla="*/ 685193 w 1566141"/>
              <a:gd name="connsiteY478" fmla="*/ 872108 h 1948542"/>
              <a:gd name="connsiteX479" fmla="*/ 734132 w 1566141"/>
              <a:gd name="connsiteY479" fmla="*/ 921047 h 1948542"/>
              <a:gd name="connsiteX480" fmla="*/ 587314 w 1566141"/>
              <a:gd name="connsiteY480" fmla="*/ 870936 h 1948542"/>
              <a:gd name="connsiteX481" fmla="*/ 685193 w 1566141"/>
              <a:gd name="connsiteY481" fmla="*/ 870936 h 1948542"/>
              <a:gd name="connsiteX482" fmla="*/ 636253 w 1566141"/>
              <a:gd name="connsiteY482" fmla="*/ 821996 h 1948542"/>
              <a:gd name="connsiteX483" fmla="*/ 587314 w 1566141"/>
              <a:gd name="connsiteY483" fmla="*/ 870936 h 1948542"/>
              <a:gd name="connsiteX484" fmla="*/ 538375 w 1566141"/>
              <a:gd name="connsiteY484" fmla="*/ 921047 h 1948542"/>
              <a:gd name="connsiteX485" fmla="*/ 587314 w 1566141"/>
              <a:gd name="connsiteY485" fmla="*/ 872108 h 1948542"/>
              <a:gd name="connsiteX486" fmla="*/ 489436 w 1566141"/>
              <a:gd name="connsiteY486" fmla="*/ 872108 h 1948542"/>
              <a:gd name="connsiteX487" fmla="*/ 538375 w 1566141"/>
              <a:gd name="connsiteY487" fmla="*/ 921047 h 1948542"/>
              <a:gd name="connsiteX488" fmla="*/ 391558 w 1566141"/>
              <a:gd name="connsiteY488" fmla="*/ 870936 h 1948542"/>
              <a:gd name="connsiteX489" fmla="*/ 489436 w 1566141"/>
              <a:gd name="connsiteY489" fmla="*/ 870936 h 1948542"/>
              <a:gd name="connsiteX490" fmla="*/ 440497 w 1566141"/>
              <a:gd name="connsiteY490" fmla="*/ 821996 h 1948542"/>
              <a:gd name="connsiteX491" fmla="*/ 391558 w 1566141"/>
              <a:gd name="connsiteY491" fmla="*/ 870936 h 1948542"/>
              <a:gd name="connsiteX492" fmla="*/ 734132 w 1566141"/>
              <a:gd name="connsiteY492" fmla="*/ 818298 h 1948542"/>
              <a:gd name="connsiteX493" fmla="*/ 783071 w 1566141"/>
              <a:gd name="connsiteY493" fmla="*/ 769359 h 1948542"/>
              <a:gd name="connsiteX494" fmla="*/ 685193 w 1566141"/>
              <a:gd name="connsiteY494" fmla="*/ 769359 h 1948542"/>
              <a:gd name="connsiteX495" fmla="*/ 734132 w 1566141"/>
              <a:gd name="connsiteY495" fmla="*/ 818298 h 1948542"/>
              <a:gd name="connsiteX496" fmla="*/ 587314 w 1566141"/>
              <a:gd name="connsiteY496" fmla="*/ 768186 h 1948542"/>
              <a:gd name="connsiteX497" fmla="*/ 685193 w 1566141"/>
              <a:gd name="connsiteY497" fmla="*/ 768186 h 1948542"/>
              <a:gd name="connsiteX498" fmla="*/ 636253 w 1566141"/>
              <a:gd name="connsiteY498" fmla="*/ 719247 h 1948542"/>
              <a:gd name="connsiteX499" fmla="*/ 587314 w 1566141"/>
              <a:gd name="connsiteY499" fmla="*/ 768186 h 1948542"/>
              <a:gd name="connsiteX500" fmla="*/ 538375 w 1566141"/>
              <a:gd name="connsiteY500" fmla="*/ 818298 h 1948542"/>
              <a:gd name="connsiteX501" fmla="*/ 587314 w 1566141"/>
              <a:gd name="connsiteY501" fmla="*/ 769359 h 1948542"/>
              <a:gd name="connsiteX502" fmla="*/ 489436 w 1566141"/>
              <a:gd name="connsiteY502" fmla="*/ 769359 h 1948542"/>
              <a:gd name="connsiteX503" fmla="*/ 538375 w 1566141"/>
              <a:gd name="connsiteY503" fmla="*/ 818298 h 1948542"/>
              <a:gd name="connsiteX504" fmla="*/ 391558 w 1566141"/>
              <a:gd name="connsiteY504" fmla="*/ 768186 h 1948542"/>
              <a:gd name="connsiteX505" fmla="*/ 489436 w 1566141"/>
              <a:gd name="connsiteY505" fmla="*/ 768186 h 1948542"/>
              <a:gd name="connsiteX506" fmla="*/ 440497 w 1566141"/>
              <a:gd name="connsiteY506" fmla="*/ 719247 h 1948542"/>
              <a:gd name="connsiteX507" fmla="*/ 391558 w 1566141"/>
              <a:gd name="connsiteY507" fmla="*/ 768186 h 1948542"/>
              <a:gd name="connsiteX508" fmla="*/ 391558 w 1566141"/>
              <a:gd name="connsiteY508" fmla="*/ 1898476 h 1948542"/>
              <a:gd name="connsiteX509" fmla="*/ 489436 w 1566141"/>
              <a:gd name="connsiteY509" fmla="*/ 1898476 h 1948542"/>
              <a:gd name="connsiteX510" fmla="*/ 440497 w 1566141"/>
              <a:gd name="connsiteY510" fmla="*/ 1849537 h 1948542"/>
              <a:gd name="connsiteX511" fmla="*/ 391558 w 1566141"/>
              <a:gd name="connsiteY511" fmla="*/ 1898476 h 1948542"/>
              <a:gd name="connsiteX512" fmla="*/ 391558 w 1566141"/>
              <a:gd name="connsiteY512" fmla="*/ 1795727 h 1948542"/>
              <a:gd name="connsiteX513" fmla="*/ 489436 w 1566141"/>
              <a:gd name="connsiteY513" fmla="*/ 1795727 h 1948542"/>
              <a:gd name="connsiteX514" fmla="*/ 440497 w 1566141"/>
              <a:gd name="connsiteY514" fmla="*/ 1746787 h 1948542"/>
              <a:gd name="connsiteX515" fmla="*/ 391558 w 1566141"/>
              <a:gd name="connsiteY515" fmla="*/ 1795727 h 1948542"/>
              <a:gd name="connsiteX516" fmla="*/ 391558 w 1566141"/>
              <a:gd name="connsiteY516" fmla="*/ 1692977 h 1948542"/>
              <a:gd name="connsiteX517" fmla="*/ 489436 w 1566141"/>
              <a:gd name="connsiteY517" fmla="*/ 1692977 h 1948542"/>
              <a:gd name="connsiteX518" fmla="*/ 440497 w 1566141"/>
              <a:gd name="connsiteY518" fmla="*/ 1644038 h 1948542"/>
              <a:gd name="connsiteX519" fmla="*/ 391558 w 1566141"/>
              <a:gd name="connsiteY519" fmla="*/ 1692977 h 1948542"/>
              <a:gd name="connsiteX520" fmla="*/ 391558 w 1566141"/>
              <a:gd name="connsiteY520" fmla="*/ 1590228 h 1948542"/>
              <a:gd name="connsiteX521" fmla="*/ 489436 w 1566141"/>
              <a:gd name="connsiteY521" fmla="*/ 1590228 h 1948542"/>
              <a:gd name="connsiteX522" fmla="*/ 440497 w 1566141"/>
              <a:gd name="connsiteY522" fmla="*/ 1541288 h 1948542"/>
              <a:gd name="connsiteX523" fmla="*/ 391558 w 1566141"/>
              <a:gd name="connsiteY523" fmla="*/ 1590228 h 1948542"/>
              <a:gd name="connsiteX524" fmla="*/ 391558 w 1566141"/>
              <a:gd name="connsiteY524" fmla="*/ 1487478 h 1948542"/>
              <a:gd name="connsiteX525" fmla="*/ 489436 w 1566141"/>
              <a:gd name="connsiteY525" fmla="*/ 1487478 h 1948542"/>
              <a:gd name="connsiteX526" fmla="*/ 440497 w 1566141"/>
              <a:gd name="connsiteY526" fmla="*/ 1438539 h 1948542"/>
              <a:gd name="connsiteX527" fmla="*/ 391558 w 1566141"/>
              <a:gd name="connsiteY527" fmla="*/ 1487478 h 1948542"/>
              <a:gd name="connsiteX528" fmla="*/ 391558 w 1566141"/>
              <a:gd name="connsiteY528" fmla="*/ 1384728 h 1948542"/>
              <a:gd name="connsiteX529" fmla="*/ 489436 w 1566141"/>
              <a:gd name="connsiteY529" fmla="*/ 1384728 h 1948542"/>
              <a:gd name="connsiteX530" fmla="*/ 440497 w 1566141"/>
              <a:gd name="connsiteY530" fmla="*/ 1335789 h 1948542"/>
              <a:gd name="connsiteX531" fmla="*/ 391558 w 1566141"/>
              <a:gd name="connsiteY531" fmla="*/ 1384728 h 1948542"/>
              <a:gd name="connsiteX532" fmla="*/ 391558 w 1566141"/>
              <a:gd name="connsiteY532" fmla="*/ 1281934 h 1948542"/>
              <a:gd name="connsiteX533" fmla="*/ 489436 w 1566141"/>
              <a:gd name="connsiteY533" fmla="*/ 1281934 h 1948542"/>
              <a:gd name="connsiteX534" fmla="*/ 440497 w 1566141"/>
              <a:gd name="connsiteY534" fmla="*/ 1232995 h 1948542"/>
              <a:gd name="connsiteX535" fmla="*/ 391558 w 1566141"/>
              <a:gd name="connsiteY535" fmla="*/ 1281934 h 1948542"/>
              <a:gd name="connsiteX536" fmla="*/ 734132 w 1566141"/>
              <a:gd name="connsiteY536" fmla="*/ 1229296 h 1948542"/>
              <a:gd name="connsiteX537" fmla="*/ 783071 w 1566141"/>
              <a:gd name="connsiteY537" fmla="*/ 1180357 h 1948542"/>
              <a:gd name="connsiteX538" fmla="*/ 685193 w 1566141"/>
              <a:gd name="connsiteY538" fmla="*/ 1180357 h 1948542"/>
              <a:gd name="connsiteX539" fmla="*/ 734132 w 1566141"/>
              <a:gd name="connsiteY539" fmla="*/ 1229296 h 1948542"/>
              <a:gd name="connsiteX540" fmla="*/ 587314 w 1566141"/>
              <a:gd name="connsiteY540" fmla="*/ 1179184 h 1948542"/>
              <a:gd name="connsiteX541" fmla="*/ 685193 w 1566141"/>
              <a:gd name="connsiteY541" fmla="*/ 1179184 h 1948542"/>
              <a:gd name="connsiteX542" fmla="*/ 636253 w 1566141"/>
              <a:gd name="connsiteY542" fmla="*/ 1130245 h 1948542"/>
              <a:gd name="connsiteX543" fmla="*/ 587314 w 1566141"/>
              <a:gd name="connsiteY543" fmla="*/ 1179184 h 1948542"/>
              <a:gd name="connsiteX544" fmla="*/ 538375 w 1566141"/>
              <a:gd name="connsiteY544" fmla="*/ 1229296 h 1948542"/>
              <a:gd name="connsiteX545" fmla="*/ 587314 w 1566141"/>
              <a:gd name="connsiteY545" fmla="*/ 1180357 h 1948542"/>
              <a:gd name="connsiteX546" fmla="*/ 489436 w 1566141"/>
              <a:gd name="connsiteY546" fmla="*/ 1180357 h 1948542"/>
              <a:gd name="connsiteX547" fmla="*/ 538375 w 1566141"/>
              <a:gd name="connsiteY547" fmla="*/ 1229296 h 1948542"/>
              <a:gd name="connsiteX548" fmla="*/ 391558 w 1566141"/>
              <a:gd name="connsiteY548" fmla="*/ 1179184 h 1948542"/>
              <a:gd name="connsiteX549" fmla="*/ 489436 w 1566141"/>
              <a:gd name="connsiteY549" fmla="*/ 1179184 h 1948542"/>
              <a:gd name="connsiteX550" fmla="*/ 440497 w 1566141"/>
              <a:gd name="connsiteY550" fmla="*/ 1130245 h 1948542"/>
              <a:gd name="connsiteX551" fmla="*/ 391558 w 1566141"/>
              <a:gd name="connsiteY551" fmla="*/ 1179184 h 1948542"/>
              <a:gd name="connsiteX552" fmla="*/ 538375 w 1566141"/>
              <a:gd name="connsiteY552" fmla="*/ 715548 h 1948542"/>
              <a:gd name="connsiteX553" fmla="*/ 587314 w 1566141"/>
              <a:gd name="connsiteY553" fmla="*/ 666609 h 1948542"/>
              <a:gd name="connsiteX554" fmla="*/ 489436 w 1566141"/>
              <a:gd name="connsiteY554" fmla="*/ 666609 h 1948542"/>
              <a:gd name="connsiteX555" fmla="*/ 538375 w 1566141"/>
              <a:gd name="connsiteY555" fmla="*/ 715548 h 1948542"/>
              <a:gd name="connsiteX556" fmla="*/ 391558 w 1566141"/>
              <a:gd name="connsiteY556" fmla="*/ 665436 h 1948542"/>
              <a:gd name="connsiteX557" fmla="*/ 489436 w 1566141"/>
              <a:gd name="connsiteY557" fmla="*/ 665436 h 1948542"/>
              <a:gd name="connsiteX558" fmla="*/ 440497 w 1566141"/>
              <a:gd name="connsiteY558" fmla="*/ 616497 h 1948542"/>
              <a:gd name="connsiteX559" fmla="*/ 391558 w 1566141"/>
              <a:gd name="connsiteY559" fmla="*/ 665436 h 1948542"/>
              <a:gd name="connsiteX560" fmla="*/ 391558 w 1566141"/>
              <a:gd name="connsiteY560" fmla="*/ 562687 h 1948542"/>
              <a:gd name="connsiteX561" fmla="*/ 489436 w 1566141"/>
              <a:gd name="connsiteY561" fmla="*/ 562687 h 1948542"/>
              <a:gd name="connsiteX562" fmla="*/ 440497 w 1566141"/>
              <a:gd name="connsiteY562" fmla="*/ 513748 h 1948542"/>
              <a:gd name="connsiteX563" fmla="*/ 391558 w 1566141"/>
              <a:gd name="connsiteY563" fmla="*/ 562687 h 1948542"/>
              <a:gd name="connsiteX564" fmla="*/ 391558 w 1566141"/>
              <a:gd name="connsiteY564" fmla="*/ 459937 h 1948542"/>
              <a:gd name="connsiteX565" fmla="*/ 489436 w 1566141"/>
              <a:gd name="connsiteY565" fmla="*/ 459937 h 1948542"/>
              <a:gd name="connsiteX566" fmla="*/ 440497 w 1566141"/>
              <a:gd name="connsiteY566" fmla="*/ 410998 h 1948542"/>
              <a:gd name="connsiteX567" fmla="*/ 391558 w 1566141"/>
              <a:gd name="connsiteY567" fmla="*/ 459937 h 1948542"/>
              <a:gd name="connsiteX568" fmla="*/ 391558 w 1566141"/>
              <a:gd name="connsiteY568" fmla="*/ 357188 h 1948542"/>
              <a:gd name="connsiteX569" fmla="*/ 489436 w 1566141"/>
              <a:gd name="connsiteY569" fmla="*/ 357188 h 1948542"/>
              <a:gd name="connsiteX570" fmla="*/ 440497 w 1566141"/>
              <a:gd name="connsiteY570" fmla="*/ 308249 h 1948542"/>
              <a:gd name="connsiteX571" fmla="*/ 391558 w 1566141"/>
              <a:gd name="connsiteY571" fmla="*/ 357188 h 1948542"/>
              <a:gd name="connsiteX572" fmla="*/ 391558 w 1566141"/>
              <a:gd name="connsiteY572" fmla="*/ 254438 h 1948542"/>
              <a:gd name="connsiteX573" fmla="*/ 489436 w 1566141"/>
              <a:gd name="connsiteY573" fmla="*/ 254438 h 1948542"/>
              <a:gd name="connsiteX574" fmla="*/ 440497 w 1566141"/>
              <a:gd name="connsiteY574" fmla="*/ 205499 h 1948542"/>
              <a:gd name="connsiteX575" fmla="*/ 391558 w 1566141"/>
              <a:gd name="connsiteY575" fmla="*/ 254438 h 1948542"/>
              <a:gd name="connsiteX576" fmla="*/ 391558 w 1566141"/>
              <a:gd name="connsiteY576" fmla="*/ 151689 h 1948542"/>
              <a:gd name="connsiteX577" fmla="*/ 489436 w 1566141"/>
              <a:gd name="connsiteY577" fmla="*/ 151689 h 1948542"/>
              <a:gd name="connsiteX578" fmla="*/ 440497 w 1566141"/>
              <a:gd name="connsiteY578" fmla="*/ 102750 h 1948542"/>
              <a:gd name="connsiteX579" fmla="*/ 391558 w 1566141"/>
              <a:gd name="connsiteY579" fmla="*/ 151689 h 1948542"/>
              <a:gd name="connsiteX580" fmla="*/ 391558 w 1566141"/>
              <a:gd name="connsiteY580" fmla="*/ 48939 h 1948542"/>
              <a:gd name="connsiteX581" fmla="*/ 489436 w 1566141"/>
              <a:gd name="connsiteY581" fmla="*/ 48939 h 1948542"/>
              <a:gd name="connsiteX582" fmla="*/ 440497 w 1566141"/>
              <a:gd name="connsiteY582" fmla="*/ 0 h 1948542"/>
              <a:gd name="connsiteX583" fmla="*/ 391558 w 1566141"/>
              <a:gd name="connsiteY583" fmla="*/ 48939 h 1948542"/>
              <a:gd name="connsiteX584" fmla="*/ 342574 w 1566141"/>
              <a:gd name="connsiteY584" fmla="*/ 1126547 h 1948542"/>
              <a:gd name="connsiteX585" fmla="*/ 391513 w 1566141"/>
              <a:gd name="connsiteY585" fmla="*/ 1077607 h 1948542"/>
              <a:gd name="connsiteX586" fmla="*/ 293635 w 1566141"/>
              <a:gd name="connsiteY586" fmla="*/ 1077607 h 1948542"/>
              <a:gd name="connsiteX587" fmla="*/ 342574 w 1566141"/>
              <a:gd name="connsiteY587" fmla="*/ 1126547 h 1948542"/>
              <a:gd name="connsiteX588" fmla="*/ 195756 w 1566141"/>
              <a:gd name="connsiteY588" fmla="*/ 1076435 h 1948542"/>
              <a:gd name="connsiteX589" fmla="*/ 293635 w 1566141"/>
              <a:gd name="connsiteY589" fmla="*/ 1076435 h 1948542"/>
              <a:gd name="connsiteX590" fmla="*/ 244696 w 1566141"/>
              <a:gd name="connsiteY590" fmla="*/ 1027495 h 1948542"/>
              <a:gd name="connsiteX591" fmla="*/ 195756 w 1566141"/>
              <a:gd name="connsiteY591" fmla="*/ 1076435 h 1948542"/>
              <a:gd name="connsiteX592" fmla="*/ 146817 w 1566141"/>
              <a:gd name="connsiteY592" fmla="*/ 1126547 h 1948542"/>
              <a:gd name="connsiteX593" fmla="*/ 195756 w 1566141"/>
              <a:gd name="connsiteY593" fmla="*/ 1077607 h 1948542"/>
              <a:gd name="connsiteX594" fmla="*/ 97878 w 1566141"/>
              <a:gd name="connsiteY594" fmla="*/ 1077607 h 1948542"/>
              <a:gd name="connsiteX595" fmla="*/ 146817 w 1566141"/>
              <a:gd name="connsiteY595" fmla="*/ 1126547 h 1948542"/>
              <a:gd name="connsiteX596" fmla="*/ 0 w 1566141"/>
              <a:gd name="connsiteY596" fmla="*/ 1076435 h 1948542"/>
              <a:gd name="connsiteX597" fmla="*/ 97878 w 1566141"/>
              <a:gd name="connsiteY597" fmla="*/ 1076435 h 1948542"/>
              <a:gd name="connsiteX598" fmla="*/ 48939 w 1566141"/>
              <a:gd name="connsiteY598" fmla="*/ 1027495 h 1948542"/>
              <a:gd name="connsiteX599" fmla="*/ 0 w 1566141"/>
              <a:gd name="connsiteY599" fmla="*/ 1076435 h 1948542"/>
              <a:gd name="connsiteX600" fmla="*/ 342574 w 1566141"/>
              <a:gd name="connsiteY600" fmla="*/ 1023797 h 1948542"/>
              <a:gd name="connsiteX601" fmla="*/ 391513 w 1566141"/>
              <a:gd name="connsiteY601" fmla="*/ 974858 h 1948542"/>
              <a:gd name="connsiteX602" fmla="*/ 293635 w 1566141"/>
              <a:gd name="connsiteY602" fmla="*/ 974858 h 1948542"/>
              <a:gd name="connsiteX603" fmla="*/ 342574 w 1566141"/>
              <a:gd name="connsiteY603" fmla="*/ 1023797 h 1948542"/>
              <a:gd name="connsiteX604" fmla="*/ 195756 w 1566141"/>
              <a:gd name="connsiteY604" fmla="*/ 973685 h 1948542"/>
              <a:gd name="connsiteX605" fmla="*/ 293635 w 1566141"/>
              <a:gd name="connsiteY605" fmla="*/ 973685 h 1948542"/>
              <a:gd name="connsiteX606" fmla="*/ 244696 w 1566141"/>
              <a:gd name="connsiteY606" fmla="*/ 924746 h 1948542"/>
              <a:gd name="connsiteX607" fmla="*/ 195756 w 1566141"/>
              <a:gd name="connsiteY607" fmla="*/ 973685 h 1948542"/>
              <a:gd name="connsiteX608" fmla="*/ 146817 w 1566141"/>
              <a:gd name="connsiteY608" fmla="*/ 1023797 h 1948542"/>
              <a:gd name="connsiteX609" fmla="*/ 195756 w 1566141"/>
              <a:gd name="connsiteY609" fmla="*/ 974858 h 1948542"/>
              <a:gd name="connsiteX610" fmla="*/ 97878 w 1566141"/>
              <a:gd name="connsiteY610" fmla="*/ 974858 h 1948542"/>
              <a:gd name="connsiteX611" fmla="*/ 146817 w 1566141"/>
              <a:gd name="connsiteY611" fmla="*/ 1023797 h 1948542"/>
              <a:gd name="connsiteX612" fmla="*/ 0 w 1566141"/>
              <a:gd name="connsiteY612" fmla="*/ 973685 h 1948542"/>
              <a:gd name="connsiteX613" fmla="*/ 97878 w 1566141"/>
              <a:gd name="connsiteY613" fmla="*/ 973685 h 1948542"/>
              <a:gd name="connsiteX614" fmla="*/ 48939 w 1566141"/>
              <a:gd name="connsiteY614" fmla="*/ 924746 h 1948542"/>
              <a:gd name="connsiteX615" fmla="*/ 0 w 1566141"/>
              <a:gd name="connsiteY615" fmla="*/ 973685 h 1948542"/>
              <a:gd name="connsiteX616" fmla="*/ 342574 w 1566141"/>
              <a:gd name="connsiteY616" fmla="*/ 921047 h 1948542"/>
              <a:gd name="connsiteX617" fmla="*/ 391513 w 1566141"/>
              <a:gd name="connsiteY617" fmla="*/ 872108 h 1948542"/>
              <a:gd name="connsiteX618" fmla="*/ 293635 w 1566141"/>
              <a:gd name="connsiteY618" fmla="*/ 872108 h 1948542"/>
              <a:gd name="connsiteX619" fmla="*/ 342574 w 1566141"/>
              <a:gd name="connsiteY619" fmla="*/ 921047 h 1948542"/>
              <a:gd name="connsiteX620" fmla="*/ 195756 w 1566141"/>
              <a:gd name="connsiteY620" fmla="*/ 870936 h 1948542"/>
              <a:gd name="connsiteX621" fmla="*/ 293635 w 1566141"/>
              <a:gd name="connsiteY621" fmla="*/ 870936 h 1948542"/>
              <a:gd name="connsiteX622" fmla="*/ 244696 w 1566141"/>
              <a:gd name="connsiteY622" fmla="*/ 821996 h 1948542"/>
              <a:gd name="connsiteX623" fmla="*/ 195756 w 1566141"/>
              <a:gd name="connsiteY623" fmla="*/ 870936 h 1948542"/>
              <a:gd name="connsiteX624" fmla="*/ 146817 w 1566141"/>
              <a:gd name="connsiteY624" fmla="*/ 921047 h 1948542"/>
              <a:gd name="connsiteX625" fmla="*/ 195756 w 1566141"/>
              <a:gd name="connsiteY625" fmla="*/ 872108 h 1948542"/>
              <a:gd name="connsiteX626" fmla="*/ 97878 w 1566141"/>
              <a:gd name="connsiteY626" fmla="*/ 872108 h 1948542"/>
              <a:gd name="connsiteX627" fmla="*/ 146817 w 1566141"/>
              <a:gd name="connsiteY627" fmla="*/ 921047 h 1948542"/>
              <a:gd name="connsiteX628" fmla="*/ 0 w 1566141"/>
              <a:gd name="connsiteY628" fmla="*/ 870936 h 1948542"/>
              <a:gd name="connsiteX629" fmla="*/ 97878 w 1566141"/>
              <a:gd name="connsiteY629" fmla="*/ 870936 h 1948542"/>
              <a:gd name="connsiteX630" fmla="*/ 48939 w 1566141"/>
              <a:gd name="connsiteY630" fmla="*/ 821996 h 1948542"/>
              <a:gd name="connsiteX631" fmla="*/ 0 w 1566141"/>
              <a:gd name="connsiteY631" fmla="*/ 870936 h 1948542"/>
              <a:gd name="connsiteX632" fmla="*/ 342574 w 1566141"/>
              <a:gd name="connsiteY632" fmla="*/ 818298 h 1948542"/>
              <a:gd name="connsiteX633" fmla="*/ 391513 w 1566141"/>
              <a:gd name="connsiteY633" fmla="*/ 769359 h 1948542"/>
              <a:gd name="connsiteX634" fmla="*/ 293635 w 1566141"/>
              <a:gd name="connsiteY634" fmla="*/ 769359 h 1948542"/>
              <a:gd name="connsiteX635" fmla="*/ 342574 w 1566141"/>
              <a:gd name="connsiteY635" fmla="*/ 818298 h 1948542"/>
              <a:gd name="connsiteX636" fmla="*/ 195756 w 1566141"/>
              <a:gd name="connsiteY636" fmla="*/ 768186 h 1948542"/>
              <a:gd name="connsiteX637" fmla="*/ 293635 w 1566141"/>
              <a:gd name="connsiteY637" fmla="*/ 768186 h 1948542"/>
              <a:gd name="connsiteX638" fmla="*/ 244696 w 1566141"/>
              <a:gd name="connsiteY638" fmla="*/ 719247 h 1948542"/>
              <a:gd name="connsiteX639" fmla="*/ 195756 w 1566141"/>
              <a:gd name="connsiteY639" fmla="*/ 768186 h 1948542"/>
              <a:gd name="connsiteX640" fmla="*/ 146817 w 1566141"/>
              <a:gd name="connsiteY640" fmla="*/ 818298 h 1948542"/>
              <a:gd name="connsiteX641" fmla="*/ 195756 w 1566141"/>
              <a:gd name="connsiteY641" fmla="*/ 769359 h 1948542"/>
              <a:gd name="connsiteX642" fmla="*/ 97878 w 1566141"/>
              <a:gd name="connsiteY642" fmla="*/ 769359 h 1948542"/>
              <a:gd name="connsiteX643" fmla="*/ 146817 w 1566141"/>
              <a:gd name="connsiteY643" fmla="*/ 818298 h 1948542"/>
              <a:gd name="connsiteX644" fmla="*/ 0 w 1566141"/>
              <a:gd name="connsiteY644" fmla="*/ 768186 h 1948542"/>
              <a:gd name="connsiteX645" fmla="*/ 97878 w 1566141"/>
              <a:gd name="connsiteY645" fmla="*/ 768186 h 1948542"/>
              <a:gd name="connsiteX646" fmla="*/ 48939 w 1566141"/>
              <a:gd name="connsiteY646" fmla="*/ 719247 h 1948542"/>
              <a:gd name="connsiteX647" fmla="*/ 0 w 1566141"/>
              <a:gd name="connsiteY647" fmla="*/ 768186 h 1948542"/>
              <a:gd name="connsiteX648" fmla="*/ 342574 w 1566141"/>
              <a:gd name="connsiteY648" fmla="*/ 1948543 h 1948542"/>
              <a:gd name="connsiteX649" fmla="*/ 391513 w 1566141"/>
              <a:gd name="connsiteY649" fmla="*/ 1899604 h 1948542"/>
              <a:gd name="connsiteX650" fmla="*/ 293635 w 1566141"/>
              <a:gd name="connsiteY650" fmla="*/ 1899604 h 1948542"/>
              <a:gd name="connsiteX651" fmla="*/ 342574 w 1566141"/>
              <a:gd name="connsiteY651" fmla="*/ 1948543 h 1948542"/>
              <a:gd name="connsiteX652" fmla="*/ 195756 w 1566141"/>
              <a:gd name="connsiteY652" fmla="*/ 1898476 h 1948542"/>
              <a:gd name="connsiteX653" fmla="*/ 293635 w 1566141"/>
              <a:gd name="connsiteY653" fmla="*/ 1898476 h 1948542"/>
              <a:gd name="connsiteX654" fmla="*/ 244696 w 1566141"/>
              <a:gd name="connsiteY654" fmla="*/ 1849537 h 1948542"/>
              <a:gd name="connsiteX655" fmla="*/ 195756 w 1566141"/>
              <a:gd name="connsiteY655" fmla="*/ 1898476 h 1948542"/>
              <a:gd name="connsiteX656" fmla="*/ 146817 w 1566141"/>
              <a:gd name="connsiteY656" fmla="*/ 1948543 h 1948542"/>
              <a:gd name="connsiteX657" fmla="*/ 195756 w 1566141"/>
              <a:gd name="connsiteY657" fmla="*/ 1899604 h 1948542"/>
              <a:gd name="connsiteX658" fmla="*/ 97878 w 1566141"/>
              <a:gd name="connsiteY658" fmla="*/ 1899604 h 1948542"/>
              <a:gd name="connsiteX659" fmla="*/ 146817 w 1566141"/>
              <a:gd name="connsiteY659" fmla="*/ 1948543 h 1948542"/>
              <a:gd name="connsiteX660" fmla="*/ 0 w 1566141"/>
              <a:gd name="connsiteY660" fmla="*/ 1898476 h 1948542"/>
              <a:gd name="connsiteX661" fmla="*/ 97878 w 1566141"/>
              <a:gd name="connsiteY661" fmla="*/ 1898476 h 1948542"/>
              <a:gd name="connsiteX662" fmla="*/ 48939 w 1566141"/>
              <a:gd name="connsiteY662" fmla="*/ 1849537 h 1948542"/>
              <a:gd name="connsiteX663" fmla="*/ 0 w 1566141"/>
              <a:gd name="connsiteY663" fmla="*/ 1898476 h 1948542"/>
              <a:gd name="connsiteX664" fmla="*/ 342574 w 1566141"/>
              <a:gd name="connsiteY664" fmla="*/ 1845793 h 1948542"/>
              <a:gd name="connsiteX665" fmla="*/ 391513 w 1566141"/>
              <a:gd name="connsiteY665" fmla="*/ 1796854 h 1948542"/>
              <a:gd name="connsiteX666" fmla="*/ 293635 w 1566141"/>
              <a:gd name="connsiteY666" fmla="*/ 1796854 h 1948542"/>
              <a:gd name="connsiteX667" fmla="*/ 342574 w 1566141"/>
              <a:gd name="connsiteY667" fmla="*/ 1845793 h 1948542"/>
              <a:gd name="connsiteX668" fmla="*/ 195756 w 1566141"/>
              <a:gd name="connsiteY668" fmla="*/ 1795727 h 1948542"/>
              <a:gd name="connsiteX669" fmla="*/ 293635 w 1566141"/>
              <a:gd name="connsiteY669" fmla="*/ 1795727 h 1948542"/>
              <a:gd name="connsiteX670" fmla="*/ 244696 w 1566141"/>
              <a:gd name="connsiteY670" fmla="*/ 1746787 h 1948542"/>
              <a:gd name="connsiteX671" fmla="*/ 195756 w 1566141"/>
              <a:gd name="connsiteY671" fmla="*/ 1795727 h 1948542"/>
              <a:gd name="connsiteX672" fmla="*/ 146817 w 1566141"/>
              <a:gd name="connsiteY672" fmla="*/ 1845793 h 1948542"/>
              <a:gd name="connsiteX673" fmla="*/ 195756 w 1566141"/>
              <a:gd name="connsiteY673" fmla="*/ 1796854 h 1948542"/>
              <a:gd name="connsiteX674" fmla="*/ 97878 w 1566141"/>
              <a:gd name="connsiteY674" fmla="*/ 1796854 h 1948542"/>
              <a:gd name="connsiteX675" fmla="*/ 146817 w 1566141"/>
              <a:gd name="connsiteY675" fmla="*/ 1845793 h 1948542"/>
              <a:gd name="connsiteX676" fmla="*/ 0 w 1566141"/>
              <a:gd name="connsiteY676" fmla="*/ 1795727 h 1948542"/>
              <a:gd name="connsiteX677" fmla="*/ 97878 w 1566141"/>
              <a:gd name="connsiteY677" fmla="*/ 1795727 h 1948542"/>
              <a:gd name="connsiteX678" fmla="*/ 48939 w 1566141"/>
              <a:gd name="connsiteY678" fmla="*/ 1746787 h 1948542"/>
              <a:gd name="connsiteX679" fmla="*/ 0 w 1566141"/>
              <a:gd name="connsiteY679" fmla="*/ 1795727 h 1948542"/>
              <a:gd name="connsiteX680" fmla="*/ 342574 w 1566141"/>
              <a:gd name="connsiteY680" fmla="*/ 1743044 h 1948542"/>
              <a:gd name="connsiteX681" fmla="*/ 391513 w 1566141"/>
              <a:gd name="connsiteY681" fmla="*/ 1694105 h 1948542"/>
              <a:gd name="connsiteX682" fmla="*/ 293635 w 1566141"/>
              <a:gd name="connsiteY682" fmla="*/ 1694105 h 1948542"/>
              <a:gd name="connsiteX683" fmla="*/ 342574 w 1566141"/>
              <a:gd name="connsiteY683" fmla="*/ 1743044 h 1948542"/>
              <a:gd name="connsiteX684" fmla="*/ 195756 w 1566141"/>
              <a:gd name="connsiteY684" fmla="*/ 1692977 h 1948542"/>
              <a:gd name="connsiteX685" fmla="*/ 293635 w 1566141"/>
              <a:gd name="connsiteY685" fmla="*/ 1692977 h 1948542"/>
              <a:gd name="connsiteX686" fmla="*/ 244696 w 1566141"/>
              <a:gd name="connsiteY686" fmla="*/ 1644038 h 1948542"/>
              <a:gd name="connsiteX687" fmla="*/ 195756 w 1566141"/>
              <a:gd name="connsiteY687" fmla="*/ 1692977 h 1948542"/>
              <a:gd name="connsiteX688" fmla="*/ 146817 w 1566141"/>
              <a:gd name="connsiteY688" fmla="*/ 1743044 h 1948542"/>
              <a:gd name="connsiteX689" fmla="*/ 195756 w 1566141"/>
              <a:gd name="connsiteY689" fmla="*/ 1694105 h 1948542"/>
              <a:gd name="connsiteX690" fmla="*/ 97878 w 1566141"/>
              <a:gd name="connsiteY690" fmla="*/ 1694105 h 1948542"/>
              <a:gd name="connsiteX691" fmla="*/ 146817 w 1566141"/>
              <a:gd name="connsiteY691" fmla="*/ 1743044 h 1948542"/>
              <a:gd name="connsiteX692" fmla="*/ 0 w 1566141"/>
              <a:gd name="connsiteY692" fmla="*/ 1692977 h 1948542"/>
              <a:gd name="connsiteX693" fmla="*/ 97878 w 1566141"/>
              <a:gd name="connsiteY693" fmla="*/ 1692977 h 1948542"/>
              <a:gd name="connsiteX694" fmla="*/ 48939 w 1566141"/>
              <a:gd name="connsiteY694" fmla="*/ 1644038 h 1948542"/>
              <a:gd name="connsiteX695" fmla="*/ 0 w 1566141"/>
              <a:gd name="connsiteY695" fmla="*/ 1692977 h 1948542"/>
              <a:gd name="connsiteX696" fmla="*/ 342574 w 1566141"/>
              <a:gd name="connsiteY696" fmla="*/ 1640294 h 1948542"/>
              <a:gd name="connsiteX697" fmla="*/ 391513 w 1566141"/>
              <a:gd name="connsiteY697" fmla="*/ 1591355 h 1948542"/>
              <a:gd name="connsiteX698" fmla="*/ 293635 w 1566141"/>
              <a:gd name="connsiteY698" fmla="*/ 1591355 h 1948542"/>
              <a:gd name="connsiteX699" fmla="*/ 342574 w 1566141"/>
              <a:gd name="connsiteY699" fmla="*/ 1640294 h 1948542"/>
              <a:gd name="connsiteX700" fmla="*/ 195756 w 1566141"/>
              <a:gd name="connsiteY700" fmla="*/ 1590228 h 1948542"/>
              <a:gd name="connsiteX701" fmla="*/ 293635 w 1566141"/>
              <a:gd name="connsiteY701" fmla="*/ 1590228 h 1948542"/>
              <a:gd name="connsiteX702" fmla="*/ 244696 w 1566141"/>
              <a:gd name="connsiteY702" fmla="*/ 1541288 h 1948542"/>
              <a:gd name="connsiteX703" fmla="*/ 195756 w 1566141"/>
              <a:gd name="connsiteY703" fmla="*/ 1590228 h 1948542"/>
              <a:gd name="connsiteX704" fmla="*/ 146817 w 1566141"/>
              <a:gd name="connsiteY704" fmla="*/ 1640294 h 1948542"/>
              <a:gd name="connsiteX705" fmla="*/ 195756 w 1566141"/>
              <a:gd name="connsiteY705" fmla="*/ 1591355 h 1948542"/>
              <a:gd name="connsiteX706" fmla="*/ 97878 w 1566141"/>
              <a:gd name="connsiteY706" fmla="*/ 1591355 h 1948542"/>
              <a:gd name="connsiteX707" fmla="*/ 146817 w 1566141"/>
              <a:gd name="connsiteY707" fmla="*/ 1640294 h 1948542"/>
              <a:gd name="connsiteX708" fmla="*/ 0 w 1566141"/>
              <a:gd name="connsiteY708" fmla="*/ 1590228 h 1948542"/>
              <a:gd name="connsiteX709" fmla="*/ 97878 w 1566141"/>
              <a:gd name="connsiteY709" fmla="*/ 1590228 h 1948542"/>
              <a:gd name="connsiteX710" fmla="*/ 48939 w 1566141"/>
              <a:gd name="connsiteY710" fmla="*/ 1541288 h 1948542"/>
              <a:gd name="connsiteX711" fmla="*/ 0 w 1566141"/>
              <a:gd name="connsiteY711" fmla="*/ 1590228 h 1948542"/>
              <a:gd name="connsiteX712" fmla="*/ 342574 w 1566141"/>
              <a:gd name="connsiteY712" fmla="*/ 1537545 h 1948542"/>
              <a:gd name="connsiteX713" fmla="*/ 391513 w 1566141"/>
              <a:gd name="connsiteY713" fmla="*/ 1488606 h 1948542"/>
              <a:gd name="connsiteX714" fmla="*/ 293635 w 1566141"/>
              <a:gd name="connsiteY714" fmla="*/ 1488606 h 1948542"/>
              <a:gd name="connsiteX715" fmla="*/ 342574 w 1566141"/>
              <a:gd name="connsiteY715" fmla="*/ 1537545 h 1948542"/>
              <a:gd name="connsiteX716" fmla="*/ 195756 w 1566141"/>
              <a:gd name="connsiteY716" fmla="*/ 1487478 h 1948542"/>
              <a:gd name="connsiteX717" fmla="*/ 293635 w 1566141"/>
              <a:gd name="connsiteY717" fmla="*/ 1487478 h 1948542"/>
              <a:gd name="connsiteX718" fmla="*/ 244696 w 1566141"/>
              <a:gd name="connsiteY718" fmla="*/ 1438539 h 1948542"/>
              <a:gd name="connsiteX719" fmla="*/ 195756 w 1566141"/>
              <a:gd name="connsiteY719" fmla="*/ 1487478 h 1948542"/>
              <a:gd name="connsiteX720" fmla="*/ 146817 w 1566141"/>
              <a:gd name="connsiteY720" fmla="*/ 1537545 h 1948542"/>
              <a:gd name="connsiteX721" fmla="*/ 195756 w 1566141"/>
              <a:gd name="connsiteY721" fmla="*/ 1488606 h 1948542"/>
              <a:gd name="connsiteX722" fmla="*/ 97878 w 1566141"/>
              <a:gd name="connsiteY722" fmla="*/ 1488606 h 1948542"/>
              <a:gd name="connsiteX723" fmla="*/ 146817 w 1566141"/>
              <a:gd name="connsiteY723" fmla="*/ 1537545 h 1948542"/>
              <a:gd name="connsiteX724" fmla="*/ 0 w 1566141"/>
              <a:gd name="connsiteY724" fmla="*/ 1487478 h 1948542"/>
              <a:gd name="connsiteX725" fmla="*/ 97878 w 1566141"/>
              <a:gd name="connsiteY725" fmla="*/ 1487478 h 1948542"/>
              <a:gd name="connsiteX726" fmla="*/ 48939 w 1566141"/>
              <a:gd name="connsiteY726" fmla="*/ 1438539 h 1948542"/>
              <a:gd name="connsiteX727" fmla="*/ 0 w 1566141"/>
              <a:gd name="connsiteY727" fmla="*/ 1487478 h 1948542"/>
              <a:gd name="connsiteX728" fmla="*/ 342574 w 1566141"/>
              <a:gd name="connsiteY728" fmla="*/ 1434795 h 1948542"/>
              <a:gd name="connsiteX729" fmla="*/ 391513 w 1566141"/>
              <a:gd name="connsiteY729" fmla="*/ 1385856 h 1948542"/>
              <a:gd name="connsiteX730" fmla="*/ 293635 w 1566141"/>
              <a:gd name="connsiteY730" fmla="*/ 1385856 h 1948542"/>
              <a:gd name="connsiteX731" fmla="*/ 342574 w 1566141"/>
              <a:gd name="connsiteY731" fmla="*/ 1434795 h 1948542"/>
              <a:gd name="connsiteX732" fmla="*/ 195756 w 1566141"/>
              <a:gd name="connsiteY732" fmla="*/ 1384728 h 1948542"/>
              <a:gd name="connsiteX733" fmla="*/ 293635 w 1566141"/>
              <a:gd name="connsiteY733" fmla="*/ 1384728 h 1948542"/>
              <a:gd name="connsiteX734" fmla="*/ 244696 w 1566141"/>
              <a:gd name="connsiteY734" fmla="*/ 1335789 h 1948542"/>
              <a:gd name="connsiteX735" fmla="*/ 195756 w 1566141"/>
              <a:gd name="connsiteY735" fmla="*/ 1384728 h 1948542"/>
              <a:gd name="connsiteX736" fmla="*/ 146817 w 1566141"/>
              <a:gd name="connsiteY736" fmla="*/ 1434795 h 1948542"/>
              <a:gd name="connsiteX737" fmla="*/ 195756 w 1566141"/>
              <a:gd name="connsiteY737" fmla="*/ 1385856 h 1948542"/>
              <a:gd name="connsiteX738" fmla="*/ 97878 w 1566141"/>
              <a:gd name="connsiteY738" fmla="*/ 1385856 h 1948542"/>
              <a:gd name="connsiteX739" fmla="*/ 146817 w 1566141"/>
              <a:gd name="connsiteY739" fmla="*/ 1434795 h 1948542"/>
              <a:gd name="connsiteX740" fmla="*/ 0 w 1566141"/>
              <a:gd name="connsiteY740" fmla="*/ 1384728 h 1948542"/>
              <a:gd name="connsiteX741" fmla="*/ 97878 w 1566141"/>
              <a:gd name="connsiteY741" fmla="*/ 1384728 h 1948542"/>
              <a:gd name="connsiteX742" fmla="*/ 48939 w 1566141"/>
              <a:gd name="connsiteY742" fmla="*/ 1335789 h 1948542"/>
              <a:gd name="connsiteX743" fmla="*/ 0 w 1566141"/>
              <a:gd name="connsiteY743" fmla="*/ 1384728 h 1948542"/>
              <a:gd name="connsiteX744" fmla="*/ 342574 w 1566141"/>
              <a:gd name="connsiteY744" fmla="*/ 1332046 h 1948542"/>
              <a:gd name="connsiteX745" fmla="*/ 391513 w 1566141"/>
              <a:gd name="connsiteY745" fmla="*/ 1283107 h 1948542"/>
              <a:gd name="connsiteX746" fmla="*/ 293635 w 1566141"/>
              <a:gd name="connsiteY746" fmla="*/ 1283107 h 1948542"/>
              <a:gd name="connsiteX747" fmla="*/ 342574 w 1566141"/>
              <a:gd name="connsiteY747" fmla="*/ 1332046 h 1948542"/>
              <a:gd name="connsiteX748" fmla="*/ 195756 w 1566141"/>
              <a:gd name="connsiteY748" fmla="*/ 1281934 h 1948542"/>
              <a:gd name="connsiteX749" fmla="*/ 293635 w 1566141"/>
              <a:gd name="connsiteY749" fmla="*/ 1281934 h 1948542"/>
              <a:gd name="connsiteX750" fmla="*/ 244696 w 1566141"/>
              <a:gd name="connsiteY750" fmla="*/ 1232995 h 1948542"/>
              <a:gd name="connsiteX751" fmla="*/ 195756 w 1566141"/>
              <a:gd name="connsiteY751" fmla="*/ 1281934 h 1948542"/>
              <a:gd name="connsiteX752" fmla="*/ 146817 w 1566141"/>
              <a:gd name="connsiteY752" fmla="*/ 1332046 h 1948542"/>
              <a:gd name="connsiteX753" fmla="*/ 195756 w 1566141"/>
              <a:gd name="connsiteY753" fmla="*/ 1283107 h 1948542"/>
              <a:gd name="connsiteX754" fmla="*/ 97878 w 1566141"/>
              <a:gd name="connsiteY754" fmla="*/ 1283107 h 1948542"/>
              <a:gd name="connsiteX755" fmla="*/ 146817 w 1566141"/>
              <a:gd name="connsiteY755" fmla="*/ 1332046 h 1948542"/>
              <a:gd name="connsiteX756" fmla="*/ 0 w 1566141"/>
              <a:gd name="connsiteY756" fmla="*/ 1281934 h 1948542"/>
              <a:gd name="connsiteX757" fmla="*/ 97878 w 1566141"/>
              <a:gd name="connsiteY757" fmla="*/ 1281934 h 1948542"/>
              <a:gd name="connsiteX758" fmla="*/ 48939 w 1566141"/>
              <a:gd name="connsiteY758" fmla="*/ 1232995 h 1948542"/>
              <a:gd name="connsiteX759" fmla="*/ 0 w 1566141"/>
              <a:gd name="connsiteY759" fmla="*/ 1281934 h 1948542"/>
              <a:gd name="connsiteX760" fmla="*/ 342574 w 1566141"/>
              <a:gd name="connsiteY760" fmla="*/ 1229296 h 1948542"/>
              <a:gd name="connsiteX761" fmla="*/ 391513 w 1566141"/>
              <a:gd name="connsiteY761" fmla="*/ 1180357 h 1948542"/>
              <a:gd name="connsiteX762" fmla="*/ 293635 w 1566141"/>
              <a:gd name="connsiteY762" fmla="*/ 1180357 h 1948542"/>
              <a:gd name="connsiteX763" fmla="*/ 342574 w 1566141"/>
              <a:gd name="connsiteY763" fmla="*/ 1229296 h 1948542"/>
              <a:gd name="connsiteX764" fmla="*/ 195756 w 1566141"/>
              <a:gd name="connsiteY764" fmla="*/ 1179184 h 1948542"/>
              <a:gd name="connsiteX765" fmla="*/ 293635 w 1566141"/>
              <a:gd name="connsiteY765" fmla="*/ 1179184 h 1948542"/>
              <a:gd name="connsiteX766" fmla="*/ 244696 w 1566141"/>
              <a:gd name="connsiteY766" fmla="*/ 1130245 h 1948542"/>
              <a:gd name="connsiteX767" fmla="*/ 195756 w 1566141"/>
              <a:gd name="connsiteY767" fmla="*/ 1179184 h 1948542"/>
              <a:gd name="connsiteX768" fmla="*/ 146817 w 1566141"/>
              <a:gd name="connsiteY768" fmla="*/ 1229296 h 1948542"/>
              <a:gd name="connsiteX769" fmla="*/ 195756 w 1566141"/>
              <a:gd name="connsiteY769" fmla="*/ 1180357 h 1948542"/>
              <a:gd name="connsiteX770" fmla="*/ 97878 w 1566141"/>
              <a:gd name="connsiteY770" fmla="*/ 1180357 h 1948542"/>
              <a:gd name="connsiteX771" fmla="*/ 146817 w 1566141"/>
              <a:gd name="connsiteY771" fmla="*/ 1229296 h 1948542"/>
              <a:gd name="connsiteX772" fmla="*/ 0 w 1566141"/>
              <a:gd name="connsiteY772" fmla="*/ 1179184 h 1948542"/>
              <a:gd name="connsiteX773" fmla="*/ 97878 w 1566141"/>
              <a:gd name="connsiteY773" fmla="*/ 1179184 h 1948542"/>
              <a:gd name="connsiteX774" fmla="*/ 48939 w 1566141"/>
              <a:gd name="connsiteY774" fmla="*/ 1130245 h 1948542"/>
              <a:gd name="connsiteX775" fmla="*/ 0 w 1566141"/>
              <a:gd name="connsiteY775" fmla="*/ 1179184 h 1948542"/>
              <a:gd name="connsiteX776" fmla="*/ 342574 w 1566141"/>
              <a:gd name="connsiteY776" fmla="*/ 715548 h 1948542"/>
              <a:gd name="connsiteX777" fmla="*/ 391513 w 1566141"/>
              <a:gd name="connsiteY777" fmla="*/ 666609 h 1948542"/>
              <a:gd name="connsiteX778" fmla="*/ 293635 w 1566141"/>
              <a:gd name="connsiteY778" fmla="*/ 666609 h 1948542"/>
              <a:gd name="connsiteX779" fmla="*/ 342574 w 1566141"/>
              <a:gd name="connsiteY779" fmla="*/ 715548 h 1948542"/>
              <a:gd name="connsiteX780" fmla="*/ 195756 w 1566141"/>
              <a:gd name="connsiteY780" fmla="*/ 665436 h 1948542"/>
              <a:gd name="connsiteX781" fmla="*/ 293635 w 1566141"/>
              <a:gd name="connsiteY781" fmla="*/ 665436 h 1948542"/>
              <a:gd name="connsiteX782" fmla="*/ 244696 w 1566141"/>
              <a:gd name="connsiteY782" fmla="*/ 616497 h 1948542"/>
              <a:gd name="connsiteX783" fmla="*/ 195756 w 1566141"/>
              <a:gd name="connsiteY783" fmla="*/ 665436 h 1948542"/>
              <a:gd name="connsiteX784" fmla="*/ 146817 w 1566141"/>
              <a:gd name="connsiteY784" fmla="*/ 715548 h 1948542"/>
              <a:gd name="connsiteX785" fmla="*/ 195756 w 1566141"/>
              <a:gd name="connsiteY785" fmla="*/ 666609 h 1948542"/>
              <a:gd name="connsiteX786" fmla="*/ 97878 w 1566141"/>
              <a:gd name="connsiteY786" fmla="*/ 666609 h 1948542"/>
              <a:gd name="connsiteX787" fmla="*/ 146817 w 1566141"/>
              <a:gd name="connsiteY787" fmla="*/ 715548 h 1948542"/>
              <a:gd name="connsiteX788" fmla="*/ 0 w 1566141"/>
              <a:gd name="connsiteY788" fmla="*/ 665436 h 1948542"/>
              <a:gd name="connsiteX789" fmla="*/ 97878 w 1566141"/>
              <a:gd name="connsiteY789" fmla="*/ 665436 h 1948542"/>
              <a:gd name="connsiteX790" fmla="*/ 48939 w 1566141"/>
              <a:gd name="connsiteY790" fmla="*/ 616497 h 1948542"/>
              <a:gd name="connsiteX791" fmla="*/ 0 w 1566141"/>
              <a:gd name="connsiteY791" fmla="*/ 665436 h 1948542"/>
              <a:gd name="connsiteX792" fmla="*/ 342574 w 1566141"/>
              <a:gd name="connsiteY792" fmla="*/ 612799 h 1948542"/>
              <a:gd name="connsiteX793" fmla="*/ 391513 w 1566141"/>
              <a:gd name="connsiteY793" fmla="*/ 563860 h 1948542"/>
              <a:gd name="connsiteX794" fmla="*/ 293635 w 1566141"/>
              <a:gd name="connsiteY794" fmla="*/ 563860 h 1948542"/>
              <a:gd name="connsiteX795" fmla="*/ 342574 w 1566141"/>
              <a:gd name="connsiteY795" fmla="*/ 612799 h 1948542"/>
              <a:gd name="connsiteX796" fmla="*/ 195756 w 1566141"/>
              <a:gd name="connsiteY796" fmla="*/ 562687 h 1948542"/>
              <a:gd name="connsiteX797" fmla="*/ 293635 w 1566141"/>
              <a:gd name="connsiteY797" fmla="*/ 562687 h 1948542"/>
              <a:gd name="connsiteX798" fmla="*/ 244696 w 1566141"/>
              <a:gd name="connsiteY798" fmla="*/ 513748 h 1948542"/>
              <a:gd name="connsiteX799" fmla="*/ 195756 w 1566141"/>
              <a:gd name="connsiteY799" fmla="*/ 562687 h 1948542"/>
              <a:gd name="connsiteX800" fmla="*/ 146817 w 1566141"/>
              <a:gd name="connsiteY800" fmla="*/ 612799 h 1948542"/>
              <a:gd name="connsiteX801" fmla="*/ 195756 w 1566141"/>
              <a:gd name="connsiteY801" fmla="*/ 563860 h 1948542"/>
              <a:gd name="connsiteX802" fmla="*/ 97878 w 1566141"/>
              <a:gd name="connsiteY802" fmla="*/ 563860 h 1948542"/>
              <a:gd name="connsiteX803" fmla="*/ 146817 w 1566141"/>
              <a:gd name="connsiteY803" fmla="*/ 612799 h 1948542"/>
              <a:gd name="connsiteX804" fmla="*/ 0 w 1566141"/>
              <a:gd name="connsiteY804" fmla="*/ 562687 h 1948542"/>
              <a:gd name="connsiteX805" fmla="*/ 97878 w 1566141"/>
              <a:gd name="connsiteY805" fmla="*/ 562687 h 1948542"/>
              <a:gd name="connsiteX806" fmla="*/ 48939 w 1566141"/>
              <a:gd name="connsiteY806" fmla="*/ 513748 h 1948542"/>
              <a:gd name="connsiteX807" fmla="*/ 0 w 1566141"/>
              <a:gd name="connsiteY807" fmla="*/ 562687 h 1948542"/>
              <a:gd name="connsiteX808" fmla="*/ 342574 w 1566141"/>
              <a:gd name="connsiteY808" fmla="*/ 510049 h 1948542"/>
              <a:gd name="connsiteX809" fmla="*/ 391513 w 1566141"/>
              <a:gd name="connsiteY809" fmla="*/ 461110 h 1948542"/>
              <a:gd name="connsiteX810" fmla="*/ 293635 w 1566141"/>
              <a:gd name="connsiteY810" fmla="*/ 461110 h 1948542"/>
              <a:gd name="connsiteX811" fmla="*/ 342574 w 1566141"/>
              <a:gd name="connsiteY811" fmla="*/ 510049 h 1948542"/>
              <a:gd name="connsiteX812" fmla="*/ 195756 w 1566141"/>
              <a:gd name="connsiteY812" fmla="*/ 459937 h 1948542"/>
              <a:gd name="connsiteX813" fmla="*/ 293635 w 1566141"/>
              <a:gd name="connsiteY813" fmla="*/ 459937 h 1948542"/>
              <a:gd name="connsiteX814" fmla="*/ 244696 w 1566141"/>
              <a:gd name="connsiteY814" fmla="*/ 410998 h 1948542"/>
              <a:gd name="connsiteX815" fmla="*/ 195756 w 1566141"/>
              <a:gd name="connsiteY815" fmla="*/ 459937 h 1948542"/>
              <a:gd name="connsiteX816" fmla="*/ 146817 w 1566141"/>
              <a:gd name="connsiteY816" fmla="*/ 510049 h 1948542"/>
              <a:gd name="connsiteX817" fmla="*/ 195756 w 1566141"/>
              <a:gd name="connsiteY817" fmla="*/ 461110 h 1948542"/>
              <a:gd name="connsiteX818" fmla="*/ 97878 w 1566141"/>
              <a:gd name="connsiteY818" fmla="*/ 461110 h 1948542"/>
              <a:gd name="connsiteX819" fmla="*/ 146817 w 1566141"/>
              <a:gd name="connsiteY819" fmla="*/ 510049 h 1948542"/>
              <a:gd name="connsiteX820" fmla="*/ 0 w 1566141"/>
              <a:gd name="connsiteY820" fmla="*/ 459937 h 1948542"/>
              <a:gd name="connsiteX821" fmla="*/ 97878 w 1566141"/>
              <a:gd name="connsiteY821" fmla="*/ 459937 h 1948542"/>
              <a:gd name="connsiteX822" fmla="*/ 48939 w 1566141"/>
              <a:gd name="connsiteY822" fmla="*/ 410998 h 1948542"/>
              <a:gd name="connsiteX823" fmla="*/ 0 w 1566141"/>
              <a:gd name="connsiteY823" fmla="*/ 459937 h 1948542"/>
              <a:gd name="connsiteX824" fmla="*/ 342574 w 1566141"/>
              <a:gd name="connsiteY824" fmla="*/ 407254 h 1948542"/>
              <a:gd name="connsiteX825" fmla="*/ 391513 w 1566141"/>
              <a:gd name="connsiteY825" fmla="*/ 358315 h 1948542"/>
              <a:gd name="connsiteX826" fmla="*/ 293635 w 1566141"/>
              <a:gd name="connsiteY826" fmla="*/ 358315 h 1948542"/>
              <a:gd name="connsiteX827" fmla="*/ 342574 w 1566141"/>
              <a:gd name="connsiteY827" fmla="*/ 407254 h 1948542"/>
              <a:gd name="connsiteX828" fmla="*/ 195756 w 1566141"/>
              <a:gd name="connsiteY828" fmla="*/ 357188 h 1948542"/>
              <a:gd name="connsiteX829" fmla="*/ 293635 w 1566141"/>
              <a:gd name="connsiteY829" fmla="*/ 357188 h 1948542"/>
              <a:gd name="connsiteX830" fmla="*/ 244696 w 1566141"/>
              <a:gd name="connsiteY830" fmla="*/ 308249 h 1948542"/>
              <a:gd name="connsiteX831" fmla="*/ 195756 w 1566141"/>
              <a:gd name="connsiteY831" fmla="*/ 357188 h 1948542"/>
              <a:gd name="connsiteX832" fmla="*/ 146817 w 1566141"/>
              <a:gd name="connsiteY832" fmla="*/ 407254 h 1948542"/>
              <a:gd name="connsiteX833" fmla="*/ 195756 w 1566141"/>
              <a:gd name="connsiteY833" fmla="*/ 358315 h 1948542"/>
              <a:gd name="connsiteX834" fmla="*/ 97878 w 1566141"/>
              <a:gd name="connsiteY834" fmla="*/ 358315 h 1948542"/>
              <a:gd name="connsiteX835" fmla="*/ 146817 w 1566141"/>
              <a:gd name="connsiteY835" fmla="*/ 407254 h 1948542"/>
              <a:gd name="connsiteX836" fmla="*/ 0 w 1566141"/>
              <a:gd name="connsiteY836" fmla="*/ 357188 h 1948542"/>
              <a:gd name="connsiteX837" fmla="*/ 97878 w 1566141"/>
              <a:gd name="connsiteY837" fmla="*/ 357188 h 1948542"/>
              <a:gd name="connsiteX838" fmla="*/ 48939 w 1566141"/>
              <a:gd name="connsiteY838" fmla="*/ 308249 h 1948542"/>
              <a:gd name="connsiteX839" fmla="*/ 0 w 1566141"/>
              <a:gd name="connsiteY839" fmla="*/ 357188 h 1948542"/>
              <a:gd name="connsiteX840" fmla="*/ 342574 w 1566141"/>
              <a:gd name="connsiteY840" fmla="*/ 304505 h 1948542"/>
              <a:gd name="connsiteX841" fmla="*/ 391513 w 1566141"/>
              <a:gd name="connsiteY841" fmla="*/ 255566 h 1948542"/>
              <a:gd name="connsiteX842" fmla="*/ 293635 w 1566141"/>
              <a:gd name="connsiteY842" fmla="*/ 255566 h 1948542"/>
              <a:gd name="connsiteX843" fmla="*/ 342574 w 1566141"/>
              <a:gd name="connsiteY843" fmla="*/ 304505 h 1948542"/>
              <a:gd name="connsiteX844" fmla="*/ 195756 w 1566141"/>
              <a:gd name="connsiteY844" fmla="*/ 254438 h 1948542"/>
              <a:gd name="connsiteX845" fmla="*/ 293635 w 1566141"/>
              <a:gd name="connsiteY845" fmla="*/ 254438 h 1948542"/>
              <a:gd name="connsiteX846" fmla="*/ 244696 w 1566141"/>
              <a:gd name="connsiteY846" fmla="*/ 205499 h 1948542"/>
              <a:gd name="connsiteX847" fmla="*/ 195756 w 1566141"/>
              <a:gd name="connsiteY847" fmla="*/ 254438 h 1948542"/>
              <a:gd name="connsiteX848" fmla="*/ 146817 w 1566141"/>
              <a:gd name="connsiteY848" fmla="*/ 304505 h 1948542"/>
              <a:gd name="connsiteX849" fmla="*/ 195756 w 1566141"/>
              <a:gd name="connsiteY849" fmla="*/ 255566 h 1948542"/>
              <a:gd name="connsiteX850" fmla="*/ 97878 w 1566141"/>
              <a:gd name="connsiteY850" fmla="*/ 255566 h 1948542"/>
              <a:gd name="connsiteX851" fmla="*/ 146817 w 1566141"/>
              <a:gd name="connsiteY851" fmla="*/ 304505 h 1948542"/>
              <a:gd name="connsiteX852" fmla="*/ 0 w 1566141"/>
              <a:gd name="connsiteY852" fmla="*/ 254438 h 1948542"/>
              <a:gd name="connsiteX853" fmla="*/ 97878 w 1566141"/>
              <a:gd name="connsiteY853" fmla="*/ 254438 h 1948542"/>
              <a:gd name="connsiteX854" fmla="*/ 48939 w 1566141"/>
              <a:gd name="connsiteY854" fmla="*/ 205499 h 1948542"/>
              <a:gd name="connsiteX855" fmla="*/ 0 w 1566141"/>
              <a:gd name="connsiteY855" fmla="*/ 254438 h 1948542"/>
              <a:gd name="connsiteX856" fmla="*/ 342574 w 1566141"/>
              <a:gd name="connsiteY856" fmla="*/ 201755 h 1948542"/>
              <a:gd name="connsiteX857" fmla="*/ 391513 w 1566141"/>
              <a:gd name="connsiteY857" fmla="*/ 152816 h 1948542"/>
              <a:gd name="connsiteX858" fmla="*/ 293635 w 1566141"/>
              <a:gd name="connsiteY858" fmla="*/ 152816 h 1948542"/>
              <a:gd name="connsiteX859" fmla="*/ 342574 w 1566141"/>
              <a:gd name="connsiteY859" fmla="*/ 201755 h 1948542"/>
              <a:gd name="connsiteX860" fmla="*/ 195756 w 1566141"/>
              <a:gd name="connsiteY860" fmla="*/ 151689 h 1948542"/>
              <a:gd name="connsiteX861" fmla="*/ 293635 w 1566141"/>
              <a:gd name="connsiteY861" fmla="*/ 151689 h 1948542"/>
              <a:gd name="connsiteX862" fmla="*/ 244696 w 1566141"/>
              <a:gd name="connsiteY862" fmla="*/ 102750 h 1948542"/>
              <a:gd name="connsiteX863" fmla="*/ 195756 w 1566141"/>
              <a:gd name="connsiteY863" fmla="*/ 151689 h 1948542"/>
              <a:gd name="connsiteX864" fmla="*/ 146817 w 1566141"/>
              <a:gd name="connsiteY864" fmla="*/ 201755 h 1948542"/>
              <a:gd name="connsiteX865" fmla="*/ 195756 w 1566141"/>
              <a:gd name="connsiteY865" fmla="*/ 152816 h 1948542"/>
              <a:gd name="connsiteX866" fmla="*/ 97878 w 1566141"/>
              <a:gd name="connsiteY866" fmla="*/ 152816 h 1948542"/>
              <a:gd name="connsiteX867" fmla="*/ 146817 w 1566141"/>
              <a:gd name="connsiteY867" fmla="*/ 201755 h 1948542"/>
              <a:gd name="connsiteX868" fmla="*/ 0 w 1566141"/>
              <a:gd name="connsiteY868" fmla="*/ 151689 h 1948542"/>
              <a:gd name="connsiteX869" fmla="*/ 97878 w 1566141"/>
              <a:gd name="connsiteY869" fmla="*/ 151689 h 1948542"/>
              <a:gd name="connsiteX870" fmla="*/ 48939 w 1566141"/>
              <a:gd name="connsiteY870" fmla="*/ 102750 h 1948542"/>
              <a:gd name="connsiteX871" fmla="*/ 0 w 1566141"/>
              <a:gd name="connsiteY871" fmla="*/ 151689 h 1948542"/>
              <a:gd name="connsiteX872" fmla="*/ 342574 w 1566141"/>
              <a:gd name="connsiteY872" fmla="*/ 99006 h 1948542"/>
              <a:gd name="connsiteX873" fmla="*/ 391513 w 1566141"/>
              <a:gd name="connsiteY873" fmla="*/ 50067 h 1948542"/>
              <a:gd name="connsiteX874" fmla="*/ 293635 w 1566141"/>
              <a:gd name="connsiteY874" fmla="*/ 50067 h 1948542"/>
              <a:gd name="connsiteX875" fmla="*/ 342574 w 1566141"/>
              <a:gd name="connsiteY875" fmla="*/ 99006 h 1948542"/>
              <a:gd name="connsiteX876" fmla="*/ 195756 w 1566141"/>
              <a:gd name="connsiteY876" fmla="*/ 48939 h 1948542"/>
              <a:gd name="connsiteX877" fmla="*/ 293635 w 1566141"/>
              <a:gd name="connsiteY877" fmla="*/ 48939 h 1948542"/>
              <a:gd name="connsiteX878" fmla="*/ 244696 w 1566141"/>
              <a:gd name="connsiteY878" fmla="*/ 0 h 1948542"/>
              <a:gd name="connsiteX879" fmla="*/ 195756 w 1566141"/>
              <a:gd name="connsiteY879" fmla="*/ 48939 h 1948542"/>
              <a:gd name="connsiteX880" fmla="*/ 146817 w 1566141"/>
              <a:gd name="connsiteY880" fmla="*/ 99006 h 1948542"/>
              <a:gd name="connsiteX881" fmla="*/ 195756 w 1566141"/>
              <a:gd name="connsiteY881" fmla="*/ 50067 h 1948542"/>
              <a:gd name="connsiteX882" fmla="*/ 97878 w 1566141"/>
              <a:gd name="connsiteY882" fmla="*/ 50067 h 1948542"/>
              <a:gd name="connsiteX883" fmla="*/ 146817 w 1566141"/>
              <a:gd name="connsiteY883" fmla="*/ 99006 h 1948542"/>
              <a:gd name="connsiteX884" fmla="*/ 0 w 1566141"/>
              <a:gd name="connsiteY884" fmla="*/ 48939 h 1948542"/>
              <a:gd name="connsiteX885" fmla="*/ 97878 w 1566141"/>
              <a:gd name="connsiteY885" fmla="*/ 48939 h 1948542"/>
              <a:gd name="connsiteX886" fmla="*/ 48939 w 1566141"/>
              <a:gd name="connsiteY886" fmla="*/ 0 h 1948542"/>
              <a:gd name="connsiteX887" fmla="*/ 0 w 1566141"/>
              <a:gd name="connsiteY887" fmla="*/ 48939 h 194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Lst>
            <a:rect l="l" t="t" r="r" b="b"/>
            <a:pathLst>
              <a:path w="1566141" h="1948542">
                <a:moveTo>
                  <a:pt x="1468263" y="1077607"/>
                </a:moveTo>
                <a:lnTo>
                  <a:pt x="1566141" y="1077607"/>
                </a:lnTo>
                <a:cubicBezTo>
                  <a:pt x="1566141" y="1104625"/>
                  <a:pt x="1544220" y="1126547"/>
                  <a:pt x="1517202" y="1126547"/>
                </a:cubicBezTo>
                <a:cubicBezTo>
                  <a:pt x="1490184" y="1126547"/>
                  <a:pt x="1468263" y="1104625"/>
                  <a:pt x="1468263" y="1077607"/>
                </a:cubicBezTo>
                <a:close/>
                <a:moveTo>
                  <a:pt x="1370385" y="1076435"/>
                </a:moveTo>
                <a:lnTo>
                  <a:pt x="1468263" y="1076435"/>
                </a:lnTo>
                <a:cubicBezTo>
                  <a:pt x="1468263" y="1049417"/>
                  <a:pt x="1446342" y="1027495"/>
                  <a:pt x="1419324" y="1027495"/>
                </a:cubicBezTo>
                <a:cubicBezTo>
                  <a:pt x="1392306" y="1027495"/>
                  <a:pt x="1370385" y="1049417"/>
                  <a:pt x="1370385" y="1076435"/>
                </a:cubicBezTo>
                <a:close/>
                <a:moveTo>
                  <a:pt x="1321446" y="1126547"/>
                </a:moveTo>
                <a:cubicBezTo>
                  <a:pt x="1348464" y="1126547"/>
                  <a:pt x="1370385" y="1104625"/>
                  <a:pt x="1370385" y="1077607"/>
                </a:cubicBezTo>
                <a:lnTo>
                  <a:pt x="1272507" y="1077607"/>
                </a:lnTo>
                <a:cubicBezTo>
                  <a:pt x="1272507" y="1104625"/>
                  <a:pt x="1294383" y="1126547"/>
                  <a:pt x="1321446" y="1126547"/>
                </a:cubicBezTo>
                <a:close/>
                <a:moveTo>
                  <a:pt x="1174584" y="1076435"/>
                </a:moveTo>
                <a:lnTo>
                  <a:pt x="1272462" y="1076435"/>
                </a:lnTo>
                <a:cubicBezTo>
                  <a:pt x="1272462" y="1049417"/>
                  <a:pt x="1250541" y="1027495"/>
                  <a:pt x="1223523" y="1027495"/>
                </a:cubicBezTo>
                <a:cubicBezTo>
                  <a:pt x="1196505" y="1027495"/>
                  <a:pt x="1174584" y="1049417"/>
                  <a:pt x="1174584" y="1076435"/>
                </a:cubicBezTo>
                <a:close/>
                <a:moveTo>
                  <a:pt x="1517202" y="1023797"/>
                </a:moveTo>
                <a:cubicBezTo>
                  <a:pt x="1544220" y="1023797"/>
                  <a:pt x="1566141" y="1001876"/>
                  <a:pt x="1566141" y="974858"/>
                </a:cubicBezTo>
                <a:lnTo>
                  <a:pt x="1468263" y="974858"/>
                </a:lnTo>
                <a:cubicBezTo>
                  <a:pt x="1468263" y="1001876"/>
                  <a:pt x="1490184" y="1023797"/>
                  <a:pt x="1517202" y="1023797"/>
                </a:cubicBezTo>
                <a:close/>
                <a:moveTo>
                  <a:pt x="1370385" y="973685"/>
                </a:moveTo>
                <a:lnTo>
                  <a:pt x="1468263" y="973685"/>
                </a:lnTo>
                <a:cubicBezTo>
                  <a:pt x="1468263" y="946667"/>
                  <a:pt x="1446342" y="924746"/>
                  <a:pt x="1419324" y="924746"/>
                </a:cubicBezTo>
                <a:cubicBezTo>
                  <a:pt x="1392306" y="924746"/>
                  <a:pt x="1370385" y="946667"/>
                  <a:pt x="1370385" y="973685"/>
                </a:cubicBezTo>
                <a:close/>
                <a:moveTo>
                  <a:pt x="1321446" y="1023797"/>
                </a:moveTo>
                <a:cubicBezTo>
                  <a:pt x="1348464" y="1023797"/>
                  <a:pt x="1370385" y="1001876"/>
                  <a:pt x="1370385" y="974858"/>
                </a:cubicBezTo>
                <a:lnTo>
                  <a:pt x="1272507" y="974858"/>
                </a:lnTo>
                <a:cubicBezTo>
                  <a:pt x="1272507" y="1001876"/>
                  <a:pt x="1294383" y="1023797"/>
                  <a:pt x="1321446" y="1023797"/>
                </a:cubicBezTo>
                <a:close/>
                <a:moveTo>
                  <a:pt x="1174584" y="973685"/>
                </a:moveTo>
                <a:lnTo>
                  <a:pt x="1272462" y="973685"/>
                </a:lnTo>
                <a:cubicBezTo>
                  <a:pt x="1272462" y="946667"/>
                  <a:pt x="1250541" y="924746"/>
                  <a:pt x="1223523" y="924746"/>
                </a:cubicBezTo>
                <a:cubicBezTo>
                  <a:pt x="1196505" y="924746"/>
                  <a:pt x="1174584" y="946667"/>
                  <a:pt x="1174584" y="973685"/>
                </a:cubicBezTo>
                <a:close/>
                <a:moveTo>
                  <a:pt x="1517202" y="921047"/>
                </a:moveTo>
                <a:cubicBezTo>
                  <a:pt x="1544220" y="921047"/>
                  <a:pt x="1566141" y="899126"/>
                  <a:pt x="1566141" y="872108"/>
                </a:cubicBezTo>
                <a:lnTo>
                  <a:pt x="1468263" y="872108"/>
                </a:lnTo>
                <a:cubicBezTo>
                  <a:pt x="1468263" y="899126"/>
                  <a:pt x="1490184" y="921047"/>
                  <a:pt x="1517202" y="921047"/>
                </a:cubicBezTo>
                <a:close/>
                <a:moveTo>
                  <a:pt x="1370385" y="870936"/>
                </a:moveTo>
                <a:lnTo>
                  <a:pt x="1468263" y="870936"/>
                </a:lnTo>
                <a:cubicBezTo>
                  <a:pt x="1468263" y="843918"/>
                  <a:pt x="1446342" y="821996"/>
                  <a:pt x="1419324" y="821996"/>
                </a:cubicBezTo>
                <a:cubicBezTo>
                  <a:pt x="1392306" y="821996"/>
                  <a:pt x="1370385" y="843918"/>
                  <a:pt x="1370385" y="870936"/>
                </a:cubicBezTo>
                <a:close/>
                <a:moveTo>
                  <a:pt x="1321446" y="921047"/>
                </a:moveTo>
                <a:cubicBezTo>
                  <a:pt x="1348464" y="921047"/>
                  <a:pt x="1370385" y="899126"/>
                  <a:pt x="1370385" y="872108"/>
                </a:cubicBezTo>
                <a:lnTo>
                  <a:pt x="1272507" y="872108"/>
                </a:lnTo>
                <a:cubicBezTo>
                  <a:pt x="1272507" y="899126"/>
                  <a:pt x="1294383" y="921047"/>
                  <a:pt x="1321446" y="921047"/>
                </a:cubicBezTo>
                <a:close/>
                <a:moveTo>
                  <a:pt x="1174584" y="870936"/>
                </a:moveTo>
                <a:lnTo>
                  <a:pt x="1272462" y="870936"/>
                </a:lnTo>
                <a:cubicBezTo>
                  <a:pt x="1272462" y="843918"/>
                  <a:pt x="1250541" y="821996"/>
                  <a:pt x="1223523" y="821996"/>
                </a:cubicBezTo>
                <a:cubicBezTo>
                  <a:pt x="1196505" y="821996"/>
                  <a:pt x="1174584" y="843918"/>
                  <a:pt x="1174584" y="870936"/>
                </a:cubicBezTo>
                <a:close/>
                <a:moveTo>
                  <a:pt x="1517202" y="818298"/>
                </a:moveTo>
                <a:cubicBezTo>
                  <a:pt x="1544220" y="818298"/>
                  <a:pt x="1566141" y="796377"/>
                  <a:pt x="1566141" y="769359"/>
                </a:cubicBezTo>
                <a:lnTo>
                  <a:pt x="1468263" y="769359"/>
                </a:lnTo>
                <a:cubicBezTo>
                  <a:pt x="1468263" y="796377"/>
                  <a:pt x="1490184" y="818298"/>
                  <a:pt x="1517202" y="818298"/>
                </a:cubicBezTo>
                <a:close/>
                <a:moveTo>
                  <a:pt x="1370385" y="768186"/>
                </a:moveTo>
                <a:lnTo>
                  <a:pt x="1468263" y="768186"/>
                </a:lnTo>
                <a:cubicBezTo>
                  <a:pt x="1468263" y="741168"/>
                  <a:pt x="1446342" y="719247"/>
                  <a:pt x="1419324" y="719247"/>
                </a:cubicBezTo>
                <a:cubicBezTo>
                  <a:pt x="1392306" y="719247"/>
                  <a:pt x="1370385" y="741168"/>
                  <a:pt x="1370385" y="768186"/>
                </a:cubicBezTo>
                <a:close/>
                <a:moveTo>
                  <a:pt x="1321446" y="818298"/>
                </a:moveTo>
                <a:cubicBezTo>
                  <a:pt x="1348464" y="818298"/>
                  <a:pt x="1370385" y="796377"/>
                  <a:pt x="1370385" y="769359"/>
                </a:cubicBezTo>
                <a:lnTo>
                  <a:pt x="1272507" y="769359"/>
                </a:lnTo>
                <a:cubicBezTo>
                  <a:pt x="1272507" y="796377"/>
                  <a:pt x="1294383" y="818298"/>
                  <a:pt x="1321446" y="818298"/>
                </a:cubicBezTo>
                <a:close/>
                <a:moveTo>
                  <a:pt x="1174584" y="768186"/>
                </a:moveTo>
                <a:lnTo>
                  <a:pt x="1272462" y="768186"/>
                </a:lnTo>
                <a:cubicBezTo>
                  <a:pt x="1272462" y="741168"/>
                  <a:pt x="1250541" y="719247"/>
                  <a:pt x="1223523" y="719247"/>
                </a:cubicBezTo>
                <a:cubicBezTo>
                  <a:pt x="1196505" y="719247"/>
                  <a:pt x="1174584" y="741168"/>
                  <a:pt x="1174584" y="768186"/>
                </a:cubicBezTo>
                <a:close/>
                <a:moveTo>
                  <a:pt x="1517202" y="1948543"/>
                </a:moveTo>
                <a:cubicBezTo>
                  <a:pt x="1544220" y="1948543"/>
                  <a:pt x="1566141" y="1926622"/>
                  <a:pt x="1566141" y="1899604"/>
                </a:cubicBezTo>
                <a:lnTo>
                  <a:pt x="1468263" y="1899604"/>
                </a:lnTo>
                <a:cubicBezTo>
                  <a:pt x="1468263" y="1926622"/>
                  <a:pt x="1490184" y="1948543"/>
                  <a:pt x="1517202" y="1948543"/>
                </a:cubicBezTo>
                <a:close/>
                <a:moveTo>
                  <a:pt x="1370385" y="1898476"/>
                </a:moveTo>
                <a:lnTo>
                  <a:pt x="1468263" y="1898476"/>
                </a:lnTo>
                <a:cubicBezTo>
                  <a:pt x="1468263" y="1871458"/>
                  <a:pt x="1446342" y="1849537"/>
                  <a:pt x="1419324" y="1849537"/>
                </a:cubicBezTo>
                <a:cubicBezTo>
                  <a:pt x="1392306" y="1849537"/>
                  <a:pt x="1370385" y="1871413"/>
                  <a:pt x="1370385" y="1898476"/>
                </a:cubicBezTo>
                <a:close/>
                <a:moveTo>
                  <a:pt x="1321446" y="1948543"/>
                </a:moveTo>
                <a:cubicBezTo>
                  <a:pt x="1348464" y="1948543"/>
                  <a:pt x="1370385" y="1926622"/>
                  <a:pt x="1370385" y="1899604"/>
                </a:cubicBezTo>
                <a:lnTo>
                  <a:pt x="1272507" y="1899604"/>
                </a:lnTo>
                <a:cubicBezTo>
                  <a:pt x="1272507" y="1926622"/>
                  <a:pt x="1294383" y="1948543"/>
                  <a:pt x="1321446" y="1948543"/>
                </a:cubicBezTo>
                <a:close/>
                <a:moveTo>
                  <a:pt x="1174584" y="1898476"/>
                </a:moveTo>
                <a:lnTo>
                  <a:pt x="1272462" y="1898476"/>
                </a:lnTo>
                <a:cubicBezTo>
                  <a:pt x="1272462" y="1871458"/>
                  <a:pt x="1250541" y="1849537"/>
                  <a:pt x="1223523" y="1849537"/>
                </a:cubicBezTo>
                <a:cubicBezTo>
                  <a:pt x="1196505" y="1849537"/>
                  <a:pt x="1174584" y="1871413"/>
                  <a:pt x="1174584" y="1898476"/>
                </a:cubicBezTo>
                <a:close/>
                <a:moveTo>
                  <a:pt x="1517202" y="1845793"/>
                </a:moveTo>
                <a:cubicBezTo>
                  <a:pt x="1544220" y="1845793"/>
                  <a:pt x="1566141" y="1823872"/>
                  <a:pt x="1566141" y="1796854"/>
                </a:cubicBezTo>
                <a:lnTo>
                  <a:pt x="1468263" y="1796854"/>
                </a:lnTo>
                <a:cubicBezTo>
                  <a:pt x="1468263" y="1823872"/>
                  <a:pt x="1490184" y="1845793"/>
                  <a:pt x="1517202" y="1845793"/>
                </a:cubicBezTo>
                <a:close/>
                <a:moveTo>
                  <a:pt x="1370385" y="1795727"/>
                </a:moveTo>
                <a:lnTo>
                  <a:pt x="1468263" y="1795727"/>
                </a:lnTo>
                <a:cubicBezTo>
                  <a:pt x="1468263" y="1768709"/>
                  <a:pt x="1446342" y="1746787"/>
                  <a:pt x="1419324" y="1746787"/>
                </a:cubicBezTo>
                <a:cubicBezTo>
                  <a:pt x="1392306" y="1746787"/>
                  <a:pt x="1370385" y="1768664"/>
                  <a:pt x="1370385" y="1795727"/>
                </a:cubicBezTo>
                <a:close/>
                <a:moveTo>
                  <a:pt x="1321446" y="1845793"/>
                </a:moveTo>
                <a:cubicBezTo>
                  <a:pt x="1348464" y="1845793"/>
                  <a:pt x="1370385" y="1823872"/>
                  <a:pt x="1370385" y="1796854"/>
                </a:cubicBezTo>
                <a:lnTo>
                  <a:pt x="1272507" y="1796854"/>
                </a:lnTo>
                <a:cubicBezTo>
                  <a:pt x="1272507" y="1823872"/>
                  <a:pt x="1294383" y="1845793"/>
                  <a:pt x="1321446" y="1845793"/>
                </a:cubicBezTo>
                <a:close/>
                <a:moveTo>
                  <a:pt x="1174584" y="1795727"/>
                </a:moveTo>
                <a:lnTo>
                  <a:pt x="1272462" y="1795727"/>
                </a:lnTo>
                <a:cubicBezTo>
                  <a:pt x="1272462" y="1768709"/>
                  <a:pt x="1250541" y="1746787"/>
                  <a:pt x="1223523" y="1746787"/>
                </a:cubicBezTo>
                <a:cubicBezTo>
                  <a:pt x="1196505" y="1746787"/>
                  <a:pt x="1174584" y="1768664"/>
                  <a:pt x="1174584" y="1795727"/>
                </a:cubicBezTo>
                <a:close/>
                <a:moveTo>
                  <a:pt x="1517202" y="1743044"/>
                </a:moveTo>
                <a:cubicBezTo>
                  <a:pt x="1544220" y="1743044"/>
                  <a:pt x="1566141" y="1721123"/>
                  <a:pt x="1566141" y="1694105"/>
                </a:cubicBezTo>
                <a:lnTo>
                  <a:pt x="1468263" y="1694105"/>
                </a:lnTo>
                <a:cubicBezTo>
                  <a:pt x="1468263" y="1721123"/>
                  <a:pt x="1490184" y="1743044"/>
                  <a:pt x="1517202" y="1743044"/>
                </a:cubicBezTo>
                <a:close/>
                <a:moveTo>
                  <a:pt x="1370385" y="1692977"/>
                </a:moveTo>
                <a:lnTo>
                  <a:pt x="1468263" y="1692977"/>
                </a:lnTo>
                <a:cubicBezTo>
                  <a:pt x="1468263" y="1665959"/>
                  <a:pt x="1446342" y="1644038"/>
                  <a:pt x="1419324" y="1644038"/>
                </a:cubicBezTo>
                <a:cubicBezTo>
                  <a:pt x="1392306" y="1644038"/>
                  <a:pt x="1370385" y="1665914"/>
                  <a:pt x="1370385" y="1692977"/>
                </a:cubicBezTo>
                <a:close/>
                <a:moveTo>
                  <a:pt x="1321446" y="1743044"/>
                </a:moveTo>
                <a:cubicBezTo>
                  <a:pt x="1348464" y="1743044"/>
                  <a:pt x="1370385" y="1721123"/>
                  <a:pt x="1370385" y="1694105"/>
                </a:cubicBezTo>
                <a:lnTo>
                  <a:pt x="1272507" y="1694105"/>
                </a:lnTo>
                <a:cubicBezTo>
                  <a:pt x="1272507" y="1721123"/>
                  <a:pt x="1294383" y="1743044"/>
                  <a:pt x="1321446" y="1743044"/>
                </a:cubicBezTo>
                <a:close/>
                <a:moveTo>
                  <a:pt x="1174584" y="1692977"/>
                </a:moveTo>
                <a:lnTo>
                  <a:pt x="1272462" y="1692977"/>
                </a:lnTo>
                <a:cubicBezTo>
                  <a:pt x="1272462" y="1665959"/>
                  <a:pt x="1250541" y="1644038"/>
                  <a:pt x="1223523" y="1644038"/>
                </a:cubicBezTo>
                <a:cubicBezTo>
                  <a:pt x="1196505" y="1644038"/>
                  <a:pt x="1174584" y="1665914"/>
                  <a:pt x="1174584" y="1692977"/>
                </a:cubicBezTo>
                <a:close/>
                <a:moveTo>
                  <a:pt x="1517202" y="1640294"/>
                </a:moveTo>
                <a:cubicBezTo>
                  <a:pt x="1544220" y="1640294"/>
                  <a:pt x="1566141" y="1618373"/>
                  <a:pt x="1566141" y="1591355"/>
                </a:cubicBezTo>
                <a:lnTo>
                  <a:pt x="1468263" y="1591355"/>
                </a:lnTo>
                <a:cubicBezTo>
                  <a:pt x="1468263" y="1618373"/>
                  <a:pt x="1490184" y="1640294"/>
                  <a:pt x="1517202" y="1640294"/>
                </a:cubicBezTo>
                <a:close/>
                <a:moveTo>
                  <a:pt x="1370385" y="1590228"/>
                </a:moveTo>
                <a:lnTo>
                  <a:pt x="1468263" y="1590228"/>
                </a:lnTo>
                <a:cubicBezTo>
                  <a:pt x="1468263" y="1563210"/>
                  <a:pt x="1446342" y="1541288"/>
                  <a:pt x="1419324" y="1541288"/>
                </a:cubicBezTo>
                <a:cubicBezTo>
                  <a:pt x="1392306" y="1541288"/>
                  <a:pt x="1370385" y="1563164"/>
                  <a:pt x="1370385" y="1590228"/>
                </a:cubicBezTo>
                <a:close/>
                <a:moveTo>
                  <a:pt x="1321446" y="1640294"/>
                </a:moveTo>
                <a:cubicBezTo>
                  <a:pt x="1348464" y="1640294"/>
                  <a:pt x="1370385" y="1618373"/>
                  <a:pt x="1370385" y="1591355"/>
                </a:cubicBezTo>
                <a:lnTo>
                  <a:pt x="1272507" y="1591355"/>
                </a:lnTo>
                <a:cubicBezTo>
                  <a:pt x="1272507" y="1618373"/>
                  <a:pt x="1294383" y="1640294"/>
                  <a:pt x="1321446" y="1640294"/>
                </a:cubicBezTo>
                <a:close/>
                <a:moveTo>
                  <a:pt x="1174584" y="1590228"/>
                </a:moveTo>
                <a:lnTo>
                  <a:pt x="1272462" y="1590228"/>
                </a:lnTo>
                <a:cubicBezTo>
                  <a:pt x="1272462" y="1563210"/>
                  <a:pt x="1250541" y="1541288"/>
                  <a:pt x="1223523" y="1541288"/>
                </a:cubicBezTo>
                <a:cubicBezTo>
                  <a:pt x="1196505" y="1541288"/>
                  <a:pt x="1174584" y="1563164"/>
                  <a:pt x="1174584" y="1590228"/>
                </a:cubicBezTo>
                <a:close/>
                <a:moveTo>
                  <a:pt x="1517202" y="1537545"/>
                </a:moveTo>
                <a:cubicBezTo>
                  <a:pt x="1544220" y="1537545"/>
                  <a:pt x="1566141" y="1515624"/>
                  <a:pt x="1566141" y="1488606"/>
                </a:cubicBezTo>
                <a:lnTo>
                  <a:pt x="1468263" y="1488606"/>
                </a:lnTo>
                <a:cubicBezTo>
                  <a:pt x="1468263" y="1515624"/>
                  <a:pt x="1490184" y="1537545"/>
                  <a:pt x="1517202" y="1537545"/>
                </a:cubicBezTo>
                <a:close/>
                <a:moveTo>
                  <a:pt x="1370385" y="1487478"/>
                </a:moveTo>
                <a:lnTo>
                  <a:pt x="1468263" y="1487478"/>
                </a:lnTo>
                <a:cubicBezTo>
                  <a:pt x="1468263" y="1460460"/>
                  <a:pt x="1446342" y="1438539"/>
                  <a:pt x="1419324" y="1438539"/>
                </a:cubicBezTo>
                <a:cubicBezTo>
                  <a:pt x="1392306" y="1438539"/>
                  <a:pt x="1370385" y="1460415"/>
                  <a:pt x="1370385" y="1487478"/>
                </a:cubicBezTo>
                <a:close/>
                <a:moveTo>
                  <a:pt x="1321446" y="1537545"/>
                </a:moveTo>
                <a:cubicBezTo>
                  <a:pt x="1348464" y="1537545"/>
                  <a:pt x="1370385" y="1515624"/>
                  <a:pt x="1370385" y="1488606"/>
                </a:cubicBezTo>
                <a:lnTo>
                  <a:pt x="1272507" y="1488606"/>
                </a:lnTo>
                <a:cubicBezTo>
                  <a:pt x="1272507" y="1515624"/>
                  <a:pt x="1294383" y="1537545"/>
                  <a:pt x="1321446" y="1537545"/>
                </a:cubicBezTo>
                <a:close/>
                <a:moveTo>
                  <a:pt x="1174584" y="1487478"/>
                </a:moveTo>
                <a:lnTo>
                  <a:pt x="1272462" y="1487478"/>
                </a:lnTo>
                <a:cubicBezTo>
                  <a:pt x="1272462" y="1460460"/>
                  <a:pt x="1250541" y="1438539"/>
                  <a:pt x="1223523" y="1438539"/>
                </a:cubicBezTo>
                <a:cubicBezTo>
                  <a:pt x="1196505" y="1438539"/>
                  <a:pt x="1174584" y="1460415"/>
                  <a:pt x="1174584" y="1487478"/>
                </a:cubicBezTo>
                <a:close/>
                <a:moveTo>
                  <a:pt x="1517202" y="1434795"/>
                </a:moveTo>
                <a:cubicBezTo>
                  <a:pt x="1544220" y="1434795"/>
                  <a:pt x="1566141" y="1412874"/>
                  <a:pt x="1566141" y="1385856"/>
                </a:cubicBezTo>
                <a:lnTo>
                  <a:pt x="1468263" y="1385856"/>
                </a:lnTo>
                <a:cubicBezTo>
                  <a:pt x="1468263" y="1412874"/>
                  <a:pt x="1490184" y="1434795"/>
                  <a:pt x="1517202" y="1434795"/>
                </a:cubicBezTo>
                <a:close/>
                <a:moveTo>
                  <a:pt x="1370385" y="1384728"/>
                </a:moveTo>
                <a:lnTo>
                  <a:pt x="1468263" y="1384728"/>
                </a:lnTo>
                <a:cubicBezTo>
                  <a:pt x="1468263" y="1357710"/>
                  <a:pt x="1446342" y="1335789"/>
                  <a:pt x="1419324" y="1335789"/>
                </a:cubicBezTo>
                <a:cubicBezTo>
                  <a:pt x="1392306" y="1335789"/>
                  <a:pt x="1370385" y="1357665"/>
                  <a:pt x="1370385" y="1384728"/>
                </a:cubicBezTo>
                <a:close/>
                <a:moveTo>
                  <a:pt x="1321446" y="1434795"/>
                </a:moveTo>
                <a:cubicBezTo>
                  <a:pt x="1348464" y="1434795"/>
                  <a:pt x="1370385" y="1412874"/>
                  <a:pt x="1370385" y="1385856"/>
                </a:cubicBezTo>
                <a:lnTo>
                  <a:pt x="1272507" y="1385856"/>
                </a:lnTo>
                <a:cubicBezTo>
                  <a:pt x="1272507" y="1412874"/>
                  <a:pt x="1294383" y="1434795"/>
                  <a:pt x="1321446" y="1434795"/>
                </a:cubicBezTo>
                <a:close/>
                <a:moveTo>
                  <a:pt x="1174584" y="1384728"/>
                </a:moveTo>
                <a:lnTo>
                  <a:pt x="1272462" y="1384728"/>
                </a:lnTo>
                <a:cubicBezTo>
                  <a:pt x="1272462" y="1357710"/>
                  <a:pt x="1250541" y="1335789"/>
                  <a:pt x="1223523" y="1335789"/>
                </a:cubicBezTo>
                <a:cubicBezTo>
                  <a:pt x="1196505" y="1335789"/>
                  <a:pt x="1174584" y="1357665"/>
                  <a:pt x="1174584" y="1384728"/>
                </a:cubicBezTo>
                <a:close/>
                <a:moveTo>
                  <a:pt x="1517202" y="1332046"/>
                </a:moveTo>
                <a:cubicBezTo>
                  <a:pt x="1544220" y="1332046"/>
                  <a:pt x="1566141" y="1310124"/>
                  <a:pt x="1566141" y="1283107"/>
                </a:cubicBezTo>
                <a:lnTo>
                  <a:pt x="1468263" y="1283107"/>
                </a:lnTo>
                <a:cubicBezTo>
                  <a:pt x="1468263" y="1310124"/>
                  <a:pt x="1490184" y="1332046"/>
                  <a:pt x="1517202" y="1332046"/>
                </a:cubicBezTo>
                <a:close/>
                <a:moveTo>
                  <a:pt x="1370385" y="1281934"/>
                </a:moveTo>
                <a:lnTo>
                  <a:pt x="1468263" y="1281934"/>
                </a:lnTo>
                <a:cubicBezTo>
                  <a:pt x="1468263" y="1254916"/>
                  <a:pt x="1446342" y="1232995"/>
                  <a:pt x="1419324" y="1232995"/>
                </a:cubicBezTo>
                <a:cubicBezTo>
                  <a:pt x="1392306" y="1232995"/>
                  <a:pt x="1370385" y="1254916"/>
                  <a:pt x="1370385" y="1281934"/>
                </a:cubicBezTo>
                <a:close/>
                <a:moveTo>
                  <a:pt x="1321446" y="1332046"/>
                </a:moveTo>
                <a:cubicBezTo>
                  <a:pt x="1348464" y="1332046"/>
                  <a:pt x="1370385" y="1310124"/>
                  <a:pt x="1370385" y="1283107"/>
                </a:cubicBezTo>
                <a:lnTo>
                  <a:pt x="1272507" y="1283107"/>
                </a:lnTo>
                <a:cubicBezTo>
                  <a:pt x="1272507" y="1310124"/>
                  <a:pt x="1294383" y="1332046"/>
                  <a:pt x="1321446" y="1332046"/>
                </a:cubicBezTo>
                <a:close/>
                <a:moveTo>
                  <a:pt x="1174584" y="1281934"/>
                </a:moveTo>
                <a:lnTo>
                  <a:pt x="1272462" y="1281934"/>
                </a:lnTo>
                <a:cubicBezTo>
                  <a:pt x="1272462" y="1254916"/>
                  <a:pt x="1250541" y="1232995"/>
                  <a:pt x="1223523" y="1232995"/>
                </a:cubicBezTo>
                <a:cubicBezTo>
                  <a:pt x="1196505" y="1232995"/>
                  <a:pt x="1174584" y="1254916"/>
                  <a:pt x="1174584" y="1281934"/>
                </a:cubicBezTo>
                <a:close/>
                <a:moveTo>
                  <a:pt x="1517202" y="1229296"/>
                </a:moveTo>
                <a:cubicBezTo>
                  <a:pt x="1544220" y="1229296"/>
                  <a:pt x="1566141" y="1207375"/>
                  <a:pt x="1566141" y="1180357"/>
                </a:cubicBezTo>
                <a:lnTo>
                  <a:pt x="1468263" y="1180357"/>
                </a:lnTo>
                <a:cubicBezTo>
                  <a:pt x="1468263" y="1207375"/>
                  <a:pt x="1490184" y="1229296"/>
                  <a:pt x="1517202" y="1229296"/>
                </a:cubicBezTo>
                <a:close/>
                <a:moveTo>
                  <a:pt x="1370385" y="1179184"/>
                </a:moveTo>
                <a:lnTo>
                  <a:pt x="1468263" y="1179184"/>
                </a:lnTo>
                <a:cubicBezTo>
                  <a:pt x="1468263" y="1152166"/>
                  <a:pt x="1446342" y="1130245"/>
                  <a:pt x="1419324" y="1130245"/>
                </a:cubicBezTo>
                <a:cubicBezTo>
                  <a:pt x="1392306" y="1130245"/>
                  <a:pt x="1370385" y="1152166"/>
                  <a:pt x="1370385" y="1179184"/>
                </a:cubicBezTo>
                <a:close/>
                <a:moveTo>
                  <a:pt x="1321446" y="1229296"/>
                </a:moveTo>
                <a:cubicBezTo>
                  <a:pt x="1348464" y="1229296"/>
                  <a:pt x="1370385" y="1207375"/>
                  <a:pt x="1370385" y="1180357"/>
                </a:cubicBezTo>
                <a:lnTo>
                  <a:pt x="1272507" y="1180357"/>
                </a:lnTo>
                <a:cubicBezTo>
                  <a:pt x="1272507" y="1207375"/>
                  <a:pt x="1294383" y="1229296"/>
                  <a:pt x="1321446" y="1229296"/>
                </a:cubicBezTo>
                <a:close/>
                <a:moveTo>
                  <a:pt x="1174584" y="1179184"/>
                </a:moveTo>
                <a:lnTo>
                  <a:pt x="1272462" y="1179184"/>
                </a:lnTo>
                <a:cubicBezTo>
                  <a:pt x="1272462" y="1152166"/>
                  <a:pt x="1250541" y="1130245"/>
                  <a:pt x="1223523" y="1130245"/>
                </a:cubicBezTo>
                <a:cubicBezTo>
                  <a:pt x="1196505" y="1130245"/>
                  <a:pt x="1174584" y="1152166"/>
                  <a:pt x="1174584" y="1179184"/>
                </a:cubicBezTo>
                <a:close/>
                <a:moveTo>
                  <a:pt x="1517202" y="715548"/>
                </a:moveTo>
                <a:cubicBezTo>
                  <a:pt x="1544220" y="715548"/>
                  <a:pt x="1566141" y="693627"/>
                  <a:pt x="1566141" y="666609"/>
                </a:cubicBezTo>
                <a:lnTo>
                  <a:pt x="1468263" y="666609"/>
                </a:lnTo>
                <a:cubicBezTo>
                  <a:pt x="1468263" y="693627"/>
                  <a:pt x="1490184" y="715548"/>
                  <a:pt x="1517202" y="715548"/>
                </a:cubicBezTo>
                <a:close/>
                <a:moveTo>
                  <a:pt x="1370385" y="665436"/>
                </a:moveTo>
                <a:lnTo>
                  <a:pt x="1468263" y="665436"/>
                </a:lnTo>
                <a:cubicBezTo>
                  <a:pt x="1468263" y="638418"/>
                  <a:pt x="1446342" y="616497"/>
                  <a:pt x="1419324" y="616497"/>
                </a:cubicBezTo>
                <a:cubicBezTo>
                  <a:pt x="1392306" y="616497"/>
                  <a:pt x="1370385" y="638418"/>
                  <a:pt x="1370385" y="665436"/>
                </a:cubicBezTo>
                <a:close/>
                <a:moveTo>
                  <a:pt x="1321446" y="715548"/>
                </a:moveTo>
                <a:cubicBezTo>
                  <a:pt x="1348464" y="715548"/>
                  <a:pt x="1370385" y="693627"/>
                  <a:pt x="1370385" y="666609"/>
                </a:cubicBezTo>
                <a:lnTo>
                  <a:pt x="1272507" y="666609"/>
                </a:lnTo>
                <a:cubicBezTo>
                  <a:pt x="1272507" y="693627"/>
                  <a:pt x="1294383" y="715548"/>
                  <a:pt x="1321446" y="715548"/>
                </a:cubicBezTo>
                <a:close/>
                <a:moveTo>
                  <a:pt x="1174584" y="665436"/>
                </a:moveTo>
                <a:lnTo>
                  <a:pt x="1272462" y="665436"/>
                </a:lnTo>
                <a:cubicBezTo>
                  <a:pt x="1272462" y="638418"/>
                  <a:pt x="1250541" y="616497"/>
                  <a:pt x="1223523" y="616497"/>
                </a:cubicBezTo>
                <a:cubicBezTo>
                  <a:pt x="1196505" y="616497"/>
                  <a:pt x="1174584" y="638418"/>
                  <a:pt x="1174584" y="665436"/>
                </a:cubicBezTo>
                <a:close/>
                <a:moveTo>
                  <a:pt x="1517202" y="612799"/>
                </a:moveTo>
                <a:cubicBezTo>
                  <a:pt x="1544220" y="612799"/>
                  <a:pt x="1566141" y="590878"/>
                  <a:pt x="1566141" y="563860"/>
                </a:cubicBezTo>
                <a:lnTo>
                  <a:pt x="1468263" y="563860"/>
                </a:lnTo>
                <a:cubicBezTo>
                  <a:pt x="1468263" y="590878"/>
                  <a:pt x="1490184" y="612799"/>
                  <a:pt x="1517202" y="612799"/>
                </a:cubicBezTo>
                <a:close/>
                <a:moveTo>
                  <a:pt x="1370385" y="562687"/>
                </a:moveTo>
                <a:lnTo>
                  <a:pt x="1468263" y="562687"/>
                </a:lnTo>
                <a:cubicBezTo>
                  <a:pt x="1468263" y="535669"/>
                  <a:pt x="1446342" y="513748"/>
                  <a:pt x="1419324" y="513748"/>
                </a:cubicBezTo>
                <a:cubicBezTo>
                  <a:pt x="1392306" y="513748"/>
                  <a:pt x="1370385" y="535669"/>
                  <a:pt x="1370385" y="562687"/>
                </a:cubicBezTo>
                <a:close/>
                <a:moveTo>
                  <a:pt x="1321446" y="612799"/>
                </a:moveTo>
                <a:cubicBezTo>
                  <a:pt x="1348464" y="612799"/>
                  <a:pt x="1370385" y="590878"/>
                  <a:pt x="1370385" y="563860"/>
                </a:cubicBezTo>
                <a:lnTo>
                  <a:pt x="1272507" y="563860"/>
                </a:lnTo>
                <a:cubicBezTo>
                  <a:pt x="1272507" y="590878"/>
                  <a:pt x="1294383" y="612799"/>
                  <a:pt x="1321446" y="612799"/>
                </a:cubicBezTo>
                <a:close/>
                <a:moveTo>
                  <a:pt x="1174584" y="562687"/>
                </a:moveTo>
                <a:lnTo>
                  <a:pt x="1272462" y="562687"/>
                </a:lnTo>
                <a:cubicBezTo>
                  <a:pt x="1272462" y="535669"/>
                  <a:pt x="1250541" y="513748"/>
                  <a:pt x="1223523" y="513748"/>
                </a:cubicBezTo>
                <a:cubicBezTo>
                  <a:pt x="1196505" y="513748"/>
                  <a:pt x="1174584" y="535669"/>
                  <a:pt x="1174584" y="562687"/>
                </a:cubicBezTo>
                <a:close/>
                <a:moveTo>
                  <a:pt x="1517202" y="510049"/>
                </a:moveTo>
                <a:cubicBezTo>
                  <a:pt x="1544220" y="510049"/>
                  <a:pt x="1566141" y="488128"/>
                  <a:pt x="1566141" y="461110"/>
                </a:cubicBezTo>
                <a:lnTo>
                  <a:pt x="1468263" y="461110"/>
                </a:lnTo>
                <a:cubicBezTo>
                  <a:pt x="1468263" y="488128"/>
                  <a:pt x="1490184" y="510049"/>
                  <a:pt x="1517202" y="510049"/>
                </a:cubicBezTo>
                <a:close/>
                <a:moveTo>
                  <a:pt x="1370385" y="459937"/>
                </a:moveTo>
                <a:lnTo>
                  <a:pt x="1468263" y="459937"/>
                </a:lnTo>
                <a:cubicBezTo>
                  <a:pt x="1468263" y="432919"/>
                  <a:pt x="1446342" y="410998"/>
                  <a:pt x="1419324" y="410998"/>
                </a:cubicBezTo>
                <a:cubicBezTo>
                  <a:pt x="1392306" y="410998"/>
                  <a:pt x="1370385" y="432919"/>
                  <a:pt x="1370385" y="459937"/>
                </a:cubicBezTo>
                <a:close/>
                <a:moveTo>
                  <a:pt x="1321446" y="510049"/>
                </a:moveTo>
                <a:cubicBezTo>
                  <a:pt x="1348464" y="510049"/>
                  <a:pt x="1370385" y="488128"/>
                  <a:pt x="1370385" y="461110"/>
                </a:cubicBezTo>
                <a:lnTo>
                  <a:pt x="1272507" y="461110"/>
                </a:lnTo>
                <a:cubicBezTo>
                  <a:pt x="1272507" y="488128"/>
                  <a:pt x="1294383" y="510049"/>
                  <a:pt x="1321446" y="510049"/>
                </a:cubicBezTo>
                <a:close/>
                <a:moveTo>
                  <a:pt x="1174584" y="459937"/>
                </a:moveTo>
                <a:lnTo>
                  <a:pt x="1272462" y="459937"/>
                </a:lnTo>
                <a:cubicBezTo>
                  <a:pt x="1272462" y="432919"/>
                  <a:pt x="1250541" y="410998"/>
                  <a:pt x="1223523" y="410998"/>
                </a:cubicBezTo>
                <a:cubicBezTo>
                  <a:pt x="1196505" y="410998"/>
                  <a:pt x="1174584" y="432919"/>
                  <a:pt x="1174584" y="459937"/>
                </a:cubicBezTo>
                <a:close/>
                <a:moveTo>
                  <a:pt x="1517202" y="407254"/>
                </a:moveTo>
                <a:cubicBezTo>
                  <a:pt x="1544220" y="407254"/>
                  <a:pt x="1566141" y="385333"/>
                  <a:pt x="1566141" y="358315"/>
                </a:cubicBezTo>
                <a:lnTo>
                  <a:pt x="1468263" y="358315"/>
                </a:lnTo>
                <a:cubicBezTo>
                  <a:pt x="1468263" y="385379"/>
                  <a:pt x="1490184" y="407254"/>
                  <a:pt x="1517202" y="407254"/>
                </a:cubicBezTo>
                <a:close/>
                <a:moveTo>
                  <a:pt x="1370385" y="357188"/>
                </a:moveTo>
                <a:lnTo>
                  <a:pt x="1468263" y="357188"/>
                </a:lnTo>
                <a:cubicBezTo>
                  <a:pt x="1468263" y="330170"/>
                  <a:pt x="1446342" y="308249"/>
                  <a:pt x="1419324" y="308249"/>
                </a:cubicBezTo>
                <a:cubicBezTo>
                  <a:pt x="1392306" y="308249"/>
                  <a:pt x="1370385" y="330170"/>
                  <a:pt x="1370385" y="357188"/>
                </a:cubicBezTo>
                <a:close/>
                <a:moveTo>
                  <a:pt x="1321446" y="407254"/>
                </a:moveTo>
                <a:cubicBezTo>
                  <a:pt x="1348464" y="407254"/>
                  <a:pt x="1370385" y="385333"/>
                  <a:pt x="1370385" y="358315"/>
                </a:cubicBezTo>
                <a:lnTo>
                  <a:pt x="1272507" y="358315"/>
                </a:lnTo>
                <a:cubicBezTo>
                  <a:pt x="1272507" y="385379"/>
                  <a:pt x="1294383" y="407254"/>
                  <a:pt x="1321446" y="407254"/>
                </a:cubicBezTo>
                <a:close/>
                <a:moveTo>
                  <a:pt x="1174584" y="357188"/>
                </a:moveTo>
                <a:lnTo>
                  <a:pt x="1272462" y="357188"/>
                </a:lnTo>
                <a:cubicBezTo>
                  <a:pt x="1272462" y="330170"/>
                  <a:pt x="1250541" y="308249"/>
                  <a:pt x="1223523" y="308249"/>
                </a:cubicBezTo>
                <a:cubicBezTo>
                  <a:pt x="1196505" y="308249"/>
                  <a:pt x="1174584" y="330170"/>
                  <a:pt x="1174584" y="357188"/>
                </a:cubicBezTo>
                <a:close/>
                <a:moveTo>
                  <a:pt x="1517202" y="304505"/>
                </a:moveTo>
                <a:cubicBezTo>
                  <a:pt x="1544220" y="304505"/>
                  <a:pt x="1566141" y="282584"/>
                  <a:pt x="1566141" y="255566"/>
                </a:cubicBezTo>
                <a:lnTo>
                  <a:pt x="1468263" y="255566"/>
                </a:lnTo>
                <a:cubicBezTo>
                  <a:pt x="1468263" y="282629"/>
                  <a:pt x="1490184" y="304505"/>
                  <a:pt x="1517202" y="304505"/>
                </a:cubicBezTo>
                <a:close/>
                <a:moveTo>
                  <a:pt x="1370385" y="254438"/>
                </a:moveTo>
                <a:lnTo>
                  <a:pt x="1468263" y="254438"/>
                </a:lnTo>
                <a:cubicBezTo>
                  <a:pt x="1468263" y="227420"/>
                  <a:pt x="1446342" y="205499"/>
                  <a:pt x="1419324" y="205499"/>
                </a:cubicBezTo>
                <a:cubicBezTo>
                  <a:pt x="1392306" y="205499"/>
                  <a:pt x="1370385" y="227420"/>
                  <a:pt x="1370385" y="254438"/>
                </a:cubicBezTo>
                <a:close/>
                <a:moveTo>
                  <a:pt x="1321446" y="304505"/>
                </a:moveTo>
                <a:cubicBezTo>
                  <a:pt x="1348464" y="304505"/>
                  <a:pt x="1370385" y="282584"/>
                  <a:pt x="1370385" y="255566"/>
                </a:cubicBezTo>
                <a:lnTo>
                  <a:pt x="1272507" y="255566"/>
                </a:lnTo>
                <a:cubicBezTo>
                  <a:pt x="1272507" y="282629"/>
                  <a:pt x="1294383" y="304505"/>
                  <a:pt x="1321446" y="304505"/>
                </a:cubicBezTo>
                <a:close/>
                <a:moveTo>
                  <a:pt x="1174584" y="254438"/>
                </a:moveTo>
                <a:lnTo>
                  <a:pt x="1272462" y="254438"/>
                </a:lnTo>
                <a:cubicBezTo>
                  <a:pt x="1272462" y="227420"/>
                  <a:pt x="1250541" y="205499"/>
                  <a:pt x="1223523" y="205499"/>
                </a:cubicBezTo>
                <a:cubicBezTo>
                  <a:pt x="1196505" y="205499"/>
                  <a:pt x="1174584" y="227420"/>
                  <a:pt x="1174584" y="254438"/>
                </a:cubicBezTo>
                <a:close/>
                <a:moveTo>
                  <a:pt x="1517202" y="201755"/>
                </a:moveTo>
                <a:cubicBezTo>
                  <a:pt x="1544220" y="201755"/>
                  <a:pt x="1566141" y="179834"/>
                  <a:pt x="1566141" y="152816"/>
                </a:cubicBezTo>
                <a:lnTo>
                  <a:pt x="1468263" y="152816"/>
                </a:lnTo>
                <a:cubicBezTo>
                  <a:pt x="1468263" y="179879"/>
                  <a:pt x="1490184" y="201755"/>
                  <a:pt x="1517202" y="201755"/>
                </a:cubicBezTo>
                <a:close/>
                <a:moveTo>
                  <a:pt x="1370385" y="151689"/>
                </a:moveTo>
                <a:lnTo>
                  <a:pt x="1468263" y="151689"/>
                </a:lnTo>
                <a:cubicBezTo>
                  <a:pt x="1468263" y="124671"/>
                  <a:pt x="1446342" y="102750"/>
                  <a:pt x="1419324" y="102750"/>
                </a:cubicBezTo>
                <a:cubicBezTo>
                  <a:pt x="1392306" y="102750"/>
                  <a:pt x="1370385" y="124671"/>
                  <a:pt x="1370385" y="151689"/>
                </a:cubicBezTo>
                <a:close/>
                <a:moveTo>
                  <a:pt x="1321446" y="201755"/>
                </a:moveTo>
                <a:cubicBezTo>
                  <a:pt x="1348464" y="201755"/>
                  <a:pt x="1370385" y="179834"/>
                  <a:pt x="1370385" y="152816"/>
                </a:cubicBezTo>
                <a:lnTo>
                  <a:pt x="1272507" y="152816"/>
                </a:lnTo>
                <a:cubicBezTo>
                  <a:pt x="1272507" y="179879"/>
                  <a:pt x="1294383" y="201755"/>
                  <a:pt x="1321446" y="201755"/>
                </a:cubicBezTo>
                <a:close/>
                <a:moveTo>
                  <a:pt x="1174584" y="151689"/>
                </a:moveTo>
                <a:lnTo>
                  <a:pt x="1272462" y="151689"/>
                </a:lnTo>
                <a:cubicBezTo>
                  <a:pt x="1272462" y="124671"/>
                  <a:pt x="1250541" y="102750"/>
                  <a:pt x="1223523" y="102750"/>
                </a:cubicBezTo>
                <a:cubicBezTo>
                  <a:pt x="1196505" y="102750"/>
                  <a:pt x="1174584" y="124671"/>
                  <a:pt x="1174584" y="151689"/>
                </a:cubicBezTo>
                <a:close/>
                <a:moveTo>
                  <a:pt x="1517202" y="99006"/>
                </a:moveTo>
                <a:cubicBezTo>
                  <a:pt x="1544220" y="99006"/>
                  <a:pt x="1566141" y="77085"/>
                  <a:pt x="1566141" y="50067"/>
                </a:cubicBezTo>
                <a:lnTo>
                  <a:pt x="1468263" y="50067"/>
                </a:lnTo>
                <a:cubicBezTo>
                  <a:pt x="1468263" y="77130"/>
                  <a:pt x="1490184" y="99006"/>
                  <a:pt x="1517202" y="99006"/>
                </a:cubicBezTo>
                <a:close/>
                <a:moveTo>
                  <a:pt x="1370385" y="48939"/>
                </a:moveTo>
                <a:lnTo>
                  <a:pt x="1468263" y="48939"/>
                </a:lnTo>
                <a:cubicBezTo>
                  <a:pt x="1468263" y="21921"/>
                  <a:pt x="1446342" y="0"/>
                  <a:pt x="1419324" y="0"/>
                </a:cubicBezTo>
                <a:cubicBezTo>
                  <a:pt x="1392306" y="0"/>
                  <a:pt x="1370385" y="21921"/>
                  <a:pt x="1370385" y="48939"/>
                </a:cubicBezTo>
                <a:close/>
                <a:moveTo>
                  <a:pt x="1321446" y="99006"/>
                </a:moveTo>
                <a:cubicBezTo>
                  <a:pt x="1348464" y="99006"/>
                  <a:pt x="1370385" y="77085"/>
                  <a:pt x="1370385" y="50067"/>
                </a:cubicBezTo>
                <a:lnTo>
                  <a:pt x="1272507" y="50067"/>
                </a:lnTo>
                <a:cubicBezTo>
                  <a:pt x="1272507" y="77130"/>
                  <a:pt x="1294383" y="99006"/>
                  <a:pt x="1321446" y="99006"/>
                </a:cubicBezTo>
                <a:close/>
                <a:moveTo>
                  <a:pt x="1174584" y="48939"/>
                </a:moveTo>
                <a:lnTo>
                  <a:pt x="1272462" y="48939"/>
                </a:lnTo>
                <a:cubicBezTo>
                  <a:pt x="1272462" y="21921"/>
                  <a:pt x="1250541" y="0"/>
                  <a:pt x="1223523" y="0"/>
                </a:cubicBezTo>
                <a:cubicBezTo>
                  <a:pt x="1196505" y="0"/>
                  <a:pt x="1174584" y="21921"/>
                  <a:pt x="1174584" y="48939"/>
                </a:cubicBezTo>
                <a:close/>
                <a:moveTo>
                  <a:pt x="1125645" y="1126547"/>
                </a:moveTo>
                <a:cubicBezTo>
                  <a:pt x="1152662" y="1126547"/>
                  <a:pt x="1174584" y="1104625"/>
                  <a:pt x="1174584" y="1077607"/>
                </a:cubicBezTo>
                <a:lnTo>
                  <a:pt x="1076705" y="1077607"/>
                </a:lnTo>
                <a:cubicBezTo>
                  <a:pt x="1076705" y="1104625"/>
                  <a:pt x="1098626" y="1126547"/>
                  <a:pt x="1125645" y="1126547"/>
                </a:cubicBezTo>
                <a:close/>
                <a:moveTo>
                  <a:pt x="978827" y="1076435"/>
                </a:moveTo>
                <a:lnTo>
                  <a:pt x="1076705" y="1076435"/>
                </a:lnTo>
                <a:cubicBezTo>
                  <a:pt x="1076705" y="1049417"/>
                  <a:pt x="1054784" y="1027495"/>
                  <a:pt x="1027766" y="1027495"/>
                </a:cubicBezTo>
                <a:cubicBezTo>
                  <a:pt x="1000748" y="1027495"/>
                  <a:pt x="978827" y="1049417"/>
                  <a:pt x="978827" y="1076435"/>
                </a:cubicBezTo>
                <a:close/>
                <a:moveTo>
                  <a:pt x="929888" y="1126547"/>
                </a:moveTo>
                <a:cubicBezTo>
                  <a:pt x="956906" y="1126547"/>
                  <a:pt x="978827" y="1104625"/>
                  <a:pt x="978827" y="1077607"/>
                </a:cubicBezTo>
                <a:lnTo>
                  <a:pt x="880949" y="1077607"/>
                </a:lnTo>
                <a:cubicBezTo>
                  <a:pt x="880949" y="1104625"/>
                  <a:pt x="902870" y="1126547"/>
                  <a:pt x="929888" y="1126547"/>
                </a:cubicBezTo>
                <a:close/>
                <a:moveTo>
                  <a:pt x="783071" y="1076435"/>
                </a:moveTo>
                <a:lnTo>
                  <a:pt x="880949" y="1076435"/>
                </a:lnTo>
                <a:cubicBezTo>
                  <a:pt x="880949" y="1049417"/>
                  <a:pt x="859028" y="1027495"/>
                  <a:pt x="832010" y="1027495"/>
                </a:cubicBezTo>
                <a:cubicBezTo>
                  <a:pt x="804992" y="1027495"/>
                  <a:pt x="783071" y="1049417"/>
                  <a:pt x="783071" y="1076435"/>
                </a:cubicBezTo>
                <a:close/>
                <a:moveTo>
                  <a:pt x="1125645" y="1023797"/>
                </a:moveTo>
                <a:cubicBezTo>
                  <a:pt x="1152662" y="1023797"/>
                  <a:pt x="1174584" y="1001876"/>
                  <a:pt x="1174584" y="974858"/>
                </a:cubicBezTo>
                <a:lnTo>
                  <a:pt x="1076705" y="974858"/>
                </a:lnTo>
                <a:cubicBezTo>
                  <a:pt x="1076705" y="1001876"/>
                  <a:pt x="1098626" y="1023797"/>
                  <a:pt x="1125645" y="1023797"/>
                </a:cubicBezTo>
                <a:close/>
                <a:moveTo>
                  <a:pt x="978827" y="973685"/>
                </a:moveTo>
                <a:lnTo>
                  <a:pt x="1076705" y="973685"/>
                </a:lnTo>
                <a:cubicBezTo>
                  <a:pt x="1076705" y="946667"/>
                  <a:pt x="1054784" y="924746"/>
                  <a:pt x="1027766" y="924746"/>
                </a:cubicBezTo>
                <a:cubicBezTo>
                  <a:pt x="1000748" y="924746"/>
                  <a:pt x="978827" y="946667"/>
                  <a:pt x="978827" y="973685"/>
                </a:cubicBezTo>
                <a:close/>
                <a:moveTo>
                  <a:pt x="929888" y="1023797"/>
                </a:moveTo>
                <a:cubicBezTo>
                  <a:pt x="956906" y="1023797"/>
                  <a:pt x="978827" y="1001876"/>
                  <a:pt x="978827" y="974858"/>
                </a:cubicBezTo>
                <a:lnTo>
                  <a:pt x="880949" y="974858"/>
                </a:lnTo>
                <a:cubicBezTo>
                  <a:pt x="880949" y="1001876"/>
                  <a:pt x="902870" y="1023797"/>
                  <a:pt x="929888" y="1023797"/>
                </a:cubicBezTo>
                <a:close/>
                <a:moveTo>
                  <a:pt x="783071" y="973685"/>
                </a:moveTo>
                <a:lnTo>
                  <a:pt x="880949" y="973685"/>
                </a:lnTo>
                <a:cubicBezTo>
                  <a:pt x="880949" y="946667"/>
                  <a:pt x="859028" y="924746"/>
                  <a:pt x="832010" y="924746"/>
                </a:cubicBezTo>
                <a:cubicBezTo>
                  <a:pt x="804992" y="924746"/>
                  <a:pt x="783071" y="946667"/>
                  <a:pt x="783071" y="973685"/>
                </a:cubicBezTo>
                <a:close/>
                <a:moveTo>
                  <a:pt x="1125645" y="921047"/>
                </a:moveTo>
                <a:cubicBezTo>
                  <a:pt x="1152662" y="921047"/>
                  <a:pt x="1174584" y="899126"/>
                  <a:pt x="1174584" y="872108"/>
                </a:cubicBezTo>
                <a:lnTo>
                  <a:pt x="1076705" y="872108"/>
                </a:lnTo>
                <a:cubicBezTo>
                  <a:pt x="1076705" y="899126"/>
                  <a:pt x="1098626" y="921047"/>
                  <a:pt x="1125645" y="921047"/>
                </a:cubicBezTo>
                <a:close/>
                <a:moveTo>
                  <a:pt x="978827" y="870936"/>
                </a:moveTo>
                <a:lnTo>
                  <a:pt x="1076705" y="870936"/>
                </a:lnTo>
                <a:cubicBezTo>
                  <a:pt x="1076705" y="843918"/>
                  <a:pt x="1054784" y="821996"/>
                  <a:pt x="1027766" y="821996"/>
                </a:cubicBezTo>
                <a:cubicBezTo>
                  <a:pt x="1000748" y="821996"/>
                  <a:pt x="978827" y="843918"/>
                  <a:pt x="978827" y="870936"/>
                </a:cubicBezTo>
                <a:close/>
                <a:moveTo>
                  <a:pt x="929888" y="921047"/>
                </a:moveTo>
                <a:cubicBezTo>
                  <a:pt x="956906" y="921047"/>
                  <a:pt x="978827" y="899126"/>
                  <a:pt x="978827" y="872108"/>
                </a:cubicBezTo>
                <a:lnTo>
                  <a:pt x="880949" y="872108"/>
                </a:lnTo>
                <a:cubicBezTo>
                  <a:pt x="880949" y="899126"/>
                  <a:pt x="902870" y="921047"/>
                  <a:pt x="929888" y="921047"/>
                </a:cubicBezTo>
                <a:close/>
                <a:moveTo>
                  <a:pt x="783071" y="870936"/>
                </a:moveTo>
                <a:lnTo>
                  <a:pt x="880949" y="870936"/>
                </a:lnTo>
                <a:cubicBezTo>
                  <a:pt x="880949" y="843918"/>
                  <a:pt x="859028" y="821996"/>
                  <a:pt x="832010" y="821996"/>
                </a:cubicBezTo>
                <a:cubicBezTo>
                  <a:pt x="804992" y="821996"/>
                  <a:pt x="783071" y="843918"/>
                  <a:pt x="783071" y="870936"/>
                </a:cubicBezTo>
                <a:close/>
                <a:moveTo>
                  <a:pt x="1125645" y="818298"/>
                </a:moveTo>
                <a:cubicBezTo>
                  <a:pt x="1152662" y="818298"/>
                  <a:pt x="1174584" y="796377"/>
                  <a:pt x="1174584" y="769359"/>
                </a:cubicBezTo>
                <a:lnTo>
                  <a:pt x="1076705" y="769359"/>
                </a:lnTo>
                <a:cubicBezTo>
                  <a:pt x="1076705" y="796377"/>
                  <a:pt x="1098626" y="818298"/>
                  <a:pt x="1125645" y="818298"/>
                </a:cubicBezTo>
                <a:close/>
                <a:moveTo>
                  <a:pt x="978827" y="768186"/>
                </a:moveTo>
                <a:lnTo>
                  <a:pt x="1076705" y="768186"/>
                </a:lnTo>
                <a:cubicBezTo>
                  <a:pt x="1076705" y="741168"/>
                  <a:pt x="1054784" y="719247"/>
                  <a:pt x="1027766" y="719247"/>
                </a:cubicBezTo>
                <a:cubicBezTo>
                  <a:pt x="1000748" y="719247"/>
                  <a:pt x="978827" y="741168"/>
                  <a:pt x="978827" y="768186"/>
                </a:cubicBezTo>
                <a:close/>
                <a:moveTo>
                  <a:pt x="929888" y="818298"/>
                </a:moveTo>
                <a:cubicBezTo>
                  <a:pt x="956906" y="818298"/>
                  <a:pt x="978827" y="796377"/>
                  <a:pt x="978827" y="769359"/>
                </a:cubicBezTo>
                <a:lnTo>
                  <a:pt x="880949" y="769359"/>
                </a:lnTo>
                <a:cubicBezTo>
                  <a:pt x="880949" y="796377"/>
                  <a:pt x="902870" y="818298"/>
                  <a:pt x="929888" y="818298"/>
                </a:cubicBezTo>
                <a:close/>
                <a:moveTo>
                  <a:pt x="783071" y="768186"/>
                </a:moveTo>
                <a:lnTo>
                  <a:pt x="880949" y="768186"/>
                </a:lnTo>
                <a:cubicBezTo>
                  <a:pt x="880949" y="741168"/>
                  <a:pt x="859028" y="719247"/>
                  <a:pt x="832010" y="719247"/>
                </a:cubicBezTo>
                <a:cubicBezTo>
                  <a:pt x="804992" y="719247"/>
                  <a:pt x="783071" y="741168"/>
                  <a:pt x="783071" y="768186"/>
                </a:cubicBezTo>
                <a:close/>
                <a:moveTo>
                  <a:pt x="1125645" y="1948543"/>
                </a:moveTo>
                <a:cubicBezTo>
                  <a:pt x="1152662" y="1948543"/>
                  <a:pt x="1174584" y="1926622"/>
                  <a:pt x="1174584" y="1899604"/>
                </a:cubicBezTo>
                <a:lnTo>
                  <a:pt x="1076705" y="1899604"/>
                </a:lnTo>
                <a:cubicBezTo>
                  <a:pt x="1076705" y="1926622"/>
                  <a:pt x="1098626" y="1948543"/>
                  <a:pt x="1125645" y="1948543"/>
                </a:cubicBezTo>
                <a:close/>
                <a:moveTo>
                  <a:pt x="1125645" y="1845793"/>
                </a:moveTo>
                <a:cubicBezTo>
                  <a:pt x="1152662" y="1845793"/>
                  <a:pt x="1174584" y="1823872"/>
                  <a:pt x="1174584" y="1796854"/>
                </a:cubicBezTo>
                <a:lnTo>
                  <a:pt x="1076705" y="1796854"/>
                </a:lnTo>
                <a:cubicBezTo>
                  <a:pt x="1076705" y="1823872"/>
                  <a:pt x="1098626" y="1845793"/>
                  <a:pt x="1125645" y="1845793"/>
                </a:cubicBezTo>
                <a:close/>
                <a:moveTo>
                  <a:pt x="1125645" y="1743044"/>
                </a:moveTo>
                <a:cubicBezTo>
                  <a:pt x="1152662" y="1743044"/>
                  <a:pt x="1174584" y="1721123"/>
                  <a:pt x="1174584" y="1694105"/>
                </a:cubicBezTo>
                <a:lnTo>
                  <a:pt x="1076705" y="1694105"/>
                </a:lnTo>
                <a:cubicBezTo>
                  <a:pt x="1076705" y="1721123"/>
                  <a:pt x="1098626" y="1743044"/>
                  <a:pt x="1125645" y="1743044"/>
                </a:cubicBezTo>
                <a:close/>
                <a:moveTo>
                  <a:pt x="1125645" y="1640294"/>
                </a:moveTo>
                <a:cubicBezTo>
                  <a:pt x="1152662" y="1640294"/>
                  <a:pt x="1174584" y="1618373"/>
                  <a:pt x="1174584" y="1591355"/>
                </a:cubicBezTo>
                <a:lnTo>
                  <a:pt x="1076705" y="1591355"/>
                </a:lnTo>
                <a:cubicBezTo>
                  <a:pt x="1076705" y="1618373"/>
                  <a:pt x="1098626" y="1640294"/>
                  <a:pt x="1125645" y="1640294"/>
                </a:cubicBezTo>
                <a:close/>
                <a:moveTo>
                  <a:pt x="1125645" y="1537545"/>
                </a:moveTo>
                <a:cubicBezTo>
                  <a:pt x="1152662" y="1537545"/>
                  <a:pt x="1174584" y="1515624"/>
                  <a:pt x="1174584" y="1488606"/>
                </a:cubicBezTo>
                <a:lnTo>
                  <a:pt x="1076705" y="1488606"/>
                </a:lnTo>
                <a:cubicBezTo>
                  <a:pt x="1076705" y="1515624"/>
                  <a:pt x="1098626" y="1537545"/>
                  <a:pt x="1125645" y="1537545"/>
                </a:cubicBezTo>
                <a:close/>
                <a:moveTo>
                  <a:pt x="1125645" y="1434795"/>
                </a:moveTo>
                <a:cubicBezTo>
                  <a:pt x="1152662" y="1434795"/>
                  <a:pt x="1174584" y="1412874"/>
                  <a:pt x="1174584" y="1385856"/>
                </a:cubicBezTo>
                <a:lnTo>
                  <a:pt x="1076705" y="1385856"/>
                </a:lnTo>
                <a:cubicBezTo>
                  <a:pt x="1076705" y="1412874"/>
                  <a:pt x="1098626" y="1434795"/>
                  <a:pt x="1125645" y="1434795"/>
                </a:cubicBezTo>
                <a:close/>
                <a:moveTo>
                  <a:pt x="1125645" y="1332046"/>
                </a:moveTo>
                <a:cubicBezTo>
                  <a:pt x="1152662" y="1332046"/>
                  <a:pt x="1174584" y="1310124"/>
                  <a:pt x="1174584" y="1283107"/>
                </a:cubicBezTo>
                <a:lnTo>
                  <a:pt x="1076705" y="1283107"/>
                </a:lnTo>
                <a:cubicBezTo>
                  <a:pt x="1076705" y="1310124"/>
                  <a:pt x="1098626" y="1332046"/>
                  <a:pt x="1125645" y="1332046"/>
                </a:cubicBezTo>
                <a:close/>
                <a:moveTo>
                  <a:pt x="978827" y="1281934"/>
                </a:moveTo>
                <a:lnTo>
                  <a:pt x="1076705" y="1281934"/>
                </a:lnTo>
                <a:cubicBezTo>
                  <a:pt x="1076705" y="1254916"/>
                  <a:pt x="1054784" y="1232995"/>
                  <a:pt x="1027766" y="1232995"/>
                </a:cubicBezTo>
                <a:cubicBezTo>
                  <a:pt x="1000748" y="1232995"/>
                  <a:pt x="978827" y="1254916"/>
                  <a:pt x="978827" y="1281934"/>
                </a:cubicBezTo>
                <a:close/>
                <a:moveTo>
                  <a:pt x="1125645" y="1229296"/>
                </a:moveTo>
                <a:cubicBezTo>
                  <a:pt x="1152662" y="1229296"/>
                  <a:pt x="1174584" y="1207375"/>
                  <a:pt x="1174584" y="1180357"/>
                </a:cubicBezTo>
                <a:lnTo>
                  <a:pt x="1076705" y="1180357"/>
                </a:lnTo>
                <a:cubicBezTo>
                  <a:pt x="1076705" y="1207375"/>
                  <a:pt x="1098626" y="1229296"/>
                  <a:pt x="1125645" y="1229296"/>
                </a:cubicBezTo>
                <a:close/>
                <a:moveTo>
                  <a:pt x="978827" y="1179184"/>
                </a:moveTo>
                <a:lnTo>
                  <a:pt x="1076705" y="1179184"/>
                </a:lnTo>
                <a:cubicBezTo>
                  <a:pt x="1076705" y="1152166"/>
                  <a:pt x="1054784" y="1130245"/>
                  <a:pt x="1027766" y="1130245"/>
                </a:cubicBezTo>
                <a:cubicBezTo>
                  <a:pt x="1000748" y="1130245"/>
                  <a:pt x="978827" y="1152166"/>
                  <a:pt x="978827" y="1179184"/>
                </a:cubicBezTo>
                <a:close/>
                <a:moveTo>
                  <a:pt x="929888" y="1229296"/>
                </a:moveTo>
                <a:cubicBezTo>
                  <a:pt x="956906" y="1229296"/>
                  <a:pt x="978827" y="1207375"/>
                  <a:pt x="978827" y="1180357"/>
                </a:cubicBezTo>
                <a:lnTo>
                  <a:pt x="880949" y="1180357"/>
                </a:lnTo>
                <a:cubicBezTo>
                  <a:pt x="880949" y="1207375"/>
                  <a:pt x="902870" y="1229296"/>
                  <a:pt x="929888" y="1229296"/>
                </a:cubicBezTo>
                <a:close/>
                <a:moveTo>
                  <a:pt x="783071" y="1179184"/>
                </a:moveTo>
                <a:lnTo>
                  <a:pt x="880949" y="1179184"/>
                </a:lnTo>
                <a:cubicBezTo>
                  <a:pt x="880949" y="1152166"/>
                  <a:pt x="859028" y="1130245"/>
                  <a:pt x="832010" y="1130245"/>
                </a:cubicBezTo>
                <a:cubicBezTo>
                  <a:pt x="804992" y="1130245"/>
                  <a:pt x="783071" y="1152166"/>
                  <a:pt x="783071" y="1179184"/>
                </a:cubicBezTo>
                <a:close/>
                <a:moveTo>
                  <a:pt x="1125645" y="715548"/>
                </a:moveTo>
                <a:cubicBezTo>
                  <a:pt x="1152662" y="715548"/>
                  <a:pt x="1174584" y="693627"/>
                  <a:pt x="1174584" y="666609"/>
                </a:cubicBezTo>
                <a:lnTo>
                  <a:pt x="1076705" y="666609"/>
                </a:lnTo>
                <a:cubicBezTo>
                  <a:pt x="1076705" y="693627"/>
                  <a:pt x="1098626" y="715548"/>
                  <a:pt x="1125645" y="715548"/>
                </a:cubicBezTo>
                <a:close/>
                <a:moveTo>
                  <a:pt x="1125645" y="612799"/>
                </a:moveTo>
                <a:cubicBezTo>
                  <a:pt x="1152662" y="612799"/>
                  <a:pt x="1174584" y="590878"/>
                  <a:pt x="1174584" y="563860"/>
                </a:cubicBezTo>
                <a:lnTo>
                  <a:pt x="1076705" y="563860"/>
                </a:lnTo>
                <a:cubicBezTo>
                  <a:pt x="1076705" y="590878"/>
                  <a:pt x="1098626" y="612799"/>
                  <a:pt x="1125645" y="612799"/>
                </a:cubicBezTo>
                <a:close/>
                <a:moveTo>
                  <a:pt x="1125645" y="510049"/>
                </a:moveTo>
                <a:cubicBezTo>
                  <a:pt x="1152662" y="510049"/>
                  <a:pt x="1174584" y="488128"/>
                  <a:pt x="1174584" y="461110"/>
                </a:cubicBezTo>
                <a:lnTo>
                  <a:pt x="1076705" y="461110"/>
                </a:lnTo>
                <a:cubicBezTo>
                  <a:pt x="1076705" y="488128"/>
                  <a:pt x="1098626" y="510049"/>
                  <a:pt x="1125645" y="510049"/>
                </a:cubicBezTo>
                <a:close/>
                <a:moveTo>
                  <a:pt x="1125645" y="407254"/>
                </a:moveTo>
                <a:cubicBezTo>
                  <a:pt x="1152662" y="407254"/>
                  <a:pt x="1174584" y="385333"/>
                  <a:pt x="1174584" y="358315"/>
                </a:cubicBezTo>
                <a:lnTo>
                  <a:pt x="1076705" y="358315"/>
                </a:lnTo>
                <a:cubicBezTo>
                  <a:pt x="1076705" y="385379"/>
                  <a:pt x="1098626" y="407254"/>
                  <a:pt x="1125645" y="407254"/>
                </a:cubicBezTo>
                <a:close/>
                <a:moveTo>
                  <a:pt x="1125645" y="304505"/>
                </a:moveTo>
                <a:cubicBezTo>
                  <a:pt x="1152662" y="304505"/>
                  <a:pt x="1174584" y="282584"/>
                  <a:pt x="1174584" y="255566"/>
                </a:cubicBezTo>
                <a:lnTo>
                  <a:pt x="1076705" y="255566"/>
                </a:lnTo>
                <a:cubicBezTo>
                  <a:pt x="1076705" y="282629"/>
                  <a:pt x="1098626" y="304505"/>
                  <a:pt x="1125645" y="304505"/>
                </a:cubicBezTo>
                <a:close/>
                <a:moveTo>
                  <a:pt x="1125645" y="201755"/>
                </a:moveTo>
                <a:cubicBezTo>
                  <a:pt x="1152662" y="201755"/>
                  <a:pt x="1174584" y="179834"/>
                  <a:pt x="1174584" y="152816"/>
                </a:cubicBezTo>
                <a:lnTo>
                  <a:pt x="1076705" y="152816"/>
                </a:lnTo>
                <a:cubicBezTo>
                  <a:pt x="1076705" y="179879"/>
                  <a:pt x="1098626" y="201755"/>
                  <a:pt x="1125645" y="201755"/>
                </a:cubicBezTo>
                <a:close/>
                <a:moveTo>
                  <a:pt x="1125645" y="99006"/>
                </a:moveTo>
                <a:cubicBezTo>
                  <a:pt x="1152662" y="99006"/>
                  <a:pt x="1174584" y="77085"/>
                  <a:pt x="1174584" y="50067"/>
                </a:cubicBezTo>
                <a:lnTo>
                  <a:pt x="1076705" y="50067"/>
                </a:lnTo>
                <a:cubicBezTo>
                  <a:pt x="1076705" y="77130"/>
                  <a:pt x="1098626" y="99006"/>
                  <a:pt x="1125645" y="99006"/>
                </a:cubicBezTo>
                <a:close/>
                <a:moveTo>
                  <a:pt x="734132" y="1126547"/>
                </a:moveTo>
                <a:cubicBezTo>
                  <a:pt x="761150" y="1126547"/>
                  <a:pt x="783071" y="1104625"/>
                  <a:pt x="783071" y="1077607"/>
                </a:cubicBezTo>
                <a:lnTo>
                  <a:pt x="685193" y="1077607"/>
                </a:lnTo>
                <a:cubicBezTo>
                  <a:pt x="685193" y="1104625"/>
                  <a:pt x="707114" y="1126547"/>
                  <a:pt x="734132" y="1126547"/>
                </a:cubicBezTo>
                <a:close/>
                <a:moveTo>
                  <a:pt x="587314" y="1076435"/>
                </a:moveTo>
                <a:lnTo>
                  <a:pt x="685193" y="1076435"/>
                </a:lnTo>
                <a:cubicBezTo>
                  <a:pt x="685193" y="1049417"/>
                  <a:pt x="663271" y="1027495"/>
                  <a:pt x="636253" y="1027495"/>
                </a:cubicBezTo>
                <a:cubicBezTo>
                  <a:pt x="609235" y="1027495"/>
                  <a:pt x="587314" y="1049417"/>
                  <a:pt x="587314" y="1076435"/>
                </a:cubicBezTo>
                <a:close/>
                <a:moveTo>
                  <a:pt x="538375" y="1126547"/>
                </a:moveTo>
                <a:cubicBezTo>
                  <a:pt x="565393" y="1126547"/>
                  <a:pt x="587314" y="1104625"/>
                  <a:pt x="587314" y="1077607"/>
                </a:cubicBezTo>
                <a:lnTo>
                  <a:pt x="489436" y="1077607"/>
                </a:lnTo>
                <a:cubicBezTo>
                  <a:pt x="489436" y="1104625"/>
                  <a:pt x="511312" y="1126547"/>
                  <a:pt x="538375" y="1126547"/>
                </a:cubicBezTo>
                <a:close/>
                <a:moveTo>
                  <a:pt x="391558" y="1076435"/>
                </a:moveTo>
                <a:lnTo>
                  <a:pt x="489436" y="1076435"/>
                </a:lnTo>
                <a:cubicBezTo>
                  <a:pt x="489436" y="1049417"/>
                  <a:pt x="467515" y="1027495"/>
                  <a:pt x="440497" y="1027495"/>
                </a:cubicBezTo>
                <a:cubicBezTo>
                  <a:pt x="413479" y="1027495"/>
                  <a:pt x="391558" y="1049417"/>
                  <a:pt x="391558" y="1076435"/>
                </a:cubicBezTo>
                <a:close/>
                <a:moveTo>
                  <a:pt x="734132" y="1023797"/>
                </a:moveTo>
                <a:cubicBezTo>
                  <a:pt x="761150" y="1023797"/>
                  <a:pt x="783071" y="1001876"/>
                  <a:pt x="783071" y="974858"/>
                </a:cubicBezTo>
                <a:lnTo>
                  <a:pt x="685193" y="974858"/>
                </a:lnTo>
                <a:cubicBezTo>
                  <a:pt x="685193" y="1001876"/>
                  <a:pt x="707114" y="1023797"/>
                  <a:pt x="734132" y="1023797"/>
                </a:cubicBezTo>
                <a:close/>
                <a:moveTo>
                  <a:pt x="587314" y="973685"/>
                </a:moveTo>
                <a:lnTo>
                  <a:pt x="685193" y="973685"/>
                </a:lnTo>
                <a:cubicBezTo>
                  <a:pt x="685193" y="946667"/>
                  <a:pt x="663271" y="924746"/>
                  <a:pt x="636253" y="924746"/>
                </a:cubicBezTo>
                <a:cubicBezTo>
                  <a:pt x="609235" y="924746"/>
                  <a:pt x="587314" y="946667"/>
                  <a:pt x="587314" y="973685"/>
                </a:cubicBezTo>
                <a:close/>
                <a:moveTo>
                  <a:pt x="538375" y="1023797"/>
                </a:moveTo>
                <a:cubicBezTo>
                  <a:pt x="565393" y="1023797"/>
                  <a:pt x="587314" y="1001876"/>
                  <a:pt x="587314" y="974858"/>
                </a:cubicBezTo>
                <a:lnTo>
                  <a:pt x="489436" y="974858"/>
                </a:lnTo>
                <a:cubicBezTo>
                  <a:pt x="489436" y="1001876"/>
                  <a:pt x="511312" y="1023797"/>
                  <a:pt x="538375" y="1023797"/>
                </a:cubicBezTo>
                <a:close/>
                <a:moveTo>
                  <a:pt x="391558" y="973685"/>
                </a:moveTo>
                <a:lnTo>
                  <a:pt x="489436" y="973685"/>
                </a:lnTo>
                <a:cubicBezTo>
                  <a:pt x="489436" y="946667"/>
                  <a:pt x="467515" y="924746"/>
                  <a:pt x="440497" y="924746"/>
                </a:cubicBezTo>
                <a:cubicBezTo>
                  <a:pt x="413479" y="924746"/>
                  <a:pt x="391558" y="946667"/>
                  <a:pt x="391558" y="973685"/>
                </a:cubicBezTo>
                <a:close/>
                <a:moveTo>
                  <a:pt x="734132" y="921047"/>
                </a:moveTo>
                <a:cubicBezTo>
                  <a:pt x="761150" y="921047"/>
                  <a:pt x="783071" y="899126"/>
                  <a:pt x="783071" y="872108"/>
                </a:cubicBezTo>
                <a:lnTo>
                  <a:pt x="685193" y="872108"/>
                </a:lnTo>
                <a:cubicBezTo>
                  <a:pt x="685193" y="899126"/>
                  <a:pt x="707114" y="921047"/>
                  <a:pt x="734132" y="921047"/>
                </a:cubicBezTo>
                <a:close/>
                <a:moveTo>
                  <a:pt x="587314" y="870936"/>
                </a:moveTo>
                <a:lnTo>
                  <a:pt x="685193" y="870936"/>
                </a:lnTo>
                <a:cubicBezTo>
                  <a:pt x="685193" y="843918"/>
                  <a:pt x="663271" y="821996"/>
                  <a:pt x="636253" y="821996"/>
                </a:cubicBezTo>
                <a:cubicBezTo>
                  <a:pt x="609235" y="821996"/>
                  <a:pt x="587314" y="843918"/>
                  <a:pt x="587314" y="870936"/>
                </a:cubicBezTo>
                <a:close/>
                <a:moveTo>
                  <a:pt x="538375" y="921047"/>
                </a:moveTo>
                <a:cubicBezTo>
                  <a:pt x="565393" y="921047"/>
                  <a:pt x="587314" y="899126"/>
                  <a:pt x="587314" y="872108"/>
                </a:cubicBezTo>
                <a:lnTo>
                  <a:pt x="489436" y="872108"/>
                </a:lnTo>
                <a:cubicBezTo>
                  <a:pt x="489436" y="899126"/>
                  <a:pt x="511312" y="921047"/>
                  <a:pt x="538375" y="921047"/>
                </a:cubicBezTo>
                <a:close/>
                <a:moveTo>
                  <a:pt x="391558" y="870936"/>
                </a:moveTo>
                <a:lnTo>
                  <a:pt x="489436" y="870936"/>
                </a:lnTo>
                <a:cubicBezTo>
                  <a:pt x="489436" y="843918"/>
                  <a:pt x="467515" y="821996"/>
                  <a:pt x="440497" y="821996"/>
                </a:cubicBezTo>
                <a:cubicBezTo>
                  <a:pt x="413479" y="821996"/>
                  <a:pt x="391558" y="843918"/>
                  <a:pt x="391558" y="870936"/>
                </a:cubicBezTo>
                <a:close/>
                <a:moveTo>
                  <a:pt x="734132" y="818298"/>
                </a:moveTo>
                <a:cubicBezTo>
                  <a:pt x="761150" y="818298"/>
                  <a:pt x="783071" y="796377"/>
                  <a:pt x="783071" y="769359"/>
                </a:cubicBezTo>
                <a:lnTo>
                  <a:pt x="685193" y="769359"/>
                </a:lnTo>
                <a:cubicBezTo>
                  <a:pt x="685193" y="796377"/>
                  <a:pt x="707114" y="818298"/>
                  <a:pt x="734132" y="818298"/>
                </a:cubicBezTo>
                <a:close/>
                <a:moveTo>
                  <a:pt x="587314" y="768186"/>
                </a:moveTo>
                <a:lnTo>
                  <a:pt x="685193" y="768186"/>
                </a:lnTo>
                <a:cubicBezTo>
                  <a:pt x="685193" y="741168"/>
                  <a:pt x="663271" y="719247"/>
                  <a:pt x="636253" y="719247"/>
                </a:cubicBezTo>
                <a:cubicBezTo>
                  <a:pt x="609235" y="719247"/>
                  <a:pt x="587314" y="741168"/>
                  <a:pt x="587314" y="768186"/>
                </a:cubicBezTo>
                <a:close/>
                <a:moveTo>
                  <a:pt x="538375" y="818298"/>
                </a:moveTo>
                <a:cubicBezTo>
                  <a:pt x="565393" y="818298"/>
                  <a:pt x="587314" y="796377"/>
                  <a:pt x="587314" y="769359"/>
                </a:cubicBezTo>
                <a:lnTo>
                  <a:pt x="489436" y="769359"/>
                </a:lnTo>
                <a:cubicBezTo>
                  <a:pt x="489436" y="796377"/>
                  <a:pt x="511312" y="818298"/>
                  <a:pt x="538375" y="818298"/>
                </a:cubicBezTo>
                <a:close/>
                <a:moveTo>
                  <a:pt x="391558" y="768186"/>
                </a:moveTo>
                <a:lnTo>
                  <a:pt x="489436" y="768186"/>
                </a:lnTo>
                <a:cubicBezTo>
                  <a:pt x="489436" y="741168"/>
                  <a:pt x="467515" y="719247"/>
                  <a:pt x="440497" y="719247"/>
                </a:cubicBezTo>
                <a:cubicBezTo>
                  <a:pt x="413479" y="719247"/>
                  <a:pt x="391558" y="741168"/>
                  <a:pt x="391558" y="768186"/>
                </a:cubicBezTo>
                <a:close/>
                <a:moveTo>
                  <a:pt x="391558" y="1898476"/>
                </a:moveTo>
                <a:lnTo>
                  <a:pt x="489436" y="1898476"/>
                </a:lnTo>
                <a:cubicBezTo>
                  <a:pt x="489436" y="1871458"/>
                  <a:pt x="467515" y="1849537"/>
                  <a:pt x="440497" y="1849537"/>
                </a:cubicBezTo>
                <a:cubicBezTo>
                  <a:pt x="413479" y="1849537"/>
                  <a:pt x="391558" y="1871413"/>
                  <a:pt x="391558" y="1898476"/>
                </a:cubicBezTo>
                <a:close/>
                <a:moveTo>
                  <a:pt x="391558" y="1795727"/>
                </a:moveTo>
                <a:lnTo>
                  <a:pt x="489436" y="1795727"/>
                </a:lnTo>
                <a:cubicBezTo>
                  <a:pt x="489436" y="1768709"/>
                  <a:pt x="467515" y="1746787"/>
                  <a:pt x="440497" y="1746787"/>
                </a:cubicBezTo>
                <a:cubicBezTo>
                  <a:pt x="413479" y="1746787"/>
                  <a:pt x="391558" y="1768664"/>
                  <a:pt x="391558" y="1795727"/>
                </a:cubicBezTo>
                <a:close/>
                <a:moveTo>
                  <a:pt x="391558" y="1692977"/>
                </a:moveTo>
                <a:lnTo>
                  <a:pt x="489436" y="1692977"/>
                </a:lnTo>
                <a:cubicBezTo>
                  <a:pt x="489436" y="1665959"/>
                  <a:pt x="467515" y="1644038"/>
                  <a:pt x="440497" y="1644038"/>
                </a:cubicBezTo>
                <a:cubicBezTo>
                  <a:pt x="413479" y="1644038"/>
                  <a:pt x="391558" y="1665914"/>
                  <a:pt x="391558" y="1692977"/>
                </a:cubicBezTo>
                <a:close/>
                <a:moveTo>
                  <a:pt x="391558" y="1590228"/>
                </a:moveTo>
                <a:lnTo>
                  <a:pt x="489436" y="1590228"/>
                </a:lnTo>
                <a:cubicBezTo>
                  <a:pt x="489436" y="1563210"/>
                  <a:pt x="467515" y="1541288"/>
                  <a:pt x="440497" y="1541288"/>
                </a:cubicBezTo>
                <a:cubicBezTo>
                  <a:pt x="413479" y="1541288"/>
                  <a:pt x="391558" y="1563164"/>
                  <a:pt x="391558" y="1590228"/>
                </a:cubicBezTo>
                <a:close/>
                <a:moveTo>
                  <a:pt x="391558" y="1487478"/>
                </a:moveTo>
                <a:lnTo>
                  <a:pt x="489436" y="1487478"/>
                </a:lnTo>
                <a:cubicBezTo>
                  <a:pt x="489436" y="1460460"/>
                  <a:pt x="467515" y="1438539"/>
                  <a:pt x="440497" y="1438539"/>
                </a:cubicBezTo>
                <a:cubicBezTo>
                  <a:pt x="413479" y="1438539"/>
                  <a:pt x="391558" y="1460415"/>
                  <a:pt x="391558" y="1487478"/>
                </a:cubicBezTo>
                <a:close/>
                <a:moveTo>
                  <a:pt x="391558" y="1384728"/>
                </a:moveTo>
                <a:lnTo>
                  <a:pt x="489436" y="1384728"/>
                </a:lnTo>
                <a:cubicBezTo>
                  <a:pt x="489436" y="1357710"/>
                  <a:pt x="467515" y="1335789"/>
                  <a:pt x="440497" y="1335789"/>
                </a:cubicBezTo>
                <a:cubicBezTo>
                  <a:pt x="413479" y="1335789"/>
                  <a:pt x="391558" y="1357665"/>
                  <a:pt x="391558" y="1384728"/>
                </a:cubicBezTo>
                <a:close/>
                <a:moveTo>
                  <a:pt x="391558" y="1281934"/>
                </a:moveTo>
                <a:lnTo>
                  <a:pt x="489436" y="1281934"/>
                </a:lnTo>
                <a:cubicBezTo>
                  <a:pt x="489436" y="1254916"/>
                  <a:pt x="467515" y="1232995"/>
                  <a:pt x="440497" y="1232995"/>
                </a:cubicBezTo>
                <a:cubicBezTo>
                  <a:pt x="413479" y="1232995"/>
                  <a:pt x="391558" y="1254916"/>
                  <a:pt x="391558" y="1281934"/>
                </a:cubicBezTo>
                <a:close/>
                <a:moveTo>
                  <a:pt x="734132" y="1229296"/>
                </a:moveTo>
                <a:cubicBezTo>
                  <a:pt x="761150" y="1229296"/>
                  <a:pt x="783071" y="1207375"/>
                  <a:pt x="783071" y="1180357"/>
                </a:cubicBezTo>
                <a:lnTo>
                  <a:pt x="685193" y="1180357"/>
                </a:lnTo>
                <a:cubicBezTo>
                  <a:pt x="685193" y="1207375"/>
                  <a:pt x="707114" y="1229296"/>
                  <a:pt x="734132" y="1229296"/>
                </a:cubicBezTo>
                <a:close/>
                <a:moveTo>
                  <a:pt x="587314" y="1179184"/>
                </a:moveTo>
                <a:lnTo>
                  <a:pt x="685193" y="1179184"/>
                </a:lnTo>
                <a:cubicBezTo>
                  <a:pt x="685193" y="1152166"/>
                  <a:pt x="663271" y="1130245"/>
                  <a:pt x="636253" y="1130245"/>
                </a:cubicBezTo>
                <a:cubicBezTo>
                  <a:pt x="609235" y="1130245"/>
                  <a:pt x="587314" y="1152166"/>
                  <a:pt x="587314" y="1179184"/>
                </a:cubicBezTo>
                <a:close/>
                <a:moveTo>
                  <a:pt x="538375" y="1229296"/>
                </a:moveTo>
                <a:cubicBezTo>
                  <a:pt x="565393" y="1229296"/>
                  <a:pt x="587314" y="1207375"/>
                  <a:pt x="587314" y="1180357"/>
                </a:cubicBezTo>
                <a:lnTo>
                  <a:pt x="489436" y="1180357"/>
                </a:lnTo>
                <a:cubicBezTo>
                  <a:pt x="489436" y="1207375"/>
                  <a:pt x="511312" y="1229296"/>
                  <a:pt x="538375" y="1229296"/>
                </a:cubicBezTo>
                <a:close/>
                <a:moveTo>
                  <a:pt x="391558" y="1179184"/>
                </a:moveTo>
                <a:lnTo>
                  <a:pt x="489436" y="1179184"/>
                </a:lnTo>
                <a:cubicBezTo>
                  <a:pt x="489436" y="1152166"/>
                  <a:pt x="467515" y="1130245"/>
                  <a:pt x="440497" y="1130245"/>
                </a:cubicBezTo>
                <a:cubicBezTo>
                  <a:pt x="413479" y="1130245"/>
                  <a:pt x="391558" y="1152166"/>
                  <a:pt x="391558" y="1179184"/>
                </a:cubicBezTo>
                <a:close/>
                <a:moveTo>
                  <a:pt x="538375" y="715548"/>
                </a:moveTo>
                <a:cubicBezTo>
                  <a:pt x="565393" y="715548"/>
                  <a:pt x="587314" y="693627"/>
                  <a:pt x="587314" y="666609"/>
                </a:cubicBezTo>
                <a:lnTo>
                  <a:pt x="489436" y="666609"/>
                </a:lnTo>
                <a:cubicBezTo>
                  <a:pt x="489436" y="693627"/>
                  <a:pt x="511312" y="715548"/>
                  <a:pt x="538375" y="715548"/>
                </a:cubicBezTo>
                <a:close/>
                <a:moveTo>
                  <a:pt x="391558" y="665436"/>
                </a:moveTo>
                <a:lnTo>
                  <a:pt x="489436" y="665436"/>
                </a:lnTo>
                <a:cubicBezTo>
                  <a:pt x="489436" y="638418"/>
                  <a:pt x="467515" y="616497"/>
                  <a:pt x="440497" y="616497"/>
                </a:cubicBezTo>
                <a:cubicBezTo>
                  <a:pt x="413479" y="616497"/>
                  <a:pt x="391558" y="638418"/>
                  <a:pt x="391558" y="665436"/>
                </a:cubicBezTo>
                <a:close/>
                <a:moveTo>
                  <a:pt x="391558" y="562687"/>
                </a:moveTo>
                <a:lnTo>
                  <a:pt x="489436" y="562687"/>
                </a:lnTo>
                <a:cubicBezTo>
                  <a:pt x="489436" y="535669"/>
                  <a:pt x="467515" y="513748"/>
                  <a:pt x="440497" y="513748"/>
                </a:cubicBezTo>
                <a:cubicBezTo>
                  <a:pt x="413479" y="513748"/>
                  <a:pt x="391558" y="535669"/>
                  <a:pt x="391558" y="562687"/>
                </a:cubicBezTo>
                <a:close/>
                <a:moveTo>
                  <a:pt x="391558" y="459937"/>
                </a:moveTo>
                <a:lnTo>
                  <a:pt x="489436" y="459937"/>
                </a:lnTo>
                <a:cubicBezTo>
                  <a:pt x="489436" y="432919"/>
                  <a:pt x="467515" y="410998"/>
                  <a:pt x="440497" y="410998"/>
                </a:cubicBezTo>
                <a:cubicBezTo>
                  <a:pt x="413479" y="410998"/>
                  <a:pt x="391558" y="432919"/>
                  <a:pt x="391558" y="459937"/>
                </a:cubicBezTo>
                <a:close/>
                <a:moveTo>
                  <a:pt x="391558" y="357188"/>
                </a:moveTo>
                <a:lnTo>
                  <a:pt x="489436" y="357188"/>
                </a:lnTo>
                <a:cubicBezTo>
                  <a:pt x="489436" y="330170"/>
                  <a:pt x="467515" y="308249"/>
                  <a:pt x="440497" y="308249"/>
                </a:cubicBezTo>
                <a:cubicBezTo>
                  <a:pt x="413479" y="308249"/>
                  <a:pt x="391558" y="330170"/>
                  <a:pt x="391558" y="357188"/>
                </a:cubicBezTo>
                <a:close/>
                <a:moveTo>
                  <a:pt x="391558" y="254438"/>
                </a:moveTo>
                <a:lnTo>
                  <a:pt x="489436" y="254438"/>
                </a:lnTo>
                <a:cubicBezTo>
                  <a:pt x="489436" y="227420"/>
                  <a:pt x="467515" y="205499"/>
                  <a:pt x="440497" y="205499"/>
                </a:cubicBezTo>
                <a:cubicBezTo>
                  <a:pt x="413479" y="205499"/>
                  <a:pt x="391558" y="227420"/>
                  <a:pt x="391558" y="254438"/>
                </a:cubicBezTo>
                <a:close/>
                <a:moveTo>
                  <a:pt x="391558" y="151689"/>
                </a:moveTo>
                <a:lnTo>
                  <a:pt x="489436" y="151689"/>
                </a:lnTo>
                <a:cubicBezTo>
                  <a:pt x="489436" y="124671"/>
                  <a:pt x="467515" y="102750"/>
                  <a:pt x="440497" y="102750"/>
                </a:cubicBezTo>
                <a:cubicBezTo>
                  <a:pt x="413479" y="102750"/>
                  <a:pt x="391558" y="124671"/>
                  <a:pt x="391558" y="151689"/>
                </a:cubicBezTo>
                <a:close/>
                <a:moveTo>
                  <a:pt x="391558" y="48939"/>
                </a:moveTo>
                <a:lnTo>
                  <a:pt x="489436" y="48939"/>
                </a:lnTo>
                <a:cubicBezTo>
                  <a:pt x="489436" y="21921"/>
                  <a:pt x="467515" y="0"/>
                  <a:pt x="440497" y="0"/>
                </a:cubicBezTo>
                <a:cubicBezTo>
                  <a:pt x="413479" y="0"/>
                  <a:pt x="391558" y="21921"/>
                  <a:pt x="391558" y="48939"/>
                </a:cubicBezTo>
                <a:close/>
                <a:moveTo>
                  <a:pt x="342574" y="1126547"/>
                </a:moveTo>
                <a:cubicBezTo>
                  <a:pt x="369592" y="1126547"/>
                  <a:pt x="391513" y="1104625"/>
                  <a:pt x="391513" y="1077607"/>
                </a:cubicBezTo>
                <a:lnTo>
                  <a:pt x="293635" y="1077607"/>
                </a:lnTo>
                <a:cubicBezTo>
                  <a:pt x="293635" y="1104625"/>
                  <a:pt x="315556" y="1126547"/>
                  <a:pt x="342574" y="1126547"/>
                </a:cubicBezTo>
                <a:close/>
                <a:moveTo>
                  <a:pt x="195756" y="1076435"/>
                </a:moveTo>
                <a:lnTo>
                  <a:pt x="293635" y="1076435"/>
                </a:lnTo>
                <a:cubicBezTo>
                  <a:pt x="293635" y="1049417"/>
                  <a:pt x="271714" y="1027495"/>
                  <a:pt x="244696" y="1027495"/>
                </a:cubicBezTo>
                <a:cubicBezTo>
                  <a:pt x="217678" y="1027495"/>
                  <a:pt x="195756" y="1049417"/>
                  <a:pt x="195756" y="1076435"/>
                </a:cubicBezTo>
                <a:close/>
                <a:moveTo>
                  <a:pt x="146817" y="1126547"/>
                </a:moveTo>
                <a:cubicBezTo>
                  <a:pt x="173835" y="1126547"/>
                  <a:pt x="195756" y="1104625"/>
                  <a:pt x="195756" y="1077607"/>
                </a:cubicBezTo>
                <a:lnTo>
                  <a:pt x="97878" y="1077607"/>
                </a:lnTo>
                <a:cubicBezTo>
                  <a:pt x="97878" y="1104625"/>
                  <a:pt x="119799" y="1126547"/>
                  <a:pt x="146817" y="1126547"/>
                </a:cubicBezTo>
                <a:close/>
                <a:moveTo>
                  <a:pt x="0" y="1076435"/>
                </a:moveTo>
                <a:lnTo>
                  <a:pt x="97878" y="1076435"/>
                </a:lnTo>
                <a:cubicBezTo>
                  <a:pt x="97878" y="1049417"/>
                  <a:pt x="75957" y="1027495"/>
                  <a:pt x="48939" y="1027495"/>
                </a:cubicBezTo>
                <a:cubicBezTo>
                  <a:pt x="21921" y="1027495"/>
                  <a:pt x="0" y="1049417"/>
                  <a:pt x="0" y="1076435"/>
                </a:cubicBezTo>
                <a:close/>
                <a:moveTo>
                  <a:pt x="342574" y="1023797"/>
                </a:moveTo>
                <a:cubicBezTo>
                  <a:pt x="369592" y="1023797"/>
                  <a:pt x="391513" y="1001876"/>
                  <a:pt x="391513" y="974858"/>
                </a:cubicBezTo>
                <a:lnTo>
                  <a:pt x="293635" y="974858"/>
                </a:lnTo>
                <a:cubicBezTo>
                  <a:pt x="293635" y="1001876"/>
                  <a:pt x="315556" y="1023797"/>
                  <a:pt x="342574" y="1023797"/>
                </a:cubicBezTo>
                <a:close/>
                <a:moveTo>
                  <a:pt x="195756" y="973685"/>
                </a:moveTo>
                <a:lnTo>
                  <a:pt x="293635" y="973685"/>
                </a:lnTo>
                <a:cubicBezTo>
                  <a:pt x="293635" y="946667"/>
                  <a:pt x="271714" y="924746"/>
                  <a:pt x="244696" y="924746"/>
                </a:cubicBezTo>
                <a:cubicBezTo>
                  <a:pt x="217678" y="924746"/>
                  <a:pt x="195756" y="946667"/>
                  <a:pt x="195756" y="973685"/>
                </a:cubicBezTo>
                <a:close/>
                <a:moveTo>
                  <a:pt x="146817" y="1023797"/>
                </a:moveTo>
                <a:cubicBezTo>
                  <a:pt x="173835" y="1023797"/>
                  <a:pt x="195756" y="1001876"/>
                  <a:pt x="195756" y="974858"/>
                </a:cubicBezTo>
                <a:lnTo>
                  <a:pt x="97878" y="974858"/>
                </a:lnTo>
                <a:cubicBezTo>
                  <a:pt x="97878" y="1001876"/>
                  <a:pt x="119799" y="1023797"/>
                  <a:pt x="146817" y="1023797"/>
                </a:cubicBezTo>
                <a:close/>
                <a:moveTo>
                  <a:pt x="0" y="973685"/>
                </a:moveTo>
                <a:lnTo>
                  <a:pt x="97878" y="973685"/>
                </a:lnTo>
                <a:cubicBezTo>
                  <a:pt x="97878" y="946667"/>
                  <a:pt x="75957" y="924746"/>
                  <a:pt x="48939" y="924746"/>
                </a:cubicBezTo>
                <a:cubicBezTo>
                  <a:pt x="21921" y="924746"/>
                  <a:pt x="0" y="946667"/>
                  <a:pt x="0" y="973685"/>
                </a:cubicBezTo>
                <a:close/>
                <a:moveTo>
                  <a:pt x="342574" y="921047"/>
                </a:moveTo>
                <a:cubicBezTo>
                  <a:pt x="369592" y="921047"/>
                  <a:pt x="391513" y="899126"/>
                  <a:pt x="391513" y="872108"/>
                </a:cubicBezTo>
                <a:lnTo>
                  <a:pt x="293635" y="872108"/>
                </a:lnTo>
                <a:cubicBezTo>
                  <a:pt x="293635" y="899126"/>
                  <a:pt x="315556" y="921047"/>
                  <a:pt x="342574" y="921047"/>
                </a:cubicBezTo>
                <a:close/>
                <a:moveTo>
                  <a:pt x="195756" y="870936"/>
                </a:moveTo>
                <a:lnTo>
                  <a:pt x="293635" y="870936"/>
                </a:lnTo>
                <a:cubicBezTo>
                  <a:pt x="293635" y="843918"/>
                  <a:pt x="271714" y="821996"/>
                  <a:pt x="244696" y="821996"/>
                </a:cubicBezTo>
                <a:cubicBezTo>
                  <a:pt x="217678" y="821996"/>
                  <a:pt x="195756" y="843918"/>
                  <a:pt x="195756" y="870936"/>
                </a:cubicBezTo>
                <a:close/>
                <a:moveTo>
                  <a:pt x="146817" y="921047"/>
                </a:moveTo>
                <a:cubicBezTo>
                  <a:pt x="173835" y="921047"/>
                  <a:pt x="195756" y="899126"/>
                  <a:pt x="195756" y="872108"/>
                </a:cubicBezTo>
                <a:lnTo>
                  <a:pt x="97878" y="872108"/>
                </a:lnTo>
                <a:cubicBezTo>
                  <a:pt x="97878" y="899126"/>
                  <a:pt x="119799" y="921047"/>
                  <a:pt x="146817" y="921047"/>
                </a:cubicBezTo>
                <a:close/>
                <a:moveTo>
                  <a:pt x="0" y="870936"/>
                </a:moveTo>
                <a:lnTo>
                  <a:pt x="97878" y="870936"/>
                </a:lnTo>
                <a:cubicBezTo>
                  <a:pt x="97878" y="843918"/>
                  <a:pt x="75957" y="821996"/>
                  <a:pt x="48939" y="821996"/>
                </a:cubicBezTo>
                <a:cubicBezTo>
                  <a:pt x="21921" y="821996"/>
                  <a:pt x="0" y="843918"/>
                  <a:pt x="0" y="870936"/>
                </a:cubicBezTo>
                <a:close/>
                <a:moveTo>
                  <a:pt x="342574" y="818298"/>
                </a:moveTo>
                <a:cubicBezTo>
                  <a:pt x="369592" y="818298"/>
                  <a:pt x="391513" y="796377"/>
                  <a:pt x="391513" y="769359"/>
                </a:cubicBezTo>
                <a:lnTo>
                  <a:pt x="293635" y="769359"/>
                </a:lnTo>
                <a:cubicBezTo>
                  <a:pt x="293635" y="796377"/>
                  <a:pt x="315556" y="818298"/>
                  <a:pt x="342574" y="818298"/>
                </a:cubicBezTo>
                <a:close/>
                <a:moveTo>
                  <a:pt x="195756" y="768186"/>
                </a:moveTo>
                <a:lnTo>
                  <a:pt x="293635" y="768186"/>
                </a:lnTo>
                <a:cubicBezTo>
                  <a:pt x="293635" y="741168"/>
                  <a:pt x="271714" y="719247"/>
                  <a:pt x="244696" y="719247"/>
                </a:cubicBezTo>
                <a:cubicBezTo>
                  <a:pt x="217678" y="719247"/>
                  <a:pt x="195756" y="741168"/>
                  <a:pt x="195756" y="768186"/>
                </a:cubicBezTo>
                <a:close/>
                <a:moveTo>
                  <a:pt x="146817" y="818298"/>
                </a:moveTo>
                <a:cubicBezTo>
                  <a:pt x="173835" y="818298"/>
                  <a:pt x="195756" y="796377"/>
                  <a:pt x="195756" y="769359"/>
                </a:cubicBezTo>
                <a:lnTo>
                  <a:pt x="97878" y="769359"/>
                </a:lnTo>
                <a:cubicBezTo>
                  <a:pt x="97878" y="796377"/>
                  <a:pt x="119799" y="818298"/>
                  <a:pt x="146817" y="818298"/>
                </a:cubicBezTo>
                <a:close/>
                <a:moveTo>
                  <a:pt x="0" y="768186"/>
                </a:moveTo>
                <a:lnTo>
                  <a:pt x="97878" y="768186"/>
                </a:lnTo>
                <a:cubicBezTo>
                  <a:pt x="97878" y="741168"/>
                  <a:pt x="75957" y="719247"/>
                  <a:pt x="48939" y="719247"/>
                </a:cubicBezTo>
                <a:cubicBezTo>
                  <a:pt x="21921" y="719247"/>
                  <a:pt x="0" y="741168"/>
                  <a:pt x="0" y="768186"/>
                </a:cubicBezTo>
                <a:close/>
                <a:moveTo>
                  <a:pt x="342574" y="1948543"/>
                </a:moveTo>
                <a:cubicBezTo>
                  <a:pt x="369592" y="1948543"/>
                  <a:pt x="391513" y="1926622"/>
                  <a:pt x="391513" y="1899604"/>
                </a:cubicBezTo>
                <a:lnTo>
                  <a:pt x="293635" y="1899604"/>
                </a:lnTo>
                <a:cubicBezTo>
                  <a:pt x="293635" y="1926622"/>
                  <a:pt x="315556" y="1948543"/>
                  <a:pt x="342574" y="1948543"/>
                </a:cubicBezTo>
                <a:close/>
                <a:moveTo>
                  <a:pt x="195756" y="1898476"/>
                </a:moveTo>
                <a:lnTo>
                  <a:pt x="293635" y="1898476"/>
                </a:lnTo>
                <a:cubicBezTo>
                  <a:pt x="293635" y="1871458"/>
                  <a:pt x="271714" y="1849537"/>
                  <a:pt x="244696" y="1849537"/>
                </a:cubicBezTo>
                <a:cubicBezTo>
                  <a:pt x="217678" y="1849537"/>
                  <a:pt x="195756" y="1871413"/>
                  <a:pt x="195756" y="1898476"/>
                </a:cubicBezTo>
                <a:close/>
                <a:moveTo>
                  <a:pt x="146817" y="1948543"/>
                </a:moveTo>
                <a:cubicBezTo>
                  <a:pt x="173835" y="1948543"/>
                  <a:pt x="195756" y="1926622"/>
                  <a:pt x="195756" y="1899604"/>
                </a:cubicBezTo>
                <a:lnTo>
                  <a:pt x="97878" y="1899604"/>
                </a:lnTo>
                <a:cubicBezTo>
                  <a:pt x="97878" y="1926622"/>
                  <a:pt x="119799" y="1948543"/>
                  <a:pt x="146817" y="1948543"/>
                </a:cubicBezTo>
                <a:close/>
                <a:moveTo>
                  <a:pt x="0" y="1898476"/>
                </a:moveTo>
                <a:lnTo>
                  <a:pt x="97878" y="1898476"/>
                </a:lnTo>
                <a:cubicBezTo>
                  <a:pt x="97878" y="1871458"/>
                  <a:pt x="75957" y="1849537"/>
                  <a:pt x="48939" y="1849537"/>
                </a:cubicBezTo>
                <a:cubicBezTo>
                  <a:pt x="21921" y="1849537"/>
                  <a:pt x="0" y="1871413"/>
                  <a:pt x="0" y="1898476"/>
                </a:cubicBezTo>
                <a:close/>
                <a:moveTo>
                  <a:pt x="342574" y="1845793"/>
                </a:moveTo>
                <a:cubicBezTo>
                  <a:pt x="369592" y="1845793"/>
                  <a:pt x="391513" y="1823872"/>
                  <a:pt x="391513" y="1796854"/>
                </a:cubicBezTo>
                <a:lnTo>
                  <a:pt x="293635" y="1796854"/>
                </a:lnTo>
                <a:cubicBezTo>
                  <a:pt x="293635" y="1823872"/>
                  <a:pt x="315556" y="1845793"/>
                  <a:pt x="342574" y="1845793"/>
                </a:cubicBezTo>
                <a:close/>
                <a:moveTo>
                  <a:pt x="195756" y="1795727"/>
                </a:moveTo>
                <a:lnTo>
                  <a:pt x="293635" y="1795727"/>
                </a:lnTo>
                <a:cubicBezTo>
                  <a:pt x="293635" y="1768709"/>
                  <a:pt x="271714" y="1746787"/>
                  <a:pt x="244696" y="1746787"/>
                </a:cubicBezTo>
                <a:cubicBezTo>
                  <a:pt x="217678" y="1746787"/>
                  <a:pt x="195756" y="1768664"/>
                  <a:pt x="195756" y="1795727"/>
                </a:cubicBezTo>
                <a:close/>
                <a:moveTo>
                  <a:pt x="146817" y="1845793"/>
                </a:moveTo>
                <a:cubicBezTo>
                  <a:pt x="173835" y="1845793"/>
                  <a:pt x="195756" y="1823872"/>
                  <a:pt x="195756" y="1796854"/>
                </a:cubicBezTo>
                <a:lnTo>
                  <a:pt x="97878" y="1796854"/>
                </a:lnTo>
                <a:cubicBezTo>
                  <a:pt x="97878" y="1823872"/>
                  <a:pt x="119799" y="1845793"/>
                  <a:pt x="146817" y="1845793"/>
                </a:cubicBezTo>
                <a:close/>
                <a:moveTo>
                  <a:pt x="0" y="1795727"/>
                </a:moveTo>
                <a:lnTo>
                  <a:pt x="97878" y="1795727"/>
                </a:lnTo>
                <a:cubicBezTo>
                  <a:pt x="97878" y="1768709"/>
                  <a:pt x="75957" y="1746787"/>
                  <a:pt x="48939" y="1746787"/>
                </a:cubicBezTo>
                <a:cubicBezTo>
                  <a:pt x="21921" y="1746787"/>
                  <a:pt x="0" y="1768664"/>
                  <a:pt x="0" y="1795727"/>
                </a:cubicBezTo>
                <a:close/>
                <a:moveTo>
                  <a:pt x="342574" y="1743044"/>
                </a:moveTo>
                <a:cubicBezTo>
                  <a:pt x="369592" y="1743044"/>
                  <a:pt x="391513" y="1721123"/>
                  <a:pt x="391513" y="1694105"/>
                </a:cubicBezTo>
                <a:lnTo>
                  <a:pt x="293635" y="1694105"/>
                </a:lnTo>
                <a:cubicBezTo>
                  <a:pt x="293635" y="1721123"/>
                  <a:pt x="315556" y="1743044"/>
                  <a:pt x="342574" y="1743044"/>
                </a:cubicBezTo>
                <a:close/>
                <a:moveTo>
                  <a:pt x="195756" y="1692977"/>
                </a:moveTo>
                <a:lnTo>
                  <a:pt x="293635" y="1692977"/>
                </a:lnTo>
                <a:cubicBezTo>
                  <a:pt x="293635" y="1665959"/>
                  <a:pt x="271714" y="1644038"/>
                  <a:pt x="244696" y="1644038"/>
                </a:cubicBezTo>
                <a:cubicBezTo>
                  <a:pt x="217678" y="1644038"/>
                  <a:pt x="195756" y="1665914"/>
                  <a:pt x="195756" y="1692977"/>
                </a:cubicBezTo>
                <a:close/>
                <a:moveTo>
                  <a:pt x="146817" y="1743044"/>
                </a:moveTo>
                <a:cubicBezTo>
                  <a:pt x="173835" y="1743044"/>
                  <a:pt x="195756" y="1721123"/>
                  <a:pt x="195756" y="1694105"/>
                </a:cubicBezTo>
                <a:lnTo>
                  <a:pt x="97878" y="1694105"/>
                </a:lnTo>
                <a:cubicBezTo>
                  <a:pt x="97878" y="1721123"/>
                  <a:pt x="119799" y="1743044"/>
                  <a:pt x="146817" y="1743044"/>
                </a:cubicBezTo>
                <a:close/>
                <a:moveTo>
                  <a:pt x="0" y="1692977"/>
                </a:moveTo>
                <a:lnTo>
                  <a:pt x="97878" y="1692977"/>
                </a:lnTo>
                <a:cubicBezTo>
                  <a:pt x="97878" y="1665959"/>
                  <a:pt x="75957" y="1644038"/>
                  <a:pt x="48939" y="1644038"/>
                </a:cubicBezTo>
                <a:cubicBezTo>
                  <a:pt x="21921" y="1644038"/>
                  <a:pt x="0" y="1665914"/>
                  <a:pt x="0" y="1692977"/>
                </a:cubicBezTo>
                <a:close/>
                <a:moveTo>
                  <a:pt x="342574" y="1640294"/>
                </a:moveTo>
                <a:cubicBezTo>
                  <a:pt x="369592" y="1640294"/>
                  <a:pt x="391513" y="1618373"/>
                  <a:pt x="391513" y="1591355"/>
                </a:cubicBezTo>
                <a:lnTo>
                  <a:pt x="293635" y="1591355"/>
                </a:lnTo>
                <a:cubicBezTo>
                  <a:pt x="293635" y="1618373"/>
                  <a:pt x="315556" y="1640294"/>
                  <a:pt x="342574" y="1640294"/>
                </a:cubicBezTo>
                <a:close/>
                <a:moveTo>
                  <a:pt x="195756" y="1590228"/>
                </a:moveTo>
                <a:lnTo>
                  <a:pt x="293635" y="1590228"/>
                </a:lnTo>
                <a:cubicBezTo>
                  <a:pt x="293635" y="1563210"/>
                  <a:pt x="271714" y="1541288"/>
                  <a:pt x="244696" y="1541288"/>
                </a:cubicBezTo>
                <a:cubicBezTo>
                  <a:pt x="217678" y="1541288"/>
                  <a:pt x="195756" y="1563164"/>
                  <a:pt x="195756" y="1590228"/>
                </a:cubicBezTo>
                <a:close/>
                <a:moveTo>
                  <a:pt x="146817" y="1640294"/>
                </a:moveTo>
                <a:cubicBezTo>
                  <a:pt x="173835" y="1640294"/>
                  <a:pt x="195756" y="1618373"/>
                  <a:pt x="195756" y="1591355"/>
                </a:cubicBezTo>
                <a:lnTo>
                  <a:pt x="97878" y="1591355"/>
                </a:lnTo>
                <a:cubicBezTo>
                  <a:pt x="97878" y="1618373"/>
                  <a:pt x="119799" y="1640294"/>
                  <a:pt x="146817" y="1640294"/>
                </a:cubicBezTo>
                <a:close/>
                <a:moveTo>
                  <a:pt x="0" y="1590228"/>
                </a:moveTo>
                <a:lnTo>
                  <a:pt x="97878" y="1590228"/>
                </a:lnTo>
                <a:cubicBezTo>
                  <a:pt x="97878" y="1563210"/>
                  <a:pt x="75957" y="1541288"/>
                  <a:pt x="48939" y="1541288"/>
                </a:cubicBezTo>
                <a:cubicBezTo>
                  <a:pt x="21921" y="1541288"/>
                  <a:pt x="0" y="1563164"/>
                  <a:pt x="0" y="1590228"/>
                </a:cubicBezTo>
                <a:close/>
                <a:moveTo>
                  <a:pt x="342574" y="1537545"/>
                </a:moveTo>
                <a:cubicBezTo>
                  <a:pt x="369592" y="1537545"/>
                  <a:pt x="391513" y="1515624"/>
                  <a:pt x="391513" y="1488606"/>
                </a:cubicBezTo>
                <a:lnTo>
                  <a:pt x="293635" y="1488606"/>
                </a:lnTo>
                <a:cubicBezTo>
                  <a:pt x="293635" y="1515624"/>
                  <a:pt x="315556" y="1537545"/>
                  <a:pt x="342574" y="1537545"/>
                </a:cubicBezTo>
                <a:close/>
                <a:moveTo>
                  <a:pt x="195756" y="1487478"/>
                </a:moveTo>
                <a:lnTo>
                  <a:pt x="293635" y="1487478"/>
                </a:lnTo>
                <a:cubicBezTo>
                  <a:pt x="293635" y="1460460"/>
                  <a:pt x="271714" y="1438539"/>
                  <a:pt x="244696" y="1438539"/>
                </a:cubicBezTo>
                <a:cubicBezTo>
                  <a:pt x="217678" y="1438539"/>
                  <a:pt x="195756" y="1460415"/>
                  <a:pt x="195756" y="1487478"/>
                </a:cubicBezTo>
                <a:close/>
                <a:moveTo>
                  <a:pt x="146817" y="1537545"/>
                </a:moveTo>
                <a:cubicBezTo>
                  <a:pt x="173835" y="1537545"/>
                  <a:pt x="195756" y="1515624"/>
                  <a:pt x="195756" y="1488606"/>
                </a:cubicBezTo>
                <a:lnTo>
                  <a:pt x="97878" y="1488606"/>
                </a:lnTo>
                <a:cubicBezTo>
                  <a:pt x="97878" y="1515624"/>
                  <a:pt x="119799" y="1537545"/>
                  <a:pt x="146817" y="1537545"/>
                </a:cubicBezTo>
                <a:close/>
                <a:moveTo>
                  <a:pt x="0" y="1487478"/>
                </a:moveTo>
                <a:lnTo>
                  <a:pt x="97878" y="1487478"/>
                </a:lnTo>
                <a:cubicBezTo>
                  <a:pt x="97878" y="1460460"/>
                  <a:pt x="75957" y="1438539"/>
                  <a:pt x="48939" y="1438539"/>
                </a:cubicBezTo>
                <a:cubicBezTo>
                  <a:pt x="21921" y="1438539"/>
                  <a:pt x="0" y="1460415"/>
                  <a:pt x="0" y="1487478"/>
                </a:cubicBezTo>
                <a:close/>
                <a:moveTo>
                  <a:pt x="342574" y="1434795"/>
                </a:moveTo>
                <a:cubicBezTo>
                  <a:pt x="369592" y="1434795"/>
                  <a:pt x="391513" y="1412874"/>
                  <a:pt x="391513" y="1385856"/>
                </a:cubicBezTo>
                <a:lnTo>
                  <a:pt x="293635" y="1385856"/>
                </a:lnTo>
                <a:cubicBezTo>
                  <a:pt x="293635" y="1412874"/>
                  <a:pt x="315556" y="1434795"/>
                  <a:pt x="342574" y="1434795"/>
                </a:cubicBezTo>
                <a:close/>
                <a:moveTo>
                  <a:pt x="195756" y="1384728"/>
                </a:moveTo>
                <a:lnTo>
                  <a:pt x="293635" y="1384728"/>
                </a:lnTo>
                <a:cubicBezTo>
                  <a:pt x="293635" y="1357710"/>
                  <a:pt x="271714" y="1335789"/>
                  <a:pt x="244696" y="1335789"/>
                </a:cubicBezTo>
                <a:cubicBezTo>
                  <a:pt x="217678" y="1335789"/>
                  <a:pt x="195756" y="1357665"/>
                  <a:pt x="195756" y="1384728"/>
                </a:cubicBezTo>
                <a:close/>
                <a:moveTo>
                  <a:pt x="146817" y="1434795"/>
                </a:moveTo>
                <a:cubicBezTo>
                  <a:pt x="173835" y="1434795"/>
                  <a:pt x="195756" y="1412874"/>
                  <a:pt x="195756" y="1385856"/>
                </a:cubicBezTo>
                <a:lnTo>
                  <a:pt x="97878" y="1385856"/>
                </a:lnTo>
                <a:cubicBezTo>
                  <a:pt x="97878" y="1412874"/>
                  <a:pt x="119799" y="1434795"/>
                  <a:pt x="146817" y="1434795"/>
                </a:cubicBezTo>
                <a:close/>
                <a:moveTo>
                  <a:pt x="0" y="1384728"/>
                </a:moveTo>
                <a:lnTo>
                  <a:pt x="97878" y="1384728"/>
                </a:lnTo>
                <a:cubicBezTo>
                  <a:pt x="97878" y="1357710"/>
                  <a:pt x="75957" y="1335789"/>
                  <a:pt x="48939" y="1335789"/>
                </a:cubicBezTo>
                <a:cubicBezTo>
                  <a:pt x="21921" y="1335789"/>
                  <a:pt x="0" y="1357665"/>
                  <a:pt x="0" y="1384728"/>
                </a:cubicBezTo>
                <a:close/>
                <a:moveTo>
                  <a:pt x="342574" y="1332046"/>
                </a:moveTo>
                <a:cubicBezTo>
                  <a:pt x="369592" y="1332046"/>
                  <a:pt x="391513" y="1310124"/>
                  <a:pt x="391513" y="1283107"/>
                </a:cubicBezTo>
                <a:lnTo>
                  <a:pt x="293635" y="1283107"/>
                </a:lnTo>
                <a:cubicBezTo>
                  <a:pt x="293635" y="1310124"/>
                  <a:pt x="315556" y="1332046"/>
                  <a:pt x="342574" y="1332046"/>
                </a:cubicBezTo>
                <a:close/>
                <a:moveTo>
                  <a:pt x="195756" y="1281934"/>
                </a:moveTo>
                <a:lnTo>
                  <a:pt x="293635" y="1281934"/>
                </a:lnTo>
                <a:cubicBezTo>
                  <a:pt x="293635" y="1254916"/>
                  <a:pt x="271714" y="1232995"/>
                  <a:pt x="244696" y="1232995"/>
                </a:cubicBezTo>
                <a:cubicBezTo>
                  <a:pt x="217678" y="1232995"/>
                  <a:pt x="195756" y="1254916"/>
                  <a:pt x="195756" y="1281934"/>
                </a:cubicBezTo>
                <a:close/>
                <a:moveTo>
                  <a:pt x="146817" y="1332046"/>
                </a:moveTo>
                <a:cubicBezTo>
                  <a:pt x="173835" y="1332046"/>
                  <a:pt x="195756" y="1310124"/>
                  <a:pt x="195756" y="1283107"/>
                </a:cubicBezTo>
                <a:lnTo>
                  <a:pt x="97878" y="1283107"/>
                </a:lnTo>
                <a:cubicBezTo>
                  <a:pt x="97878" y="1310124"/>
                  <a:pt x="119799" y="1332046"/>
                  <a:pt x="146817" y="1332046"/>
                </a:cubicBezTo>
                <a:close/>
                <a:moveTo>
                  <a:pt x="0" y="1281934"/>
                </a:moveTo>
                <a:lnTo>
                  <a:pt x="97878" y="1281934"/>
                </a:lnTo>
                <a:cubicBezTo>
                  <a:pt x="97878" y="1254916"/>
                  <a:pt x="75957" y="1232995"/>
                  <a:pt x="48939" y="1232995"/>
                </a:cubicBezTo>
                <a:cubicBezTo>
                  <a:pt x="21921" y="1232995"/>
                  <a:pt x="0" y="1254916"/>
                  <a:pt x="0" y="1281934"/>
                </a:cubicBezTo>
                <a:close/>
                <a:moveTo>
                  <a:pt x="342574" y="1229296"/>
                </a:moveTo>
                <a:cubicBezTo>
                  <a:pt x="369592" y="1229296"/>
                  <a:pt x="391513" y="1207375"/>
                  <a:pt x="391513" y="1180357"/>
                </a:cubicBezTo>
                <a:lnTo>
                  <a:pt x="293635" y="1180357"/>
                </a:lnTo>
                <a:cubicBezTo>
                  <a:pt x="293635" y="1207375"/>
                  <a:pt x="315556" y="1229296"/>
                  <a:pt x="342574" y="1229296"/>
                </a:cubicBezTo>
                <a:close/>
                <a:moveTo>
                  <a:pt x="195756" y="1179184"/>
                </a:moveTo>
                <a:lnTo>
                  <a:pt x="293635" y="1179184"/>
                </a:lnTo>
                <a:cubicBezTo>
                  <a:pt x="293635" y="1152166"/>
                  <a:pt x="271714" y="1130245"/>
                  <a:pt x="244696" y="1130245"/>
                </a:cubicBezTo>
                <a:cubicBezTo>
                  <a:pt x="217678" y="1130245"/>
                  <a:pt x="195756" y="1152166"/>
                  <a:pt x="195756" y="1179184"/>
                </a:cubicBezTo>
                <a:close/>
                <a:moveTo>
                  <a:pt x="146817" y="1229296"/>
                </a:moveTo>
                <a:cubicBezTo>
                  <a:pt x="173835" y="1229296"/>
                  <a:pt x="195756" y="1207375"/>
                  <a:pt x="195756" y="1180357"/>
                </a:cubicBezTo>
                <a:lnTo>
                  <a:pt x="97878" y="1180357"/>
                </a:lnTo>
                <a:cubicBezTo>
                  <a:pt x="97878" y="1207375"/>
                  <a:pt x="119799" y="1229296"/>
                  <a:pt x="146817" y="1229296"/>
                </a:cubicBezTo>
                <a:close/>
                <a:moveTo>
                  <a:pt x="0" y="1179184"/>
                </a:moveTo>
                <a:lnTo>
                  <a:pt x="97878" y="1179184"/>
                </a:lnTo>
                <a:cubicBezTo>
                  <a:pt x="97878" y="1152166"/>
                  <a:pt x="75957" y="1130245"/>
                  <a:pt x="48939" y="1130245"/>
                </a:cubicBezTo>
                <a:cubicBezTo>
                  <a:pt x="21921" y="1130245"/>
                  <a:pt x="0" y="1152166"/>
                  <a:pt x="0" y="1179184"/>
                </a:cubicBezTo>
                <a:close/>
                <a:moveTo>
                  <a:pt x="342574" y="715548"/>
                </a:moveTo>
                <a:cubicBezTo>
                  <a:pt x="369592" y="715548"/>
                  <a:pt x="391513" y="693627"/>
                  <a:pt x="391513" y="666609"/>
                </a:cubicBezTo>
                <a:lnTo>
                  <a:pt x="293635" y="666609"/>
                </a:lnTo>
                <a:cubicBezTo>
                  <a:pt x="293635" y="693627"/>
                  <a:pt x="315556" y="715548"/>
                  <a:pt x="342574" y="715548"/>
                </a:cubicBezTo>
                <a:close/>
                <a:moveTo>
                  <a:pt x="195756" y="665436"/>
                </a:moveTo>
                <a:lnTo>
                  <a:pt x="293635" y="665436"/>
                </a:lnTo>
                <a:cubicBezTo>
                  <a:pt x="293635" y="638418"/>
                  <a:pt x="271714" y="616497"/>
                  <a:pt x="244696" y="616497"/>
                </a:cubicBezTo>
                <a:cubicBezTo>
                  <a:pt x="217678" y="616497"/>
                  <a:pt x="195756" y="638418"/>
                  <a:pt x="195756" y="665436"/>
                </a:cubicBezTo>
                <a:close/>
                <a:moveTo>
                  <a:pt x="146817" y="715548"/>
                </a:moveTo>
                <a:cubicBezTo>
                  <a:pt x="173835" y="715548"/>
                  <a:pt x="195756" y="693627"/>
                  <a:pt x="195756" y="666609"/>
                </a:cubicBezTo>
                <a:lnTo>
                  <a:pt x="97878" y="666609"/>
                </a:lnTo>
                <a:cubicBezTo>
                  <a:pt x="97878" y="693627"/>
                  <a:pt x="119799" y="715548"/>
                  <a:pt x="146817" y="715548"/>
                </a:cubicBezTo>
                <a:close/>
                <a:moveTo>
                  <a:pt x="0" y="665436"/>
                </a:moveTo>
                <a:lnTo>
                  <a:pt x="97878" y="665436"/>
                </a:lnTo>
                <a:cubicBezTo>
                  <a:pt x="97878" y="638418"/>
                  <a:pt x="75957" y="616497"/>
                  <a:pt x="48939" y="616497"/>
                </a:cubicBezTo>
                <a:cubicBezTo>
                  <a:pt x="21921" y="616497"/>
                  <a:pt x="0" y="638418"/>
                  <a:pt x="0" y="665436"/>
                </a:cubicBezTo>
                <a:close/>
                <a:moveTo>
                  <a:pt x="342574" y="612799"/>
                </a:moveTo>
                <a:cubicBezTo>
                  <a:pt x="369592" y="612799"/>
                  <a:pt x="391513" y="590878"/>
                  <a:pt x="391513" y="563860"/>
                </a:cubicBezTo>
                <a:lnTo>
                  <a:pt x="293635" y="563860"/>
                </a:lnTo>
                <a:cubicBezTo>
                  <a:pt x="293635" y="590878"/>
                  <a:pt x="315556" y="612799"/>
                  <a:pt x="342574" y="612799"/>
                </a:cubicBezTo>
                <a:close/>
                <a:moveTo>
                  <a:pt x="195756" y="562687"/>
                </a:moveTo>
                <a:lnTo>
                  <a:pt x="293635" y="562687"/>
                </a:lnTo>
                <a:cubicBezTo>
                  <a:pt x="293635" y="535669"/>
                  <a:pt x="271714" y="513748"/>
                  <a:pt x="244696" y="513748"/>
                </a:cubicBezTo>
                <a:cubicBezTo>
                  <a:pt x="217678" y="513748"/>
                  <a:pt x="195756" y="535669"/>
                  <a:pt x="195756" y="562687"/>
                </a:cubicBezTo>
                <a:close/>
                <a:moveTo>
                  <a:pt x="146817" y="612799"/>
                </a:moveTo>
                <a:cubicBezTo>
                  <a:pt x="173835" y="612799"/>
                  <a:pt x="195756" y="590878"/>
                  <a:pt x="195756" y="563860"/>
                </a:cubicBezTo>
                <a:lnTo>
                  <a:pt x="97878" y="563860"/>
                </a:lnTo>
                <a:cubicBezTo>
                  <a:pt x="97878" y="590878"/>
                  <a:pt x="119799" y="612799"/>
                  <a:pt x="146817" y="612799"/>
                </a:cubicBezTo>
                <a:close/>
                <a:moveTo>
                  <a:pt x="0" y="562687"/>
                </a:moveTo>
                <a:lnTo>
                  <a:pt x="97878" y="562687"/>
                </a:lnTo>
                <a:cubicBezTo>
                  <a:pt x="97878" y="535669"/>
                  <a:pt x="75957" y="513748"/>
                  <a:pt x="48939" y="513748"/>
                </a:cubicBezTo>
                <a:cubicBezTo>
                  <a:pt x="21921" y="513748"/>
                  <a:pt x="0" y="535669"/>
                  <a:pt x="0" y="562687"/>
                </a:cubicBezTo>
                <a:close/>
                <a:moveTo>
                  <a:pt x="342574" y="510049"/>
                </a:moveTo>
                <a:cubicBezTo>
                  <a:pt x="369592" y="510049"/>
                  <a:pt x="391513" y="488128"/>
                  <a:pt x="391513" y="461110"/>
                </a:cubicBezTo>
                <a:lnTo>
                  <a:pt x="293635" y="461110"/>
                </a:lnTo>
                <a:cubicBezTo>
                  <a:pt x="293635" y="488128"/>
                  <a:pt x="315556" y="510049"/>
                  <a:pt x="342574" y="510049"/>
                </a:cubicBezTo>
                <a:close/>
                <a:moveTo>
                  <a:pt x="195756" y="459937"/>
                </a:moveTo>
                <a:lnTo>
                  <a:pt x="293635" y="459937"/>
                </a:lnTo>
                <a:cubicBezTo>
                  <a:pt x="293635" y="432919"/>
                  <a:pt x="271714" y="410998"/>
                  <a:pt x="244696" y="410998"/>
                </a:cubicBezTo>
                <a:cubicBezTo>
                  <a:pt x="217678" y="410998"/>
                  <a:pt x="195756" y="432919"/>
                  <a:pt x="195756" y="459937"/>
                </a:cubicBezTo>
                <a:close/>
                <a:moveTo>
                  <a:pt x="146817" y="510049"/>
                </a:moveTo>
                <a:cubicBezTo>
                  <a:pt x="173835" y="510049"/>
                  <a:pt x="195756" y="488128"/>
                  <a:pt x="195756" y="461110"/>
                </a:cubicBezTo>
                <a:lnTo>
                  <a:pt x="97878" y="461110"/>
                </a:lnTo>
                <a:cubicBezTo>
                  <a:pt x="97878" y="488128"/>
                  <a:pt x="119799" y="510049"/>
                  <a:pt x="146817" y="510049"/>
                </a:cubicBezTo>
                <a:close/>
                <a:moveTo>
                  <a:pt x="0" y="459937"/>
                </a:moveTo>
                <a:lnTo>
                  <a:pt x="97878" y="459937"/>
                </a:lnTo>
                <a:cubicBezTo>
                  <a:pt x="97878" y="432919"/>
                  <a:pt x="75957" y="410998"/>
                  <a:pt x="48939" y="410998"/>
                </a:cubicBezTo>
                <a:cubicBezTo>
                  <a:pt x="21921" y="410998"/>
                  <a:pt x="0" y="432919"/>
                  <a:pt x="0" y="459937"/>
                </a:cubicBezTo>
                <a:close/>
                <a:moveTo>
                  <a:pt x="342574" y="407254"/>
                </a:moveTo>
                <a:cubicBezTo>
                  <a:pt x="369592" y="407254"/>
                  <a:pt x="391513" y="385333"/>
                  <a:pt x="391513" y="358315"/>
                </a:cubicBezTo>
                <a:lnTo>
                  <a:pt x="293635" y="358315"/>
                </a:lnTo>
                <a:cubicBezTo>
                  <a:pt x="293635" y="385379"/>
                  <a:pt x="315556" y="407254"/>
                  <a:pt x="342574" y="407254"/>
                </a:cubicBezTo>
                <a:close/>
                <a:moveTo>
                  <a:pt x="195756" y="357188"/>
                </a:moveTo>
                <a:lnTo>
                  <a:pt x="293635" y="357188"/>
                </a:lnTo>
                <a:cubicBezTo>
                  <a:pt x="293635" y="330170"/>
                  <a:pt x="271714" y="308249"/>
                  <a:pt x="244696" y="308249"/>
                </a:cubicBezTo>
                <a:cubicBezTo>
                  <a:pt x="217678" y="308249"/>
                  <a:pt x="195756" y="330170"/>
                  <a:pt x="195756" y="357188"/>
                </a:cubicBezTo>
                <a:close/>
                <a:moveTo>
                  <a:pt x="146817" y="407254"/>
                </a:moveTo>
                <a:cubicBezTo>
                  <a:pt x="173835" y="407254"/>
                  <a:pt x="195756" y="385333"/>
                  <a:pt x="195756" y="358315"/>
                </a:cubicBezTo>
                <a:lnTo>
                  <a:pt x="97878" y="358315"/>
                </a:lnTo>
                <a:cubicBezTo>
                  <a:pt x="97878" y="385379"/>
                  <a:pt x="119799" y="407254"/>
                  <a:pt x="146817" y="407254"/>
                </a:cubicBezTo>
                <a:close/>
                <a:moveTo>
                  <a:pt x="0" y="357188"/>
                </a:moveTo>
                <a:lnTo>
                  <a:pt x="97878" y="357188"/>
                </a:lnTo>
                <a:cubicBezTo>
                  <a:pt x="97878" y="330170"/>
                  <a:pt x="75957" y="308249"/>
                  <a:pt x="48939" y="308249"/>
                </a:cubicBezTo>
                <a:cubicBezTo>
                  <a:pt x="21921" y="308249"/>
                  <a:pt x="0" y="330170"/>
                  <a:pt x="0" y="357188"/>
                </a:cubicBezTo>
                <a:close/>
                <a:moveTo>
                  <a:pt x="342574" y="304505"/>
                </a:moveTo>
                <a:cubicBezTo>
                  <a:pt x="369592" y="304505"/>
                  <a:pt x="391513" y="282584"/>
                  <a:pt x="391513" y="255566"/>
                </a:cubicBezTo>
                <a:lnTo>
                  <a:pt x="293635" y="255566"/>
                </a:lnTo>
                <a:cubicBezTo>
                  <a:pt x="293635" y="282629"/>
                  <a:pt x="315556" y="304505"/>
                  <a:pt x="342574" y="304505"/>
                </a:cubicBezTo>
                <a:close/>
                <a:moveTo>
                  <a:pt x="195756" y="254438"/>
                </a:moveTo>
                <a:lnTo>
                  <a:pt x="293635" y="254438"/>
                </a:lnTo>
                <a:cubicBezTo>
                  <a:pt x="293635" y="227420"/>
                  <a:pt x="271714" y="205499"/>
                  <a:pt x="244696" y="205499"/>
                </a:cubicBezTo>
                <a:cubicBezTo>
                  <a:pt x="217678" y="205499"/>
                  <a:pt x="195756" y="227420"/>
                  <a:pt x="195756" y="254438"/>
                </a:cubicBezTo>
                <a:close/>
                <a:moveTo>
                  <a:pt x="146817" y="304505"/>
                </a:moveTo>
                <a:cubicBezTo>
                  <a:pt x="173835" y="304505"/>
                  <a:pt x="195756" y="282584"/>
                  <a:pt x="195756" y="255566"/>
                </a:cubicBezTo>
                <a:lnTo>
                  <a:pt x="97878" y="255566"/>
                </a:lnTo>
                <a:cubicBezTo>
                  <a:pt x="97878" y="282629"/>
                  <a:pt x="119799" y="304505"/>
                  <a:pt x="146817" y="304505"/>
                </a:cubicBezTo>
                <a:close/>
                <a:moveTo>
                  <a:pt x="0" y="254438"/>
                </a:moveTo>
                <a:lnTo>
                  <a:pt x="97878" y="254438"/>
                </a:lnTo>
                <a:cubicBezTo>
                  <a:pt x="97878" y="227420"/>
                  <a:pt x="75957" y="205499"/>
                  <a:pt x="48939" y="205499"/>
                </a:cubicBezTo>
                <a:cubicBezTo>
                  <a:pt x="21921" y="205499"/>
                  <a:pt x="0" y="227420"/>
                  <a:pt x="0" y="254438"/>
                </a:cubicBezTo>
                <a:close/>
                <a:moveTo>
                  <a:pt x="342574" y="201755"/>
                </a:moveTo>
                <a:cubicBezTo>
                  <a:pt x="369592" y="201755"/>
                  <a:pt x="391513" y="179834"/>
                  <a:pt x="391513" y="152816"/>
                </a:cubicBezTo>
                <a:lnTo>
                  <a:pt x="293635" y="152816"/>
                </a:lnTo>
                <a:cubicBezTo>
                  <a:pt x="293635" y="179879"/>
                  <a:pt x="315556" y="201755"/>
                  <a:pt x="342574" y="201755"/>
                </a:cubicBezTo>
                <a:close/>
                <a:moveTo>
                  <a:pt x="195756" y="151689"/>
                </a:moveTo>
                <a:lnTo>
                  <a:pt x="293635" y="151689"/>
                </a:lnTo>
                <a:cubicBezTo>
                  <a:pt x="293635" y="124671"/>
                  <a:pt x="271714" y="102750"/>
                  <a:pt x="244696" y="102750"/>
                </a:cubicBezTo>
                <a:cubicBezTo>
                  <a:pt x="217678" y="102750"/>
                  <a:pt x="195756" y="124671"/>
                  <a:pt x="195756" y="151689"/>
                </a:cubicBezTo>
                <a:close/>
                <a:moveTo>
                  <a:pt x="146817" y="201755"/>
                </a:moveTo>
                <a:cubicBezTo>
                  <a:pt x="173835" y="201755"/>
                  <a:pt x="195756" y="179834"/>
                  <a:pt x="195756" y="152816"/>
                </a:cubicBezTo>
                <a:lnTo>
                  <a:pt x="97878" y="152816"/>
                </a:lnTo>
                <a:cubicBezTo>
                  <a:pt x="97878" y="179879"/>
                  <a:pt x="119799" y="201755"/>
                  <a:pt x="146817" y="201755"/>
                </a:cubicBezTo>
                <a:close/>
                <a:moveTo>
                  <a:pt x="0" y="151689"/>
                </a:moveTo>
                <a:lnTo>
                  <a:pt x="97878" y="151689"/>
                </a:lnTo>
                <a:cubicBezTo>
                  <a:pt x="97878" y="124671"/>
                  <a:pt x="75957" y="102750"/>
                  <a:pt x="48939" y="102750"/>
                </a:cubicBezTo>
                <a:cubicBezTo>
                  <a:pt x="21921" y="102750"/>
                  <a:pt x="0" y="124671"/>
                  <a:pt x="0" y="151689"/>
                </a:cubicBezTo>
                <a:close/>
                <a:moveTo>
                  <a:pt x="342574" y="99006"/>
                </a:moveTo>
                <a:cubicBezTo>
                  <a:pt x="369592" y="99006"/>
                  <a:pt x="391513" y="77085"/>
                  <a:pt x="391513" y="50067"/>
                </a:cubicBezTo>
                <a:lnTo>
                  <a:pt x="293635" y="50067"/>
                </a:lnTo>
                <a:cubicBezTo>
                  <a:pt x="293635" y="77130"/>
                  <a:pt x="315556" y="99006"/>
                  <a:pt x="342574" y="99006"/>
                </a:cubicBezTo>
                <a:close/>
                <a:moveTo>
                  <a:pt x="195756" y="48939"/>
                </a:moveTo>
                <a:lnTo>
                  <a:pt x="293635" y="48939"/>
                </a:lnTo>
                <a:cubicBezTo>
                  <a:pt x="293635" y="21921"/>
                  <a:pt x="271714" y="0"/>
                  <a:pt x="244696" y="0"/>
                </a:cubicBezTo>
                <a:cubicBezTo>
                  <a:pt x="217678" y="0"/>
                  <a:pt x="195756" y="21921"/>
                  <a:pt x="195756" y="48939"/>
                </a:cubicBezTo>
                <a:close/>
                <a:moveTo>
                  <a:pt x="146817" y="99006"/>
                </a:moveTo>
                <a:cubicBezTo>
                  <a:pt x="173835" y="99006"/>
                  <a:pt x="195756" y="77085"/>
                  <a:pt x="195756" y="50067"/>
                </a:cubicBezTo>
                <a:lnTo>
                  <a:pt x="97878" y="50067"/>
                </a:lnTo>
                <a:cubicBezTo>
                  <a:pt x="97878" y="77130"/>
                  <a:pt x="119799" y="99006"/>
                  <a:pt x="146817" y="99006"/>
                </a:cubicBezTo>
                <a:close/>
                <a:moveTo>
                  <a:pt x="0" y="48939"/>
                </a:moveTo>
                <a:lnTo>
                  <a:pt x="97878" y="48939"/>
                </a:lnTo>
                <a:cubicBezTo>
                  <a:pt x="97878" y="21921"/>
                  <a:pt x="75957" y="0"/>
                  <a:pt x="48939" y="0"/>
                </a:cubicBezTo>
                <a:cubicBezTo>
                  <a:pt x="21921" y="0"/>
                  <a:pt x="0" y="21921"/>
                  <a:pt x="0" y="48939"/>
                </a:cubicBezTo>
                <a:close/>
              </a:path>
            </a:pathLst>
          </a:custGeom>
          <a:solidFill>
            <a:schemeClr val="bg2"/>
          </a:solidFill>
          <a:ln w="4498" cap="flat">
            <a:noFill/>
            <a:prstDash val="solid"/>
            <a:miter/>
          </a:ln>
        </p:spPr>
        <p:txBody>
          <a:bodyPr rtlCol="0" anchor="ctr"/>
          <a:lstStyle/>
          <a:p>
            <a:endParaRPr lang="en-US"/>
          </a:p>
        </p:txBody>
      </p:sp>
      <p:sp>
        <p:nvSpPr>
          <p:cNvPr id="4" name="Graphic 5">
            <a:extLst>
              <a:ext uri="{FF2B5EF4-FFF2-40B4-BE49-F238E27FC236}">
                <a16:creationId xmlns:a16="http://schemas.microsoft.com/office/drawing/2014/main" id="{45A80116-09A3-EE4D-88BC-BDF357E1585A}"/>
              </a:ext>
            </a:extLst>
          </p:cNvPr>
          <p:cNvSpPr/>
          <p:nvPr/>
        </p:nvSpPr>
        <p:spPr>
          <a:xfrm>
            <a:off x="4847864" y="4518479"/>
            <a:ext cx="1605022" cy="1948543"/>
          </a:xfrm>
          <a:custGeom>
            <a:avLst/>
            <a:gdLst>
              <a:gd name="connsiteX0" fmla="*/ 1604984 w 1605022"/>
              <a:gd name="connsiteY0" fmla="*/ 1948507 h 1948543"/>
              <a:gd name="connsiteX1" fmla="*/ 1153436 w 1605022"/>
              <a:gd name="connsiteY1" fmla="*/ 1948507 h 1948543"/>
              <a:gd name="connsiteX2" fmla="*/ 1088710 w 1605022"/>
              <a:gd name="connsiteY2" fmla="*/ 1883781 h 1948543"/>
              <a:gd name="connsiteX3" fmla="*/ 1088710 w 1605022"/>
              <a:gd name="connsiteY3" fmla="*/ 1347481 h 1948543"/>
              <a:gd name="connsiteX4" fmla="*/ 945682 w 1605022"/>
              <a:gd name="connsiteY4" fmla="*/ 1204272 h 1948543"/>
              <a:gd name="connsiteX5" fmla="*/ 516236 w 1605022"/>
              <a:gd name="connsiteY5" fmla="*/ 1204272 h 1948543"/>
              <a:gd name="connsiteX6" fmla="*/ 516236 w 1605022"/>
              <a:gd name="connsiteY6" fmla="*/ 1883781 h 1948543"/>
              <a:gd name="connsiteX7" fmla="*/ 451510 w 1605022"/>
              <a:gd name="connsiteY7" fmla="*/ 1948507 h 1948543"/>
              <a:gd name="connsiteX8" fmla="*/ -38 w 1605022"/>
              <a:gd name="connsiteY8" fmla="*/ 1948507 h 1948543"/>
              <a:gd name="connsiteX9" fmla="*/ -38 w 1605022"/>
              <a:gd name="connsiteY9" fmla="*/ -36 h 1948543"/>
              <a:gd name="connsiteX10" fmla="*/ 451510 w 1605022"/>
              <a:gd name="connsiteY10" fmla="*/ -36 h 1948543"/>
              <a:gd name="connsiteX11" fmla="*/ 516236 w 1605022"/>
              <a:gd name="connsiteY11" fmla="*/ 64690 h 1948543"/>
              <a:gd name="connsiteX12" fmla="*/ 516236 w 1605022"/>
              <a:gd name="connsiteY12" fmla="*/ 582813 h 1948543"/>
              <a:gd name="connsiteX13" fmla="*/ 659264 w 1605022"/>
              <a:gd name="connsiteY13" fmla="*/ 725841 h 1948543"/>
              <a:gd name="connsiteX14" fmla="*/ 1088710 w 1605022"/>
              <a:gd name="connsiteY14" fmla="*/ 725841 h 1948543"/>
              <a:gd name="connsiteX15" fmla="*/ 1088710 w 1605022"/>
              <a:gd name="connsiteY15" fmla="*/ 64690 h 1948543"/>
              <a:gd name="connsiteX16" fmla="*/ 1153436 w 1605022"/>
              <a:gd name="connsiteY16" fmla="*/ -36 h 1948543"/>
              <a:gd name="connsiteX17" fmla="*/ 1604984 w 1605022"/>
              <a:gd name="connsiteY17" fmla="*/ -36 h 1948543"/>
              <a:gd name="connsiteX18" fmla="*/ 490887 w 1605022"/>
              <a:gd name="connsiteY18" fmla="*/ 1178833 h 1948543"/>
              <a:gd name="connsiteX19" fmla="*/ 945682 w 1605022"/>
              <a:gd name="connsiteY19" fmla="*/ 1178833 h 1948543"/>
              <a:gd name="connsiteX20" fmla="*/ 1114285 w 1605022"/>
              <a:gd name="connsiteY20" fmla="*/ 1347481 h 1948543"/>
              <a:gd name="connsiteX21" fmla="*/ 1114285 w 1605022"/>
              <a:gd name="connsiteY21" fmla="*/ 1883781 h 1948543"/>
              <a:gd name="connsiteX22" fmla="*/ 1153436 w 1605022"/>
              <a:gd name="connsiteY22" fmla="*/ 1922932 h 1948543"/>
              <a:gd name="connsiteX23" fmla="*/ 1579410 w 1605022"/>
              <a:gd name="connsiteY23" fmla="*/ 1922932 h 1948543"/>
              <a:gd name="connsiteX24" fmla="*/ 1579410 w 1605022"/>
              <a:gd name="connsiteY24" fmla="*/ 25539 h 1948543"/>
              <a:gd name="connsiteX25" fmla="*/ 1153436 w 1605022"/>
              <a:gd name="connsiteY25" fmla="*/ 25539 h 1948543"/>
              <a:gd name="connsiteX26" fmla="*/ 1114285 w 1605022"/>
              <a:gd name="connsiteY26" fmla="*/ 64690 h 1948543"/>
              <a:gd name="connsiteX27" fmla="*/ 1114285 w 1605022"/>
              <a:gd name="connsiteY27" fmla="*/ 751461 h 1948543"/>
              <a:gd name="connsiteX28" fmla="*/ 659264 w 1605022"/>
              <a:gd name="connsiteY28" fmla="*/ 751461 h 1948543"/>
              <a:gd name="connsiteX29" fmla="*/ 490661 w 1605022"/>
              <a:gd name="connsiteY29" fmla="*/ 582813 h 1948543"/>
              <a:gd name="connsiteX30" fmla="*/ 490661 w 1605022"/>
              <a:gd name="connsiteY30" fmla="*/ 64690 h 1948543"/>
              <a:gd name="connsiteX31" fmla="*/ 451510 w 1605022"/>
              <a:gd name="connsiteY31" fmla="*/ 25539 h 1948543"/>
              <a:gd name="connsiteX32" fmla="*/ 25537 w 1605022"/>
              <a:gd name="connsiteY32" fmla="*/ 25539 h 1948543"/>
              <a:gd name="connsiteX33" fmla="*/ 25537 w 1605022"/>
              <a:gd name="connsiteY33" fmla="*/ 1922932 h 1948543"/>
              <a:gd name="connsiteX34" fmla="*/ 451510 w 1605022"/>
              <a:gd name="connsiteY34" fmla="*/ 1922932 h 1948543"/>
              <a:gd name="connsiteX35" fmla="*/ 490661 w 1605022"/>
              <a:gd name="connsiteY35" fmla="*/ 1883781 h 1948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605022" h="1948543">
                <a:moveTo>
                  <a:pt x="1604984" y="1948507"/>
                </a:moveTo>
                <a:lnTo>
                  <a:pt x="1153436" y="1948507"/>
                </a:lnTo>
                <a:cubicBezTo>
                  <a:pt x="1117709" y="1948458"/>
                  <a:pt x="1088760" y="1919509"/>
                  <a:pt x="1088710" y="1883781"/>
                </a:cubicBezTo>
                <a:lnTo>
                  <a:pt x="1088710" y="1347481"/>
                </a:lnTo>
                <a:cubicBezTo>
                  <a:pt x="1088738" y="1268447"/>
                  <a:pt x="1024715" y="1204349"/>
                  <a:pt x="945682" y="1204272"/>
                </a:cubicBezTo>
                <a:lnTo>
                  <a:pt x="516236" y="1204272"/>
                </a:lnTo>
                <a:lnTo>
                  <a:pt x="516236" y="1883781"/>
                </a:lnTo>
                <a:cubicBezTo>
                  <a:pt x="516186" y="1919509"/>
                  <a:pt x="487238" y="1948458"/>
                  <a:pt x="451510" y="1948507"/>
                </a:cubicBezTo>
                <a:lnTo>
                  <a:pt x="-38" y="1948507"/>
                </a:lnTo>
                <a:lnTo>
                  <a:pt x="-38" y="-36"/>
                </a:lnTo>
                <a:lnTo>
                  <a:pt x="451510" y="-36"/>
                </a:lnTo>
                <a:cubicBezTo>
                  <a:pt x="487238" y="14"/>
                  <a:pt x="516186" y="28963"/>
                  <a:pt x="516236" y="64690"/>
                </a:cubicBezTo>
                <a:lnTo>
                  <a:pt x="516236" y="582813"/>
                </a:lnTo>
                <a:cubicBezTo>
                  <a:pt x="516312" y="661774"/>
                  <a:pt x="580303" y="725765"/>
                  <a:pt x="659264" y="725841"/>
                </a:cubicBezTo>
                <a:lnTo>
                  <a:pt x="1088710" y="725841"/>
                </a:lnTo>
                <a:lnTo>
                  <a:pt x="1088710" y="64690"/>
                </a:lnTo>
                <a:cubicBezTo>
                  <a:pt x="1088760" y="28963"/>
                  <a:pt x="1117709" y="14"/>
                  <a:pt x="1153436" y="-36"/>
                </a:cubicBezTo>
                <a:lnTo>
                  <a:pt x="1604984" y="-36"/>
                </a:lnTo>
                <a:close/>
                <a:moveTo>
                  <a:pt x="490887" y="1178833"/>
                </a:moveTo>
                <a:lnTo>
                  <a:pt x="945682" y="1178833"/>
                </a:lnTo>
                <a:cubicBezTo>
                  <a:pt x="1038775" y="1178932"/>
                  <a:pt x="1114209" y="1254388"/>
                  <a:pt x="1114285" y="1347481"/>
                </a:cubicBezTo>
                <a:lnTo>
                  <a:pt x="1114285" y="1883781"/>
                </a:lnTo>
                <a:cubicBezTo>
                  <a:pt x="1114335" y="1905382"/>
                  <a:pt x="1131836" y="1922883"/>
                  <a:pt x="1153436" y="1922932"/>
                </a:cubicBezTo>
                <a:lnTo>
                  <a:pt x="1579410" y="1922932"/>
                </a:lnTo>
                <a:lnTo>
                  <a:pt x="1579410" y="25539"/>
                </a:lnTo>
                <a:lnTo>
                  <a:pt x="1153436" y="25539"/>
                </a:lnTo>
                <a:cubicBezTo>
                  <a:pt x="1131836" y="25588"/>
                  <a:pt x="1114335" y="43088"/>
                  <a:pt x="1114285" y="64690"/>
                </a:cubicBezTo>
                <a:lnTo>
                  <a:pt x="1114285" y="751461"/>
                </a:lnTo>
                <a:lnTo>
                  <a:pt x="659264" y="751461"/>
                </a:lnTo>
                <a:cubicBezTo>
                  <a:pt x="566172" y="751362"/>
                  <a:pt x="490738" y="675905"/>
                  <a:pt x="490661" y="582813"/>
                </a:cubicBezTo>
                <a:lnTo>
                  <a:pt x="490661" y="64690"/>
                </a:lnTo>
                <a:cubicBezTo>
                  <a:pt x="490611" y="43088"/>
                  <a:pt x="473111" y="25588"/>
                  <a:pt x="451510" y="25539"/>
                </a:cubicBezTo>
                <a:lnTo>
                  <a:pt x="25537" y="25539"/>
                </a:lnTo>
                <a:lnTo>
                  <a:pt x="25537" y="1922932"/>
                </a:lnTo>
                <a:lnTo>
                  <a:pt x="451510" y="1922932"/>
                </a:lnTo>
                <a:cubicBezTo>
                  <a:pt x="473111" y="1922883"/>
                  <a:pt x="490611" y="1905382"/>
                  <a:pt x="490661" y="1883781"/>
                </a:cubicBezTo>
                <a:close/>
              </a:path>
            </a:pathLst>
          </a:custGeom>
          <a:solidFill>
            <a:schemeClr val="bg2"/>
          </a:solidFill>
          <a:ln w="4495" cap="flat">
            <a:noFill/>
            <a:prstDash val="solid"/>
            <a:miter/>
          </a:ln>
        </p:spPr>
        <p:txBody>
          <a:bodyPr rtlCol="0" anchor="ctr"/>
          <a:lstStyle/>
          <a:p>
            <a:endParaRPr lang="en-US"/>
          </a:p>
        </p:txBody>
      </p:sp>
      <p:pic>
        <p:nvPicPr>
          <p:cNvPr id="10" name="Picture 9">
            <a:extLst>
              <a:ext uri="{FF2B5EF4-FFF2-40B4-BE49-F238E27FC236}">
                <a16:creationId xmlns:a16="http://schemas.microsoft.com/office/drawing/2014/main" id="{AF533670-5326-9A48-98DA-469D609882A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70115" y="4449867"/>
            <a:ext cx="1697034" cy="2092754"/>
          </a:xfrm>
          <a:prstGeom prst="rect">
            <a:avLst/>
          </a:prstGeom>
        </p:spPr>
      </p:pic>
      <p:pic>
        <p:nvPicPr>
          <p:cNvPr id="8" name="Graphic 7">
            <a:extLst>
              <a:ext uri="{FF2B5EF4-FFF2-40B4-BE49-F238E27FC236}">
                <a16:creationId xmlns:a16="http://schemas.microsoft.com/office/drawing/2014/main" id="{DF79996C-73DC-5043-92D4-7B10DCE5362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3960" y="359884"/>
            <a:ext cx="1945619" cy="843883"/>
          </a:xfrm>
          <a:prstGeom prst="rect">
            <a:avLst/>
          </a:prstGeom>
        </p:spPr>
      </p:pic>
    </p:spTree>
    <p:extLst>
      <p:ext uri="{BB962C8B-B14F-4D97-AF65-F5344CB8AC3E}">
        <p14:creationId xmlns:p14="http://schemas.microsoft.com/office/powerpoint/2010/main" val="8481798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22_ICONS - 3 HORIZONTAL">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39612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928460"/>
            <a:ext cx="1378759" cy="1192393"/>
          </a:xfrm>
          <a:solidFill>
            <a:schemeClr val="bg1"/>
          </a:solidFill>
        </p:spPr>
        <p:txBody>
          <a:bodyPr/>
          <a:lstStyle/>
          <a:p>
            <a:endParaRPr lang="en-US"/>
          </a:p>
        </p:txBody>
      </p:sp>
      <p:cxnSp>
        <p:nvCxnSpPr>
          <p:cNvPr id="10" name="Straight Connector 9">
            <a:extLst>
              <a:ext uri="{FF2B5EF4-FFF2-40B4-BE49-F238E27FC236}">
                <a16:creationId xmlns:a16="http://schemas.microsoft.com/office/drawing/2014/main" id="{56B34F5E-0220-E146-B13E-A1B31EEC62EA}"/>
              </a:ext>
            </a:extLst>
          </p:cNvPr>
          <p:cNvCxnSpPr>
            <a:cxnSpLocks/>
          </p:cNvCxnSpPr>
          <p:nvPr userDrawn="1"/>
        </p:nvCxnSpPr>
        <p:spPr>
          <a:xfrm>
            <a:off x="44958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F6F3059-5932-9748-B827-FFD1E51E05EE}"/>
              </a:ext>
            </a:extLst>
          </p:cNvPr>
          <p:cNvCxnSpPr>
            <a:cxnSpLocks/>
          </p:cNvCxnSpPr>
          <p:nvPr userDrawn="1"/>
        </p:nvCxnSpPr>
        <p:spPr>
          <a:xfrm>
            <a:off x="8001000" y="1828800"/>
            <a:ext cx="0" cy="34290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7796"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376340" y="3303732"/>
            <a:ext cx="2733400" cy="1903267"/>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073440" y="1928460"/>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9058126" y="1928460"/>
            <a:ext cx="1378759" cy="1192393"/>
          </a:xfrm>
          <a:solidFill>
            <a:schemeClr val="bg1"/>
          </a:solidFill>
        </p:spPr>
        <p:txBody>
          <a:bodyPr/>
          <a:lstStyle/>
          <a:p>
            <a:endParaRPr lang="en-US"/>
          </a:p>
        </p:txBody>
      </p:sp>
      <p:sp>
        <p:nvSpPr>
          <p:cNvPr id="2" name="Title 1">
            <a:extLst>
              <a:ext uri="{FF2B5EF4-FFF2-40B4-BE49-F238E27FC236}">
                <a16:creationId xmlns:a16="http://schemas.microsoft.com/office/drawing/2014/main" id="{702030C1-CF71-CF42-81D6-A2383495004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E0804A-E152-4D45-91B9-FD97DE57B99C}"/>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60EEB2E5-BBC6-AF44-B8B7-E5458E5DBDF2}"/>
              </a:ext>
            </a:extLst>
          </p:cNvPr>
          <p:cNvSpPr>
            <a:spLocks noGrp="1"/>
          </p:cNvSpPr>
          <p:nvPr>
            <p:ph type="ftr" sz="quarter" idx="24"/>
          </p:nvPr>
        </p:nvSpPr>
        <p:spPr/>
        <p:txBody>
          <a:bodyPr/>
          <a:lstStyle/>
          <a:p>
            <a:r>
              <a:rPr lang="en-US"/>
              <a:t>Footer</a:t>
            </a:r>
          </a:p>
        </p:txBody>
      </p:sp>
      <p:grpSp>
        <p:nvGrpSpPr>
          <p:cNvPr id="13" name="Group 12">
            <a:extLst>
              <a:ext uri="{FF2B5EF4-FFF2-40B4-BE49-F238E27FC236}">
                <a16:creationId xmlns:a16="http://schemas.microsoft.com/office/drawing/2014/main" id="{9A46A62C-6A49-A146-BC1E-36E69327F322}"/>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B1330FB8-2EF9-EF40-BEF7-E00956BDD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D96253D-F60F-544F-9335-A40979746F36}"/>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67556E51-155D-7F4C-ADF0-98A6FCDB8E0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CAA27E00-CCCB-7244-AB50-8E10A7A40206}"/>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0972353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22_1_ICONS - 3 VERTIC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CE69F91-1C2B-2B40-BBC7-62B4E4AA0BE4}"/>
              </a:ext>
            </a:extLst>
          </p:cNvPr>
          <p:cNvSpPr>
            <a:spLocks noGrp="1"/>
          </p:cNvSpPr>
          <p:nvPr>
            <p:ph type="pic" sz="quarter" idx="12"/>
          </p:nvPr>
        </p:nvSpPr>
        <p:spPr>
          <a:xfrm>
            <a:off x="685800" y="1536805"/>
            <a:ext cx="1168401" cy="1010469"/>
          </a:xfrm>
          <a:solidFill>
            <a:schemeClr val="bg1"/>
          </a:solidFill>
        </p:spPr>
        <p:txBody>
          <a:bodyPr/>
          <a:lstStyle/>
          <a:p>
            <a:endParaRPr lang="en-US"/>
          </a:p>
        </p:txBody>
      </p:sp>
      <p:sp>
        <p:nvSpPr>
          <p:cNvPr id="25" name="Picture Placeholder 2">
            <a:extLst>
              <a:ext uri="{FF2B5EF4-FFF2-40B4-BE49-F238E27FC236}">
                <a16:creationId xmlns:a16="http://schemas.microsoft.com/office/drawing/2014/main" id="{E126BDFA-0B7C-C04E-9B57-456717EB7F02}"/>
              </a:ext>
            </a:extLst>
          </p:cNvPr>
          <p:cNvSpPr>
            <a:spLocks noGrp="1"/>
          </p:cNvSpPr>
          <p:nvPr>
            <p:ph type="pic" sz="quarter" idx="13"/>
          </p:nvPr>
        </p:nvSpPr>
        <p:spPr>
          <a:xfrm>
            <a:off x="685800" y="3194216"/>
            <a:ext cx="1168401" cy="1010469"/>
          </a:xfrm>
          <a:solidFill>
            <a:schemeClr val="bg1"/>
          </a:solidFill>
        </p:spPr>
        <p:txBody>
          <a:bodyPr/>
          <a:lstStyle/>
          <a:p>
            <a:endParaRPr lang="en-US"/>
          </a:p>
        </p:txBody>
      </p:sp>
      <p:sp>
        <p:nvSpPr>
          <p:cNvPr id="26" name="Picture Placeholder 2">
            <a:extLst>
              <a:ext uri="{FF2B5EF4-FFF2-40B4-BE49-F238E27FC236}">
                <a16:creationId xmlns:a16="http://schemas.microsoft.com/office/drawing/2014/main" id="{E2008D3C-3301-F544-B898-B5FBF3B5B32E}"/>
              </a:ext>
            </a:extLst>
          </p:cNvPr>
          <p:cNvSpPr>
            <a:spLocks noGrp="1"/>
          </p:cNvSpPr>
          <p:nvPr>
            <p:ph type="pic" sz="quarter" idx="14"/>
          </p:nvPr>
        </p:nvSpPr>
        <p:spPr>
          <a:xfrm>
            <a:off x="685800" y="4864432"/>
            <a:ext cx="1168401" cy="1010469"/>
          </a:xfrm>
          <a:solidFill>
            <a:schemeClr val="bg1"/>
          </a:solidFill>
        </p:spPr>
        <p:txBody>
          <a:bodyPr/>
          <a:lstStyle/>
          <a:p>
            <a:endParaRPr lang="en-US"/>
          </a:p>
        </p:txBody>
      </p:sp>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2242501" y="3194216"/>
            <a:ext cx="9580691"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F2D01EC0-CF3D-884D-955B-D769EC9BE717}"/>
              </a:ext>
            </a:extLst>
          </p:cNvPr>
          <p:cNvSpPr>
            <a:spLocks noGrp="1"/>
          </p:cNvSpPr>
          <p:nvPr>
            <p:ph type="body" sz="quarter" idx="16"/>
          </p:nvPr>
        </p:nvSpPr>
        <p:spPr>
          <a:xfrm>
            <a:off x="2242502" y="1536805"/>
            <a:ext cx="9580538"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C29B03AD-D8C3-264C-A8DF-4C1A85127BAC}"/>
              </a:ext>
            </a:extLst>
          </p:cNvPr>
          <p:cNvSpPr>
            <a:spLocks noGrp="1"/>
          </p:cNvSpPr>
          <p:nvPr>
            <p:ph type="body" sz="quarter" idx="17"/>
          </p:nvPr>
        </p:nvSpPr>
        <p:spPr>
          <a:xfrm>
            <a:off x="2242501" y="4864432"/>
            <a:ext cx="9580726" cy="1010708"/>
          </a:xfrm>
        </p:spPr>
        <p:txBody>
          <a:bodyPr anchor="ct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E69C12C2-93C3-0842-B8EB-3C2C30078B75}"/>
              </a:ext>
            </a:extLst>
          </p:cNvPr>
          <p:cNvSpPr>
            <a:spLocks noGrp="1"/>
          </p:cNvSpPr>
          <p:nvPr>
            <p:ph type="sldNum" sz="quarter" idx="19"/>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itle 6">
            <a:extLst>
              <a:ext uri="{FF2B5EF4-FFF2-40B4-BE49-F238E27FC236}">
                <a16:creationId xmlns:a16="http://schemas.microsoft.com/office/drawing/2014/main" id="{E6233335-B7F9-384B-9453-CE82C9BDC8DA}"/>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4FE1B18A-57E4-2E4C-81F7-346328362334}"/>
              </a:ext>
            </a:extLst>
          </p:cNvPr>
          <p:cNvSpPr>
            <a:spLocks noGrp="1"/>
          </p:cNvSpPr>
          <p:nvPr>
            <p:ph type="ftr" sz="quarter" idx="20"/>
          </p:nvPr>
        </p:nvSpPr>
        <p:spPr/>
        <p:txBody>
          <a:bodyPr/>
          <a:lstStyle/>
          <a:p>
            <a:r>
              <a:rPr lang="en-US"/>
              <a:t>Footer</a:t>
            </a:r>
          </a:p>
        </p:txBody>
      </p:sp>
      <p:cxnSp>
        <p:nvCxnSpPr>
          <p:cNvPr id="14" name="Straight Connector 13">
            <a:extLst>
              <a:ext uri="{FF2B5EF4-FFF2-40B4-BE49-F238E27FC236}">
                <a16:creationId xmlns:a16="http://schemas.microsoft.com/office/drawing/2014/main" id="{5D8FE754-4BF0-5741-AB02-723D411EADA7}"/>
              </a:ext>
            </a:extLst>
          </p:cNvPr>
          <p:cNvCxnSpPr>
            <a:cxnSpLocks/>
          </p:cNvCxnSpPr>
          <p:nvPr userDrawn="1"/>
        </p:nvCxnSpPr>
        <p:spPr>
          <a:xfrm>
            <a:off x="2049798" y="1536805"/>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FF99594-D132-B343-B1ED-BFD0B028036A}"/>
              </a:ext>
            </a:extLst>
          </p:cNvPr>
          <p:cNvCxnSpPr>
            <a:cxnSpLocks/>
          </p:cNvCxnSpPr>
          <p:nvPr userDrawn="1"/>
        </p:nvCxnSpPr>
        <p:spPr>
          <a:xfrm>
            <a:off x="2049798" y="3194216"/>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E595E7-841F-E14B-B7F8-1C2A953E7270}"/>
              </a:ext>
            </a:extLst>
          </p:cNvPr>
          <p:cNvCxnSpPr>
            <a:cxnSpLocks/>
          </p:cNvCxnSpPr>
          <p:nvPr userDrawn="1"/>
        </p:nvCxnSpPr>
        <p:spPr>
          <a:xfrm>
            <a:off x="2049798" y="4864432"/>
            <a:ext cx="0" cy="1014984"/>
          </a:xfrm>
          <a:prstGeom prst="line">
            <a:avLst/>
          </a:prstGeom>
          <a:ln w="25400" cap="sq">
            <a:solidFill>
              <a:schemeClr val="bg2"/>
            </a:solidFill>
            <a:beve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994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22_TIMELINE - 3">
    <p:spTree>
      <p:nvGrpSpPr>
        <p:cNvPr id="1" name=""/>
        <p:cNvGrpSpPr/>
        <p:nvPr/>
      </p:nvGrpSpPr>
      <p:grpSpPr>
        <a:xfrm>
          <a:off x="0" y="0"/>
          <a:ext cx="0" cy="0"/>
          <a:chOff x="0" y="0"/>
          <a:chExt cx="0" cy="0"/>
        </a:xfrm>
      </p:grpSpPr>
      <p:sp>
        <p:nvSpPr>
          <p:cNvPr id="28" name="Text Placeholder 27">
            <a:extLst>
              <a:ext uri="{FF2B5EF4-FFF2-40B4-BE49-F238E27FC236}">
                <a16:creationId xmlns:a16="http://schemas.microsoft.com/office/drawing/2014/main" id="{5046A911-4395-A54C-B59C-C52ADEEAE35A}"/>
              </a:ext>
            </a:extLst>
          </p:cNvPr>
          <p:cNvSpPr>
            <a:spLocks noGrp="1"/>
          </p:cNvSpPr>
          <p:nvPr>
            <p:ph type="body" sz="quarter" idx="15"/>
          </p:nvPr>
        </p:nvSpPr>
        <p:spPr>
          <a:xfrm>
            <a:off x="1666303"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4" name="Picture Placeholder 2">
            <a:extLst>
              <a:ext uri="{FF2B5EF4-FFF2-40B4-BE49-F238E27FC236}">
                <a16:creationId xmlns:a16="http://schemas.microsoft.com/office/drawing/2014/main" id="{780CF7B0-EA2B-434F-9B2A-993AB4726722}"/>
              </a:ext>
            </a:extLst>
          </p:cNvPr>
          <p:cNvSpPr>
            <a:spLocks noGrp="1"/>
          </p:cNvSpPr>
          <p:nvPr>
            <p:ph type="pic" sz="quarter" idx="16"/>
          </p:nvPr>
        </p:nvSpPr>
        <p:spPr>
          <a:xfrm>
            <a:off x="5565116" y="1834512"/>
            <a:ext cx="1378759" cy="1192393"/>
          </a:xfrm>
          <a:solidFill>
            <a:schemeClr val="bg1"/>
          </a:solidFill>
        </p:spPr>
        <p:txBody>
          <a:bodyPr/>
          <a:lstStyle/>
          <a:p>
            <a:endParaRPr lang="en-US"/>
          </a:p>
        </p:txBody>
      </p:sp>
      <p:sp>
        <p:nvSpPr>
          <p:cNvPr id="26" name="Text Placeholder 27">
            <a:extLst>
              <a:ext uri="{FF2B5EF4-FFF2-40B4-BE49-F238E27FC236}">
                <a16:creationId xmlns:a16="http://schemas.microsoft.com/office/drawing/2014/main" id="{203923EF-F6FC-6D49-81C9-69B119D8953B}"/>
              </a:ext>
            </a:extLst>
          </p:cNvPr>
          <p:cNvSpPr>
            <a:spLocks noGrp="1"/>
          </p:cNvSpPr>
          <p:nvPr>
            <p:ph type="body" sz="quarter" idx="18"/>
          </p:nvPr>
        </p:nvSpPr>
        <p:spPr>
          <a:xfrm>
            <a:off x="4886774"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29" name="Text Placeholder 27">
            <a:extLst>
              <a:ext uri="{FF2B5EF4-FFF2-40B4-BE49-F238E27FC236}">
                <a16:creationId xmlns:a16="http://schemas.microsoft.com/office/drawing/2014/main" id="{61687008-83E4-FF44-8294-812BBEB14F09}"/>
              </a:ext>
            </a:extLst>
          </p:cNvPr>
          <p:cNvSpPr>
            <a:spLocks noGrp="1"/>
          </p:cNvSpPr>
          <p:nvPr>
            <p:ph type="body" sz="quarter" idx="19"/>
          </p:nvPr>
        </p:nvSpPr>
        <p:spPr>
          <a:xfrm>
            <a:off x="8107246" y="3725002"/>
            <a:ext cx="2733400" cy="1277392"/>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Edit Master text styles</a:t>
            </a:r>
          </a:p>
          <a:p>
            <a:pPr lvl="1"/>
            <a:r>
              <a:rPr lang="en-US"/>
              <a:t>Second level</a:t>
            </a:r>
          </a:p>
          <a:p>
            <a:pPr lvl="1"/>
            <a:endParaRPr lang="en-US"/>
          </a:p>
        </p:txBody>
      </p:sp>
      <p:sp>
        <p:nvSpPr>
          <p:cNvPr id="30" name="Picture Placeholder 2">
            <a:extLst>
              <a:ext uri="{FF2B5EF4-FFF2-40B4-BE49-F238E27FC236}">
                <a16:creationId xmlns:a16="http://schemas.microsoft.com/office/drawing/2014/main" id="{F2048F1C-F2E1-6845-AE56-DA7D9FFCA308}"/>
              </a:ext>
            </a:extLst>
          </p:cNvPr>
          <p:cNvSpPr>
            <a:spLocks noGrp="1"/>
          </p:cNvSpPr>
          <p:nvPr>
            <p:ph type="pic" sz="quarter" idx="20"/>
          </p:nvPr>
        </p:nvSpPr>
        <p:spPr>
          <a:xfrm>
            <a:off x="2343624" y="1838644"/>
            <a:ext cx="1378759" cy="1192393"/>
          </a:xfrm>
          <a:solidFill>
            <a:schemeClr val="bg1"/>
          </a:solidFill>
        </p:spPr>
        <p:txBody>
          <a:bodyPr/>
          <a:lstStyle/>
          <a:p>
            <a:endParaRPr lang="en-US"/>
          </a:p>
        </p:txBody>
      </p:sp>
      <p:sp>
        <p:nvSpPr>
          <p:cNvPr id="31" name="Picture Placeholder 2">
            <a:extLst>
              <a:ext uri="{FF2B5EF4-FFF2-40B4-BE49-F238E27FC236}">
                <a16:creationId xmlns:a16="http://schemas.microsoft.com/office/drawing/2014/main" id="{98DE8E23-BA0F-5448-8D1C-9F6A46562DB6}"/>
              </a:ext>
            </a:extLst>
          </p:cNvPr>
          <p:cNvSpPr>
            <a:spLocks noGrp="1"/>
          </p:cNvSpPr>
          <p:nvPr>
            <p:ph type="pic" sz="quarter" idx="21"/>
          </p:nvPr>
        </p:nvSpPr>
        <p:spPr>
          <a:xfrm>
            <a:off x="8758084" y="1834512"/>
            <a:ext cx="1378759" cy="1192393"/>
          </a:xfrm>
          <a:solidFill>
            <a:schemeClr val="bg1"/>
          </a:solidFill>
        </p:spPr>
        <p:txBody>
          <a:bodyPr/>
          <a:lstStyle/>
          <a:p>
            <a:endParaRPr lang="en-US"/>
          </a:p>
        </p:txBody>
      </p:sp>
      <p:grpSp>
        <p:nvGrpSpPr>
          <p:cNvPr id="16" name="Group 15">
            <a:extLst>
              <a:ext uri="{FF2B5EF4-FFF2-40B4-BE49-F238E27FC236}">
                <a16:creationId xmlns:a16="http://schemas.microsoft.com/office/drawing/2014/main" id="{9AD2D191-EDA7-1A4F-BC1F-B289335EAF29}"/>
              </a:ext>
            </a:extLst>
          </p:cNvPr>
          <p:cNvGrpSpPr/>
          <p:nvPr userDrawn="1"/>
        </p:nvGrpSpPr>
        <p:grpSpPr>
          <a:xfrm>
            <a:off x="2882646" y="3234711"/>
            <a:ext cx="6743700" cy="304800"/>
            <a:chOff x="4086225" y="4271760"/>
            <a:chExt cx="10115550" cy="457200"/>
          </a:xfrm>
        </p:grpSpPr>
        <p:sp>
          <p:nvSpPr>
            <p:cNvPr id="17" name="Oval 16">
              <a:extLst>
                <a:ext uri="{FF2B5EF4-FFF2-40B4-BE49-F238E27FC236}">
                  <a16:creationId xmlns:a16="http://schemas.microsoft.com/office/drawing/2014/main" id="{689CA033-C14E-E046-82ED-9B1ABA20139E}"/>
                </a:ext>
              </a:extLst>
            </p:cNvPr>
            <p:cNvSpPr/>
            <p:nvPr/>
          </p:nvSpPr>
          <p:spPr>
            <a:xfrm>
              <a:off x="8915400"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8" name="Oval 17">
              <a:extLst>
                <a:ext uri="{FF2B5EF4-FFF2-40B4-BE49-F238E27FC236}">
                  <a16:creationId xmlns:a16="http://schemas.microsoft.com/office/drawing/2014/main" id="{67B7F9A3-1104-1A40-86E7-FF058DF8E1A2}"/>
                </a:ext>
              </a:extLst>
            </p:cNvPr>
            <p:cNvSpPr/>
            <p:nvPr/>
          </p:nvSpPr>
          <p:spPr>
            <a:xfrm>
              <a:off x="408622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sp>
          <p:nvSpPr>
            <p:cNvPr id="19" name="Oval 18">
              <a:extLst>
                <a:ext uri="{FF2B5EF4-FFF2-40B4-BE49-F238E27FC236}">
                  <a16:creationId xmlns:a16="http://schemas.microsoft.com/office/drawing/2014/main" id="{E7585444-8DF9-C94E-986A-9F23A1EDF10C}"/>
                </a:ext>
              </a:extLst>
            </p:cNvPr>
            <p:cNvSpPr/>
            <p:nvPr/>
          </p:nvSpPr>
          <p:spPr>
            <a:xfrm>
              <a:off x="13744575" y="427176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uk-UA" sz="1867">
                <a:solidFill>
                  <a:schemeClr val="bg1"/>
                </a:solidFill>
              </a:endParaRPr>
            </a:p>
          </p:txBody>
        </p:sp>
        <p:cxnSp>
          <p:nvCxnSpPr>
            <p:cNvPr id="20" name="Straight Connector 19">
              <a:extLst>
                <a:ext uri="{FF2B5EF4-FFF2-40B4-BE49-F238E27FC236}">
                  <a16:creationId xmlns:a16="http://schemas.microsoft.com/office/drawing/2014/main" id="{2DAF98BE-1566-3D4E-AFAD-AE93499F8DC1}"/>
                </a:ext>
              </a:extLst>
            </p:cNvPr>
            <p:cNvCxnSpPr>
              <a:stCxn id="18" idx="6"/>
              <a:endCxn id="17" idx="2"/>
            </p:cNvCxnSpPr>
            <p:nvPr/>
          </p:nvCxnSpPr>
          <p:spPr>
            <a:xfrm>
              <a:off x="4543425"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1AE7B15-F414-2144-A795-2AB5872CC2C5}"/>
                </a:ext>
              </a:extLst>
            </p:cNvPr>
            <p:cNvCxnSpPr>
              <a:stCxn id="17" idx="6"/>
              <a:endCxn id="19" idx="2"/>
            </p:cNvCxnSpPr>
            <p:nvPr/>
          </p:nvCxnSpPr>
          <p:spPr>
            <a:xfrm>
              <a:off x="9372600" y="4500360"/>
              <a:ext cx="4371975" cy="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1D8D2BA7-B1F7-D941-865F-9AF39586692B}"/>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DD005D8-C143-F541-A580-2FEC5454D916}"/>
              </a:ext>
            </a:extLst>
          </p:cNvPr>
          <p:cNvSpPr>
            <a:spLocks noGrp="1"/>
          </p:cNvSpPr>
          <p:nvPr>
            <p:ph type="sldNum" sz="quarter" idx="2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170ECE1-1435-E649-9D8F-C412140E7DA1}"/>
              </a:ext>
            </a:extLst>
          </p:cNvPr>
          <p:cNvSpPr>
            <a:spLocks noGrp="1"/>
          </p:cNvSpPr>
          <p:nvPr>
            <p:ph type="ftr" sz="quarter" idx="24"/>
          </p:nvPr>
        </p:nvSpPr>
        <p:spPr/>
        <p:txBody>
          <a:bodyPr/>
          <a:lstStyle/>
          <a:p>
            <a:r>
              <a:rPr lang="en-US"/>
              <a:t>Footer</a:t>
            </a:r>
          </a:p>
        </p:txBody>
      </p:sp>
      <p:grpSp>
        <p:nvGrpSpPr>
          <p:cNvPr id="22" name="Group 21">
            <a:extLst>
              <a:ext uri="{FF2B5EF4-FFF2-40B4-BE49-F238E27FC236}">
                <a16:creationId xmlns:a16="http://schemas.microsoft.com/office/drawing/2014/main" id="{16123DEA-3122-D04F-986E-4DD434210DEF}"/>
              </a:ext>
            </a:extLst>
          </p:cNvPr>
          <p:cNvGrpSpPr/>
          <p:nvPr userDrawn="1"/>
        </p:nvGrpSpPr>
        <p:grpSpPr>
          <a:xfrm>
            <a:off x="-1" y="0"/>
            <a:ext cx="320041" cy="6858000"/>
            <a:chOff x="-1" y="0"/>
            <a:chExt cx="320041" cy="6858000"/>
          </a:xfrm>
        </p:grpSpPr>
        <p:sp>
          <p:nvSpPr>
            <p:cNvPr id="23" name="Rectangle 22">
              <a:extLst>
                <a:ext uri="{FF2B5EF4-FFF2-40B4-BE49-F238E27FC236}">
                  <a16:creationId xmlns:a16="http://schemas.microsoft.com/office/drawing/2014/main" id="{870544D2-99DC-A04C-A1DC-D7B6F6C2E56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5" name="Group 24">
              <a:extLst>
                <a:ext uri="{FF2B5EF4-FFF2-40B4-BE49-F238E27FC236}">
                  <a16:creationId xmlns:a16="http://schemas.microsoft.com/office/drawing/2014/main" id="{325DCBD6-4F92-5A4C-BD64-A66E973C826C}"/>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73E9FA38-CE46-6949-9003-85A75A624AA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32" name="Graphic 31">
                <a:extLst>
                  <a:ext uri="{FF2B5EF4-FFF2-40B4-BE49-F238E27FC236}">
                    <a16:creationId xmlns:a16="http://schemas.microsoft.com/office/drawing/2014/main" id="{60610B30-4E93-0845-BB90-7BD1AA55781D}"/>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9115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022_DATA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19950" y="2095150"/>
            <a:ext cx="6303242" cy="2667701"/>
          </a:xfrm>
          <a:prstGeom prst="rect">
            <a:avLst/>
          </a:prstGeom>
        </p:spPr>
        <p:txBody>
          <a:bodyPr anchor="ctr"/>
          <a:lstStyle>
            <a:lvl1pPr marL="0" indent="0" algn="l">
              <a:lnSpc>
                <a:spcPct val="100000"/>
              </a:lnSpc>
              <a:buNone/>
              <a:defRPr sz="48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685799" y="2095150"/>
            <a:ext cx="4443983" cy="2667701"/>
          </a:xfrm>
        </p:spPr>
        <p:txBody>
          <a:bodyPr anchor="ctr"/>
          <a:lstStyle>
            <a:lvl1pPr algn="ctr">
              <a:defRPr sz="11000" b="0">
                <a:solidFill>
                  <a:schemeClr val="tx1"/>
                </a:solidFill>
                <a:latin typeface="+mj-lt"/>
              </a:defRPr>
            </a:lvl1pPr>
          </a:lstStyle>
          <a:p>
            <a:pPr lvl="0"/>
            <a:r>
              <a:rPr lang="en-US"/>
              <a:t>00%</a:t>
            </a:r>
          </a:p>
        </p:txBody>
      </p:sp>
      <p:sp>
        <p:nvSpPr>
          <p:cNvPr id="7" name="Slide Number Placeholder 6">
            <a:extLst>
              <a:ext uri="{FF2B5EF4-FFF2-40B4-BE49-F238E27FC236}">
                <a16:creationId xmlns:a16="http://schemas.microsoft.com/office/drawing/2014/main" id="{5F76ABBC-3139-584D-9469-11ECCE91FFB3}"/>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Title 3">
            <a:extLst>
              <a:ext uri="{FF2B5EF4-FFF2-40B4-BE49-F238E27FC236}">
                <a16:creationId xmlns:a16="http://schemas.microsoft.com/office/drawing/2014/main" id="{AD9DB4DE-FDE9-EE44-862E-5A9C36031A15}"/>
              </a:ext>
            </a:extLst>
          </p:cNvPr>
          <p:cNvSpPr>
            <a:spLocks noGrp="1"/>
          </p:cNvSpPr>
          <p:nvPr>
            <p:ph type="title"/>
          </p:nvPr>
        </p:nvSpPr>
        <p:spPr/>
        <p:txBody>
          <a:bodyPr/>
          <a:lstStyle/>
          <a:p>
            <a:r>
              <a:rPr lang="en-US"/>
              <a:t>Click to edit Master title style</a:t>
            </a:r>
          </a:p>
        </p:txBody>
      </p:sp>
      <p:grpSp>
        <p:nvGrpSpPr>
          <p:cNvPr id="2" name="Group 1">
            <a:extLst>
              <a:ext uri="{FF2B5EF4-FFF2-40B4-BE49-F238E27FC236}">
                <a16:creationId xmlns:a16="http://schemas.microsoft.com/office/drawing/2014/main" id="{5FAAF41A-9497-914C-87FB-0E25819C8824}"/>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1AE2CCC3-F479-E842-AE3C-887D18A9310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ectangle 11">
              <a:extLst>
                <a:ext uri="{FF2B5EF4-FFF2-40B4-BE49-F238E27FC236}">
                  <a16:creationId xmlns:a16="http://schemas.microsoft.com/office/drawing/2014/main" id="{B06628BD-DF26-894A-8C0F-D0132CE6573B}"/>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
        <p:nvSpPr>
          <p:cNvPr id="5" name="Footer Placeholder 4">
            <a:extLst>
              <a:ext uri="{FF2B5EF4-FFF2-40B4-BE49-F238E27FC236}">
                <a16:creationId xmlns:a16="http://schemas.microsoft.com/office/drawing/2014/main" id="{AD9947CB-FACB-0840-AFD5-E6B6576284A3}"/>
              </a:ext>
            </a:extLst>
          </p:cNvPr>
          <p:cNvSpPr>
            <a:spLocks noGrp="1"/>
          </p:cNvSpPr>
          <p:nvPr>
            <p:ph type="ftr" sz="quarter" idx="16"/>
          </p:nvPr>
        </p:nvSpPr>
        <p:spPr/>
        <p:txBody>
          <a:bodyPr/>
          <a:lstStyle/>
          <a:p>
            <a:r>
              <a:rPr lang="en-US"/>
              <a:t>Footer</a:t>
            </a:r>
          </a:p>
        </p:txBody>
      </p:sp>
    </p:spTree>
    <p:extLst>
      <p:ext uri="{BB962C8B-B14F-4D97-AF65-F5344CB8AC3E}">
        <p14:creationId xmlns:p14="http://schemas.microsoft.com/office/powerpoint/2010/main" val="9081992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022_DATA - 2">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268944" y="18415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3" name="Text Placeholder 2">
            <a:extLst>
              <a:ext uri="{FF2B5EF4-FFF2-40B4-BE49-F238E27FC236}">
                <a16:creationId xmlns:a16="http://schemas.microsoft.com/office/drawing/2014/main" id="{2E8D6957-8385-BA41-AC67-96E9BF1EE284}"/>
              </a:ext>
            </a:extLst>
          </p:cNvPr>
          <p:cNvSpPr>
            <a:spLocks noGrp="1"/>
          </p:cNvSpPr>
          <p:nvPr>
            <p:ph type="body" sz="quarter" idx="13" hasCustomPrompt="1"/>
          </p:nvPr>
        </p:nvSpPr>
        <p:spPr>
          <a:xfrm>
            <a:off x="2916959" y="1841500"/>
            <a:ext cx="1955801" cy="1168400"/>
          </a:xfrm>
        </p:spPr>
        <p:txBody>
          <a:bodyPr anchor="ctr"/>
          <a:lstStyle>
            <a:lvl1pPr algn="r">
              <a:defRPr sz="6400" b="0">
                <a:solidFill>
                  <a:schemeClr val="tx1"/>
                </a:solidFill>
                <a:latin typeface="+mj-lt"/>
              </a:defRPr>
            </a:lvl1pPr>
          </a:lstStyle>
          <a:p>
            <a:pPr lvl="0"/>
            <a:r>
              <a:rPr lang="en-US"/>
              <a:t>00%</a:t>
            </a:r>
          </a:p>
        </p:txBody>
      </p:sp>
      <p:cxnSp>
        <p:nvCxnSpPr>
          <p:cNvPr id="8" name="Straight Connector 7">
            <a:extLst>
              <a:ext uri="{FF2B5EF4-FFF2-40B4-BE49-F238E27FC236}">
                <a16:creationId xmlns:a16="http://schemas.microsoft.com/office/drawing/2014/main" id="{33969DCB-4232-0143-8615-239FE22DC0C8}"/>
              </a:ext>
            </a:extLst>
          </p:cNvPr>
          <p:cNvCxnSpPr/>
          <p:nvPr userDrawn="1"/>
        </p:nvCxnSpPr>
        <p:spPr>
          <a:xfrm>
            <a:off x="5064192" y="38481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034FFC-B08A-4749-B12F-394D3C4CCEBB}"/>
              </a:ext>
            </a:extLst>
          </p:cNvPr>
          <p:cNvCxnSpPr/>
          <p:nvPr userDrawn="1"/>
        </p:nvCxnSpPr>
        <p:spPr>
          <a:xfrm>
            <a:off x="5066417" y="1841500"/>
            <a:ext cx="0" cy="1168400"/>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2">
            <a:extLst>
              <a:ext uri="{FF2B5EF4-FFF2-40B4-BE49-F238E27FC236}">
                <a16:creationId xmlns:a16="http://schemas.microsoft.com/office/drawing/2014/main" id="{438D2998-A776-3D49-80B7-2C974A4F8630}"/>
              </a:ext>
            </a:extLst>
          </p:cNvPr>
          <p:cNvSpPr>
            <a:spLocks noGrp="1"/>
          </p:cNvSpPr>
          <p:nvPr>
            <p:ph type="body" sz="quarter" idx="14" hasCustomPrompt="1"/>
          </p:nvPr>
        </p:nvSpPr>
        <p:spPr>
          <a:xfrm>
            <a:off x="2916959" y="3849928"/>
            <a:ext cx="1955802" cy="1168400"/>
          </a:xfrm>
        </p:spPr>
        <p:txBody>
          <a:bodyPr anchor="ctr"/>
          <a:lstStyle>
            <a:lvl1pPr algn="r">
              <a:defRPr sz="6400" b="0">
                <a:solidFill>
                  <a:schemeClr val="tx1"/>
                </a:solidFill>
                <a:latin typeface="+mj-lt"/>
              </a:defRPr>
            </a:lvl1pPr>
          </a:lstStyle>
          <a:p>
            <a:pPr lvl="0"/>
            <a:r>
              <a:rPr lang="en-US"/>
              <a:t>00%</a:t>
            </a:r>
          </a:p>
        </p:txBody>
      </p:sp>
      <p:sp>
        <p:nvSpPr>
          <p:cNvPr id="15" name="Text Placeholder 3">
            <a:extLst>
              <a:ext uri="{FF2B5EF4-FFF2-40B4-BE49-F238E27FC236}">
                <a16:creationId xmlns:a16="http://schemas.microsoft.com/office/drawing/2014/main" id="{6BE14881-CE3B-A941-B45C-92918736AAF2}"/>
              </a:ext>
            </a:extLst>
          </p:cNvPr>
          <p:cNvSpPr>
            <a:spLocks noGrp="1"/>
          </p:cNvSpPr>
          <p:nvPr>
            <p:ph type="body" sz="quarter" idx="15"/>
          </p:nvPr>
        </p:nvSpPr>
        <p:spPr>
          <a:xfrm>
            <a:off x="5268944" y="3848100"/>
            <a:ext cx="6554247" cy="1168400"/>
          </a:xfrm>
          <a:prstGeom prst="rect">
            <a:avLst/>
          </a:prstGeom>
        </p:spPr>
        <p:txBody>
          <a:bodyPr anchor="ctr"/>
          <a:lstStyle>
            <a:lvl1pPr marL="0" indent="0" algn="l">
              <a:lnSpc>
                <a:spcPct val="100000"/>
              </a:lnSpc>
              <a:buNone/>
              <a:defRPr sz="3000">
                <a:solidFill>
                  <a:schemeClr val="tx1"/>
                </a:solidFill>
                <a:latin typeface="+mj-lt"/>
              </a:defRPr>
            </a:lvl1pPr>
          </a:lstStyle>
          <a:p>
            <a:pPr lvl="0"/>
            <a:endParaRPr lang="en-US"/>
          </a:p>
        </p:txBody>
      </p:sp>
      <p:sp>
        <p:nvSpPr>
          <p:cNvPr id="7" name="Slide Number Placeholder 6">
            <a:extLst>
              <a:ext uri="{FF2B5EF4-FFF2-40B4-BE49-F238E27FC236}">
                <a16:creationId xmlns:a16="http://schemas.microsoft.com/office/drawing/2014/main" id="{6A8D8E51-1272-D34C-A0D9-007837EBA8A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pic>
        <p:nvPicPr>
          <p:cNvPr id="9" name="Picture 8">
            <a:extLst>
              <a:ext uri="{FF2B5EF4-FFF2-40B4-BE49-F238E27FC236}">
                <a16:creationId xmlns:a16="http://schemas.microsoft.com/office/drawing/2014/main" id="{AFC496C3-AFEE-F04B-B71E-22F034AC71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1051" b="19536"/>
          <a:stretch/>
        </p:blipFill>
        <p:spPr>
          <a:xfrm>
            <a:off x="282302" y="-1"/>
            <a:ext cx="1635760" cy="6858001"/>
          </a:xfrm>
          <a:prstGeom prst="rect">
            <a:avLst/>
          </a:prstGeom>
        </p:spPr>
      </p:pic>
      <p:sp>
        <p:nvSpPr>
          <p:cNvPr id="5" name="Footer Placeholder 4">
            <a:extLst>
              <a:ext uri="{FF2B5EF4-FFF2-40B4-BE49-F238E27FC236}">
                <a16:creationId xmlns:a16="http://schemas.microsoft.com/office/drawing/2014/main" id="{8B7F7372-2F24-D44D-A081-9DE9F7E0731E}"/>
              </a:ext>
            </a:extLst>
          </p:cNvPr>
          <p:cNvSpPr>
            <a:spLocks noGrp="1"/>
          </p:cNvSpPr>
          <p:nvPr>
            <p:ph type="ftr" sz="quarter" idx="18"/>
          </p:nvPr>
        </p:nvSpPr>
        <p:spPr>
          <a:xfrm>
            <a:off x="2916958" y="6248400"/>
            <a:ext cx="7687034" cy="304800"/>
          </a:xfrm>
        </p:spPr>
        <p:txBody>
          <a:bodyPr/>
          <a:lstStyle/>
          <a:p>
            <a:r>
              <a:rPr lang="en-US"/>
              <a:t>Footer</a:t>
            </a:r>
          </a:p>
        </p:txBody>
      </p:sp>
      <p:sp>
        <p:nvSpPr>
          <p:cNvPr id="10" name="Title 9">
            <a:extLst>
              <a:ext uri="{FF2B5EF4-FFF2-40B4-BE49-F238E27FC236}">
                <a16:creationId xmlns:a16="http://schemas.microsoft.com/office/drawing/2014/main" id="{07FDA30D-D15A-2E47-90D0-24E5610C870D}"/>
              </a:ext>
            </a:extLst>
          </p:cNvPr>
          <p:cNvSpPr>
            <a:spLocks noGrp="1"/>
          </p:cNvSpPr>
          <p:nvPr>
            <p:ph type="title"/>
          </p:nvPr>
        </p:nvSpPr>
        <p:spPr>
          <a:xfrm>
            <a:off x="2916958" y="365760"/>
            <a:ext cx="8906233" cy="603504"/>
          </a:xfrm>
        </p:spPr>
        <p:txBody>
          <a:bodyPr/>
          <a:lstStyle/>
          <a:p>
            <a:r>
              <a:rPr lang="en-US"/>
              <a:t>Click to edit Master title style</a:t>
            </a:r>
          </a:p>
        </p:txBody>
      </p:sp>
    </p:spTree>
    <p:extLst>
      <p:ext uri="{BB962C8B-B14F-4D97-AF65-F5344CB8AC3E}">
        <p14:creationId xmlns:p14="http://schemas.microsoft.com/office/powerpoint/2010/main" val="2840727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22_DATA CHART - 1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5" name="Chart Placeholder 19">
            <a:extLst>
              <a:ext uri="{FF2B5EF4-FFF2-40B4-BE49-F238E27FC236}">
                <a16:creationId xmlns:a16="http://schemas.microsoft.com/office/drawing/2014/main" id="{74B732FC-5649-0E42-A416-47988564D6DA}"/>
              </a:ext>
            </a:extLst>
          </p:cNvPr>
          <p:cNvSpPr>
            <a:spLocks noGrp="1"/>
          </p:cNvSpPr>
          <p:nvPr>
            <p:ph type="chart" sz="quarter" idx="13"/>
          </p:nvPr>
        </p:nvSpPr>
        <p:spPr>
          <a:xfrm>
            <a:off x="4191000" y="2421930"/>
            <a:ext cx="4114800" cy="3527770"/>
          </a:xfrm>
        </p:spPr>
        <p:txBody>
          <a:bodyPr/>
          <a:lstStyle/>
          <a:p>
            <a:endParaRPr lang="en-US"/>
          </a:p>
        </p:txBody>
      </p:sp>
      <p:sp>
        <p:nvSpPr>
          <p:cNvPr id="28" name="Text Placeholder 27">
            <a:extLst>
              <a:ext uri="{FF2B5EF4-FFF2-40B4-BE49-F238E27FC236}">
                <a16:creationId xmlns:a16="http://schemas.microsoft.com/office/drawing/2014/main" id="{8BBC26E3-E298-6949-B6C2-A3B01686DB5D}"/>
              </a:ext>
            </a:extLst>
          </p:cNvPr>
          <p:cNvSpPr>
            <a:spLocks noGrp="1"/>
          </p:cNvSpPr>
          <p:nvPr>
            <p:ph type="body" sz="quarter" idx="14" hasCustomPrompt="1"/>
          </p:nvPr>
        </p:nvSpPr>
        <p:spPr>
          <a:xfrm>
            <a:off x="685800" y="1463040"/>
            <a:ext cx="11137392" cy="660400"/>
          </a:xfrm>
        </p:spPr>
        <p:txBody>
          <a:bodyPr anchor="ctr"/>
          <a:lstStyle>
            <a:lvl1pPr algn="ctr">
              <a:defRPr/>
            </a:lvl1pPr>
            <a:lvl2pPr marL="0" indent="0" algn="ctr">
              <a:buNone/>
              <a:defRPr/>
            </a:lvl2pPr>
            <a:lvl3pPr algn="ctr">
              <a:defRPr/>
            </a:lvl3pPr>
            <a:lvl4pPr algn="ctr">
              <a:defRPr/>
            </a:lvl4pPr>
            <a:lvl5pPr algn="ctr">
              <a:defRPr/>
            </a:lvl5pPr>
          </a:lstStyle>
          <a:p>
            <a:pPr lvl="1"/>
            <a:r>
              <a:rPr lang="en-US"/>
              <a:t>Second level</a:t>
            </a:r>
          </a:p>
        </p:txBody>
      </p:sp>
      <p:sp>
        <p:nvSpPr>
          <p:cNvPr id="29" name="Text Placeholder 27">
            <a:extLst>
              <a:ext uri="{FF2B5EF4-FFF2-40B4-BE49-F238E27FC236}">
                <a16:creationId xmlns:a16="http://schemas.microsoft.com/office/drawing/2014/main" id="{2182135E-BB58-504A-8CA1-DC79BFDC9760}"/>
              </a:ext>
            </a:extLst>
          </p:cNvPr>
          <p:cNvSpPr>
            <a:spLocks noGrp="1"/>
          </p:cNvSpPr>
          <p:nvPr>
            <p:ph type="body" sz="quarter" idx="15"/>
          </p:nvPr>
        </p:nvSpPr>
        <p:spPr>
          <a:xfrm>
            <a:off x="1173731" y="500562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0" name="Text Placeholder 27">
            <a:extLst>
              <a:ext uri="{FF2B5EF4-FFF2-40B4-BE49-F238E27FC236}">
                <a16:creationId xmlns:a16="http://schemas.microsoft.com/office/drawing/2014/main" id="{04D62AED-963B-DD46-8AD6-39421FB3091C}"/>
              </a:ext>
            </a:extLst>
          </p:cNvPr>
          <p:cNvSpPr>
            <a:spLocks noGrp="1"/>
          </p:cNvSpPr>
          <p:nvPr>
            <p:ph type="body" sz="quarter" idx="16"/>
          </p:nvPr>
        </p:nvSpPr>
        <p:spPr>
          <a:xfrm>
            <a:off x="1173731" y="3713779"/>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1" name="Text Placeholder 27">
            <a:extLst>
              <a:ext uri="{FF2B5EF4-FFF2-40B4-BE49-F238E27FC236}">
                <a16:creationId xmlns:a16="http://schemas.microsoft.com/office/drawing/2014/main" id="{F124FBBA-1393-004A-99D8-E55F18E3377C}"/>
              </a:ext>
            </a:extLst>
          </p:cNvPr>
          <p:cNvSpPr>
            <a:spLocks noGrp="1"/>
          </p:cNvSpPr>
          <p:nvPr>
            <p:ph type="body" sz="quarter" idx="17"/>
          </p:nvPr>
        </p:nvSpPr>
        <p:spPr>
          <a:xfrm>
            <a:off x="1173730" y="2421930"/>
            <a:ext cx="2784266" cy="944071"/>
          </a:xfrm>
        </p:spPr>
        <p:txBody>
          <a:bodyPr/>
          <a:lstStyle>
            <a:lvl1pPr>
              <a:defRPr>
                <a:solidFill>
                  <a:schemeClr val="tx1"/>
                </a:solidFill>
                <a:latin typeface="+mn-lt"/>
              </a:defRPr>
            </a:lvl1pPr>
            <a:lvl2pPr marL="0" indent="0">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2" name="Text Placeholder 27">
            <a:extLst>
              <a:ext uri="{FF2B5EF4-FFF2-40B4-BE49-F238E27FC236}">
                <a16:creationId xmlns:a16="http://schemas.microsoft.com/office/drawing/2014/main" id="{ADD44797-1CA4-0E4F-A7ED-C8D85A4300A5}"/>
              </a:ext>
            </a:extLst>
          </p:cNvPr>
          <p:cNvSpPr>
            <a:spLocks noGrp="1"/>
          </p:cNvSpPr>
          <p:nvPr>
            <p:ph type="body" sz="quarter" idx="18"/>
          </p:nvPr>
        </p:nvSpPr>
        <p:spPr>
          <a:xfrm>
            <a:off x="8538805" y="500583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3" name="Text Placeholder 27">
            <a:extLst>
              <a:ext uri="{FF2B5EF4-FFF2-40B4-BE49-F238E27FC236}">
                <a16:creationId xmlns:a16="http://schemas.microsoft.com/office/drawing/2014/main" id="{4F5E9C07-67ED-364E-9F31-24100542F9F7}"/>
              </a:ext>
            </a:extLst>
          </p:cNvPr>
          <p:cNvSpPr>
            <a:spLocks noGrp="1"/>
          </p:cNvSpPr>
          <p:nvPr>
            <p:ph type="body" sz="quarter" idx="19"/>
          </p:nvPr>
        </p:nvSpPr>
        <p:spPr>
          <a:xfrm>
            <a:off x="8538805" y="3713988"/>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34" name="Text Placeholder 27">
            <a:extLst>
              <a:ext uri="{FF2B5EF4-FFF2-40B4-BE49-F238E27FC236}">
                <a16:creationId xmlns:a16="http://schemas.microsoft.com/office/drawing/2014/main" id="{2F00007C-60B2-CA49-BF19-0079BC9A0336}"/>
              </a:ext>
            </a:extLst>
          </p:cNvPr>
          <p:cNvSpPr>
            <a:spLocks noGrp="1"/>
          </p:cNvSpPr>
          <p:nvPr>
            <p:ph type="body" sz="quarter" idx="20"/>
          </p:nvPr>
        </p:nvSpPr>
        <p:spPr>
          <a:xfrm>
            <a:off x="8538804" y="2422139"/>
            <a:ext cx="2784266" cy="944071"/>
          </a:xfrm>
        </p:spPr>
        <p:txBody>
          <a:bodyPr/>
          <a:lstStyle>
            <a:lvl1pPr algn="r">
              <a:defRPr>
                <a:solidFill>
                  <a:schemeClr val="tx1"/>
                </a:solidFill>
                <a:latin typeface="+mn-lt"/>
              </a:defRPr>
            </a:lvl1pPr>
            <a:lvl2pPr marL="0" indent="0" algn="r">
              <a:buNone/>
              <a:defRPr sz="1600">
                <a:latin typeface="+mn-lt"/>
              </a:defRPr>
            </a:lvl2pPr>
            <a:lvl3pPr>
              <a:defRPr/>
            </a:lvl3pPr>
            <a:lvl4pPr>
              <a:defRPr/>
            </a:lvl4pPr>
            <a:lvl5pPr>
              <a:defRPr/>
            </a:lvl5pPr>
          </a:lstStyle>
          <a:p>
            <a:pPr lvl="0"/>
            <a:r>
              <a:rPr lang="en-US"/>
              <a:t>Edit Master text styles</a:t>
            </a:r>
          </a:p>
          <a:p>
            <a:pPr lvl="1"/>
            <a:r>
              <a:rPr lang="en-US"/>
              <a:t>Second level</a:t>
            </a:r>
          </a:p>
        </p:txBody>
      </p:sp>
      <p:sp>
        <p:nvSpPr>
          <p:cNvPr id="4" name="Footer Placeholder 3">
            <a:extLst>
              <a:ext uri="{FF2B5EF4-FFF2-40B4-BE49-F238E27FC236}">
                <a16:creationId xmlns:a16="http://schemas.microsoft.com/office/drawing/2014/main" id="{5FFAC037-72EA-DA43-A67B-07E2437BFD48}"/>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4653B64E-CC92-2040-9A17-3C6A391CC359}"/>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4F297471-823A-B24F-952F-1F1DB7B23D0B}"/>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955DE3B1-C436-BE4E-B608-B528687FFBD0}"/>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EBEDD49F-99C0-E940-A9BA-9D2FB0F72CAC}"/>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DBD1A773-293F-A247-AF73-8F21539A624D}"/>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7068836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22_DATA CHART - 1">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44254290-7DE3-6B44-8595-33F864E0761D}"/>
              </a:ext>
            </a:extLst>
          </p:cNvPr>
          <p:cNvSpPr>
            <a:spLocks noGrp="1"/>
          </p:cNvSpPr>
          <p:nvPr>
            <p:ph type="body" sz="quarter" idx="12"/>
          </p:nvPr>
        </p:nvSpPr>
        <p:spPr>
          <a:xfrm>
            <a:off x="5522298" y="1898164"/>
            <a:ext cx="6300894" cy="3556000"/>
          </a:xfrm>
          <a:prstGeom prst="rect">
            <a:avLst/>
          </a:prstGeom>
        </p:spPr>
        <p:txBody>
          <a:bodyPr anchor="ctr"/>
          <a:lstStyle>
            <a:lvl1pPr marL="0" indent="0" algn="l">
              <a:lnSpc>
                <a:spcPct val="150000"/>
              </a:lnSpc>
              <a:buNone/>
              <a:defRPr sz="1900">
                <a:solidFill>
                  <a:schemeClr val="tx1"/>
                </a:solidFill>
                <a:latin typeface="+mn-lt"/>
              </a:defRPr>
            </a:lvl1pPr>
          </a:lstStyle>
          <a:p>
            <a:pPr lvl="0"/>
            <a:endParaRPr lang="en-US"/>
          </a:p>
        </p:txBody>
      </p:sp>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20" name="Chart Placeholder 19">
            <a:extLst>
              <a:ext uri="{FF2B5EF4-FFF2-40B4-BE49-F238E27FC236}">
                <a16:creationId xmlns:a16="http://schemas.microsoft.com/office/drawing/2014/main" id="{DB6197CF-C3DD-594E-BB1B-7B07D7495D0C}"/>
              </a:ext>
            </a:extLst>
          </p:cNvPr>
          <p:cNvSpPr>
            <a:spLocks noGrp="1"/>
          </p:cNvSpPr>
          <p:nvPr>
            <p:ph type="chart" sz="quarter" idx="13"/>
          </p:nvPr>
        </p:nvSpPr>
        <p:spPr>
          <a:xfrm>
            <a:off x="685800" y="1898164"/>
            <a:ext cx="4435773" cy="3556000"/>
          </a:xfrm>
        </p:spPr>
        <p:txBody>
          <a:bodyPr/>
          <a:lstStyle/>
          <a:p>
            <a:endParaRPr lang="en-US"/>
          </a:p>
        </p:txBody>
      </p:sp>
      <p:sp>
        <p:nvSpPr>
          <p:cNvPr id="7" name="Slide Number Placeholder 6">
            <a:extLst>
              <a:ext uri="{FF2B5EF4-FFF2-40B4-BE49-F238E27FC236}">
                <a16:creationId xmlns:a16="http://schemas.microsoft.com/office/drawing/2014/main" id="{5BEC92AC-3BB2-0643-954A-0D62DA3CAFB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4994B978-C3C7-734F-B333-2F36FF25B2A6}"/>
              </a:ext>
            </a:extLst>
          </p:cNvPr>
          <p:cNvSpPr>
            <a:spLocks noGrp="1"/>
          </p:cNvSpPr>
          <p:nvPr>
            <p:ph type="ftr" sz="quarter" idx="16"/>
          </p:nvPr>
        </p:nvSpPr>
        <p:spPr/>
        <p:txBody>
          <a:bodyPr/>
          <a:lstStyle/>
          <a:p>
            <a:r>
              <a:rPr lang="en-US"/>
              <a:t>Footer</a:t>
            </a:r>
          </a:p>
        </p:txBody>
      </p:sp>
      <p:grpSp>
        <p:nvGrpSpPr>
          <p:cNvPr id="8" name="Group 7">
            <a:extLst>
              <a:ext uri="{FF2B5EF4-FFF2-40B4-BE49-F238E27FC236}">
                <a16:creationId xmlns:a16="http://schemas.microsoft.com/office/drawing/2014/main" id="{0EA8535F-759B-9044-A092-8A8C15463D37}"/>
              </a:ext>
            </a:extLst>
          </p:cNvPr>
          <p:cNvGrpSpPr/>
          <p:nvPr userDrawn="1"/>
        </p:nvGrpSpPr>
        <p:grpSpPr>
          <a:xfrm>
            <a:off x="-1" y="-1"/>
            <a:ext cx="320041" cy="6858001"/>
            <a:chOff x="-1" y="-1"/>
            <a:chExt cx="320041" cy="6858001"/>
          </a:xfrm>
        </p:grpSpPr>
        <p:sp>
          <p:nvSpPr>
            <p:cNvPr id="9" name="Rectangle 8">
              <a:extLst>
                <a:ext uri="{FF2B5EF4-FFF2-40B4-BE49-F238E27FC236}">
                  <a16:creationId xmlns:a16="http://schemas.microsoft.com/office/drawing/2014/main" id="{47AA2B98-DA5D-AD4F-9626-F972982F32E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B5F172C1-7400-E74F-AD80-1CAC356B768C}"/>
                </a:ext>
              </a:extLst>
            </p:cNvPr>
            <p:cNvGrpSpPr/>
            <p:nvPr userDrawn="1"/>
          </p:nvGrpSpPr>
          <p:grpSpPr>
            <a:xfrm>
              <a:off x="-1" y="-1"/>
              <a:ext cx="320041" cy="6858001"/>
              <a:chOff x="-1" y="-1"/>
              <a:chExt cx="320041" cy="6858001"/>
            </a:xfrm>
          </p:grpSpPr>
          <p:sp>
            <p:nvSpPr>
              <p:cNvPr id="11" name="Rectangle 10">
                <a:extLst>
                  <a:ext uri="{FF2B5EF4-FFF2-40B4-BE49-F238E27FC236}">
                    <a16:creationId xmlns:a16="http://schemas.microsoft.com/office/drawing/2014/main" id="{3A433EE9-085E-604B-A36F-12095C31E4EF}"/>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Picture 11">
                <a:extLst>
                  <a:ext uri="{FF2B5EF4-FFF2-40B4-BE49-F238E27FC236}">
                    <a16:creationId xmlns:a16="http://schemas.microsoft.com/office/drawing/2014/main" id="{7E7B8D30-3203-724B-9914-0E2CAE6B5EF9}"/>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34719006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022_DATA CHART -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p:nvPr>
        </p:nvSpPr>
        <p:spPr>
          <a:xfrm>
            <a:off x="24475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7" name="Text Placeholder 27">
            <a:extLst>
              <a:ext uri="{FF2B5EF4-FFF2-40B4-BE49-F238E27FC236}">
                <a16:creationId xmlns:a16="http://schemas.microsoft.com/office/drawing/2014/main" id="{6F9F0542-1195-264E-89B8-E164B58C5A5C}"/>
              </a:ext>
            </a:extLst>
          </p:cNvPr>
          <p:cNvSpPr>
            <a:spLocks noGrp="1"/>
          </p:cNvSpPr>
          <p:nvPr>
            <p:ph type="body" sz="quarter" idx="16"/>
          </p:nvPr>
        </p:nvSpPr>
        <p:spPr>
          <a:xfrm>
            <a:off x="24475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8" name="Text Placeholder 27">
            <a:extLst>
              <a:ext uri="{FF2B5EF4-FFF2-40B4-BE49-F238E27FC236}">
                <a16:creationId xmlns:a16="http://schemas.microsoft.com/office/drawing/2014/main" id="{B2F4BAC6-C8D5-E543-80C4-089186357BB7}"/>
              </a:ext>
            </a:extLst>
          </p:cNvPr>
          <p:cNvSpPr>
            <a:spLocks noGrp="1"/>
          </p:cNvSpPr>
          <p:nvPr>
            <p:ph type="body" sz="quarter" idx="17"/>
          </p:nvPr>
        </p:nvSpPr>
        <p:spPr>
          <a:xfrm>
            <a:off x="8238744" y="1912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39" name="Text Placeholder 27">
            <a:extLst>
              <a:ext uri="{FF2B5EF4-FFF2-40B4-BE49-F238E27FC236}">
                <a16:creationId xmlns:a16="http://schemas.microsoft.com/office/drawing/2014/main" id="{6D03709F-C398-0646-A61C-23669DD686E0}"/>
              </a:ext>
            </a:extLst>
          </p:cNvPr>
          <p:cNvSpPr>
            <a:spLocks noGrp="1"/>
          </p:cNvSpPr>
          <p:nvPr>
            <p:ph type="body" sz="quarter" idx="18"/>
          </p:nvPr>
        </p:nvSpPr>
        <p:spPr>
          <a:xfrm>
            <a:off x="8238744" y="3944713"/>
            <a:ext cx="3584448" cy="1537804"/>
          </a:xfrm>
        </p:spPr>
        <p:txBody>
          <a:bodyP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41" name="Chart Placeholder 39">
            <a:extLst>
              <a:ext uri="{FF2B5EF4-FFF2-40B4-BE49-F238E27FC236}">
                <a16:creationId xmlns:a16="http://schemas.microsoft.com/office/drawing/2014/main" id="{37FD8234-26A8-B64E-B9F7-6E950095F728}"/>
              </a:ext>
            </a:extLst>
          </p:cNvPr>
          <p:cNvSpPr>
            <a:spLocks noGrp="1"/>
          </p:cNvSpPr>
          <p:nvPr>
            <p:ph type="chart" sz="quarter" idx="20"/>
          </p:nvPr>
        </p:nvSpPr>
        <p:spPr>
          <a:xfrm>
            <a:off x="6477000" y="1910119"/>
            <a:ext cx="1574800" cy="1540398"/>
          </a:xfrm>
        </p:spPr>
        <p:txBody>
          <a:bodyPr/>
          <a:lstStyle/>
          <a:p>
            <a:endParaRPr lang="en-US"/>
          </a:p>
        </p:txBody>
      </p:sp>
      <p:sp>
        <p:nvSpPr>
          <p:cNvPr id="42" name="Chart Placeholder 39">
            <a:extLst>
              <a:ext uri="{FF2B5EF4-FFF2-40B4-BE49-F238E27FC236}">
                <a16:creationId xmlns:a16="http://schemas.microsoft.com/office/drawing/2014/main" id="{82573EE2-7E5D-6848-9B84-3BBB1016ACFB}"/>
              </a:ext>
            </a:extLst>
          </p:cNvPr>
          <p:cNvSpPr>
            <a:spLocks noGrp="1"/>
          </p:cNvSpPr>
          <p:nvPr>
            <p:ph type="chart" sz="quarter" idx="21"/>
          </p:nvPr>
        </p:nvSpPr>
        <p:spPr>
          <a:xfrm>
            <a:off x="6477000" y="3944714"/>
            <a:ext cx="1574800" cy="1540398"/>
          </a:xfrm>
        </p:spPr>
        <p:txBody>
          <a:bodyPr/>
          <a:lstStyle/>
          <a:p>
            <a:endParaRPr lang="en-US"/>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3942120"/>
            <a:ext cx="1574800" cy="1540398"/>
          </a:xfrm>
        </p:spPr>
        <p:txBody>
          <a:bodyPr/>
          <a:lstStyle/>
          <a:p>
            <a:endParaRPr lang="en-US"/>
          </a:p>
        </p:txBody>
      </p:sp>
      <p:sp>
        <p:nvSpPr>
          <p:cNvPr id="44" name="Chart Placeholder 39">
            <a:extLst>
              <a:ext uri="{FF2B5EF4-FFF2-40B4-BE49-F238E27FC236}">
                <a16:creationId xmlns:a16="http://schemas.microsoft.com/office/drawing/2014/main" id="{EE41E718-1070-B34A-82FC-ECB080E3CE82}"/>
              </a:ext>
            </a:extLst>
          </p:cNvPr>
          <p:cNvSpPr>
            <a:spLocks noGrp="1"/>
          </p:cNvSpPr>
          <p:nvPr>
            <p:ph type="chart" sz="quarter" idx="19"/>
          </p:nvPr>
        </p:nvSpPr>
        <p:spPr>
          <a:xfrm>
            <a:off x="685800" y="1910119"/>
            <a:ext cx="1574800" cy="1540398"/>
          </a:xfrm>
        </p:spPr>
        <p:txBody>
          <a:bodyPr/>
          <a:lstStyle/>
          <a:p>
            <a:endParaRPr lang="en-US"/>
          </a:p>
        </p:txBody>
      </p:sp>
      <p:sp>
        <p:nvSpPr>
          <p:cNvPr id="6" name="Slide Number Placeholder 5">
            <a:extLst>
              <a:ext uri="{FF2B5EF4-FFF2-40B4-BE49-F238E27FC236}">
                <a16:creationId xmlns:a16="http://schemas.microsoft.com/office/drawing/2014/main" id="{ADABAEA5-84D2-3448-BDB9-DD6228892D25}"/>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0A1CFC95-E24F-974F-BF57-DEBBD05168BE}"/>
              </a:ext>
            </a:extLst>
          </p:cNvPr>
          <p:cNvSpPr>
            <a:spLocks noGrp="1"/>
          </p:cNvSpPr>
          <p:nvPr>
            <p:ph type="ftr" sz="quarter" idx="25"/>
          </p:nvPr>
        </p:nvSpPr>
        <p:spPr/>
        <p:txBody>
          <a:bodyPr/>
          <a:lstStyle/>
          <a:p>
            <a:r>
              <a:rPr lang="en-US"/>
              <a:t>Footer</a:t>
            </a:r>
          </a:p>
        </p:txBody>
      </p:sp>
      <p:grpSp>
        <p:nvGrpSpPr>
          <p:cNvPr id="13" name="Group 12">
            <a:extLst>
              <a:ext uri="{FF2B5EF4-FFF2-40B4-BE49-F238E27FC236}">
                <a16:creationId xmlns:a16="http://schemas.microsoft.com/office/drawing/2014/main" id="{E85F1609-56F6-F240-83DD-D750A9D317BF}"/>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73BF47CE-17A2-3446-AA93-A7B53073A83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14606C37-AC3B-DC4C-8BE4-2EA80B48E91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DD5D6D1F-2925-C24A-A46C-7759EDAD7CF9}"/>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Graphic 16">
                <a:extLst>
                  <a:ext uri="{FF2B5EF4-FFF2-40B4-BE49-F238E27FC236}">
                    <a16:creationId xmlns:a16="http://schemas.microsoft.com/office/drawing/2014/main" id="{0732AEDD-3345-B141-9B36-4DAF911ECDC0}"/>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5043825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022_DATA CHART - 4 (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81686-9B4E-2F4F-8D10-69023E75F9DD}"/>
              </a:ext>
            </a:extLst>
          </p:cNvPr>
          <p:cNvSpPr>
            <a:spLocks noGrp="1"/>
          </p:cNvSpPr>
          <p:nvPr>
            <p:ph type="title"/>
          </p:nvPr>
        </p:nvSpPr>
        <p:spPr/>
        <p:txBody>
          <a:bodyPr/>
          <a:lstStyle/>
          <a:p>
            <a:r>
              <a:rPr lang="en-US"/>
              <a:t>Click to edit Master title style</a:t>
            </a:r>
          </a:p>
        </p:txBody>
      </p:sp>
      <p:sp>
        <p:nvSpPr>
          <p:cNvPr id="36" name="Text Placeholder 27">
            <a:extLst>
              <a:ext uri="{FF2B5EF4-FFF2-40B4-BE49-F238E27FC236}">
                <a16:creationId xmlns:a16="http://schemas.microsoft.com/office/drawing/2014/main" id="{B3168FB4-4C17-9E48-A067-381F505CFCC9}"/>
              </a:ext>
            </a:extLst>
          </p:cNvPr>
          <p:cNvSpPr>
            <a:spLocks noGrp="1"/>
          </p:cNvSpPr>
          <p:nvPr>
            <p:ph type="body" sz="quarter" idx="15" hasCustomPrompt="1"/>
          </p:nvPr>
        </p:nvSpPr>
        <p:spPr>
          <a:xfrm>
            <a:off x="686728"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43" name="Chart Placeholder 39">
            <a:extLst>
              <a:ext uri="{FF2B5EF4-FFF2-40B4-BE49-F238E27FC236}">
                <a16:creationId xmlns:a16="http://schemas.microsoft.com/office/drawing/2014/main" id="{C4F2232A-0FD0-F541-B229-744A8344FD0B}"/>
              </a:ext>
            </a:extLst>
          </p:cNvPr>
          <p:cNvSpPr>
            <a:spLocks noGrp="1"/>
          </p:cNvSpPr>
          <p:nvPr>
            <p:ph type="chart" sz="quarter" idx="22"/>
          </p:nvPr>
        </p:nvSpPr>
        <p:spPr>
          <a:xfrm>
            <a:off x="685800" y="1609344"/>
            <a:ext cx="2625256" cy="2406909"/>
          </a:xfrm>
        </p:spPr>
        <p:txBody>
          <a:bodyPr/>
          <a:lstStyle/>
          <a:p>
            <a:endParaRPr lang="en-US"/>
          </a:p>
        </p:txBody>
      </p:sp>
      <p:sp>
        <p:nvSpPr>
          <p:cNvPr id="51" name="Text Placeholder 27">
            <a:extLst>
              <a:ext uri="{FF2B5EF4-FFF2-40B4-BE49-F238E27FC236}">
                <a16:creationId xmlns:a16="http://schemas.microsoft.com/office/drawing/2014/main" id="{46FDA947-73DB-7644-BCD3-7A4FF602AAC4}"/>
              </a:ext>
            </a:extLst>
          </p:cNvPr>
          <p:cNvSpPr>
            <a:spLocks noGrp="1"/>
          </p:cNvSpPr>
          <p:nvPr>
            <p:ph type="body" sz="quarter" idx="23" hasCustomPrompt="1"/>
          </p:nvPr>
        </p:nvSpPr>
        <p:spPr>
          <a:xfrm>
            <a:off x="351137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2" name="Text Placeholder 27">
            <a:extLst>
              <a:ext uri="{FF2B5EF4-FFF2-40B4-BE49-F238E27FC236}">
                <a16:creationId xmlns:a16="http://schemas.microsoft.com/office/drawing/2014/main" id="{EA28099A-641E-2C45-8167-DEB1C96EEB5E}"/>
              </a:ext>
            </a:extLst>
          </p:cNvPr>
          <p:cNvSpPr>
            <a:spLocks noGrp="1"/>
          </p:cNvSpPr>
          <p:nvPr>
            <p:ph type="body" sz="quarter" idx="24" hasCustomPrompt="1"/>
          </p:nvPr>
        </p:nvSpPr>
        <p:spPr>
          <a:xfrm>
            <a:off x="6347030"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3" name="Text Placeholder 27">
            <a:extLst>
              <a:ext uri="{FF2B5EF4-FFF2-40B4-BE49-F238E27FC236}">
                <a16:creationId xmlns:a16="http://schemas.microsoft.com/office/drawing/2014/main" id="{05767FB1-259F-CD4C-8930-A32EC867572F}"/>
              </a:ext>
            </a:extLst>
          </p:cNvPr>
          <p:cNvSpPr>
            <a:spLocks noGrp="1"/>
          </p:cNvSpPr>
          <p:nvPr>
            <p:ph type="body" sz="quarter" idx="25" hasCustomPrompt="1"/>
          </p:nvPr>
        </p:nvSpPr>
        <p:spPr>
          <a:xfrm>
            <a:off x="9197936" y="4139826"/>
            <a:ext cx="2624328" cy="1537804"/>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54" name="Chart Placeholder 39">
            <a:extLst>
              <a:ext uri="{FF2B5EF4-FFF2-40B4-BE49-F238E27FC236}">
                <a16:creationId xmlns:a16="http://schemas.microsoft.com/office/drawing/2014/main" id="{76AAADEF-685C-1A49-90B6-A1C9039486A8}"/>
              </a:ext>
            </a:extLst>
          </p:cNvPr>
          <p:cNvSpPr>
            <a:spLocks noGrp="1"/>
          </p:cNvSpPr>
          <p:nvPr>
            <p:ph type="chart" sz="quarter" idx="26"/>
          </p:nvPr>
        </p:nvSpPr>
        <p:spPr>
          <a:xfrm>
            <a:off x="3511370" y="1609344"/>
            <a:ext cx="2625256" cy="2406909"/>
          </a:xfrm>
        </p:spPr>
        <p:txBody>
          <a:bodyPr/>
          <a:lstStyle/>
          <a:p>
            <a:endParaRPr lang="en-US"/>
          </a:p>
        </p:txBody>
      </p:sp>
      <p:sp>
        <p:nvSpPr>
          <p:cNvPr id="56" name="Chart Placeholder 39">
            <a:extLst>
              <a:ext uri="{FF2B5EF4-FFF2-40B4-BE49-F238E27FC236}">
                <a16:creationId xmlns:a16="http://schemas.microsoft.com/office/drawing/2014/main" id="{86D064D9-8D41-4E4B-A98D-E19109B08A4E}"/>
              </a:ext>
            </a:extLst>
          </p:cNvPr>
          <p:cNvSpPr>
            <a:spLocks noGrp="1"/>
          </p:cNvSpPr>
          <p:nvPr>
            <p:ph type="chart" sz="quarter" idx="28"/>
          </p:nvPr>
        </p:nvSpPr>
        <p:spPr>
          <a:xfrm>
            <a:off x="9197936" y="1609344"/>
            <a:ext cx="2625256" cy="2406909"/>
          </a:xfrm>
        </p:spPr>
        <p:txBody>
          <a:bodyPr/>
          <a:lstStyle/>
          <a:p>
            <a:endParaRPr lang="en-US"/>
          </a:p>
        </p:txBody>
      </p:sp>
      <p:sp>
        <p:nvSpPr>
          <p:cNvPr id="57" name="Chart Placeholder 39">
            <a:extLst>
              <a:ext uri="{FF2B5EF4-FFF2-40B4-BE49-F238E27FC236}">
                <a16:creationId xmlns:a16="http://schemas.microsoft.com/office/drawing/2014/main" id="{6ACD5DE6-FB20-694D-A132-4450B8519169}"/>
              </a:ext>
            </a:extLst>
          </p:cNvPr>
          <p:cNvSpPr>
            <a:spLocks noGrp="1"/>
          </p:cNvSpPr>
          <p:nvPr>
            <p:ph type="chart" sz="quarter" idx="29"/>
          </p:nvPr>
        </p:nvSpPr>
        <p:spPr>
          <a:xfrm>
            <a:off x="6347030" y="1609344"/>
            <a:ext cx="2625256" cy="2406909"/>
          </a:xfrm>
        </p:spPr>
        <p:txBody>
          <a:bodyPr/>
          <a:lstStyle/>
          <a:p>
            <a:endParaRPr lang="en-US"/>
          </a:p>
        </p:txBody>
      </p:sp>
      <p:sp>
        <p:nvSpPr>
          <p:cNvPr id="6" name="Slide Number Placeholder 5">
            <a:extLst>
              <a:ext uri="{FF2B5EF4-FFF2-40B4-BE49-F238E27FC236}">
                <a16:creationId xmlns:a16="http://schemas.microsoft.com/office/drawing/2014/main" id="{C928913D-505F-A143-B3D7-488C293423B3}"/>
              </a:ext>
            </a:extLst>
          </p:cNvPr>
          <p:cNvSpPr>
            <a:spLocks noGrp="1"/>
          </p:cNvSpPr>
          <p:nvPr>
            <p:ph type="sldNum" sz="quarter" idx="3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8615D6EA-5456-9F44-8B94-12C49A32C4DE}"/>
              </a:ext>
            </a:extLst>
          </p:cNvPr>
          <p:cNvSpPr>
            <a:spLocks noGrp="1"/>
          </p:cNvSpPr>
          <p:nvPr>
            <p:ph type="ftr" sz="quarter" idx="32"/>
          </p:nvPr>
        </p:nvSpPr>
        <p:spPr/>
        <p:txBody>
          <a:bodyPr/>
          <a:lstStyle/>
          <a:p>
            <a:r>
              <a:rPr lang="en-US"/>
              <a:t>Footer</a:t>
            </a:r>
          </a:p>
        </p:txBody>
      </p:sp>
      <p:grpSp>
        <p:nvGrpSpPr>
          <p:cNvPr id="13" name="Group 12">
            <a:extLst>
              <a:ext uri="{FF2B5EF4-FFF2-40B4-BE49-F238E27FC236}">
                <a16:creationId xmlns:a16="http://schemas.microsoft.com/office/drawing/2014/main" id="{C219768A-C624-8F42-9A32-C2EA394654CA}"/>
              </a:ext>
            </a:extLst>
          </p:cNvPr>
          <p:cNvGrpSpPr/>
          <p:nvPr userDrawn="1"/>
        </p:nvGrpSpPr>
        <p:grpSpPr>
          <a:xfrm>
            <a:off x="-1" y="-1"/>
            <a:ext cx="320041" cy="6858001"/>
            <a:chOff x="-1" y="-1"/>
            <a:chExt cx="320041" cy="6858001"/>
          </a:xfrm>
        </p:grpSpPr>
        <p:sp>
          <p:nvSpPr>
            <p:cNvPr id="14" name="Rectangle 13">
              <a:extLst>
                <a:ext uri="{FF2B5EF4-FFF2-40B4-BE49-F238E27FC236}">
                  <a16:creationId xmlns:a16="http://schemas.microsoft.com/office/drawing/2014/main" id="{CEC880C8-6BFD-4D41-A82D-3144923A32F8}"/>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F2047FD4-588D-8248-8029-2BEC78DC6E91}"/>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4F02D27C-70C3-C14B-B14A-F64371ABC25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7" name="Picture 16">
                <a:extLst>
                  <a:ext uri="{FF2B5EF4-FFF2-40B4-BE49-F238E27FC236}">
                    <a16:creationId xmlns:a16="http://schemas.microsoft.com/office/drawing/2014/main" id="{76DEA40C-1E89-F840-B8E7-BC169A034075}"/>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221178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22_MA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25BF680-827D-CC4A-8DCC-656EE086D26F}"/>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27">
            <a:extLst>
              <a:ext uri="{FF2B5EF4-FFF2-40B4-BE49-F238E27FC236}">
                <a16:creationId xmlns:a16="http://schemas.microsoft.com/office/drawing/2014/main" id="{F0B3B90F-385D-7B43-9181-60D83DE3F255}"/>
              </a:ext>
            </a:extLst>
          </p:cNvPr>
          <p:cNvSpPr>
            <a:spLocks noGrp="1"/>
          </p:cNvSpPr>
          <p:nvPr>
            <p:ph type="body" sz="quarter" idx="15"/>
          </p:nvPr>
        </p:nvSpPr>
        <p:spPr>
          <a:xfrm>
            <a:off x="685800" y="1463040"/>
            <a:ext cx="2962679" cy="4572000"/>
          </a:xfrm>
        </p:spPr>
        <p:txBody>
          <a:bodyPr anchor="ctr"/>
          <a:lstStyle>
            <a:lvl1pPr>
              <a:defRPr>
                <a:solidFill>
                  <a:schemeClr val="tx1"/>
                </a:solidFill>
                <a:latin typeface="+mn-lt"/>
              </a:defRPr>
            </a:lvl1pPr>
            <a:lvl2pPr marL="0" indent="0">
              <a:buNone/>
              <a:defRPr sz="1600"/>
            </a:lvl2pPr>
            <a:lvl3pPr>
              <a:defRPr/>
            </a:lvl3pPr>
            <a:lvl4pPr>
              <a:defRPr/>
            </a:lvl4pPr>
            <a:lvl5pPr>
              <a:defRPr/>
            </a:lvl5pPr>
          </a:lstStyle>
          <a:p>
            <a:pPr lvl="0"/>
            <a:r>
              <a:rPr lang="en-US"/>
              <a:t>Edit Master text styles</a:t>
            </a:r>
          </a:p>
          <a:p>
            <a:pPr lvl="1"/>
            <a:r>
              <a:rPr lang="en-US"/>
              <a:t>Second level</a:t>
            </a:r>
          </a:p>
        </p:txBody>
      </p:sp>
      <p:sp>
        <p:nvSpPr>
          <p:cNvPr id="11" name="Content Placeholder 10">
            <a:extLst>
              <a:ext uri="{FF2B5EF4-FFF2-40B4-BE49-F238E27FC236}">
                <a16:creationId xmlns:a16="http://schemas.microsoft.com/office/drawing/2014/main" id="{B0AE480B-8030-514C-9530-B6C2137A0507}"/>
              </a:ext>
            </a:extLst>
          </p:cNvPr>
          <p:cNvSpPr>
            <a:spLocks noGrp="1"/>
          </p:cNvSpPr>
          <p:nvPr>
            <p:ph sz="quarter" idx="16"/>
          </p:nvPr>
        </p:nvSpPr>
        <p:spPr>
          <a:xfrm>
            <a:off x="3848124" y="1463040"/>
            <a:ext cx="7975068" cy="457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8770A29C-3289-1645-919C-16BC47E2F231}"/>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94325853-A8C4-9847-9349-17D7B176548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8C4D0DB-B120-2C47-8644-CCDD21812EF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3C478041-FAE9-D44F-B2F4-9477C241D433}"/>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752A6A02-C395-3B40-9837-133C499CCDF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982A16DD-5886-564A-ACC0-C6C27DDF81AF}"/>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794727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22_1_TITLE - WHITE">
    <p:bg>
      <p:bgPr>
        <a:solidFill>
          <a:schemeClr val="accent1"/>
        </a:solidFill>
        <a:effectLst/>
      </p:bgPr>
    </p:bg>
    <p:spTree>
      <p:nvGrpSpPr>
        <p:cNvPr id="1" name=""/>
        <p:cNvGrpSpPr/>
        <p:nvPr/>
      </p:nvGrpSpPr>
      <p:grpSpPr>
        <a:xfrm>
          <a:off x="0" y="0"/>
          <a:ext cx="0" cy="0"/>
          <a:chOff x="0" y="0"/>
          <a:chExt cx="0" cy="0"/>
        </a:xfrm>
      </p:grpSpPr>
      <p:sp>
        <p:nvSpPr>
          <p:cNvPr id="7" name="Title Placeholder 4">
            <a:extLst>
              <a:ext uri="{FF2B5EF4-FFF2-40B4-BE49-F238E27FC236}">
                <a16:creationId xmlns:a16="http://schemas.microsoft.com/office/drawing/2014/main" id="{D8BAEDCB-C2D7-F94C-A594-EB15F6631598}"/>
              </a:ext>
            </a:extLst>
          </p:cNvPr>
          <p:cNvSpPr>
            <a:spLocks noGrp="1"/>
          </p:cNvSpPr>
          <p:nvPr>
            <p:ph type="body" sz="quarter" idx="14"/>
          </p:nvPr>
        </p:nvSpPr>
        <p:spPr>
          <a:xfrm>
            <a:off x="914400" y="914400"/>
            <a:ext cx="5504688" cy="5029200"/>
          </a:xfrm>
          <a:prstGeom prst="rect">
            <a:avLst/>
          </a:prstGeom>
        </p:spPr>
        <p:txBody>
          <a:bodyPr lIns="0" tIns="0" rIns="0" bIns="0" anchor="ctr"/>
          <a:lstStyle>
            <a:lvl1pPr marL="0" indent="0">
              <a:buNone/>
              <a:defRPr sz="6000">
                <a:solidFill>
                  <a:schemeClr val="bg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r>
              <a:rPr lang="en-US"/>
              <a:t>Click icon to add picture</a:t>
            </a:r>
          </a:p>
        </p:txBody>
      </p:sp>
      <p:pic>
        <p:nvPicPr>
          <p:cNvPr id="5" name="Picture 4" title="Humana Logo">
            <a:extLst>
              <a:ext uri="{FF2B5EF4-FFF2-40B4-BE49-F238E27FC236}">
                <a16:creationId xmlns:a16="http://schemas.microsoft.com/office/drawing/2014/main" id="{A5474D75-8369-D34D-B5BF-4810462D727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14400" y="5962989"/>
            <a:ext cx="1446306" cy="281021"/>
          </a:xfrm>
          <a:prstGeom prst="rect">
            <a:avLst/>
          </a:prstGeom>
        </p:spPr>
      </p:pic>
      <p:pic>
        <p:nvPicPr>
          <p:cNvPr id="6" name="Graphic 5">
            <a:extLst>
              <a:ext uri="{FF2B5EF4-FFF2-40B4-BE49-F238E27FC236}">
                <a16:creationId xmlns:a16="http://schemas.microsoft.com/office/drawing/2014/main" id="{FB6042AC-1397-3C48-B50F-13A13FCE12F4}"/>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35535" y="5672664"/>
            <a:ext cx="1945619" cy="843883"/>
          </a:xfrm>
          <a:prstGeom prst="rect">
            <a:avLst/>
          </a:prstGeom>
        </p:spPr>
      </p:pic>
    </p:spTree>
    <p:extLst>
      <p:ext uri="{BB962C8B-B14F-4D97-AF65-F5344CB8AC3E}">
        <p14:creationId xmlns:p14="http://schemas.microsoft.com/office/powerpoint/2010/main" val="6785994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022_DATA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89568-B2FC-C84F-AF54-D03C6B63845B}"/>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23DDDB6-0133-7948-AD26-B6472C29D4CE}"/>
              </a:ext>
            </a:extLst>
          </p:cNvPr>
          <p:cNvSpPr>
            <a:spLocks noGrp="1"/>
          </p:cNvSpPr>
          <p:nvPr>
            <p:ph type="sldNum" sz="quarter" idx="1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6" name="Table Placeholder 5">
            <a:extLst>
              <a:ext uri="{FF2B5EF4-FFF2-40B4-BE49-F238E27FC236}">
                <a16:creationId xmlns:a16="http://schemas.microsoft.com/office/drawing/2014/main" id="{34F3D7FE-A33C-464D-9539-BC252464839C}"/>
              </a:ext>
            </a:extLst>
          </p:cNvPr>
          <p:cNvSpPr>
            <a:spLocks noGrp="1"/>
          </p:cNvSpPr>
          <p:nvPr>
            <p:ph type="tbl" sz="quarter" idx="12"/>
          </p:nvPr>
        </p:nvSpPr>
        <p:spPr>
          <a:xfrm>
            <a:off x="685800" y="1463040"/>
            <a:ext cx="11137392" cy="4572000"/>
          </a:xfrm>
        </p:spPr>
        <p:txBody>
          <a:bodyPr/>
          <a:lstStyle/>
          <a:p>
            <a:endParaRPr lang="en-US"/>
          </a:p>
        </p:txBody>
      </p:sp>
      <p:sp>
        <p:nvSpPr>
          <p:cNvPr id="5" name="Footer Placeholder 4">
            <a:extLst>
              <a:ext uri="{FF2B5EF4-FFF2-40B4-BE49-F238E27FC236}">
                <a16:creationId xmlns:a16="http://schemas.microsoft.com/office/drawing/2014/main" id="{08F94F34-B420-7B49-9959-5A07B2ECE2BB}"/>
              </a:ext>
            </a:extLst>
          </p:cNvPr>
          <p:cNvSpPr>
            <a:spLocks noGrp="1"/>
          </p:cNvSpPr>
          <p:nvPr>
            <p:ph type="ftr" sz="quarter" idx="13"/>
          </p:nvPr>
        </p:nvSpPr>
        <p:spPr/>
        <p:txBody>
          <a:bodyPr/>
          <a:lstStyle/>
          <a:p>
            <a:r>
              <a:rPr lang="en-US"/>
              <a:t>Footer</a:t>
            </a:r>
          </a:p>
        </p:txBody>
      </p:sp>
      <p:grpSp>
        <p:nvGrpSpPr>
          <p:cNvPr id="7" name="Group 6">
            <a:extLst>
              <a:ext uri="{FF2B5EF4-FFF2-40B4-BE49-F238E27FC236}">
                <a16:creationId xmlns:a16="http://schemas.microsoft.com/office/drawing/2014/main" id="{F8B767EA-4ADC-454D-B0DF-ED67247968BD}"/>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2ABD216A-920F-C442-BA02-6FA20F1B46C0}"/>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A2FCBC6B-8908-7544-8CDD-4F77B3DE0378}"/>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3BD0D854-C13B-D64E-B472-5EAB63A2EAB3}"/>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BD73E3C8-5CDF-D248-9D31-D161167D1553}"/>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0255278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022_FULL BACKGROUND IMAGE">
    <p:spTree>
      <p:nvGrpSpPr>
        <p:cNvPr id="1" name=""/>
        <p:cNvGrpSpPr/>
        <p:nvPr/>
      </p:nvGrpSpPr>
      <p:grpSpPr>
        <a:xfrm>
          <a:off x="0" y="0"/>
          <a:ext cx="0" cy="0"/>
          <a:chOff x="0" y="0"/>
          <a:chExt cx="0" cy="0"/>
        </a:xfrm>
      </p:grpSpPr>
      <p:sp>
        <p:nvSpPr>
          <p:cNvPr id="2" name="Picture Placeholder 2"/>
          <p:cNvSpPr>
            <a:spLocks noGrp="1"/>
          </p:cNvSpPr>
          <p:nvPr>
            <p:ph type="pic" sz="quarter" idx="12"/>
          </p:nvPr>
        </p:nvSpPr>
        <p:spPr>
          <a:xfrm>
            <a:off x="0" y="0"/>
            <a:ext cx="12192000" cy="6858000"/>
          </a:xfrm>
          <a:prstGeom prst="rect">
            <a:avLst/>
          </a:prstGeom>
          <a:solidFill>
            <a:schemeClr val="bg1"/>
          </a:solidFill>
        </p:spPr>
        <p:txBody>
          <a:bodyPr/>
          <a:lstStyle/>
          <a:p>
            <a:endParaRPr lang="uk-UA"/>
          </a:p>
        </p:txBody>
      </p:sp>
    </p:spTree>
    <p:extLst>
      <p:ext uri="{BB962C8B-B14F-4D97-AF65-F5344CB8AC3E}">
        <p14:creationId xmlns:p14="http://schemas.microsoft.com/office/powerpoint/2010/main" val="11502566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22_IMAGE + TEXT BLOCK (V3)">
    <p:spTree>
      <p:nvGrpSpPr>
        <p:cNvPr id="1" name=""/>
        <p:cNvGrpSpPr/>
        <p:nvPr/>
      </p:nvGrpSpPr>
      <p:grpSpPr>
        <a:xfrm>
          <a:off x="0" y="0"/>
          <a:ext cx="0" cy="0"/>
          <a:chOff x="0" y="0"/>
          <a:chExt cx="0" cy="0"/>
        </a:xfrm>
      </p:grpSpPr>
      <p:sp>
        <p:nvSpPr>
          <p:cNvPr id="5" name="Title 7"/>
          <p:cNvSpPr>
            <a:spLocks noGrp="1"/>
          </p:cNvSpPr>
          <p:nvPr>
            <p:ph type="title"/>
          </p:nvPr>
        </p:nvSpPr>
        <p:spPr>
          <a:xfrm>
            <a:off x="6650982" y="365760"/>
            <a:ext cx="5169162"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Slide Number Placeholder 5">
            <a:extLst>
              <a:ext uri="{FF2B5EF4-FFF2-40B4-BE49-F238E27FC236}">
                <a16:creationId xmlns:a16="http://schemas.microsoft.com/office/drawing/2014/main" id="{7C5F4DA9-99C3-DA40-AEC7-6C07E358490B}"/>
              </a:ext>
            </a:extLst>
          </p:cNvPr>
          <p:cNvSpPr>
            <a:spLocks noGrp="1"/>
          </p:cNvSpPr>
          <p:nvPr>
            <p:ph type="sldNum" sz="quarter" idx="14"/>
          </p:nvPr>
        </p:nvSpPr>
        <p:spPr>
          <a:xfrm>
            <a:off x="11213592" y="6248400"/>
            <a:ext cx="609600" cy="304800"/>
          </a:xfrm>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D95E7BD6-CFDA-F340-991C-181929B8D918}"/>
              </a:ext>
            </a:extLst>
          </p:cNvPr>
          <p:cNvSpPr>
            <a:spLocks noGrp="1"/>
          </p:cNvSpPr>
          <p:nvPr>
            <p:ph type="body" sz="quarter" idx="17"/>
          </p:nvPr>
        </p:nvSpPr>
        <p:spPr>
          <a:xfrm>
            <a:off x="6650982" y="1463040"/>
            <a:ext cx="5172210"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a:defRPr sz="1300"/>
            </a:lvl4pPr>
            <a:lvl5pPr marL="731557">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sz="quarter" idx="12"/>
          </p:nvPr>
        </p:nvSpPr>
        <p:spPr>
          <a:xfrm>
            <a:off x="0" y="0"/>
            <a:ext cx="6096000" cy="6858000"/>
          </a:xfrm>
          <a:prstGeom prst="rect">
            <a:avLst/>
          </a:prstGeom>
          <a:solidFill>
            <a:schemeClr val="bg1"/>
          </a:solidFill>
        </p:spPr>
        <p:txBody>
          <a:bodyPr/>
          <a:lstStyle/>
          <a:p>
            <a:endParaRPr lang="uk-UA"/>
          </a:p>
        </p:txBody>
      </p:sp>
      <p:sp>
        <p:nvSpPr>
          <p:cNvPr id="2" name="Footer Placeholder 1">
            <a:extLst>
              <a:ext uri="{FF2B5EF4-FFF2-40B4-BE49-F238E27FC236}">
                <a16:creationId xmlns:a16="http://schemas.microsoft.com/office/drawing/2014/main" id="{BC6F2234-C703-BF49-AB51-2BA1A39E4FA4}"/>
              </a:ext>
            </a:extLst>
          </p:cNvPr>
          <p:cNvSpPr>
            <a:spLocks noGrp="1"/>
          </p:cNvSpPr>
          <p:nvPr>
            <p:ph type="ftr" sz="quarter" idx="18"/>
          </p:nvPr>
        </p:nvSpPr>
        <p:spPr>
          <a:xfrm>
            <a:off x="6650982" y="6248400"/>
            <a:ext cx="4562610" cy="304800"/>
          </a:xfrm>
        </p:spPr>
        <p:txBody>
          <a:bodyPr/>
          <a:lstStyle/>
          <a:p>
            <a:r>
              <a:rPr lang="en-US"/>
              <a:t>Footer</a:t>
            </a:r>
          </a:p>
        </p:txBody>
      </p:sp>
    </p:spTree>
    <p:extLst>
      <p:ext uri="{BB962C8B-B14F-4D97-AF65-F5344CB8AC3E}">
        <p14:creationId xmlns:p14="http://schemas.microsoft.com/office/powerpoint/2010/main" val="12308643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22_IMAGE + TEXT BLOCK (V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096000" y="0"/>
            <a:ext cx="6096000" cy="6858000"/>
          </a:xfrm>
          <a:prstGeom prst="rect">
            <a:avLst/>
          </a:prstGeom>
          <a:solidFill>
            <a:schemeClr val="bg1"/>
          </a:solidFill>
        </p:spPr>
        <p:txBody>
          <a:bodyPr/>
          <a:lstStyle/>
          <a:p>
            <a:endParaRPr lang="uk-UA"/>
          </a:p>
        </p:txBody>
      </p:sp>
      <p:sp>
        <p:nvSpPr>
          <p:cNvPr id="7" name="Title 7">
            <a:extLst>
              <a:ext uri="{FF2B5EF4-FFF2-40B4-BE49-F238E27FC236}">
                <a16:creationId xmlns:a16="http://schemas.microsoft.com/office/drawing/2014/main" id="{2AC8BC53-D372-9340-AD3B-26E013270DE1}"/>
              </a:ext>
            </a:extLst>
          </p:cNvPr>
          <p:cNvSpPr>
            <a:spLocks noGrp="1"/>
          </p:cNvSpPr>
          <p:nvPr>
            <p:ph type="title"/>
          </p:nvPr>
        </p:nvSpPr>
        <p:spPr>
          <a:xfrm>
            <a:off x="685800" y="365760"/>
            <a:ext cx="4867656" cy="603504"/>
          </a:xfrm>
          <a:prstGeom prst="rect">
            <a:avLst/>
          </a:prstGeom>
          <a:noFill/>
        </p:spPr>
        <p:txBody>
          <a:bodyPr wrap="square" rtlCol="0">
            <a:noAutofit/>
          </a:bodyPr>
          <a:lstStyle>
            <a:lvl1pPr>
              <a:defRPr lang="uk-UA" sz="3000" b="0">
                <a:solidFill>
                  <a:schemeClr val="accent2"/>
                </a:solidFill>
                <a:latin typeface="+mj-lt"/>
                <a:ea typeface="Roboto Condensed" panose="02000000000000000000" pitchFamily="2" charset="0"/>
                <a:cs typeface="+mn-cs"/>
              </a:defRPr>
            </a:lvl1pPr>
          </a:lstStyle>
          <a:p>
            <a:pPr marL="0" lvl="0"/>
            <a:r>
              <a:rPr lang="en-US"/>
              <a:t>Click to edit Master title style</a:t>
            </a:r>
            <a:endParaRPr lang="uk-UA"/>
          </a:p>
        </p:txBody>
      </p:sp>
      <p:sp>
        <p:nvSpPr>
          <p:cNvPr id="6" name="Text Placeholder 9">
            <a:extLst>
              <a:ext uri="{FF2B5EF4-FFF2-40B4-BE49-F238E27FC236}">
                <a16:creationId xmlns:a16="http://schemas.microsoft.com/office/drawing/2014/main" id="{99CD03F7-4CD1-534A-83B5-50A176E7E68A}"/>
              </a:ext>
            </a:extLst>
          </p:cNvPr>
          <p:cNvSpPr>
            <a:spLocks noGrp="1"/>
          </p:cNvSpPr>
          <p:nvPr>
            <p:ph type="body" sz="quarter" idx="16"/>
          </p:nvPr>
        </p:nvSpPr>
        <p:spPr>
          <a:xfrm>
            <a:off x="685800" y="1463040"/>
            <a:ext cx="4867656" cy="4572000"/>
          </a:xfrm>
        </p:spPr>
        <p:txBody>
          <a:bodyPr/>
          <a:lstStyle>
            <a:lvl1pPr>
              <a:defRPr sz="2400">
                <a:solidFill>
                  <a:schemeClr val="tx1"/>
                </a:solidFill>
                <a:latin typeface="+mn-lt"/>
              </a:defRPr>
            </a:lvl1pPr>
            <a:lvl2pPr marL="182889" indent="-182889">
              <a:buFont typeface="Arial" panose="020B0604020202020204" pitchFamily="34" charset="0"/>
              <a:buChar char="•"/>
              <a:defRPr sz="1900"/>
            </a:lvl2pPr>
            <a:lvl3pPr marL="365778">
              <a:defRPr sz="1600"/>
            </a:lvl3pPr>
            <a:lvl4pPr marL="548667" indent="-182889">
              <a:defRPr sz="1300"/>
            </a:lvl4pPr>
            <a:lvl5pPr marL="731557">
              <a:defRPr sz="13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0"/>
            <a:endParaRPr lang="en-US"/>
          </a:p>
        </p:txBody>
      </p:sp>
      <p:sp>
        <p:nvSpPr>
          <p:cNvPr id="8" name="Slide Number Placeholder 5">
            <a:extLst>
              <a:ext uri="{FF2B5EF4-FFF2-40B4-BE49-F238E27FC236}">
                <a16:creationId xmlns:a16="http://schemas.microsoft.com/office/drawing/2014/main" id="{726BEF3D-754B-344D-9517-CB9D1A948101}"/>
              </a:ext>
            </a:extLst>
          </p:cNvPr>
          <p:cNvSpPr>
            <a:spLocks noGrp="1"/>
          </p:cNvSpPr>
          <p:nvPr>
            <p:ph type="sldNum" sz="quarter" idx="14"/>
          </p:nvPr>
        </p:nvSpPr>
        <p:spPr>
          <a:xfrm>
            <a:off x="682752" y="6248400"/>
            <a:ext cx="609600" cy="304800"/>
          </a:xfrm>
        </p:spPr>
        <p:txBody>
          <a:bodyPr/>
          <a:lstStyle>
            <a:lvl1pPr algn="l">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52758B8D-0D12-1B48-9000-DA70A53612F5}"/>
              </a:ext>
            </a:extLst>
          </p:cNvPr>
          <p:cNvSpPr>
            <a:spLocks noGrp="1"/>
          </p:cNvSpPr>
          <p:nvPr>
            <p:ph type="ftr" sz="quarter" idx="17"/>
          </p:nvPr>
        </p:nvSpPr>
        <p:spPr>
          <a:xfrm>
            <a:off x="1292352" y="6248400"/>
            <a:ext cx="4261104" cy="304800"/>
          </a:xfrm>
        </p:spPr>
        <p:txBody>
          <a:bodyPr/>
          <a:lstStyle/>
          <a:p>
            <a:r>
              <a:rPr lang="en-US"/>
              <a:t>Footer</a:t>
            </a:r>
          </a:p>
        </p:txBody>
      </p:sp>
      <p:grpSp>
        <p:nvGrpSpPr>
          <p:cNvPr id="9" name="Group 8">
            <a:extLst>
              <a:ext uri="{FF2B5EF4-FFF2-40B4-BE49-F238E27FC236}">
                <a16:creationId xmlns:a16="http://schemas.microsoft.com/office/drawing/2014/main" id="{73DDC825-53F0-7644-AB86-F2C0DA3244B5}"/>
              </a:ext>
            </a:extLst>
          </p:cNvPr>
          <p:cNvGrpSpPr/>
          <p:nvPr userDrawn="1"/>
        </p:nvGrpSpPr>
        <p:grpSpPr>
          <a:xfrm>
            <a:off x="-1" y="-1"/>
            <a:ext cx="320041" cy="6858001"/>
            <a:chOff x="-1" y="-1"/>
            <a:chExt cx="320041" cy="6858001"/>
          </a:xfrm>
        </p:grpSpPr>
        <p:sp>
          <p:nvSpPr>
            <p:cNvPr id="10" name="Rectangle 9">
              <a:extLst>
                <a:ext uri="{FF2B5EF4-FFF2-40B4-BE49-F238E27FC236}">
                  <a16:creationId xmlns:a16="http://schemas.microsoft.com/office/drawing/2014/main" id="{B0993B8B-1133-AB4F-94A2-C7EC46F34EAA}"/>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98C02C-C075-5F45-9509-05F899C5F200}"/>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E7C5AF3B-AE60-8047-9E2A-B5E2765360A4}"/>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ACD768B7-0647-C247-9C45-BE70B414FA1A}"/>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099051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022_IMAGE + TEXT BLOCK">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685800" y="1463040"/>
            <a:ext cx="5385816" cy="4572000"/>
          </a:xfrm>
          <a:prstGeom prst="rect">
            <a:avLst/>
          </a:prstGeom>
          <a:solidFill>
            <a:schemeClr val="bg1"/>
          </a:solidFill>
        </p:spPr>
        <p:txBody>
          <a:bodyPr/>
          <a:lstStyle/>
          <a:p>
            <a:endParaRPr lang="uk-UA"/>
          </a:p>
        </p:txBody>
      </p:sp>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9">
            <a:extLst>
              <a:ext uri="{FF2B5EF4-FFF2-40B4-BE49-F238E27FC236}">
                <a16:creationId xmlns:a16="http://schemas.microsoft.com/office/drawing/2014/main" id="{E0D427AA-A04C-0E4D-B280-C0A833942F97}"/>
              </a:ext>
            </a:extLst>
          </p:cNvPr>
          <p:cNvSpPr>
            <a:spLocks noGrp="1"/>
          </p:cNvSpPr>
          <p:nvPr>
            <p:ph type="body" sz="quarter" idx="17"/>
          </p:nvPr>
        </p:nvSpPr>
        <p:spPr>
          <a:xfrm>
            <a:off x="6437376" y="1463040"/>
            <a:ext cx="5385816"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C977738-D3E9-0E41-A51A-FBDB81C20B0A}"/>
              </a:ext>
            </a:extLst>
          </p:cNvPr>
          <p:cNvSpPr>
            <a:spLocks noGrp="1"/>
          </p:cNvSpPr>
          <p:nvPr>
            <p:ph type="ftr" sz="quarter" idx="18"/>
          </p:nvPr>
        </p:nvSpPr>
        <p:spPr/>
        <p:txBody>
          <a:bodyPr/>
          <a:lstStyle/>
          <a:p>
            <a:r>
              <a:rPr lang="en-US"/>
              <a:t>Footer</a:t>
            </a:r>
          </a:p>
        </p:txBody>
      </p:sp>
      <p:grpSp>
        <p:nvGrpSpPr>
          <p:cNvPr id="9" name="Group 8">
            <a:extLst>
              <a:ext uri="{FF2B5EF4-FFF2-40B4-BE49-F238E27FC236}">
                <a16:creationId xmlns:a16="http://schemas.microsoft.com/office/drawing/2014/main" id="{1B2D639D-ABA9-634D-8032-8861FAA0D01E}"/>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E4C29358-90B8-1A4B-A932-A93FE6CF1A87}"/>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BA4B7647-5A74-F04C-A26F-FBC3B8F5C5CB}"/>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3F3C89E4-0A18-364A-8038-67BE3CE872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Graphic 12">
                <a:extLst>
                  <a:ext uri="{FF2B5EF4-FFF2-40B4-BE49-F238E27FC236}">
                    <a16:creationId xmlns:a16="http://schemas.microsoft.com/office/drawing/2014/main" id="{BE1B76ED-4488-3542-B653-363FE2D5A981}"/>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9656239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022_IMAGE + TEXT BLOCK (V2)">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499347-2961-B042-8DFB-9FBFDED1DA7E}"/>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83E2D4EB-10DF-CC4E-8A61-AE5076FC1108}"/>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Picture Placeholder 2">
            <a:extLst>
              <a:ext uri="{FF2B5EF4-FFF2-40B4-BE49-F238E27FC236}">
                <a16:creationId xmlns:a16="http://schemas.microsoft.com/office/drawing/2014/main" id="{6FE2167D-CF80-2046-88F0-219004E18291}"/>
              </a:ext>
            </a:extLst>
          </p:cNvPr>
          <p:cNvSpPr>
            <a:spLocks noGrp="1"/>
          </p:cNvSpPr>
          <p:nvPr>
            <p:ph type="pic" sz="quarter" idx="11"/>
          </p:nvPr>
        </p:nvSpPr>
        <p:spPr>
          <a:xfrm>
            <a:off x="6437376" y="1463040"/>
            <a:ext cx="5385816" cy="4572000"/>
          </a:xfrm>
          <a:prstGeom prst="rect">
            <a:avLst/>
          </a:prstGeom>
          <a:solidFill>
            <a:schemeClr val="bg1"/>
          </a:solidFill>
        </p:spPr>
        <p:txBody>
          <a:bodyPr/>
          <a:lstStyle/>
          <a:p>
            <a:endParaRPr lang="uk-UA"/>
          </a:p>
        </p:txBody>
      </p:sp>
      <p:sp>
        <p:nvSpPr>
          <p:cNvPr id="9" name="Text Placeholder 9">
            <a:extLst>
              <a:ext uri="{FF2B5EF4-FFF2-40B4-BE49-F238E27FC236}">
                <a16:creationId xmlns:a16="http://schemas.microsoft.com/office/drawing/2014/main" id="{0374D6B0-3683-0F43-BCBE-FA68AC462773}"/>
              </a:ext>
            </a:extLst>
          </p:cNvPr>
          <p:cNvSpPr>
            <a:spLocks noGrp="1"/>
          </p:cNvSpPr>
          <p:nvPr>
            <p:ph type="body" sz="quarter" idx="16"/>
          </p:nvPr>
        </p:nvSpPr>
        <p:spPr>
          <a:xfrm>
            <a:off x="685798" y="1463040"/>
            <a:ext cx="5385817"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25B0DE0-530E-7046-A06F-F54E1163CD51}"/>
              </a:ext>
            </a:extLst>
          </p:cNvPr>
          <p:cNvSpPr>
            <a:spLocks noGrp="1"/>
          </p:cNvSpPr>
          <p:nvPr>
            <p:ph type="ftr" sz="quarter" idx="17"/>
          </p:nvPr>
        </p:nvSpPr>
        <p:spPr/>
        <p:txBody>
          <a:bodyPr/>
          <a:lstStyle/>
          <a:p>
            <a:r>
              <a:rPr lang="en-US"/>
              <a:t>Footer</a:t>
            </a:r>
          </a:p>
        </p:txBody>
      </p:sp>
      <p:grpSp>
        <p:nvGrpSpPr>
          <p:cNvPr id="10" name="Group 9">
            <a:extLst>
              <a:ext uri="{FF2B5EF4-FFF2-40B4-BE49-F238E27FC236}">
                <a16:creationId xmlns:a16="http://schemas.microsoft.com/office/drawing/2014/main" id="{8CDA06DD-E7B4-DA45-9A28-2B1190AFFE60}"/>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000125D5-53A3-E648-9655-CFD71F78C034}"/>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2" name="Group 11">
              <a:extLst>
                <a:ext uri="{FF2B5EF4-FFF2-40B4-BE49-F238E27FC236}">
                  <a16:creationId xmlns:a16="http://schemas.microsoft.com/office/drawing/2014/main" id="{536692E4-5ACC-BF48-81E3-E29D56890D76}"/>
                </a:ext>
              </a:extLst>
            </p:cNvPr>
            <p:cNvGrpSpPr/>
            <p:nvPr userDrawn="1"/>
          </p:nvGrpSpPr>
          <p:grpSpPr>
            <a:xfrm>
              <a:off x="-1" y="0"/>
              <a:ext cx="320041" cy="6858000"/>
              <a:chOff x="-1" y="0"/>
              <a:chExt cx="320041" cy="6858000"/>
            </a:xfrm>
          </p:grpSpPr>
          <p:sp>
            <p:nvSpPr>
              <p:cNvPr id="13" name="Rectangle 12">
                <a:extLst>
                  <a:ext uri="{FF2B5EF4-FFF2-40B4-BE49-F238E27FC236}">
                    <a16:creationId xmlns:a16="http://schemas.microsoft.com/office/drawing/2014/main" id="{C390045D-09E5-9D4C-9903-D2BB2154A68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4" name="Picture 13">
                <a:extLst>
                  <a:ext uri="{FF2B5EF4-FFF2-40B4-BE49-F238E27FC236}">
                    <a16:creationId xmlns:a16="http://schemas.microsoft.com/office/drawing/2014/main" id="{7F801E3D-DDF6-0B4A-B050-9732901C9221}"/>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21868299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22_IMAGES - 2">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798" y="1463040"/>
            <a:ext cx="5385817" cy="4572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BE530C92-F786-7740-8D4F-856680EDC89F}"/>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10EA65EE-8CDD-0246-8073-746AD7789607}"/>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Picture Placeholder 2">
            <a:extLst>
              <a:ext uri="{FF2B5EF4-FFF2-40B4-BE49-F238E27FC236}">
                <a16:creationId xmlns:a16="http://schemas.microsoft.com/office/drawing/2014/main" id="{C12A3D21-3D55-3943-87CD-C5F4444ECAF1}"/>
              </a:ext>
            </a:extLst>
          </p:cNvPr>
          <p:cNvSpPr>
            <a:spLocks noGrp="1"/>
          </p:cNvSpPr>
          <p:nvPr>
            <p:ph type="pic" sz="quarter" idx="16"/>
          </p:nvPr>
        </p:nvSpPr>
        <p:spPr>
          <a:xfrm>
            <a:off x="6437376" y="1463040"/>
            <a:ext cx="5385816" cy="4572000"/>
          </a:xfrm>
          <a:prstGeom prst="rect">
            <a:avLst/>
          </a:prstGeom>
          <a:solidFill>
            <a:schemeClr val="bg1"/>
          </a:solidFill>
          <a:effectLst/>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C4B4F8AC-E355-3D43-B7E8-4007873DE798}"/>
              </a:ext>
            </a:extLst>
          </p:cNvPr>
          <p:cNvSpPr>
            <a:spLocks noGrp="1"/>
          </p:cNvSpPr>
          <p:nvPr>
            <p:ph type="ftr" sz="quarter" idx="17"/>
          </p:nvPr>
        </p:nvSpPr>
        <p:spPr/>
        <p:txBody>
          <a:bodyPr/>
          <a:lstStyle/>
          <a:p>
            <a:r>
              <a:rPr lang="en-US"/>
              <a:t>Footer</a:t>
            </a:r>
          </a:p>
        </p:txBody>
      </p:sp>
      <p:grpSp>
        <p:nvGrpSpPr>
          <p:cNvPr id="7" name="Group 6">
            <a:extLst>
              <a:ext uri="{FF2B5EF4-FFF2-40B4-BE49-F238E27FC236}">
                <a16:creationId xmlns:a16="http://schemas.microsoft.com/office/drawing/2014/main" id="{09BF07FA-7CAA-5042-9FEA-D7597A875704}"/>
              </a:ext>
            </a:extLst>
          </p:cNvPr>
          <p:cNvGrpSpPr/>
          <p:nvPr userDrawn="1"/>
        </p:nvGrpSpPr>
        <p:grpSpPr>
          <a:xfrm>
            <a:off x="-1" y="-1"/>
            <a:ext cx="320041" cy="6858001"/>
            <a:chOff x="-1" y="-1"/>
            <a:chExt cx="320041" cy="6858001"/>
          </a:xfrm>
        </p:grpSpPr>
        <p:sp>
          <p:nvSpPr>
            <p:cNvPr id="8" name="Rectangle 7">
              <a:extLst>
                <a:ext uri="{FF2B5EF4-FFF2-40B4-BE49-F238E27FC236}">
                  <a16:creationId xmlns:a16="http://schemas.microsoft.com/office/drawing/2014/main" id="{3101D14D-F4C4-0248-883C-2763F231F86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1" name="Group 10">
              <a:extLst>
                <a:ext uri="{FF2B5EF4-FFF2-40B4-BE49-F238E27FC236}">
                  <a16:creationId xmlns:a16="http://schemas.microsoft.com/office/drawing/2014/main" id="{32BF02E8-C1ED-844F-9C0F-FAA56587999F}"/>
                </a:ext>
              </a:extLst>
            </p:cNvPr>
            <p:cNvGrpSpPr/>
            <p:nvPr userDrawn="1"/>
          </p:nvGrpSpPr>
          <p:grpSpPr>
            <a:xfrm>
              <a:off x="-1" y="-1"/>
              <a:ext cx="320041" cy="6858001"/>
              <a:chOff x="-1" y="-1"/>
              <a:chExt cx="320041" cy="6858001"/>
            </a:xfrm>
          </p:grpSpPr>
          <p:sp>
            <p:nvSpPr>
              <p:cNvPr id="12" name="Rectangle 11">
                <a:extLst>
                  <a:ext uri="{FF2B5EF4-FFF2-40B4-BE49-F238E27FC236}">
                    <a16:creationId xmlns:a16="http://schemas.microsoft.com/office/drawing/2014/main" id="{016F511F-F84A-FB4A-88E4-CB3A3398D36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3" name="Picture 12">
                <a:extLst>
                  <a:ext uri="{FF2B5EF4-FFF2-40B4-BE49-F238E27FC236}">
                    <a16:creationId xmlns:a16="http://schemas.microsoft.com/office/drawing/2014/main" id="{E3A20A91-97CB-ED49-A451-2FE93FEB9B59}"/>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74735438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22_IMAGES + TEXT BOXES - 3">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464658" cy="1828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170C8558-0CAA-C941-8090-7BCA56E6B53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2F99B54-C99E-FF43-ACA5-AED32EF9EEE7}"/>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Picture Placeholder 2">
            <a:extLst>
              <a:ext uri="{FF2B5EF4-FFF2-40B4-BE49-F238E27FC236}">
                <a16:creationId xmlns:a16="http://schemas.microsoft.com/office/drawing/2014/main" id="{C8BDBE08-B2D8-A149-AB49-A36081BB1FE6}"/>
              </a:ext>
            </a:extLst>
          </p:cNvPr>
          <p:cNvSpPr>
            <a:spLocks noGrp="1"/>
          </p:cNvSpPr>
          <p:nvPr>
            <p:ph type="pic" sz="quarter" idx="17"/>
          </p:nvPr>
        </p:nvSpPr>
        <p:spPr>
          <a:xfrm>
            <a:off x="8358534" y="1463040"/>
            <a:ext cx="3464658" cy="1828800"/>
          </a:xfrm>
          <a:prstGeom prst="rect">
            <a:avLst/>
          </a:prstGeom>
          <a:solidFill>
            <a:schemeClr val="bg1"/>
          </a:solidFill>
          <a:effectLst/>
        </p:spPr>
        <p:txBody>
          <a:bodyPr/>
          <a:lstStyle>
            <a:lvl1pPr>
              <a:defRPr sz="1333"/>
            </a:lvl1pPr>
          </a:lstStyle>
          <a:p>
            <a:endParaRPr lang="uk-UA"/>
          </a:p>
        </p:txBody>
      </p:sp>
      <p:sp>
        <p:nvSpPr>
          <p:cNvPr id="14" name="Picture Placeholder 2">
            <a:extLst>
              <a:ext uri="{FF2B5EF4-FFF2-40B4-BE49-F238E27FC236}">
                <a16:creationId xmlns:a16="http://schemas.microsoft.com/office/drawing/2014/main" id="{FFFD6FB1-7302-6040-BD88-BA00C9A9F537}"/>
              </a:ext>
            </a:extLst>
          </p:cNvPr>
          <p:cNvSpPr>
            <a:spLocks noGrp="1"/>
          </p:cNvSpPr>
          <p:nvPr>
            <p:ph type="pic" sz="quarter" idx="18"/>
          </p:nvPr>
        </p:nvSpPr>
        <p:spPr>
          <a:xfrm>
            <a:off x="4529193" y="1463040"/>
            <a:ext cx="3464658" cy="1828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67836D9F-38D5-5148-926E-181D14364088}"/>
              </a:ext>
            </a:extLst>
          </p:cNvPr>
          <p:cNvSpPr>
            <a:spLocks noGrp="1"/>
          </p:cNvSpPr>
          <p:nvPr>
            <p:ph type="body" sz="quarter" idx="19"/>
          </p:nvPr>
        </p:nvSpPr>
        <p:spPr>
          <a:xfrm>
            <a:off x="685800" y="3632201"/>
            <a:ext cx="3464658" cy="2366264"/>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2">
            <a:extLst>
              <a:ext uri="{FF2B5EF4-FFF2-40B4-BE49-F238E27FC236}">
                <a16:creationId xmlns:a16="http://schemas.microsoft.com/office/drawing/2014/main" id="{295C35A9-1555-294F-BA41-78569E573EAF}"/>
              </a:ext>
            </a:extLst>
          </p:cNvPr>
          <p:cNvSpPr>
            <a:spLocks noGrp="1"/>
          </p:cNvSpPr>
          <p:nvPr>
            <p:ph type="body" sz="quarter" idx="20"/>
          </p:nvPr>
        </p:nvSpPr>
        <p:spPr>
          <a:xfrm>
            <a:off x="4529193" y="3632200"/>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2">
            <a:extLst>
              <a:ext uri="{FF2B5EF4-FFF2-40B4-BE49-F238E27FC236}">
                <a16:creationId xmlns:a16="http://schemas.microsoft.com/office/drawing/2014/main" id="{37049C6A-31E4-BE40-8338-EA004569CE7D}"/>
              </a:ext>
            </a:extLst>
          </p:cNvPr>
          <p:cNvSpPr>
            <a:spLocks noGrp="1"/>
          </p:cNvSpPr>
          <p:nvPr>
            <p:ph type="body" sz="quarter" idx="21"/>
          </p:nvPr>
        </p:nvSpPr>
        <p:spPr>
          <a:xfrm>
            <a:off x="8358534" y="3632199"/>
            <a:ext cx="3464658" cy="2366265"/>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BB2D857A-15AC-8545-AC96-054E51B83F70}"/>
              </a:ext>
            </a:extLst>
          </p:cNvPr>
          <p:cNvSpPr>
            <a:spLocks noGrp="1"/>
          </p:cNvSpPr>
          <p:nvPr>
            <p:ph type="ftr" sz="quarter" idx="22"/>
          </p:nvPr>
        </p:nvSpPr>
        <p:spPr/>
        <p:txBody>
          <a:bodyPr/>
          <a:lstStyle/>
          <a:p>
            <a:r>
              <a:rPr lang="en-US"/>
              <a:t>Footer</a:t>
            </a:r>
          </a:p>
        </p:txBody>
      </p:sp>
      <p:grpSp>
        <p:nvGrpSpPr>
          <p:cNvPr id="12" name="Group 11">
            <a:extLst>
              <a:ext uri="{FF2B5EF4-FFF2-40B4-BE49-F238E27FC236}">
                <a16:creationId xmlns:a16="http://schemas.microsoft.com/office/drawing/2014/main" id="{221F7D4E-0684-804D-B3F3-D20FCD0B8FB7}"/>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B74752F6-A1E1-9B42-91B9-1D35666F184C}"/>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7BAF21F0-6459-6C45-A6DC-2C7984D1708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20560302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22_IMAGES + TEXT BOXES - 3 (V2)">
    <p:spTree>
      <p:nvGrpSpPr>
        <p:cNvPr id="1" name=""/>
        <p:cNvGrpSpPr/>
        <p:nvPr/>
      </p:nvGrpSpPr>
      <p:grpSpPr>
        <a:xfrm>
          <a:off x="0" y="0"/>
          <a:ext cx="0" cy="0"/>
          <a:chOff x="0" y="0"/>
          <a:chExt cx="0" cy="0"/>
        </a:xfrm>
      </p:grpSpPr>
      <p:sp>
        <p:nvSpPr>
          <p:cNvPr id="13" name="Picture Placeholder 2"/>
          <p:cNvSpPr>
            <a:spLocks noGrp="1"/>
          </p:cNvSpPr>
          <p:nvPr>
            <p:ph type="pic" sz="quarter" idx="12"/>
          </p:nvPr>
        </p:nvSpPr>
        <p:spPr>
          <a:xfrm>
            <a:off x="685799" y="1463040"/>
            <a:ext cx="3479933" cy="33528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247FD341-7C4C-AE49-B33A-DF813384C70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D7D0FC7A-F706-C741-BFAE-4865D097C232}"/>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0" name="Picture Placeholder 2">
            <a:extLst>
              <a:ext uri="{FF2B5EF4-FFF2-40B4-BE49-F238E27FC236}">
                <a16:creationId xmlns:a16="http://schemas.microsoft.com/office/drawing/2014/main" id="{5EDDCDA2-38D1-CB4B-B35C-1BED1EB09DE2}"/>
              </a:ext>
            </a:extLst>
          </p:cNvPr>
          <p:cNvSpPr>
            <a:spLocks noGrp="1"/>
          </p:cNvSpPr>
          <p:nvPr>
            <p:ph type="pic" sz="quarter" idx="17"/>
          </p:nvPr>
        </p:nvSpPr>
        <p:spPr>
          <a:xfrm>
            <a:off x="8343258" y="1463040"/>
            <a:ext cx="3479933" cy="3352800"/>
          </a:xfrm>
          <a:prstGeom prst="rect">
            <a:avLst/>
          </a:prstGeom>
          <a:solidFill>
            <a:schemeClr val="bg1"/>
          </a:solidFill>
          <a:effectLst/>
        </p:spPr>
        <p:txBody>
          <a:bodyPr/>
          <a:lstStyle>
            <a:lvl1pPr>
              <a:defRPr sz="1333"/>
            </a:lvl1pPr>
          </a:lstStyle>
          <a:p>
            <a:endParaRPr lang="uk-UA"/>
          </a:p>
        </p:txBody>
      </p:sp>
      <p:sp>
        <p:nvSpPr>
          <p:cNvPr id="11" name="Picture Placeholder 2">
            <a:extLst>
              <a:ext uri="{FF2B5EF4-FFF2-40B4-BE49-F238E27FC236}">
                <a16:creationId xmlns:a16="http://schemas.microsoft.com/office/drawing/2014/main" id="{39585639-9F76-934B-B69C-7F12AF165B64}"/>
              </a:ext>
            </a:extLst>
          </p:cNvPr>
          <p:cNvSpPr>
            <a:spLocks noGrp="1"/>
          </p:cNvSpPr>
          <p:nvPr>
            <p:ph type="pic" sz="quarter" idx="18"/>
          </p:nvPr>
        </p:nvSpPr>
        <p:spPr>
          <a:xfrm>
            <a:off x="4514529" y="1463040"/>
            <a:ext cx="3479933" cy="3352800"/>
          </a:xfrm>
          <a:prstGeom prst="rect">
            <a:avLst/>
          </a:prstGeom>
          <a:solidFill>
            <a:schemeClr val="bg1"/>
          </a:solidFill>
          <a:effectLst/>
        </p:spPr>
        <p:txBody>
          <a:bodyPr/>
          <a:lstStyle>
            <a:lvl1pPr>
              <a:defRPr sz="1333"/>
            </a:lvl1pPr>
          </a:lstStyle>
          <a:p>
            <a:endParaRPr lang="uk-UA"/>
          </a:p>
        </p:txBody>
      </p:sp>
      <p:sp>
        <p:nvSpPr>
          <p:cNvPr id="8" name="Text Placeholder 2">
            <a:extLst>
              <a:ext uri="{FF2B5EF4-FFF2-40B4-BE49-F238E27FC236}">
                <a16:creationId xmlns:a16="http://schemas.microsoft.com/office/drawing/2014/main" id="{5753BA86-33EF-ED44-8993-95350CB62932}"/>
              </a:ext>
            </a:extLst>
          </p:cNvPr>
          <p:cNvSpPr>
            <a:spLocks noGrp="1"/>
          </p:cNvSpPr>
          <p:nvPr>
            <p:ph type="body" sz="quarter" idx="20"/>
          </p:nvPr>
        </p:nvSpPr>
        <p:spPr>
          <a:xfrm>
            <a:off x="685799"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9" name="Text Placeholder 2">
            <a:extLst>
              <a:ext uri="{FF2B5EF4-FFF2-40B4-BE49-F238E27FC236}">
                <a16:creationId xmlns:a16="http://schemas.microsoft.com/office/drawing/2014/main" id="{56243140-FECF-6A42-AAB0-081E85B8367D}"/>
              </a:ext>
            </a:extLst>
          </p:cNvPr>
          <p:cNvSpPr>
            <a:spLocks noGrp="1"/>
          </p:cNvSpPr>
          <p:nvPr>
            <p:ph type="body" sz="quarter" idx="21"/>
          </p:nvPr>
        </p:nvSpPr>
        <p:spPr>
          <a:xfrm>
            <a:off x="4520625" y="5156200"/>
            <a:ext cx="3479933" cy="842264"/>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12" name="Text Placeholder 2">
            <a:extLst>
              <a:ext uri="{FF2B5EF4-FFF2-40B4-BE49-F238E27FC236}">
                <a16:creationId xmlns:a16="http://schemas.microsoft.com/office/drawing/2014/main" id="{9F3B7DC7-AA30-A341-BFDC-3CED7E3DE46A}"/>
              </a:ext>
            </a:extLst>
          </p:cNvPr>
          <p:cNvSpPr>
            <a:spLocks noGrp="1"/>
          </p:cNvSpPr>
          <p:nvPr>
            <p:ph type="body" sz="quarter" idx="22"/>
          </p:nvPr>
        </p:nvSpPr>
        <p:spPr>
          <a:xfrm>
            <a:off x="8343258" y="5140264"/>
            <a:ext cx="3479933" cy="858200"/>
          </a:xfrm>
        </p:spPr>
        <p:txBody>
          <a:bodyPr/>
          <a:lstStyle>
            <a:lvl1pPr>
              <a:defRPr>
                <a:solidFill>
                  <a:schemeClr val="tx1"/>
                </a:solidFill>
                <a:latin typeface="+mn-lt"/>
              </a:defRPr>
            </a:lvl1pPr>
            <a:lvl2pPr marL="0" indent="0">
              <a:buNone/>
              <a:defRPr sz="1600"/>
            </a:lvl2pPr>
          </a:lstStyle>
          <a:p>
            <a:pPr lvl="0"/>
            <a:r>
              <a:rPr lang="en-US"/>
              <a:t>Edit Master text styles</a:t>
            </a:r>
          </a:p>
          <a:p>
            <a:pPr lvl="1"/>
            <a:r>
              <a:rPr lang="en-US"/>
              <a:t>Second level</a:t>
            </a:r>
          </a:p>
        </p:txBody>
      </p:sp>
      <p:sp>
        <p:nvSpPr>
          <p:cNvPr id="3" name="Footer Placeholder 2">
            <a:extLst>
              <a:ext uri="{FF2B5EF4-FFF2-40B4-BE49-F238E27FC236}">
                <a16:creationId xmlns:a16="http://schemas.microsoft.com/office/drawing/2014/main" id="{EEFD3F24-EBC3-0348-BEFD-D36AE35F7E65}"/>
              </a:ext>
            </a:extLst>
          </p:cNvPr>
          <p:cNvSpPr>
            <a:spLocks noGrp="1"/>
          </p:cNvSpPr>
          <p:nvPr>
            <p:ph type="ftr" sz="quarter" idx="23"/>
          </p:nvPr>
        </p:nvSpPr>
        <p:spPr/>
        <p:txBody>
          <a:bodyPr/>
          <a:lstStyle/>
          <a:p>
            <a:r>
              <a:rPr lang="en-US"/>
              <a:t>Footer</a:t>
            </a:r>
          </a:p>
        </p:txBody>
      </p:sp>
      <p:grpSp>
        <p:nvGrpSpPr>
          <p:cNvPr id="14" name="Group 13">
            <a:extLst>
              <a:ext uri="{FF2B5EF4-FFF2-40B4-BE49-F238E27FC236}">
                <a16:creationId xmlns:a16="http://schemas.microsoft.com/office/drawing/2014/main" id="{2020F49E-BBB2-294C-B912-7B5B5A52F288}"/>
              </a:ext>
            </a:extLst>
          </p:cNvPr>
          <p:cNvGrpSpPr/>
          <p:nvPr userDrawn="1"/>
        </p:nvGrpSpPr>
        <p:grpSpPr>
          <a:xfrm>
            <a:off x="-1" y="0"/>
            <a:ext cx="320041" cy="6858000"/>
            <a:chOff x="-1" y="0"/>
            <a:chExt cx="320041" cy="6858000"/>
          </a:xfrm>
        </p:grpSpPr>
        <p:sp>
          <p:nvSpPr>
            <p:cNvPr id="15" name="Rectangle 14">
              <a:extLst>
                <a:ext uri="{FF2B5EF4-FFF2-40B4-BE49-F238E27FC236}">
                  <a16:creationId xmlns:a16="http://schemas.microsoft.com/office/drawing/2014/main" id="{AD63DE09-E378-0241-95B0-8232B0BBE5E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6" name="Rectangle 15">
              <a:extLst>
                <a:ext uri="{FF2B5EF4-FFF2-40B4-BE49-F238E27FC236}">
                  <a16:creationId xmlns:a16="http://schemas.microsoft.com/office/drawing/2014/main" id="{A8CDC966-EEE6-6A48-A9D0-D9652C62CB4F}"/>
                </a:ext>
              </a:extLst>
            </p:cNvPr>
            <p:cNvSpPr/>
            <p:nvPr userDrawn="1"/>
          </p:nvSpPr>
          <p:spPr>
            <a:xfrm>
              <a:off x="-1" y="6248400"/>
              <a:ext cx="320041" cy="609600"/>
            </a:xfrm>
            <a:prstGeom prst="rect">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spTree>
    <p:extLst>
      <p:ext uri="{BB962C8B-B14F-4D97-AF65-F5344CB8AC3E}">
        <p14:creationId xmlns:p14="http://schemas.microsoft.com/office/powerpoint/2010/main" val="3057497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22_IMAGE SQUARES + TEXT BOX - 4">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85800" y="1463040"/>
            <a:ext cx="3048000" cy="2286000"/>
          </a:xfrm>
          <a:prstGeom prst="rect">
            <a:avLst/>
          </a:prstGeom>
          <a:solidFill>
            <a:schemeClr val="bg1"/>
          </a:solidFill>
          <a:effectLst/>
        </p:spPr>
        <p:txBody>
          <a:bodyPr/>
          <a:lstStyle>
            <a:lvl1pPr>
              <a:defRPr sz="1333"/>
            </a:lvl1pPr>
          </a:lstStyle>
          <a:p>
            <a:endParaRPr lang="uk-UA"/>
          </a:p>
        </p:txBody>
      </p:sp>
      <p:sp>
        <p:nvSpPr>
          <p:cNvPr id="13" name="Picture Placeholder 2"/>
          <p:cNvSpPr>
            <a:spLocks noGrp="1"/>
          </p:cNvSpPr>
          <p:nvPr>
            <p:ph type="pic" sz="quarter" idx="13"/>
          </p:nvPr>
        </p:nvSpPr>
        <p:spPr>
          <a:xfrm>
            <a:off x="3733800" y="1463040"/>
            <a:ext cx="3048000" cy="2286000"/>
          </a:xfrm>
          <a:prstGeom prst="rect">
            <a:avLst/>
          </a:prstGeom>
          <a:solidFill>
            <a:schemeClr val="bg1"/>
          </a:solidFill>
          <a:effectLst/>
        </p:spPr>
        <p:txBody>
          <a:bodyPr/>
          <a:lstStyle>
            <a:lvl1pPr>
              <a:defRPr sz="1333"/>
            </a:lvl1pPr>
          </a:lstStyle>
          <a:p>
            <a:endParaRPr lang="uk-UA"/>
          </a:p>
        </p:txBody>
      </p:sp>
      <p:sp>
        <p:nvSpPr>
          <p:cNvPr id="14" name="Picture Placeholder 2"/>
          <p:cNvSpPr>
            <a:spLocks noGrp="1"/>
          </p:cNvSpPr>
          <p:nvPr>
            <p:ph type="pic" sz="quarter" idx="14"/>
          </p:nvPr>
        </p:nvSpPr>
        <p:spPr>
          <a:xfrm>
            <a:off x="685800" y="3769093"/>
            <a:ext cx="3048000" cy="2286000"/>
          </a:xfrm>
          <a:prstGeom prst="rect">
            <a:avLst/>
          </a:prstGeom>
          <a:solidFill>
            <a:schemeClr val="bg1"/>
          </a:solidFill>
          <a:effectLst/>
        </p:spPr>
        <p:txBody>
          <a:bodyPr/>
          <a:lstStyle>
            <a:lvl1pPr>
              <a:defRPr sz="1333"/>
            </a:lvl1pPr>
          </a:lstStyle>
          <a:p>
            <a:endParaRPr lang="uk-UA"/>
          </a:p>
        </p:txBody>
      </p:sp>
      <p:sp>
        <p:nvSpPr>
          <p:cNvPr id="15" name="Picture Placeholder 2"/>
          <p:cNvSpPr>
            <a:spLocks noGrp="1"/>
          </p:cNvSpPr>
          <p:nvPr>
            <p:ph type="pic" sz="quarter" idx="15"/>
          </p:nvPr>
        </p:nvSpPr>
        <p:spPr>
          <a:xfrm>
            <a:off x="3733800" y="3769093"/>
            <a:ext cx="3048000" cy="2286000"/>
          </a:xfrm>
          <a:prstGeom prst="rect">
            <a:avLst/>
          </a:prstGeom>
          <a:solidFill>
            <a:schemeClr val="bg1"/>
          </a:solidFill>
          <a:effectLst/>
        </p:spPr>
        <p:txBody>
          <a:bodyPr/>
          <a:lstStyle>
            <a:lvl1pPr>
              <a:defRPr sz="1333"/>
            </a:lvl1pPr>
          </a:lstStyle>
          <a:p>
            <a:endParaRPr lang="uk-UA"/>
          </a:p>
        </p:txBody>
      </p:sp>
      <p:sp>
        <p:nvSpPr>
          <p:cNvPr id="2" name="Title 1">
            <a:extLst>
              <a:ext uri="{FF2B5EF4-FFF2-40B4-BE49-F238E27FC236}">
                <a16:creationId xmlns:a16="http://schemas.microsoft.com/office/drawing/2014/main" id="{33256D4F-70A5-834E-ADDC-3139B64510D7}"/>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F1B9D6A7-C0A6-9049-BEB5-BD5DC2AAF9B9}"/>
              </a:ext>
            </a:extLst>
          </p:cNvPr>
          <p:cNvSpPr>
            <a:spLocks noGrp="1"/>
          </p:cNvSpPr>
          <p:nvPr>
            <p:ph type="sldNum" sz="quarter" idx="17"/>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9">
            <a:extLst>
              <a:ext uri="{FF2B5EF4-FFF2-40B4-BE49-F238E27FC236}">
                <a16:creationId xmlns:a16="http://schemas.microsoft.com/office/drawing/2014/main" id="{60FE63DC-71A5-E64D-B8F6-6D9B893FB3F2}"/>
              </a:ext>
            </a:extLst>
          </p:cNvPr>
          <p:cNvSpPr>
            <a:spLocks noGrp="1"/>
          </p:cNvSpPr>
          <p:nvPr>
            <p:ph type="body" sz="quarter" idx="18"/>
          </p:nvPr>
        </p:nvSpPr>
        <p:spPr>
          <a:xfrm>
            <a:off x="7330440" y="1463040"/>
            <a:ext cx="4492752"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EF7D7358-19C8-4246-9CF6-0FA52B657CC2}"/>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B783FF4-20CC-0740-B892-C3DC7FC0FC7C}"/>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F90CE1A2-3F69-3D49-AEF2-EEDFF83E73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6" name="Group 15">
              <a:extLst>
                <a:ext uri="{FF2B5EF4-FFF2-40B4-BE49-F238E27FC236}">
                  <a16:creationId xmlns:a16="http://schemas.microsoft.com/office/drawing/2014/main" id="{9F7DBD17-29C1-BC40-862F-2241431DFE4A}"/>
                </a:ext>
              </a:extLst>
            </p:cNvPr>
            <p:cNvGrpSpPr/>
            <p:nvPr userDrawn="1"/>
          </p:nvGrpSpPr>
          <p:grpSpPr>
            <a:xfrm>
              <a:off x="-1" y="0"/>
              <a:ext cx="320041" cy="6858000"/>
              <a:chOff x="-1" y="0"/>
              <a:chExt cx="320041" cy="6858000"/>
            </a:xfrm>
          </p:grpSpPr>
          <p:sp>
            <p:nvSpPr>
              <p:cNvPr id="17" name="Rectangle 16">
                <a:extLst>
                  <a:ext uri="{FF2B5EF4-FFF2-40B4-BE49-F238E27FC236}">
                    <a16:creationId xmlns:a16="http://schemas.microsoft.com/office/drawing/2014/main" id="{E6FBEFAB-A8C1-F942-99E3-B79583CB6CA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Picture 17">
                <a:extLst>
                  <a:ext uri="{FF2B5EF4-FFF2-40B4-BE49-F238E27FC236}">
                    <a16:creationId xmlns:a16="http://schemas.microsoft.com/office/drawing/2014/main" id="{47F461E0-5546-0D47-9AE4-E15B8DB298DB}"/>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975675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22_TITLE - WHITE (V2)">
    <p:spTree>
      <p:nvGrpSpPr>
        <p:cNvPr id="1" name=""/>
        <p:cNvGrpSpPr/>
        <p:nvPr/>
      </p:nvGrpSpPr>
      <p:grpSpPr>
        <a:xfrm>
          <a:off x="0" y="0"/>
          <a:ext cx="0" cy="0"/>
          <a:chOff x="0" y="0"/>
          <a:chExt cx="0" cy="0"/>
        </a:xfrm>
      </p:grpSpPr>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rgbClr val="5C9A1B"/>
                </a:solidFill>
                <a:latin typeface="+mj-lt"/>
              </a:defRPr>
            </a:lvl1pPr>
            <a:lvl2pPr marL="60963" indent="0">
              <a:lnSpc>
                <a:spcPct val="90000"/>
              </a:lnSpc>
              <a:spcBef>
                <a:spcPts val="667"/>
              </a:spcBef>
              <a:buNone/>
              <a:defRPr sz="2400">
                <a:solidFill>
                  <a:srgbClr val="5C9A1B"/>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pic>
        <p:nvPicPr>
          <p:cNvPr id="6" name="Picture 5">
            <a:extLst>
              <a:ext uri="{FF2B5EF4-FFF2-40B4-BE49-F238E27FC236}">
                <a16:creationId xmlns:a16="http://schemas.microsoft.com/office/drawing/2014/main" id="{634502D1-DCE2-334F-B563-CC11D774C0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57232" y="5962989"/>
            <a:ext cx="1446306" cy="281021"/>
          </a:xfrm>
          <a:prstGeom prst="rect">
            <a:avLst/>
          </a:prstGeom>
        </p:spPr>
      </p:pic>
    </p:spTree>
    <p:extLst>
      <p:ext uri="{BB962C8B-B14F-4D97-AF65-F5344CB8AC3E}">
        <p14:creationId xmlns:p14="http://schemas.microsoft.com/office/powerpoint/2010/main" val="18549989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022_IMAGE SQUARES - 4">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0" y="3429000"/>
            <a:ext cx="3048000" cy="1828800"/>
          </a:xfrm>
          <a:prstGeom prst="rect">
            <a:avLst/>
          </a:prstGeom>
          <a:solidFill>
            <a:schemeClr val="bg1"/>
          </a:solidFill>
        </p:spPr>
        <p:txBody>
          <a:bodyPr/>
          <a:lstStyle/>
          <a:p>
            <a:endParaRPr lang="uk-UA"/>
          </a:p>
        </p:txBody>
      </p:sp>
      <p:sp>
        <p:nvSpPr>
          <p:cNvPr id="11" name="Picture Placeholder 5"/>
          <p:cNvSpPr>
            <a:spLocks noGrp="1"/>
          </p:cNvSpPr>
          <p:nvPr>
            <p:ph type="pic" sz="quarter" idx="12"/>
          </p:nvPr>
        </p:nvSpPr>
        <p:spPr>
          <a:xfrm>
            <a:off x="3048000" y="1600200"/>
            <a:ext cx="3048000" cy="1828800"/>
          </a:xfrm>
          <a:prstGeom prst="rect">
            <a:avLst/>
          </a:prstGeom>
          <a:solidFill>
            <a:schemeClr val="bg1"/>
          </a:solidFill>
        </p:spPr>
        <p:txBody>
          <a:bodyPr/>
          <a:lstStyle/>
          <a:p>
            <a:endParaRPr lang="uk-UA"/>
          </a:p>
        </p:txBody>
      </p:sp>
      <p:sp>
        <p:nvSpPr>
          <p:cNvPr id="12" name="Picture Placeholder 5"/>
          <p:cNvSpPr>
            <a:spLocks noGrp="1"/>
          </p:cNvSpPr>
          <p:nvPr>
            <p:ph type="pic" sz="quarter" idx="13"/>
          </p:nvPr>
        </p:nvSpPr>
        <p:spPr>
          <a:xfrm>
            <a:off x="6096000" y="3429000"/>
            <a:ext cx="3048000" cy="1828800"/>
          </a:xfrm>
          <a:prstGeom prst="rect">
            <a:avLst/>
          </a:prstGeom>
          <a:solidFill>
            <a:schemeClr val="bg1"/>
          </a:solidFill>
        </p:spPr>
        <p:txBody>
          <a:bodyPr/>
          <a:lstStyle/>
          <a:p>
            <a:endParaRPr lang="uk-UA"/>
          </a:p>
        </p:txBody>
      </p:sp>
      <p:sp>
        <p:nvSpPr>
          <p:cNvPr id="13" name="Picture Placeholder 5"/>
          <p:cNvSpPr>
            <a:spLocks noGrp="1"/>
          </p:cNvSpPr>
          <p:nvPr>
            <p:ph type="pic" sz="quarter" idx="14"/>
          </p:nvPr>
        </p:nvSpPr>
        <p:spPr>
          <a:xfrm>
            <a:off x="9144000" y="1600200"/>
            <a:ext cx="3048000" cy="1828800"/>
          </a:xfrm>
          <a:prstGeom prst="rect">
            <a:avLst/>
          </a:prstGeom>
          <a:solidFill>
            <a:schemeClr val="bg1"/>
          </a:solidFill>
        </p:spPr>
        <p:txBody>
          <a:bodyPr/>
          <a:lstStyle/>
          <a:p>
            <a:endParaRPr lang="uk-UA"/>
          </a:p>
        </p:txBody>
      </p:sp>
      <p:sp>
        <p:nvSpPr>
          <p:cNvPr id="7" name="Slide Number Placeholder 6">
            <a:extLst>
              <a:ext uri="{FF2B5EF4-FFF2-40B4-BE49-F238E27FC236}">
                <a16:creationId xmlns:a16="http://schemas.microsoft.com/office/drawing/2014/main" id="{8F63D041-C871-684B-ACF7-15B12B37F048}"/>
              </a:ext>
            </a:extLst>
          </p:cNvPr>
          <p:cNvSpPr>
            <a:spLocks noGrp="1"/>
          </p:cNvSpPr>
          <p:nvPr>
            <p:ph type="sldNum" sz="quarter" idx="16"/>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Title 1">
            <a:extLst>
              <a:ext uri="{FF2B5EF4-FFF2-40B4-BE49-F238E27FC236}">
                <a16:creationId xmlns:a16="http://schemas.microsoft.com/office/drawing/2014/main" id="{D3602BF9-AEC1-964A-A87B-0D7E20EDCD89}"/>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741E7788-6A0C-404B-A451-BC0039DD0931}"/>
              </a:ext>
            </a:extLst>
          </p:cNvPr>
          <p:cNvSpPr>
            <a:spLocks noGrp="1"/>
          </p:cNvSpPr>
          <p:nvPr>
            <p:ph type="ftr" sz="quarter" idx="17"/>
          </p:nvPr>
        </p:nvSpPr>
        <p:spPr/>
        <p:txBody>
          <a:bodyPr/>
          <a:lstStyle/>
          <a:p>
            <a:r>
              <a:rPr lang="en-US"/>
              <a:t>Footer</a:t>
            </a:r>
          </a:p>
        </p:txBody>
      </p:sp>
    </p:spTree>
    <p:extLst>
      <p:ext uri="{BB962C8B-B14F-4D97-AF65-F5344CB8AC3E}">
        <p14:creationId xmlns:p14="http://schemas.microsoft.com/office/powerpoint/2010/main" val="5186433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022_IMAGE SQUARES + TEXT BOX -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C0D78-9E0F-2D47-8F56-99E30A224E4A}"/>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2B58FEA4-7DD2-6541-B8E1-82B1928AA567}"/>
              </a:ext>
            </a:extLst>
          </p:cNvPr>
          <p:cNvSpPr>
            <a:spLocks noGrp="1"/>
          </p:cNvSpPr>
          <p:nvPr>
            <p:ph type="sldNum" sz="quarter" idx="21"/>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3" name="Text Placeholder 9">
            <a:extLst>
              <a:ext uri="{FF2B5EF4-FFF2-40B4-BE49-F238E27FC236}">
                <a16:creationId xmlns:a16="http://schemas.microsoft.com/office/drawing/2014/main" id="{608B4BDD-BE32-C04E-9061-C889878AB885}"/>
              </a:ext>
            </a:extLst>
          </p:cNvPr>
          <p:cNvSpPr>
            <a:spLocks noGrp="1"/>
          </p:cNvSpPr>
          <p:nvPr>
            <p:ph type="body" sz="quarter" idx="22"/>
          </p:nvPr>
        </p:nvSpPr>
        <p:spPr>
          <a:xfrm>
            <a:off x="4903762" y="1951390"/>
            <a:ext cx="6919429"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Picture Placeholder 5">
            <a:extLst>
              <a:ext uri="{FF2B5EF4-FFF2-40B4-BE49-F238E27FC236}">
                <a16:creationId xmlns:a16="http://schemas.microsoft.com/office/drawing/2014/main" id="{7C20B073-7940-E445-B65B-A1204A781327}"/>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0" name="Picture Placeholder 5">
            <a:extLst>
              <a:ext uri="{FF2B5EF4-FFF2-40B4-BE49-F238E27FC236}">
                <a16:creationId xmlns:a16="http://schemas.microsoft.com/office/drawing/2014/main" id="{75CB70D0-8CE2-9D45-9BDF-EE427E21DC92}"/>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1521579F-9868-5647-99B1-E55D86FB1BCE}"/>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7A094C57-0770-AB49-BB94-5D6C15215287}"/>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8F07E2B5-9A07-4349-AA3A-CF1C992FF943}"/>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4C54CDC9-AC7D-B64D-8FB5-22D3CDBE78EF}"/>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3" name="Footer Placeholder 2">
            <a:extLst>
              <a:ext uri="{FF2B5EF4-FFF2-40B4-BE49-F238E27FC236}">
                <a16:creationId xmlns:a16="http://schemas.microsoft.com/office/drawing/2014/main" id="{125A2727-1C25-564E-AC20-0D295524A462}"/>
              </a:ext>
            </a:extLst>
          </p:cNvPr>
          <p:cNvSpPr>
            <a:spLocks noGrp="1"/>
          </p:cNvSpPr>
          <p:nvPr>
            <p:ph type="ftr" sz="quarter" idx="23"/>
          </p:nvPr>
        </p:nvSpPr>
        <p:spPr/>
        <p:txBody>
          <a:bodyPr/>
          <a:lstStyle/>
          <a:p>
            <a:r>
              <a:rPr lang="en-US"/>
              <a:t>Footer</a:t>
            </a:r>
          </a:p>
        </p:txBody>
      </p:sp>
      <p:sp>
        <p:nvSpPr>
          <p:cNvPr id="15" name="Picture Placeholder 5">
            <a:extLst>
              <a:ext uri="{FF2B5EF4-FFF2-40B4-BE49-F238E27FC236}">
                <a16:creationId xmlns:a16="http://schemas.microsoft.com/office/drawing/2014/main" id="{00610370-ACAA-F644-A7A4-C569B39F8142}"/>
              </a:ext>
            </a:extLst>
          </p:cNvPr>
          <p:cNvSpPr>
            <a:spLocks noGrp="1"/>
          </p:cNvSpPr>
          <p:nvPr>
            <p:ph type="pic" sz="quarter" idx="24"/>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17" name="Picture Placeholder 5">
            <a:extLst>
              <a:ext uri="{FF2B5EF4-FFF2-40B4-BE49-F238E27FC236}">
                <a16:creationId xmlns:a16="http://schemas.microsoft.com/office/drawing/2014/main" id="{2ADF4D63-BAFC-944B-A6F4-9059BDB617F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grpSp>
        <p:nvGrpSpPr>
          <p:cNvPr id="14" name="Group 13">
            <a:extLst>
              <a:ext uri="{FF2B5EF4-FFF2-40B4-BE49-F238E27FC236}">
                <a16:creationId xmlns:a16="http://schemas.microsoft.com/office/drawing/2014/main" id="{AC4D55EE-CF1D-534B-ABEE-25DF90E17767}"/>
              </a:ext>
            </a:extLst>
          </p:cNvPr>
          <p:cNvGrpSpPr/>
          <p:nvPr userDrawn="1"/>
        </p:nvGrpSpPr>
        <p:grpSpPr>
          <a:xfrm>
            <a:off x="-1" y="-1"/>
            <a:ext cx="320041" cy="6858001"/>
            <a:chOff x="-1" y="-1"/>
            <a:chExt cx="320041" cy="6858001"/>
          </a:xfrm>
        </p:grpSpPr>
        <p:sp>
          <p:nvSpPr>
            <p:cNvPr id="16" name="Rectangle 15">
              <a:extLst>
                <a:ext uri="{FF2B5EF4-FFF2-40B4-BE49-F238E27FC236}">
                  <a16:creationId xmlns:a16="http://schemas.microsoft.com/office/drawing/2014/main" id="{50750912-8F11-C746-9285-133964FEC64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9" name="Group 18">
              <a:extLst>
                <a:ext uri="{FF2B5EF4-FFF2-40B4-BE49-F238E27FC236}">
                  <a16:creationId xmlns:a16="http://schemas.microsoft.com/office/drawing/2014/main" id="{E3F937E3-1E32-8947-B4C1-E2B006C896D5}"/>
                </a:ext>
              </a:extLst>
            </p:cNvPr>
            <p:cNvGrpSpPr/>
            <p:nvPr userDrawn="1"/>
          </p:nvGrpSpPr>
          <p:grpSpPr>
            <a:xfrm>
              <a:off x="-1" y="-1"/>
              <a:ext cx="320041" cy="6858001"/>
              <a:chOff x="-1" y="-1"/>
              <a:chExt cx="320041" cy="6858001"/>
            </a:xfrm>
          </p:grpSpPr>
          <p:sp>
            <p:nvSpPr>
              <p:cNvPr id="24" name="Rectangle 23">
                <a:extLst>
                  <a:ext uri="{FF2B5EF4-FFF2-40B4-BE49-F238E27FC236}">
                    <a16:creationId xmlns:a16="http://schemas.microsoft.com/office/drawing/2014/main" id="{F0B6FC9F-B245-8D43-B5E6-3F8249359D77}"/>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6" name="Picture 25">
                <a:extLst>
                  <a:ext uri="{FF2B5EF4-FFF2-40B4-BE49-F238E27FC236}">
                    <a16:creationId xmlns:a16="http://schemas.microsoft.com/office/drawing/2014/main" id="{098E2EB9-B9E8-D54C-8BCA-16AD5F8A223F}"/>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5261391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022_IMAGE SQUARES + TEXT BOX -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FA30E-BA65-4140-A284-B4E2687C4FEC}"/>
              </a:ext>
            </a:extLst>
          </p:cNvPr>
          <p:cNvSpPr>
            <a:spLocks noGrp="1"/>
          </p:cNvSpPr>
          <p:nvPr>
            <p:ph type="title"/>
          </p:nvPr>
        </p:nvSpPr>
        <p:spPr/>
        <p:txBody>
          <a:bodyPr/>
          <a:lstStyle/>
          <a:p>
            <a:r>
              <a:rPr lang="en-US"/>
              <a:t>Click to edit Master title style</a:t>
            </a:r>
          </a:p>
        </p:txBody>
      </p:sp>
      <p:sp>
        <p:nvSpPr>
          <p:cNvPr id="7" name="Slide Number Placeholder 6">
            <a:extLst>
              <a:ext uri="{FF2B5EF4-FFF2-40B4-BE49-F238E27FC236}">
                <a16:creationId xmlns:a16="http://schemas.microsoft.com/office/drawing/2014/main" id="{1B9D5314-98BF-4144-9AA5-F67C7904C3F6}"/>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9" name="Text Placeholder 9">
            <a:extLst>
              <a:ext uri="{FF2B5EF4-FFF2-40B4-BE49-F238E27FC236}">
                <a16:creationId xmlns:a16="http://schemas.microsoft.com/office/drawing/2014/main" id="{96D59EEF-B604-1641-9D1E-11C79341B89B}"/>
              </a:ext>
            </a:extLst>
          </p:cNvPr>
          <p:cNvSpPr>
            <a:spLocks noGrp="1"/>
          </p:cNvSpPr>
          <p:nvPr>
            <p:ph type="body" sz="quarter" idx="23"/>
          </p:nvPr>
        </p:nvSpPr>
        <p:spPr>
          <a:xfrm>
            <a:off x="4901184" y="1951391"/>
            <a:ext cx="6922008" cy="3656929"/>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a:extLst>
              <a:ext uri="{FF2B5EF4-FFF2-40B4-BE49-F238E27FC236}">
                <a16:creationId xmlns:a16="http://schemas.microsoft.com/office/drawing/2014/main" id="{4ED9B6F5-8562-0543-99D1-07568648FA2C}"/>
              </a:ext>
            </a:extLst>
          </p:cNvPr>
          <p:cNvSpPr>
            <a:spLocks noGrp="1"/>
          </p:cNvSpPr>
          <p:nvPr>
            <p:ph type="ftr" sz="quarter" idx="24"/>
          </p:nvPr>
        </p:nvSpPr>
        <p:spPr/>
        <p:txBody>
          <a:bodyPr/>
          <a:lstStyle/>
          <a:p>
            <a:r>
              <a:rPr lang="en-US"/>
              <a:t>Footer</a:t>
            </a:r>
          </a:p>
        </p:txBody>
      </p:sp>
      <p:sp>
        <p:nvSpPr>
          <p:cNvPr id="20" name="Picture Placeholder 5">
            <a:extLst>
              <a:ext uri="{FF2B5EF4-FFF2-40B4-BE49-F238E27FC236}">
                <a16:creationId xmlns:a16="http://schemas.microsoft.com/office/drawing/2014/main" id="{4659A525-2BFB-9C40-89B5-2F3479765528}"/>
              </a:ext>
            </a:extLst>
          </p:cNvPr>
          <p:cNvSpPr>
            <a:spLocks noGrp="1"/>
          </p:cNvSpPr>
          <p:nvPr>
            <p:ph type="pic" sz="quarter" idx="11"/>
          </p:nvPr>
        </p:nvSpPr>
        <p:spPr>
          <a:xfrm>
            <a:off x="685800" y="1951391"/>
            <a:ext cx="1219200" cy="1219200"/>
          </a:xfrm>
          <a:prstGeom prst="rect">
            <a:avLst/>
          </a:prstGeom>
          <a:solidFill>
            <a:schemeClr val="bg1"/>
          </a:solidFill>
        </p:spPr>
        <p:txBody>
          <a:bodyPr/>
          <a:lstStyle>
            <a:lvl1pPr>
              <a:defRPr sz="1333"/>
            </a:lvl1pPr>
          </a:lstStyle>
          <a:p>
            <a:endParaRPr lang="uk-UA"/>
          </a:p>
        </p:txBody>
      </p:sp>
      <p:sp>
        <p:nvSpPr>
          <p:cNvPr id="21" name="Picture Placeholder 5">
            <a:extLst>
              <a:ext uri="{FF2B5EF4-FFF2-40B4-BE49-F238E27FC236}">
                <a16:creationId xmlns:a16="http://schemas.microsoft.com/office/drawing/2014/main" id="{4521BAC7-9052-6549-971B-10A7E90C621D}"/>
              </a:ext>
            </a:extLst>
          </p:cNvPr>
          <p:cNvSpPr>
            <a:spLocks noGrp="1"/>
          </p:cNvSpPr>
          <p:nvPr>
            <p:ph type="pic" sz="quarter" idx="13"/>
          </p:nvPr>
        </p:nvSpPr>
        <p:spPr>
          <a:xfrm>
            <a:off x="685800" y="4389791"/>
            <a:ext cx="1219200" cy="1219200"/>
          </a:xfrm>
          <a:prstGeom prst="rect">
            <a:avLst/>
          </a:prstGeom>
          <a:solidFill>
            <a:schemeClr val="bg1"/>
          </a:solidFill>
        </p:spPr>
        <p:txBody>
          <a:bodyPr/>
          <a:lstStyle>
            <a:lvl1pPr>
              <a:defRPr sz="1333"/>
            </a:lvl1pPr>
          </a:lstStyle>
          <a:p>
            <a:endParaRPr lang="uk-UA"/>
          </a:p>
        </p:txBody>
      </p:sp>
      <p:sp>
        <p:nvSpPr>
          <p:cNvPr id="22" name="Picture Placeholder 5">
            <a:extLst>
              <a:ext uri="{FF2B5EF4-FFF2-40B4-BE49-F238E27FC236}">
                <a16:creationId xmlns:a16="http://schemas.microsoft.com/office/drawing/2014/main" id="{5DD38DFC-D58E-1947-A109-4A9EFF54828F}"/>
              </a:ext>
            </a:extLst>
          </p:cNvPr>
          <p:cNvSpPr>
            <a:spLocks noGrp="1"/>
          </p:cNvSpPr>
          <p:nvPr>
            <p:ph type="pic" sz="quarter" idx="14"/>
          </p:nvPr>
        </p:nvSpPr>
        <p:spPr>
          <a:xfrm>
            <a:off x="1905000" y="1951391"/>
            <a:ext cx="1219200" cy="1219200"/>
          </a:xfrm>
          <a:prstGeom prst="rect">
            <a:avLst/>
          </a:prstGeom>
          <a:solidFill>
            <a:schemeClr val="bg1"/>
          </a:solidFill>
        </p:spPr>
        <p:txBody>
          <a:bodyPr/>
          <a:lstStyle>
            <a:lvl1pPr>
              <a:defRPr sz="1333"/>
            </a:lvl1pPr>
          </a:lstStyle>
          <a:p>
            <a:endParaRPr lang="uk-UA"/>
          </a:p>
        </p:txBody>
      </p:sp>
      <p:sp>
        <p:nvSpPr>
          <p:cNvPr id="23" name="Picture Placeholder 5">
            <a:extLst>
              <a:ext uri="{FF2B5EF4-FFF2-40B4-BE49-F238E27FC236}">
                <a16:creationId xmlns:a16="http://schemas.microsoft.com/office/drawing/2014/main" id="{6FF0DD38-C5A3-2D4A-9454-14C442DFE49D}"/>
              </a:ext>
            </a:extLst>
          </p:cNvPr>
          <p:cNvSpPr>
            <a:spLocks noGrp="1"/>
          </p:cNvSpPr>
          <p:nvPr>
            <p:ph type="pic" sz="quarter" idx="16"/>
          </p:nvPr>
        </p:nvSpPr>
        <p:spPr>
          <a:xfrm>
            <a:off x="1905000" y="4389120"/>
            <a:ext cx="1219200" cy="1219200"/>
          </a:xfrm>
          <a:prstGeom prst="rect">
            <a:avLst/>
          </a:prstGeom>
          <a:solidFill>
            <a:schemeClr val="bg1"/>
          </a:solidFill>
        </p:spPr>
        <p:txBody>
          <a:bodyPr/>
          <a:lstStyle>
            <a:lvl1pPr>
              <a:defRPr sz="1333"/>
            </a:lvl1pPr>
          </a:lstStyle>
          <a:p>
            <a:endParaRPr lang="uk-UA"/>
          </a:p>
        </p:txBody>
      </p:sp>
      <p:sp>
        <p:nvSpPr>
          <p:cNvPr id="24" name="Picture Placeholder 5">
            <a:extLst>
              <a:ext uri="{FF2B5EF4-FFF2-40B4-BE49-F238E27FC236}">
                <a16:creationId xmlns:a16="http://schemas.microsoft.com/office/drawing/2014/main" id="{39E47CA6-4511-7F4A-848F-4AD52F71DD6F}"/>
              </a:ext>
            </a:extLst>
          </p:cNvPr>
          <p:cNvSpPr>
            <a:spLocks noGrp="1"/>
          </p:cNvSpPr>
          <p:nvPr>
            <p:ph type="pic" sz="quarter" idx="17"/>
          </p:nvPr>
        </p:nvSpPr>
        <p:spPr>
          <a:xfrm>
            <a:off x="3126501" y="1951391"/>
            <a:ext cx="1219200" cy="1219200"/>
          </a:xfrm>
          <a:prstGeom prst="rect">
            <a:avLst/>
          </a:prstGeom>
          <a:solidFill>
            <a:schemeClr val="bg1"/>
          </a:solidFill>
          <a:ln>
            <a:noFill/>
          </a:ln>
        </p:spPr>
        <p:txBody>
          <a:bodyPr/>
          <a:lstStyle>
            <a:lvl1pPr>
              <a:defRPr sz="1333"/>
            </a:lvl1pPr>
          </a:lstStyle>
          <a:p>
            <a:endParaRPr lang="uk-UA"/>
          </a:p>
        </p:txBody>
      </p:sp>
      <p:sp>
        <p:nvSpPr>
          <p:cNvPr id="25" name="Picture Placeholder 5">
            <a:extLst>
              <a:ext uri="{FF2B5EF4-FFF2-40B4-BE49-F238E27FC236}">
                <a16:creationId xmlns:a16="http://schemas.microsoft.com/office/drawing/2014/main" id="{5F9C4E3B-042B-8342-A30B-643FECAFC238}"/>
              </a:ext>
            </a:extLst>
          </p:cNvPr>
          <p:cNvSpPr>
            <a:spLocks noGrp="1"/>
          </p:cNvSpPr>
          <p:nvPr>
            <p:ph type="pic" sz="quarter" idx="19"/>
          </p:nvPr>
        </p:nvSpPr>
        <p:spPr>
          <a:xfrm>
            <a:off x="3124200" y="4389120"/>
            <a:ext cx="1219200" cy="1219200"/>
          </a:xfrm>
          <a:prstGeom prst="rect">
            <a:avLst/>
          </a:prstGeom>
          <a:solidFill>
            <a:schemeClr val="bg1"/>
          </a:solidFill>
          <a:ln>
            <a:noFill/>
          </a:ln>
        </p:spPr>
        <p:txBody>
          <a:bodyPr/>
          <a:lstStyle>
            <a:lvl1pPr>
              <a:defRPr sz="1333"/>
            </a:lvl1pPr>
          </a:lstStyle>
          <a:p>
            <a:endParaRPr lang="uk-UA"/>
          </a:p>
        </p:txBody>
      </p:sp>
      <p:sp>
        <p:nvSpPr>
          <p:cNvPr id="26" name="Picture Placeholder 5">
            <a:extLst>
              <a:ext uri="{FF2B5EF4-FFF2-40B4-BE49-F238E27FC236}">
                <a16:creationId xmlns:a16="http://schemas.microsoft.com/office/drawing/2014/main" id="{FF498B26-4515-D844-B3BC-9F8FE01C078F}"/>
              </a:ext>
            </a:extLst>
          </p:cNvPr>
          <p:cNvSpPr>
            <a:spLocks noGrp="1"/>
          </p:cNvSpPr>
          <p:nvPr>
            <p:ph type="pic" sz="quarter" idx="25"/>
          </p:nvPr>
        </p:nvSpPr>
        <p:spPr>
          <a:xfrm>
            <a:off x="685800" y="3170591"/>
            <a:ext cx="1219200" cy="1219200"/>
          </a:xfrm>
          <a:prstGeom prst="rect">
            <a:avLst/>
          </a:prstGeom>
          <a:solidFill>
            <a:schemeClr val="bg1"/>
          </a:solidFill>
        </p:spPr>
        <p:txBody>
          <a:bodyPr/>
          <a:lstStyle>
            <a:lvl1pPr>
              <a:defRPr sz="1333"/>
            </a:lvl1pPr>
          </a:lstStyle>
          <a:p>
            <a:endParaRPr lang="uk-UA"/>
          </a:p>
        </p:txBody>
      </p:sp>
      <p:sp>
        <p:nvSpPr>
          <p:cNvPr id="27" name="Picture Placeholder 5">
            <a:extLst>
              <a:ext uri="{FF2B5EF4-FFF2-40B4-BE49-F238E27FC236}">
                <a16:creationId xmlns:a16="http://schemas.microsoft.com/office/drawing/2014/main" id="{B2E4A78D-4D89-D64B-9A30-924CFFA9D950}"/>
              </a:ext>
            </a:extLst>
          </p:cNvPr>
          <p:cNvSpPr>
            <a:spLocks noGrp="1"/>
          </p:cNvSpPr>
          <p:nvPr>
            <p:ph type="pic" sz="quarter" idx="26"/>
          </p:nvPr>
        </p:nvSpPr>
        <p:spPr>
          <a:xfrm>
            <a:off x="3126501" y="3170591"/>
            <a:ext cx="1219200" cy="1219200"/>
          </a:xfrm>
          <a:prstGeom prst="rect">
            <a:avLst/>
          </a:prstGeom>
          <a:solidFill>
            <a:schemeClr val="bg1"/>
          </a:solidFill>
          <a:ln>
            <a:noFill/>
          </a:ln>
        </p:spPr>
        <p:txBody>
          <a:bodyPr/>
          <a:lstStyle>
            <a:lvl1pPr>
              <a:defRPr sz="1333"/>
            </a:lvl1pPr>
          </a:lstStyle>
          <a:p>
            <a:endParaRPr lang="uk-UA"/>
          </a:p>
        </p:txBody>
      </p:sp>
      <p:sp>
        <p:nvSpPr>
          <p:cNvPr id="28" name="Picture Placeholder 5">
            <a:extLst>
              <a:ext uri="{FF2B5EF4-FFF2-40B4-BE49-F238E27FC236}">
                <a16:creationId xmlns:a16="http://schemas.microsoft.com/office/drawing/2014/main" id="{5E0B0C74-901E-8646-8F16-1E8161579D5C}"/>
              </a:ext>
            </a:extLst>
          </p:cNvPr>
          <p:cNvSpPr>
            <a:spLocks noGrp="1"/>
          </p:cNvSpPr>
          <p:nvPr>
            <p:ph type="pic" sz="quarter" idx="27"/>
          </p:nvPr>
        </p:nvSpPr>
        <p:spPr>
          <a:xfrm>
            <a:off x="1902699" y="3170256"/>
            <a:ext cx="1219200" cy="1219200"/>
          </a:xfrm>
          <a:prstGeom prst="rect">
            <a:avLst/>
          </a:prstGeom>
          <a:solidFill>
            <a:schemeClr val="bg1"/>
          </a:solidFill>
        </p:spPr>
        <p:txBody>
          <a:bodyPr/>
          <a:lstStyle>
            <a:lvl1pPr>
              <a:defRPr sz="1333"/>
            </a:lvl1pPr>
          </a:lstStyle>
          <a:p>
            <a:endParaRPr lang="uk-UA"/>
          </a:p>
        </p:txBody>
      </p:sp>
      <p:grpSp>
        <p:nvGrpSpPr>
          <p:cNvPr id="15" name="Group 14">
            <a:extLst>
              <a:ext uri="{FF2B5EF4-FFF2-40B4-BE49-F238E27FC236}">
                <a16:creationId xmlns:a16="http://schemas.microsoft.com/office/drawing/2014/main" id="{579B381E-8528-7F40-995C-CFFE4F5174FF}"/>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F53F9F78-4077-DB4E-8E5B-654F3BB4C3E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FB1652D9-42CE-E84D-AE4A-F83FC060A8AF}"/>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C5B984B8-34FB-7A43-AF57-32A75FB3758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9" name="Picture 28">
                <a:extLst>
                  <a:ext uri="{FF2B5EF4-FFF2-40B4-BE49-F238E27FC236}">
                    <a16:creationId xmlns:a16="http://schemas.microsoft.com/office/drawing/2014/main" id="{4AB8412D-0A7F-4A44-BE27-3BDDD7C6A642}"/>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Lst>
              </a:blip>
              <a:srcRect l="1188" t="4647" r="96039"/>
              <a:stretch/>
            </p:blipFill>
            <p:spPr>
              <a:xfrm>
                <a:off x="0" y="0"/>
                <a:ext cx="320040" cy="6190488"/>
              </a:xfrm>
              <a:prstGeom prst="rect">
                <a:avLst/>
              </a:prstGeom>
            </p:spPr>
          </p:pic>
        </p:grpSp>
      </p:grpSp>
    </p:spTree>
    <p:extLst>
      <p:ext uri="{BB962C8B-B14F-4D97-AF65-F5344CB8AC3E}">
        <p14:creationId xmlns:p14="http://schemas.microsoft.com/office/powerpoint/2010/main" val="317599866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022_IMAGE SQUARES - 10">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14" name="Picture Placeholder 2"/>
          <p:cNvSpPr>
            <a:spLocks noGrp="1"/>
          </p:cNvSpPr>
          <p:nvPr>
            <p:ph type="pic" sz="quarter" idx="14"/>
          </p:nvPr>
        </p:nvSpPr>
        <p:spPr>
          <a:xfrm>
            <a:off x="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0" name="Picture Placeholder 2"/>
          <p:cNvSpPr>
            <a:spLocks noGrp="1"/>
          </p:cNvSpPr>
          <p:nvPr>
            <p:ph type="pic" sz="quarter" idx="15"/>
          </p:nvPr>
        </p:nvSpPr>
        <p:spPr>
          <a:xfrm>
            <a:off x="24384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1" name="Picture Placeholder 2"/>
          <p:cNvSpPr>
            <a:spLocks noGrp="1"/>
          </p:cNvSpPr>
          <p:nvPr>
            <p:ph type="pic" sz="quarter" idx="16"/>
          </p:nvPr>
        </p:nvSpPr>
        <p:spPr>
          <a:xfrm>
            <a:off x="24384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2" name="Picture Placeholder 2"/>
          <p:cNvSpPr>
            <a:spLocks noGrp="1"/>
          </p:cNvSpPr>
          <p:nvPr>
            <p:ph type="pic" sz="quarter" idx="17"/>
          </p:nvPr>
        </p:nvSpPr>
        <p:spPr>
          <a:xfrm>
            <a:off x="48768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3" name="Picture Placeholder 2"/>
          <p:cNvSpPr>
            <a:spLocks noGrp="1"/>
          </p:cNvSpPr>
          <p:nvPr>
            <p:ph type="pic" sz="quarter" idx="18"/>
          </p:nvPr>
        </p:nvSpPr>
        <p:spPr>
          <a:xfrm>
            <a:off x="48768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4" name="Picture Placeholder 2"/>
          <p:cNvSpPr>
            <a:spLocks noGrp="1"/>
          </p:cNvSpPr>
          <p:nvPr>
            <p:ph type="pic" sz="quarter" idx="19"/>
          </p:nvPr>
        </p:nvSpPr>
        <p:spPr>
          <a:xfrm>
            <a:off x="73152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5" name="Picture Placeholder 2"/>
          <p:cNvSpPr>
            <a:spLocks noGrp="1"/>
          </p:cNvSpPr>
          <p:nvPr>
            <p:ph type="pic" sz="quarter" idx="20"/>
          </p:nvPr>
        </p:nvSpPr>
        <p:spPr>
          <a:xfrm>
            <a:off x="73152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6" name="Picture Placeholder 2"/>
          <p:cNvSpPr>
            <a:spLocks noGrp="1"/>
          </p:cNvSpPr>
          <p:nvPr>
            <p:ph type="pic" sz="quarter" idx="21"/>
          </p:nvPr>
        </p:nvSpPr>
        <p:spPr>
          <a:xfrm>
            <a:off x="9753600" y="1600200"/>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27" name="Picture Placeholder 2"/>
          <p:cNvSpPr>
            <a:spLocks noGrp="1"/>
          </p:cNvSpPr>
          <p:nvPr>
            <p:ph type="pic" sz="quarter" idx="22"/>
          </p:nvPr>
        </p:nvSpPr>
        <p:spPr>
          <a:xfrm>
            <a:off x="9753600" y="3432048"/>
            <a:ext cx="2438400" cy="1828800"/>
          </a:xfrm>
          <a:prstGeom prst="rect">
            <a:avLst/>
          </a:prstGeom>
          <a:solidFill>
            <a:schemeClr val="bg1"/>
          </a:solidFill>
          <a:ln w="12700">
            <a:solidFill>
              <a:schemeClr val="bg1"/>
            </a:solidFill>
          </a:ln>
          <a:effectLst/>
        </p:spPr>
        <p:txBody>
          <a:bodyPr/>
          <a:lstStyle>
            <a:lvl1pPr>
              <a:defRPr sz="1333"/>
            </a:lvl1pPr>
          </a:lstStyle>
          <a:p>
            <a:endParaRPr lang="uk-UA"/>
          </a:p>
        </p:txBody>
      </p:sp>
      <p:sp>
        <p:nvSpPr>
          <p:cNvPr id="5" name="Slide Number Placeholder 4">
            <a:extLst>
              <a:ext uri="{FF2B5EF4-FFF2-40B4-BE49-F238E27FC236}">
                <a16:creationId xmlns:a16="http://schemas.microsoft.com/office/drawing/2014/main" id="{E5B14DBF-3DFC-834F-899E-98357BEC7321}"/>
              </a:ext>
            </a:extLst>
          </p:cNvPr>
          <p:cNvSpPr>
            <a:spLocks noGrp="1"/>
          </p:cNvSpPr>
          <p:nvPr>
            <p:ph type="sldNum" sz="quarter" idx="2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3" name="Title 2">
            <a:extLst>
              <a:ext uri="{FF2B5EF4-FFF2-40B4-BE49-F238E27FC236}">
                <a16:creationId xmlns:a16="http://schemas.microsoft.com/office/drawing/2014/main" id="{E6C54D64-9D7C-9B43-A4D8-9AF6E3433A46}"/>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23156494-7EBD-0247-BABE-55CE77A7615E}"/>
              </a:ext>
            </a:extLst>
          </p:cNvPr>
          <p:cNvSpPr>
            <a:spLocks noGrp="1"/>
          </p:cNvSpPr>
          <p:nvPr>
            <p:ph type="ftr" sz="quarter" idx="25"/>
          </p:nvPr>
        </p:nvSpPr>
        <p:spPr/>
        <p:txBody>
          <a:bodyPr/>
          <a:lstStyle/>
          <a:p>
            <a:r>
              <a:rPr lang="en-US"/>
              <a:t>Footer</a:t>
            </a:r>
          </a:p>
        </p:txBody>
      </p:sp>
    </p:spTree>
    <p:extLst>
      <p:ext uri="{BB962C8B-B14F-4D97-AF65-F5344CB8AC3E}">
        <p14:creationId xmlns:p14="http://schemas.microsoft.com/office/powerpoint/2010/main" val="560733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022_IMAGE CIRCLE - 1">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4425696" y="160020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F8EE5500-97BA-F340-AE00-2B049A37C629}"/>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7D9C28-D0FA-8B4C-B78D-B97DF7C2D12A}"/>
              </a:ext>
            </a:extLst>
          </p:cNvPr>
          <p:cNvSpPr>
            <a:spLocks noGrp="1"/>
          </p:cNvSpPr>
          <p:nvPr>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8E291331-C369-C446-B43E-74DF55A45B23}"/>
              </a:ext>
            </a:extLst>
          </p:cNvPr>
          <p:cNvSpPr>
            <a:spLocks noGrp="1"/>
          </p:cNvSpPr>
          <p:nvPr>
            <p:ph type="ftr" sz="quarter" idx="14"/>
          </p:nvPr>
        </p:nvSpPr>
        <p:spPr/>
        <p:txBody>
          <a:bodyPr/>
          <a:lstStyle/>
          <a:p>
            <a:r>
              <a:rPr lang="en-US"/>
              <a:t>Footer</a:t>
            </a:r>
          </a:p>
        </p:txBody>
      </p:sp>
      <p:grpSp>
        <p:nvGrpSpPr>
          <p:cNvPr id="7" name="Group 6">
            <a:extLst>
              <a:ext uri="{FF2B5EF4-FFF2-40B4-BE49-F238E27FC236}">
                <a16:creationId xmlns:a16="http://schemas.microsoft.com/office/drawing/2014/main" id="{B40E68E9-9A30-A74E-8D45-8A74B9DDFDA3}"/>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A62AD4A9-DADB-0F4E-9F87-09C70277488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F6599A06-F136-DA4B-9966-BD04C980F9DC}"/>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2B61BAB2-848B-8645-AC20-CEAC856D59BD}"/>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1D018968-C853-6A42-9E8C-E11D44AF4E39}"/>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3266266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022_IMAGE CIRCLE + TEXT BLOCK">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108229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9022DC01-1ED3-B444-96B4-AA2794D5F0F6}"/>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C68469DF-5BA8-1744-874C-2D7D50795560}"/>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377D3E52-D199-5444-A33D-1F486E2A31E6}"/>
              </a:ext>
            </a:extLst>
          </p:cNvPr>
          <p:cNvSpPr>
            <a:spLocks noGrp="1"/>
          </p:cNvSpPr>
          <p:nvPr userDrawn="1">
            <p:ph type="body" sz="quarter" idx="17"/>
          </p:nvPr>
        </p:nvSpPr>
        <p:spPr>
          <a:xfrm>
            <a:off x="5521567" y="1463040"/>
            <a:ext cx="6301625"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1DC275B9-4FBF-EF4F-A5A8-F43A100CA030}"/>
              </a:ext>
            </a:extLst>
          </p:cNvPr>
          <p:cNvSpPr>
            <a:spLocks noGrp="1"/>
          </p:cNvSpPr>
          <p:nvPr userDrawn="1">
            <p:ph type="ftr" sz="quarter" idx="18"/>
          </p:nvPr>
        </p:nvSpPr>
        <p:spPr/>
        <p:txBody>
          <a:bodyPr/>
          <a:lstStyle/>
          <a:p>
            <a:r>
              <a:rPr lang="en-US"/>
              <a:t>Footer</a:t>
            </a:r>
          </a:p>
        </p:txBody>
      </p:sp>
      <p:grpSp>
        <p:nvGrpSpPr>
          <p:cNvPr id="8" name="Group 7">
            <a:extLst>
              <a:ext uri="{FF2B5EF4-FFF2-40B4-BE49-F238E27FC236}">
                <a16:creationId xmlns:a16="http://schemas.microsoft.com/office/drawing/2014/main" id="{AA78BF0F-D238-D04E-BA61-42CEF30B9B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72A7E03B-95C4-784C-8982-FDF1214810E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8F593EF2-9CC7-2A4D-9EDC-4A2C5E8A29E1}"/>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770CA22F-2747-5146-BC64-86675561324B}"/>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AD418C15-0A22-D242-A470-B4B8274A1904}"/>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670064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22_IMAGE CIRCLE + TEXT BLOCK (V2)">
    <p:spTree>
      <p:nvGrpSpPr>
        <p:cNvPr id="1" name=""/>
        <p:cNvGrpSpPr/>
        <p:nvPr/>
      </p:nvGrpSpPr>
      <p:grpSpPr>
        <a:xfrm>
          <a:off x="0" y="0"/>
          <a:ext cx="0" cy="0"/>
          <a:chOff x="0" y="0"/>
          <a:chExt cx="0" cy="0"/>
        </a:xfrm>
      </p:grpSpPr>
      <p:sp>
        <p:nvSpPr>
          <p:cNvPr id="21" name="Picture Placeholder 2"/>
          <p:cNvSpPr>
            <a:spLocks noGrp="1"/>
          </p:cNvSpPr>
          <p:nvPr userDrawn="1">
            <p:ph type="pic" sz="quarter" idx="11"/>
          </p:nvPr>
        </p:nvSpPr>
        <p:spPr>
          <a:xfrm>
            <a:off x="7758313" y="1920240"/>
            <a:ext cx="3657600" cy="3657600"/>
          </a:xfrm>
          <a:prstGeom prst="ellipse">
            <a:avLst/>
          </a:prstGeom>
          <a:solidFill>
            <a:schemeClr val="bg1"/>
          </a:solidFill>
          <a:ln w="38100">
            <a:noFill/>
          </a:ln>
          <a:effectLst/>
        </p:spPr>
        <p:txBody>
          <a:bodyPr/>
          <a:lstStyle/>
          <a:p>
            <a:endParaRPr lang="uk-UA"/>
          </a:p>
        </p:txBody>
      </p:sp>
      <p:sp>
        <p:nvSpPr>
          <p:cNvPr id="4" name="Title 3">
            <a:extLst>
              <a:ext uri="{FF2B5EF4-FFF2-40B4-BE49-F238E27FC236}">
                <a16:creationId xmlns:a16="http://schemas.microsoft.com/office/drawing/2014/main" id="{7B5D38F9-F365-BF40-8DA4-C59D5DD74492}"/>
              </a:ext>
            </a:extLst>
          </p:cNvPr>
          <p:cNvSpPr>
            <a:spLocks noGrp="1"/>
          </p:cNvSpPr>
          <p:nvPr userDrawn="1">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870E2E05-8AD2-3E42-9E6D-68496FDE73DA}"/>
              </a:ext>
            </a:extLst>
          </p:cNvPr>
          <p:cNvSpPr>
            <a:spLocks noGrp="1"/>
          </p:cNvSpPr>
          <p:nvPr userDrawn="1">
            <p:ph type="sldNum" sz="quarter" idx="13"/>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7" name="Text Placeholder 9">
            <a:extLst>
              <a:ext uri="{FF2B5EF4-FFF2-40B4-BE49-F238E27FC236}">
                <a16:creationId xmlns:a16="http://schemas.microsoft.com/office/drawing/2014/main" id="{7B2396F3-F4EA-F24F-A3DB-BE0B13B1C80A}"/>
              </a:ext>
            </a:extLst>
          </p:cNvPr>
          <p:cNvSpPr>
            <a:spLocks noGrp="1"/>
          </p:cNvSpPr>
          <p:nvPr userDrawn="1">
            <p:ph type="body" sz="quarter" idx="16"/>
          </p:nvPr>
        </p:nvSpPr>
        <p:spPr>
          <a:xfrm>
            <a:off x="685799" y="1463040"/>
            <a:ext cx="6340993" cy="4572000"/>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6A589A66-D72B-0D4C-9444-66AC2CC23A26}"/>
              </a:ext>
            </a:extLst>
          </p:cNvPr>
          <p:cNvSpPr>
            <a:spLocks noGrp="1"/>
          </p:cNvSpPr>
          <p:nvPr userDrawn="1">
            <p:ph type="ftr" sz="quarter" idx="17"/>
          </p:nvPr>
        </p:nvSpPr>
        <p:spPr/>
        <p:txBody>
          <a:bodyPr/>
          <a:lstStyle/>
          <a:p>
            <a:r>
              <a:rPr lang="en-US"/>
              <a:t>Footer</a:t>
            </a:r>
          </a:p>
        </p:txBody>
      </p:sp>
      <p:grpSp>
        <p:nvGrpSpPr>
          <p:cNvPr id="8" name="Group 7">
            <a:extLst>
              <a:ext uri="{FF2B5EF4-FFF2-40B4-BE49-F238E27FC236}">
                <a16:creationId xmlns:a16="http://schemas.microsoft.com/office/drawing/2014/main" id="{864670EE-1827-C747-B043-9C6A9BB82240}"/>
              </a:ext>
            </a:extLst>
          </p:cNvPr>
          <p:cNvGrpSpPr/>
          <p:nvPr userDrawn="1"/>
        </p:nvGrpSpPr>
        <p:grpSpPr>
          <a:xfrm>
            <a:off x="-1" y="0"/>
            <a:ext cx="320041" cy="6858000"/>
            <a:chOff x="-1" y="0"/>
            <a:chExt cx="320041" cy="6858000"/>
          </a:xfrm>
        </p:grpSpPr>
        <p:sp>
          <p:nvSpPr>
            <p:cNvPr id="9" name="Rectangle 8">
              <a:extLst>
                <a:ext uri="{FF2B5EF4-FFF2-40B4-BE49-F238E27FC236}">
                  <a16:creationId xmlns:a16="http://schemas.microsoft.com/office/drawing/2014/main" id="{2566DF81-DD16-CB4B-BD4E-B4AD42B0265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0" name="Group 9">
              <a:extLst>
                <a:ext uri="{FF2B5EF4-FFF2-40B4-BE49-F238E27FC236}">
                  <a16:creationId xmlns:a16="http://schemas.microsoft.com/office/drawing/2014/main" id="{2CA0812E-03FE-FF42-9009-7E6D93174946}"/>
                </a:ext>
              </a:extLst>
            </p:cNvPr>
            <p:cNvGrpSpPr/>
            <p:nvPr userDrawn="1"/>
          </p:nvGrpSpPr>
          <p:grpSpPr>
            <a:xfrm>
              <a:off x="-1" y="0"/>
              <a:ext cx="320041" cy="6858000"/>
              <a:chOff x="-1" y="0"/>
              <a:chExt cx="320041" cy="6858000"/>
            </a:xfrm>
          </p:grpSpPr>
          <p:sp>
            <p:nvSpPr>
              <p:cNvPr id="11" name="Rectangle 10">
                <a:extLst>
                  <a:ext uri="{FF2B5EF4-FFF2-40B4-BE49-F238E27FC236}">
                    <a16:creationId xmlns:a16="http://schemas.microsoft.com/office/drawing/2014/main" id="{4F7928D4-EE60-A94B-BD46-65B97AF9BFC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2" name="Graphic 11">
                <a:extLst>
                  <a:ext uri="{FF2B5EF4-FFF2-40B4-BE49-F238E27FC236}">
                    <a16:creationId xmlns:a16="http://schemas.microsoft.com/office/drawing/2014/main" id="{7778EFB4-4F28-774E-AD85-1A356AC6BC66}"/>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2838123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
    <p:spTree>
      <p:nvGrpSpPr>
        <p:cNvPr id="1" name=""/>
        <p:cNvGrpSpPr/>
        <p:nvPr/>
      </p:nvGrpSpPr>
      <p:grpSpPr>
        <a:xfrm>
          <a:off x="0" y="0"/>
          <a:ext cx="0" cy="0"/>
          <a:chOff x="0" y="0"/>
          <a:chExt cx="0" cy="0"/>
        </a:xfrm>
      </p:grpSpPr>
      <p:sp>
        <p:nvSpPr>
          <p:cNvPr id="21" name="Picture Placeholder 2"/>
          <p:cNvSpPr>
            <a:spLocks noGrp="1"/>
          </p:cNvSpPr>
          <p:nvPr>
            <p:ph type="pic" sz="quarter" idx="11"/>
          </p:nvPr>
        </p:nvSpPr>
        <p:spPr>
          <a:xfrm>
            <a:off x="5638800" y="1463682"/>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3" name="Picture Placeholder 2"/>
          <p:cNvSpPr>
            <a:spLocks noGrp="1"/>
          </p:cNvSpPr>
          <p:nvPr>
            <p:ph type="pic" sz="quarter" idx="12"/>
          </p:nvPr>
        </p:nvSpPr>
        <p:spPr>
          <a:xfrm>
            <a:off x="5638800" y="3124641"/>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4" name="Picture Placeholder 2"/>
          <p:cNvSpPr>
            <a:spLocks noGrp="1"/>
          </p:cNvSpPr>
          <p:nvPr>
            <p:ph type="pic" sz="quarter" idx="13"/>
          </p:nvPr>
        </p:nvSpPr>
        <p:spPr>
          <a:xfrm>
            <a:off x="5638800" y="4788260"/>
            <a:ext cx="1219200" cy="1219200"/>
          </a:xfrm>
          <a:prstGeom prst="ellipse">
            <a:avLst/>
          </a:prstGeom>
          <a:solidFill>
            <a:schemeClr val="bg1"/>
          </a:solidFill>
          <a:ln w="38100">
            <a:solidFill>
              <a:schemeClr val="bg1"/>
            </a:solidFill>
          </a:ln>
          <a:effectLst/>
        </p:spPr>
        <p:txBody>
          <a:bodyPr/>
          <a:lstStyle>
            <a:lvl1pPr>
              <a:defRPr sz="1333"/>
            </a:lvl1pPr>
          </a:lstStyle>
          <a:p>
            <a:endParaRPr lang="uk-UA"/>
          </a:p>
        </p:txBody>
      </p:sp>
      <p:sp>
        <p:nvSpPr>
          <p:cNvPr id="6" name="Title 5">
            <a:extLst>
              <a:ext uri="{FF2B5EF4-FFF2-40B4-BE49-F238E27FC236}">
                <a16:creationId xmlns:a16="http://schemas.microsoft.com/office/drawing/2014/main" id="{913CB4A5-4179-1D4C-B72B-9CCC46090C55}"/>
              </a:ext>
            </a:extLst>
          </p:cNvPr>
          <p:cNvSpPr>
            <a:spLocks noGrp="1"/>
          </p:cNvSpPr>
          <p:nvPr>
            <p:ph type="title"/>
          </p:nvPr>
        </p:nvSpPr>
        <p:spPr/>
        <p:txBody>
          <a:bodyPr/>
          <a:lstStyle/>
          <a:p>
            <a:r>
              <a:rPr lang="en-US"/>
              <a:t>Click to edit Master title style</a:t>
            </a:r>
          </a:p>
        </p:txBody>
      </p:sp>
      <p:sp>
        <p:nvSpPr>
          <p:cNvPr id="8" name="Slide Number Placeholder 7">
            <a:extLst>
              <a:ext uri="{FF2B5EF4-FFF2-40B4-BE49-F238E27FC236}">
                <a16:creationId xmlns:a16="http://schemas.microsoft.com/office/drawing/2014/main" id="{DFDEB9AC-3EA7-F543-A1E1-9C46B1D48BF0}"/>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9" name="Text Placeholder 3">
            <a:extLst>
              <a:ext uri="{FF2B5EF4-FFF2-40B4-BE49-F238E27FC236}">
                <a16:creationId xmlns:a16="http://schemas.microsoft.com/office/drawing/2014/main" id="{817F0B3F-D03E-5547-9D43-6CC633C0773A}"/>
              </a:ext>
            </a:extLst>
          </p:cNvPr>
          <p:cNvSpPr>
            <a:spLocks noGrp="1"/>
          </p:cNvSpPr>
          <p:nvPr>
            <p:ph type="body" sz="quarter" idx="16"/>
          </p:nvPr>
        </p:nvSpPr>
        <p:spPr>
          <a:xfrm>
            <a:off x="7128197" y="3119921"/>
            <a:ext cx="4694994"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0" name="Text Placeholder 3">
            <a:extLst>
              <a:ext uri="{FF2B5EF4-FFF2-40B4-BE49-F238E27FC236}">
                <a16:creationId xmlns:a16="http://schemas.microsoft.com/office/drawing/2014/main" id="{988A789E-6A21-A741-A73C-1A027B5E45FF}"/>
              </a:ext>
            </a:extLst>
          </p:cNvPr>
          <p:cNvSpPr>
            <a:spLocks noGrp="1"/>
          </p:cNvSpPr>
          <p:nvPr>
            <p:ph type="body" sz="quarter" idx="17"/>
          </p:nvPr>
        </p:nvSpPr>
        <p:spPr>
          <a:xfrm>
            <a:off x="7128197" y="1463040"/>
            <a:ext cx="4694994" cy="1216152"/>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1" name="Text Placeholder 3">
            <a:extLst>
              <a:ext uri="{FF2B5EF4-FFF2-40B4-BE49-F238E27FC236}">
                <a16:creationId xmlns:a16="http://schemas.microsoft.com/office/drawing/2014/main" id="{6396CA7F-67EC-4044-A142-E5C4663040AC}"/>
              </a:ext>
            </a:extLst>
          </p:cNvPr>
          <p:cNvSpPr>
            <a:spLocks noGrp="1"/>
          </p:cNvSpPr>
          <p:nvPr>
            <p:ph type="body" sz="quarter" idx="18"/>
          </p:nvPr>
        </p:nvSpPr>
        <p:spPr>
          <a:xfrm>
            <a:off x="7128198" y="4788260"/>
            <a:ext cx="4694993" cy="1219200"/>
          </a:xfrm>
          <a:prstGeom prst="rect">
            <a:avLst/>
          </a:prstGeom>
        </p:spPr>
        <p:txBody>
          <a:bodyPr anchor="ctr"/>
          <a:lstStyle>
            <a:lvl1pPr marL="0" indent="0" algn="l">
              <a:lnSpc>
                <a:spcPct val="150000"/>
              </a:lnSpc>
              <a:buNone/>
              <a:defRPr sz="1900">
                <a:solidFill>
                  <a:schemeClr val="tx1"/>
                </a:solidFill>
              </a:defRPr>
            </a:lvl1pPr>
          </a:lstStyle>
          <a:p>
            <a:pPr lvl="0"/>
            <a:endParaRPr lang="en-US"/>
          </a:p>
        </p:txBody>
      </p:sp>
      <p:sp>
        <p:nvSpPr>
          <p:cNvPr id="12" name="Text Placeholder 3">
            <a:extLst>
              <a:ext uri="{FF2B5EF4-FFF2-40B4-BE49-F238E27FC236}">
                <a16:creationId xmlns:a16="http://schemas.microsoft.com/office/drawing/2014/main" id="{92F96F51-D3AE-6149-A969-9630B1832CDE}"/>
              </a:ext>
            </a:extLst>
          </p:cNvPr>
          <p:cNvSpPr>
            <a:spLocks noGrp="1"/>
          </p:cNvSpPr>
          <p:nvPr>
            <p:ph type="body" sz="quarter" idx="19"/>
          </p:nvPr>
        </p:nvSpPr>
        <p:spPr>
          <a:xfrm>
            <a:off x="685800" y="1463040"/>
            <a:ext cx="4682801" cy="1216152"/>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3" name="Text Placeholder 3">
            <a:extLst>
              <a:ext uri="{FF2B5EF4-FFF2-40B4-BE49-F238E27FC236}">
                <a16:creationId xmlns:a16="http://schemas.microsoft.com/office/drawing/2014/main" id="{27A4432F-40C2-2642-86A3-45D48B507CC8}"/>
              </a:ext>
            </a:extLst>
          </p:cNvPr>
          <p:cNvSpPr>
            <a:spLocks noGrp="1"/>
          </p:cNvSpPr>
          <p:nvPr>
            <p:ph type="body" sz="quarter" idx="20"/>
          </p:nvPr>
        </p:nvSpPr>
        <p:spPr>
          <a:xfrm>
            <a:off x="688258" y="3119921"/>
            <a:ext cx="4682801"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14" name="Text Placeholder 3">
            <a:extLst>
              <a:ext uri="{FF2B5EF4-FFF2-40B4-BE49-F238E27FC236}">
                <a16:creationId xmlns:a16="http://schemas.microsoft.com/office/drawing/2014/main" id="{E9664E16-9452-3D4A-9E0B-44A0E3BC4522}"/>
              </a:ext>
            </a:extLst>
          </p:cNvPr>
          <p:cNvSpPr>
            <a:spLocks noGrp="1"/>
          </p:cNvSpPr>
          <p:nvPr>
            <p:ph type="body" sz="quarter" idx="21"/>
          </p:nvPr>
        </p:nvSpPr>
        <p:spPr>
          <a:xfrm>
            <a:off x="685801" y="4788260"/>
            <a:ext cx="4682800" cy="1219200"/>
          </a:xfrm>
          <a:prstGeom prst="rect">
            <a:avLst/>
          </a:prstGeom>
        </p:spPr>
        <p:txBody>
          <a:bodyPr anchor="ctr"/>
          <a:lstStyle>
            <a:lvl1pPr marL="0" indent="0" algn="r">
              <a:lnSpc>
                <a:spcPct val="150000"/>
              </a:lnSpc>
              <a:buNone/>
              <a:defRPr sz="1900">
                <a:solidFill>
                  <a:schemeClr val="tx1"/>
                </a:solidFill>
              </a:defRPr>
            </a:lvl1pPr>
          </a:lstStyle>
          <a:p>
            <a:pPr lvl="0"/>
            <a:endParaRPr lang="en-US"/>
          </a:p>
        </p:txBody>
      </p:sp>
      <p:sp>
        <p:nvSpPr>
          <p:cNvPr id="2" name="Footer Placeholder 1">
            <a:extLst>
              <a:ext uri="{FF2B5EF4-FFF2-40B4-BE49-F238E27FC236}">
                <a16:creationId xmlns:a16="http://schemas.microsoft.com/office/drawing/2014/main" id="{F644AE28-2AA3-8A4C-A27C-2F71D1E629E4}"/>
              </a:ext>
            </a:extLst>
          </p:cNvPr>
          <p:cNvSpPr>
            <a:spLocks noGrp="1"/>
          </p:cNvSpPr>
          <p:nvPr>
            <p:ph type="ftr" sz="quarter" idx="22"/>
          </p:nvPr>
        </p:nvSpPr>
        <p:spPr/>
        <p:txBody>
          <a:bodyPr/>
          <a:lstStyle/>
          <a:p>
            <a:r>
              <a:rPr lang="en-US"/>
              <a:t>Footer</a:t>
            </a:r>
          </a:p>
        </p:txBody>
      </p:sp>
      <p:grpSp>
        <p:nvGrpSpPr>
          <p:cNvPr id="15" name="Group 14">
            <a:extLst>
              <a:ext uri="{FF2B5EF4-FFF2-40B4-BE49-F238E27FC236}">
                <a16:creationId xmlns:a16="http://schemas.microsoft.com/office/drawing/2014/main" id="{83C5F902-92C3-DB4B-AA65-6BB330D3EA45}"/>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35D8E688-BEF7-3348-A578-374A7A531EB5}"/>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7" name="Group 16">
              <a:extLst>
                <a:ext uri="{FF2B5EF4-FFF2-40B4-BE49-F238E27FC236}">
                  <a16:creationId xmlns:a16="http://schemas.microsoft.com/office/drawing/2014/main" id="{45459A14-A40E-C747-9BE2-98D762A75962}"/>
                </a:ext>
              </a:extLst>
            </p:cNvPr>
            <p:cNvGrpSpPr/>
            <p:nvPr userDrawn="1"/>
          </p:nvGrpSpPr>
          <p:grpSpPr>
            <a:xfrm>
              <a:off x="-1" y="0"/>
              <a:ext cx="320041" cy="6858000"/>
              <a:chOff x="-1" y="0"/>
              <a:chExt cx="320041" cy="6858000"/>
            </a:xfrm>
          </p:grpSpPr>
          <p:sp>
            <p:nvSpPr>
              <p:cNvPr id="18" name="Rectangle 17">
                <a:extLst>
                  <a:ext uri="{FF2B5EF4-FFF2-40B4-BE49-F238E27FC236}">
                    <a16:creationId xmlns:a16="http://schemas.microsoft.com/office/drawing/2014/main" id="{A47EA270-4E59-E342-A309-AEA08943D9D1}"/>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9" name="Graphic 18">
                <a:extLst>
                  <a:ext uri="{FF2B5EF4-FFF2-40B4-BE49-F238E27FC236}">
                    <a16:creationId xmlns:a16="http://schemas.microsoft.com/office/drawing/2014/main" id="{544F70A9-968F-BF48-9ADC-D46653D758AE}"/>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111458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22_IMAGE CIRCLES - 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05600" y="1652016"/>
            <a:ext cx="3657600" cy="3657600"/>
          </a:xfrm>
          <a:prstGeom prst="ellipse">
            <a:avLst/>
          </a:prstGeom>
          <a:solidFill>
            <a:schemeClr val="bg1"/>
          </a:solidFill>
          <a:effectLst/>
        </p:spPr>
        <p:txBody>
          <a:bodyPr/>
          <a:lstStyle>
            <a:lvl1pPr>
              <a:defRPr sz="1333"/>
            </a:lvl1pPr>
          </a:lstStyle>
          <a:p>
            <a:endParaRPr lang="uk-UA"/>
          </a:p>
        </p:txBody>
      </p:sp>
      <p:sp>
        <p:nvSpPr>
          <p:cNvPr id="18" name="Picture Placeholder 5"/>
          <p:cNvSpPr>
            <a:spLocks noGrp="1"/>
          </p:cNvSpPr>
          <p:nvPr>
            <p:ph type="pic" sz="quarter" idx="12"/>
          </p:nvPr>
        </p:nvSpPr>
        <p:spPr>
          <a:xfrm>
            <a:off x="1828800" y="1652016"/>
            <a:ext cx="3657600" cy="36576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BBFED9F1-9987-2A44-A96F-67EECAA1B4DA}"/>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21C3D29E-751E-8845-965E-AB5C5F427634}"/>
              </a:ext>
            </a:extLst>
          </p:cNvPr>
          <p:cNvSpPr>
            <a:spLocks noGrp="1"/>
          </p:cNvSpPr>
          <p:nvPr>
            <p:ph type="sldNum" sz="quarter" idx="14"/>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C348C76C-BCF5-C04A-B3E5-42AB6109ED79}"/>
              </a:ext>
            </a:extLst>
          </p:cNvPr>
          <p:cNvSpPr>
            <a:spLocks noGrp="1"/>
          </p:cNvSpPr>
          <p:nvPr>
            <p:ph type="ftr" sz="quarter" idx="15"/>
          </p:nvPr>
        </p:nvSpPr>
        <p:spPr/>
        <p:txBody>
          <a:bodyPr/>
          <a:lstStyle/>
          <a:p>
            <a:r>
              <a:rPr lang="en-US"/>
              <a:t>Footer</a:t>
            </a:r>
          </a:p>
        </p:txBody>
      </p:sp>
      <p:grpSp>
        <p:nvGrpSpPr>
          <p:cNvPr id="7" name="Group 6">
            <a:extLst>
              <a:ext uri="{FF2B5EF4-FFF2-40B4-BE49-F238E27FC236}">
                <a16:creationId xmlns:a16="http://schemas.microsoft.com/office/drawing/2014/main" id="{374CD7CE-28B7-6F44-A688-0B0420F81CD6}"/>
              </a:ext>
            </a:extLst>
          </p:cNvPr>
          <p:cNvGrpSpPr/>
          <p:nvPr userDrawn="1"/>
        </p:nvGrpSpPr>
        <p:grpSpPr>
          <a:xfrm>
            <a:off x="-1" y="0"/>
            <a:ext cx="320041" cy="6858000"/>
            <a:chOff x="-1" y="0"/>
            <a:chExt cx="320041" cy="6858000"/>
          </a:xfrm>
        </p:grpSpPr>
        <p:sp>
          <p:nvSpPr>
            <p:cNvPr id="8" name="Rectangle 7">
              <a:extLst>
                <a:ext uri="{FF2B5EF4-FFF2-40B4-BE49-F238E27FC236}">
                  <a16:creationId xmlns:a16="http://schemas.microsoft.com/office/drawing/2014/main" id="{C2B16D9D-1A96-2F4B-8DD0-F57C2C03F54F}"/>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9" name="Group 8">
              <a:extLst>
                <a:ext uri="{FF2B5EF4-FFF2-40B4-BE49-F238E27FC236}">
                  <a16:creationId xmlns:a16="http://schemas.microsoft.com/office/drawing/2014/main" id="{7A58D545-E208-B642-B139-02BE1F345654}"/>
                </a:ext>
              </a:extLst>
            </p:cNvPr>
            <p:cNvGrpSpPr/>
            <p:nvPr userDrawn="1"/>
          </p:nvGrpSpPr>
          <p:grpSpPr>
            <a:xfrm>
              <a:off x="-1" y="0"/>
              <a:ext cx="320041" cy="6858000"/>
              <a:chOff x="-1" y="0"/>
              <a:chExt cx="320041" cy="6858000"/>
            </a:xfrm>
          </p:grpSpPr>
          <p:sp>
            <p:nvSpPr>
              <p:cNvPr id="10" name="Rectangle 9">
                <a:extLst>
                  <a:ext uri="{FF2B5EF4-FFF2-40B4-BE49-F238E27FC236}">
                    <a16:creationId xmlns:a16="http://schemas.microsoft.com/office/drawing/2014/main" id="{793A44A1-E3C0-CA4B-BFB5-68C395320BBA}"/>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1" name="Graphic 10">
                <a:extLst>
                  <a:ext uri="{FF2B5EF4-FFF2-40B4-BE49-F238E27FC236}">
                    <a16:creationId xmlns:a16="http://schemas.microsoft.com/office/drawing/2014/main" id="{C72A8E64-BDAE-0249-A55F-9AEB06582405}"/>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177095986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22_IMAGE CIRCLES + TEXT BLOCKS - 3 (V2)">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700171" y="1463040"/>
            <a:ext cx="3048000" cy="3048000"/>
          </a:xfrm>
          <a:prstGeom prst="ellipse">
            <a:avLst/>
          </a:prstGeom>
          <a:solidFill>
            <a:schemeClr val="bg1"/>
          </a:solidFill>
          <a:effectLst/>
        </p:spPr>
        <p:txBody>
          <a:bodyPr/>
          <a:lstStyle>
            <a:lvl1pPr>
              <a:defRPr sz="1333"/>
            </a:lvl1pPr>
          </a:lstStyle>
          <a:p>
            <a:endParaRPr lang="uk-UA"/>
          </a:p>
        </p:txBody>
      </p:sp>
      <p:sp>
        <p:nvSpPr>
          <p:cNvPr id="19" name="Picture Placeholder 5"/>
          <p:cNvSpPr>
            <a:spLocks noGrp="1"/>
          </p:cNvSpPr>
          <p:nvPr>
            <p:ph type="pic" sz="quarter" idx="12"/>
          </p:nvPr>
        </p:nvSpPr>
        <p:spPr>
          <a:xfrm>
            <a:off x="4730496" y="1463040"/>
            <a:ext cx="3048000" cy="3048000"/>
          </a:xfrm>
          <a:prstGeom prst="ellipse">
            <a:avLst/>
          </a:prstGeom>
          <a:solidFill>
            <a:schemeClr val="bg1"/>
          </a:solidFill>
          <a:effectLst/>
        </p:spPr>
        <p:txBody>
          <a:bodyPr/>
          <a:lstStyle>
            <a:lvl1pPr>
              <a:defRPr sz="1333"/>
            </a:lvl1pPr>
          </a:lstStyle>
          <a:p>
            <a:endParaRPr lang="uk-UA"/>
          </a:p>
        </p:txBody>
      </p:sp>
      <p:sp>
        <p:nvSpPr>
          <p:cNvPr id="20" name="Picture Placeholder 5"/>
          <p:cNvSpPr>
            <a:spLocks noGrp="1"/>
          </p:cNvSpPr>
          <p:nvPr>
            <p:ph type="pic" sz="quarter" idx="13"/>
          </p:nvPr>
        </p:nvSpPr>
        <p:spPr>
          <a:xfrm>
            <a:off x="8789563" y="1463040"/>
            <a:ext cx="3048000" cy="30480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E9981B27-F90B-E04C-A0D8-5455236E0E2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E5FB9570-C392-AE4D-9560-84C8F7CAD37A}"/>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8" name="Text Placeholder 27">
            <a:extLst>
              <a:ext uri="{FF2B5EF4-FFF2-40B4-BE49-F238E27FC236}">
                <a16:creationId xmlns:a16="http://schemas.microsoft.com/office/drawing/2014/main" id="{4AC7B90C-F2F7-224D-8F8B-96465EE6CFE1}"/>
              </a:ext>
            </a:extLst>
          </p:cNvPr>
          <p:cNvSpPr>
            <a:spLocks noGrp="1"/>
          </p:cNvSpPr>
          <p:nvPr>
            <p:ph type="body" sz="quarter" idx="16" hasCustomPrompt="1"/>
          </p:nvPr>
        </p:nvSpPr>
        <p:spPr>
          <a:xfrm>
            <a:off x="687404"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9" name="Text Placeholder 27">
            <a:extLst>
              <a:ext uri="{FF2B5EF4-FFF2-40B4-BE49-F238E27FC236}">
                <a16:creationId xmlns:a16="http://schemas.microsoft.com/office/drawing/2014/main" id="{ACB1FB31-F480-3642-8BED-42BAB9C029C7}"/>
              </a:ext>
            </a:extLst>
          </p:cNvPr>
          <p:cNvSpPr>
            <a:spLocks noGrp="1"/>
          </p:cNvSpPr>
          <p:nvPr>
            <p:ph type="body" sz="quarter" idx="17" hasCustomPrompt="1"/>
          </p:nvPr>
        </p:nvSpPr>
        <p:spPr>
          <a:xfrm>
            <a:off x="4731298"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10" name="Text Placeholder 27">
            <a:extLst>
              <a:ext uri="{FF2B5EF4-FFF2-40B4-BE49-F238E27FC236}">
                <a16:creationId xmlns:a16="http://schemas.microsoft.com/office/drawing/2014/main" id="{952394A2-7320-3C42-8CB8-E1041A73AE74}"/>
              </a:ext>
            </a:extLst>
          </p:cNvPr>
          <p:cNvSpPr>
            <a:spLocks noGrp="1"/>
          </p:cNvSpPr>
          <p:nvPr>
            <p:ph type="body" sz="quarter" idx="18" hasCustomPrompt="1"/>
          </p:nvPr>
        </p:nvSpPr>
        <p:spPr>
          <a:xfrm>
            <a:off x="8775192" y="4907891"/>
            <a:ext cx="3048000" cy="1127149"/>
          </a:xfrm>
        </p:spPr>
        <p:txBody>
          <a:bodyPr/>
          <a:lstStyle>
            <a:lvl1pPr algn="ctr">
              <a:defRPr>
                <a:solidFill>
                  <a:schemeClr val="tx1"/>
                </a:solidFill>
                <a:latin typeface="+mn-lt"/>
              </a:defRPr>
            </a:lvl1pPr>
            <a:lvl2pPr marL="0" indent="0" algn="ctr">
              <a:buNone/>
              <a:defRPr sz="1600"/>
            </a:lvl2pPr>
            <a:lvl3pPr>
              <a:defRPr/>
            </a:lvl3pPr>
            <a:lvl4pPr>
              <a:defRPr/>
            </a:lvl4pPr>
            <a:lvl5pPr>
              <a:defRPr/>
            </a:lvl5pPr>
          </a:lstStyle>
          <a:p>
            <a:pPr lvl="0"/>
            <a:r>
              <a:rPr lang="en-US"/>
              <a:t>Headline</a:t>
            </a:r>
          </a:p>
          <a:p>
            <a:pPr lvl="1"/>
            <a:r>
              <a:rPr lang="en-US"/>
              <a:t>Second level</a:t>
            </a:r>
          </a:p>
        </p:txBody>
      </p:sp>
      <p:sp>
        <p:nvSpPr>
          <p:cNvPr id="2" name="Footer Placeholder 1">
            <a:extLst>
              <a:ext uri="{FF2B5EF4-FFF2-40B4-BE49-F238E27FC236}">
                <a16:creationId xmlns:a16="http://schemas.microsoft.com/office/drawing/2014/main" id="{1EE8DD3C-1AC7-AB4D-8BDE-435AE2834D54}"/>
              </a:ext>
            </a:extLst>
          </p:cNvPr>
          <p:cNvSpPr>
            <a:spLocks noGrp="1"/>
          </p:cNvSpPr>
          <p:nvPr>
            <p:ph type="ftr" sz="quarter" idx="19"/>
          </p:nvPr>
        </p:nvSpPr>
        <p:spPr/>
        <p:txBody>
          <a:bodyPr/>
          <a:lstStyle/>
          <a:p>
            <a:r>
              <a:rPr lang="en-US"/>
              <a:t>Footer</a:t>
            </a:r>
          </a:p>
        </p:txBody>
      </p:sp>
      <p:grpSp>
        <p:nvGrpSpPr>
          <p:cNvPr id="11" name="Group 10">
            <a:extLst>
              <a:ext uri="{FF2B5EF4-FFF2-40B4-BE49-F238E27FC236}">
                <a16:creationId xmlns:a16="http://schemas.microsoft.com/office/drawing/2014/main" id="{5C9C9650-30B0-7046-8F98-32347E98572E}"/>
              </a:ext>
            </a:extLst>
          </p:cNvPr>
          <p:cNvGrpSpPr/>
          <p:nvPr userDrawn="1"/>
        </p:nvGrpSpPr>
        <p:grpSpPr>
          <a:xfrm>
            <a:off x="-1" y="0"/>
            <a:ext cx="320041" cy="6858000"/>
            <a:chOff x="-1" y="0"/>
            <a:chExt cx="320041" cy="6858000"/>
          </a:xfrm>
        </p:grpSpPr>
        <p:sp>
          <p:nvSpPr>
            <p:cNvPr id="12" name="Rectangle 11">
              <a:extLst>
                <a:ext uri="{FF2B5EF4-FFF2-40B4-BE49-F238E27FC236}">
                  <a16:creationId xmlns:a16="http://schemas.microsoft.com/office/drawing/2014/main" id="{1849B7C2-EC39-8042-A286-C1B6D33094C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3" name="Group 12">
              <a:extLst>
                <a:ext uri="{FF2B5EF4-FFF2-40B4-BE49-F238E27FC236}">
                  <a16:creationId xmlns:a16="http://schemas.microsoft.com/office/drawing/2014/main" id="{B510D8B8-38E7-434E-9D6A-7AA3771B7CF5}"/>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3409E8EE-3EEF-374D-85D3-3390AEF229C8}"/>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5" name="Graphic 14">
                <a:extLst>
                  <a:ext uri="{FF2B5EF4-FFF2-40B4-BE49-F238E27FC236}">
                    <a16:creationId xmlns:a16="http://schemas.microsoft.com/office/drawing/2014/main" id="{D00BFBA3-65E1-E64A-979A-CE2BD1B22F25}"/>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2164748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2022_TITLE - WHITE (V2)">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7AAC6B6F-422B-3948-B611-B85490C34CF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594575" y="5701748"/>
            <a:ext cx="1895061" cy="821954"/>
          </a:xfrm>
          <a:prstGeom prst="rect">
            <a:avLst/>
          </a:prstGeom>
        </p:spPr>
      </p:pic>
      <p:sp>
        <p:nvSpPr>
          <p:cNvPr id="9" name="Title Placeholder 4">
            <a:extLst>
              <a:ext uri="{FF2B5EF4-FFF2-40B4-BE49-F238E27FC236}">
                <a16:creationId xmlns:a16="http://schemas.microsoft.com/office/drawing/2014/main" id="{425E3FF1-8A4E-E44B-AA34-C7F0AE1559C5}"/>
              </a:ext>
            </a:extLst>
          </p:cNvPr>
          <p:cNvSpPr>
            <a:spLocks noGrp="1"/>
          </p:cNvSpPr>
          <p:nvPr>
            <p:ph type="body" sz="quarter" idx="13"/>
          </p:nvPr>
        </p:nvSpPr>
        <p:spPr>
          <a:xfrm>
            <a:off x="914400" y="5003800"/>
            <a:ext cx="8026400" cy="1247408"/>
          </a:xfrm>
          <a:prstGeom prst="rect">
            <a:avLst/>
          </a:prstGeom>
        </p:spPr>
        <p:txBody>
          <a:bodyPr lIns="0" tIns="0" rIns="0" bIns="0" anchor="b"/>
          <a:lstStyle>
            <a:lvl1pPr marL="0" indent="0">
              <a:buNone/>
              <a:defRPr sz="6000">
                <a:solidFill>
                  <a:schemeClr val="tx2"/>
                </a:solidFill>
                <a:latin typeface="+mj-lt"/>
              </a:defRPr>
            </a:lvl1pPr>
            <a:lvl2pPr marL="60963" indent="0">
              <a:lnSpc>
                <a:spcPct val="90000"/>
              </a:lnSpc>
              <a:spcBef>
                <a:spcPts val="667"/>
              </a:spcBef>
              <a:buNone/>
              <a:defRPr sz="2400">
                <a:solidFill>
                  <a:schemeClr val="tx2"/>
                </a:solidFill>
                <a:latin typeface="+mn-lt"/>
              </a:defRPr>
            </a:lvl2pPr>
            <a:lvl3pPr marL="60963" indent="0">
              <a:spcBef>
                <a:spcPts val="1333"/>
              </a:spcBef>
              <a:buNone/>
              <a:defRPr sz="1600">
                <a:solidFill>
                  <a:schemeClr val="bg2"/>
                </a:solidFill>
              </a:defRPr>
            </a:lvl3pPr>
          </a:lstStyle>
          <a:p>
            <a:pPr lvl="0"/>
            <a:r>
              <a:rPr lang="en-US"/>
              <a:t>Click to edit Master text styles</a:t>
            </a:r>
          </a:p>
          <a:p>
            <a:pPr lvl="1"/>
            <a:r>
              <a:rPr lang="en-US"/>
              <a:t>Second level</a:t>
            </a:r>
          </a:p>
        </p:txBody>
      </p:sp>
      <p:sp>
        <p:nvSpPr>
          <p:cNvPr id="8" name="Picture Placeholder 7"/>
          <p:cNvSpPr>
            <a:spLocks noGrp="1"/>
          </p:cNvSpPr>
          <p:nvPr>
            <p:ph type="pic" sz="quarter" idx="10"/>
          </p:nvPr>
        </p:nvSpPr>
        <p:spPr>
          <a:xfrm>
            <a:off x="0" y="0"/>
            <a:ext cx="12192000" cy="4605338"/>
          </a:xfrm>
          <a:custGeom>
            <a:avLst/>
            <a:gdLst>
              <a:gd name="connsiteX0" fmla="*/ 0 w 12192000"/>
              <a:gd name="connsiteY0" fmla="*/ 0 h 4605338"/>
              <a:gd name="connsiteX1" fmla="*/ 2977 w 12192000"/>
              <a:gd name="connsiteY1" fmla="*/ 0 h 4605338"/>
              <a:gd name="connsiteX2" fmla="*/ 23813 w 12192000"/>
              <a:gd name="connsiteY2" fmla="*/ 0 h 4605338"/>
              <a:gd name="connsiteX3" fmla="*/ 46509 w 12192000"/>
              <a:gd name="connsiteY3" fmla="*/ 0 h 4605338"/>
              <a:gd name="connsiteX4" fmla="*/ 80368 w 12192000"/>
              <a:gd name="connsiteY4" fmla="*/ 0 h 4605338"/>
              <a:gd name="connsiteX5" fmla="*/ 127620 w 12192000"/>
              <a:gd name="connsiteY5" fmla="*/ 0 h 4605338"/>
              <a:gd name="connsiteX6" fmla="*/ 190500 w 12192000"/>
              <a:gd name="connsiteY6" fmla="*/ 0 h 4605338"/>
              <a:gd name="connsiteX7" fmla="*/ 271240 w 12192000"/>
              <a:gd name="connsiteY7" fmla="*/ 0 h 4605338"/>
              <a:gd name="connsiteX8" fmla="*/ 372071 w 12192000"/>
              <a:gd name="connsiteY8" fmla="*/ 0 h 4605338"/>
              <a:gd name="connsiteX9" fmla="*/ 495226 w 12192000"/>
              <a:gd name="connsiteY9" fmla="*/ 0 h 4605338"/>
              <a:gd name="connsiteX10" fmla="*/ 642938 w 12192000"/>
              <a:gd name="connsiteY10" fmla="*/ 0 h 4605338"/>
              <a:gd name="connsiteX11" fmla="*/ 817439 w 12192000"/>
              <a:gd name="connsiteY11" fmla="*/ 0 h 4605338"/>
              <a:gd name="connsiteX12" fmla="*/ 1020961 w 12192000"/>
              <a:gd name="connsiteY12" fmla="*/ 0 h 4605338"/>
              <a:gd name="connsiteX13" fmla="*/ 1255738 w 12192000"/>
              <a:gd name="connsiteY13" fmla="*/ 0 h 4605338"/>
              <a:gd name="connsiteX14" fmla="*/ 1524000 w 12192000"/>
              <a:gd name="connsiteY14" fmla="*/ 0 h 4605338"/>
              <a:gd name="connsiteX15" fmla="*/ 1827982 w 12192000"/>
              <a:gd name="connsiteY15" fmla="*/ 0 h 4605338"/>
              <a:gd name="connsiteX16" fmla="*/ 2169915 w 12192000"/>
              <a:gd name="connsiteY16" fmla="*/ 0 h 4605338"/>
              <a:gd name="connsiteX17" fmla="*/ 2552031 w 12192000"/>
              <a:gd name="connsiteY17" fmla="*/ 0 h 4605338"/>
              <a:gd name="connsiteX18" fmla="*/ 2976563 w 12192000"/>
              <a:gd name="connsiteY18" fmla="*/ 0 h 4605338"/>
              <a:gd name="connsiteX19" fmla="*/ 3445743 w 12192000"/>
              <a:gd name="connsiteY19" fmla="*/ 0 h 4605338"/>
              <a:gd name="connsiteX20" fmla="*/ 3961805 w 12192000"/>
              <a:gd name="connsiteY20" fmla="*/ 0 h 4605338"/>
              <a:gd name="connsiteX21" fmla="*/ 4526980 w 12192000"/>
              <a:gd name="connsiteY21" fmla="*/ 0 h 4605338"/>
              <a:gd name="connsiteX22" fmla="*/ 4828682 w 12192000"/>
              <a:gd name="connsiteY22" fmla="*/ 0 h 4605338"/>
              <a:gd name="connsiteX23" fmla="*/ 5143500 w 12192000"/>
              <a:gd name="connsiteY23" fmla="*/ 0 h 4605338"/>
              <a:gd name="connsiteX24" fmla="*/ 5471713 w 12192000"/>
              <a:gd name="connsiteY24" fmla="*/ 0 h 4605338"/>
              <a:gd name="connsiteX25" fmla="*/ 5813599 w 12192000"/>
              <a:gd name="connsiteY25" fmla="*/ 0 h 4605338"/>
              <a:gd name="connsiteX26" fmla="*/ 6169438 w 12192000"/>
              <a:gd name="connsiteY26" fmla="*/ 0 h 4605338"/>
              <a:gd name="connsiteX27" fmla="*/ 6539508 w 12192000"/>
              <a:gd name="connsiteY27" fmla="*/ 0 h 4605338"/>
              <a:gd name="connsiteX28" fmla="*/ 6924089 w 12192000"/>
              <a:gd name="connsiteY28" fmla="*/ 0 h 4605338"/>
              <a:gd name="connsiteX29" fmla="*/ 7323460 w 12192000"/>
              <a:gd name="connsiteY29" fmla="*/ 0 h 4605338"/>
              <a:gd name="connsiteX30" fmla="*/ 7737900 w 12192000"/>
              <a:gd name="connsiteY30" fmla="*/ 0 h 4605338"/>
              <a:gd name="connsiteX31" fmla="*/ 8167688 w 12192000"/>
              <a:gd name="connsiteY31" fmla="*/ 0 h 4605338"/>
              <a:gd name="connsiteX32" fmla="*/ 8613102 w 12192000"/>
              <a:gd name="connsiteY32" fmla="*/ 0 h 4605338"/>
              <a:gd name="connsiteX33" fmla="*/ 9074423 w 12192000"/>
              <a:gd name="connsiteY33" fmla="*/ 0 h 4605338"/>
              <a:gd name="connsiteX34" fmla="*/ 9551929 w 12192000"/>
              <a:gd name="connsiteY34" fmla="*/ 0 h 4605338"/>
              <a:gd name="connsiteX35" fmla="*/ 10045898 w 12192000"/>
              <a:gd name="connsiteY35" fmla="*/ 0 h 4605338"/>
              <a:gd name="connsiteX36" fmla="*/ 10556611 w 12192000"/>
              <a:gd name="connsiteY36" fmla="*/ 0 h 4605338"/>
              <a:gd name="connsiteX37" fmla="*/ 11084347 w 12192000"/>
              <a:gd name="connsiteY37" fmla="*/ 0 h 4605338"/>
              <a:gd name="connsiteX38" fmla="*/ 11629383 w 12192000"/>
              <a:gd name="connsiteY38" fmla="*/ 0 h 4605338"/>
              <a:gd name="connsiteX39" fmla="*/ 12192000 w 12192000"/>
              <a:gd name="connsiteY39" fmla="*/ 0 h 4605338"/>
              <a:gd name="connsiteX40" fmla="*/ 12192000 w 12192000"/>
              <a:gd name="connsiteY40" fmla="*/ 1124 h 4605338"/>
              <a:gd name="connsiteX41" fmla="*/ 12192000 w 12192000"/>
              <a:gd name="connsiteY41" fmla="*/ 8995 h 4605338"/>
              <a:gd name="connsiteX42" fmla="*/ 12192000 w 12192000"/>
              <a:gd name="connsiteY42" fmla="*/ 30358 h 4605338"/>
              <a:gd name="connsiteX43" fmla="*/ 12192000 w 12192000"/>
              <a:gd name="connsiteY43" fmla="*/ 71959 h 4605338"/>
              <a:gd name="connsiteX44" fmla="*/ 12192000 w 12192000"/>
              <a:gd name="connsiteY44" fmla="*/ 102457 h 4605338"/>
              <a:gd name="connsiteX45" fmla="*/ 12192000 w 12192000"/>
              <a:gd name="connsiteY45" fmla="*/ 140544 h 4605338"/>
              <a:gd name="connsiteX46" fmla="*/ 12192000 w 12192000"/>
              <a:gd name="connsiteY46" fmla="*/ 187064 h 4605338"/>
              <a:gd name="connsiteX47" fmla="*/ 12192000 w 12192000"/>
              <a:gd name="connsiteY47" fmla="*/ 242860 h 4605338"/>
              <a:gd name="connsiteX48" fmla="*/ 12192000 w 12192000"/>
              <a:gd name="connsiteY48" fmla="*/ 308775 h 4605338"/>
              <a:gd name="connsiteX49" fmla="*/ 12192000 w 12192000"/>
              <a:gd name="connsiteY49" fmla="*/ 385652 h 4605338"/>
              <a:gd name="connsiteX50" fmla="*/ 12192000 w 12192000"/>
              <a:gd name="connsiteY50" fmla="*/ 474335 h 4605338"/>
              <a:gd name="connsiteX51" fmla="*/ 12192000 w 12192000"/>
              <a:gd name="connsiteY51" fmla="*/ 575667 h 4605338"/>
              <a:gd name="connsiteX52" fmla="*/ 12192000 w 12192000"/>
              <a:gd name="connsiteY52" fmla="*/ 690492 h 4605338"/>
              <a:gd name="connsiteX53" fmla="*/ 12192000 w 12192000"/>
              <a:gd name="connsiteY53" fmla="*/ 819651 h 4605338"/>
              <a:gd name="connsiteX54" fmla="*/ 12192000 w 12192000"/>
              <a:gd name="connsiteY54" fmla="*/ 963990 h 4605338"/>
              <a:gd name="connsiteX55" fmla="*/ 12192000 w 12192000"/>
              <a:gd name="connsiteY55" fmla="*/ 1124350 h 4605338"/>
              <a:gd name="connsiteX56" fmla="*/ 12192000 w 12192000"/>
              <a:gd name="connsiteY56" fmla="*/ 1301576 h 4605338"/>
              <a:gd name="connsiteX57" fmla="*/ 12192000 w 12192000"/>
              <a:gd name="connsiteY57" fmla="*/ 1496510 h 4605338"/>
              <a:gd name="connsiteX58" fmla="*/ 12192000 w 12192000"/>
              <a:gd name="connsiteY58" fmla="*/ 1709996 h 4605338"/>
              <a:gd name="connsiteX59" fmla="*/ 12192000 w 12192000"/>
              <a:gd name="connsiteY59" fmla="*/ 1942877 h 4605338"/>
              <a:gd name="connsiteX60" fmla="*/ 12192000 w 12192000"/>
              <a:gd name="connsiteY60" fmla="*/ 2195996 h 4605338"/>
              <a:gd name="connsiteX61" fmla="*/ 12192000 w 12192000"/>
              <a:gd name="connsiteY61" fmla="*/ 2470197 h 4605338"/>
              <a:gd name="connsiteX62" fmla="*/ 12192000 w 12192000"/>
              <a:gd name="connsiteY62" fmla="*/ 2766323 h 4605338"/>
              <a:gd name="connsiteX63" fmla="*/ 12192000 w 12192000"/>
              <a:gd name="connsiteY63" fmla="*/ 3085217 h 4605338"/>
              <a:gd name="connsiteX64" fmla="*/ 12192000 w 12192000"/>
              <a:gd name="connsiteY64" fmla="*/ 3427722 h 4605338"/>
              <a:gd name="connsiteX65" fmla="*/ 12192000 w 12192000"/>
              <a:gd name="connsiteY65" fmla="*/ 3794682 h 4605338"/>
              <a:gd name="connsiteX66" fmla="*/ 12192000 w 12192000"/>
              <a:gd name="connsiteY66" fmla="*/ 4186939 h 4605338"/>
              <a:gd name="connsiteX67" fmla="*/ 12192000 w 12192000"/>
              <a:gd name="connsiteY67" fmla="*/ 4605338 h 4605338"/>
              <a:gd name="connsiteX68" fmla="*/ 2857947 w 12192000"/>
              <a:gd name="connsiteY68" fmla="*/ 4605338 h 4605338"/>
              <a:gd name="connsiteX69" fmla="*/ 0 w 12192000"/>
              <a:gd name="connsiteY69" fmla="*/ 2083916 h 4605338"/>
              <a:gd name="connsiteX70" fmla="*/ 0 w 12192000"/>
              <a:gd name="connsiteY70" fmla="*/ 2079846 h 4605338"/>
              <a:gd name="connsiteX71" fmla="*/ 0 w 12192000"/>
              <a:gd name="connsiteY71" fmla="*/ 2070179 h 4605338"/>
              <a:gd name="connsiteX72" fmla="*/ 0 w 12192000"/>
              <a:gd name="connsiteY72" fmla="*/ 2051355 h 4605338"/>
              <a:gd name="connsiteX73" fmla="*/ 0 w 12192000"/>
              <a:gd name="connsiteY73" fmla="*/ 2020320 h 4605338"/>
              <a:gd name="connsiteX74" fmla="*/ 0 w 12192000"/>
              <a:gd name="connsiteY74" fmla="*/ 1974022 h 4605338"/>
              <a:gd name="connsiteX75" fmla="*/ 0 w 12192000"/>
              <a:gd name="connsiteY75" fmla="*/ 1909408 h 4605338"/>
              <a:gd name="connsiteX76" fmla="*/ 0 w 12192000"/>
              <a:gd name="connsiteY76" fmla="*/ 1823426 h 4605338"/>
              <a:gd name="connsiteX77" fmla="*/ 0 w 12192000"/>
              <a:gd name="connsiteY77" fmla="*/ 1713023 h 4605338"/>
              <a:gd name="connsiteX78" fmla="*/ 0 w 12192000"/>
              <a:gd name="connsiteY78" fmla="*/ 1647710 h 4605338"/>
              <a:gd name="connsiteX79" fmla="*/ 0 w 12192000"/>
              <a:gd name="connsiteY79" fmla="*/ 1575147 h 4605338"/>
              <a:gd name="connsiteX80" fmla="*/ 0 w 12192000"/>
              <a:gd name="connsiteY80" fmla="*/ 1494953 h 4605338"/>
              <a:gd name="connsiteX81" fmla="*/ 0 w 12192000"/>
              <a:gd name="connsiteY81" fmla="*/ 1406745 h 4605338"/>
              <a:gd name="connsiteX82" fmla="*/ 0 w 12192000"/>
              <a:gd name="connsiteY82" fmla="*/ 1310142 h 4605338"/>
              <a:gd name="connsiteX83" fmla="*/ 0 w 12192000"/>
              <a:gd name="connsiteY83" fmla="*/ 1204764 h 4605338"/>
              <a:gd name="connsiteX84" fmla="*/ 0 w 12192000"/>
              <a:gd name="connsiteY84" fmla="*/ 1090227 h 4605338"/>
              <a:gd name="connsiteX85" fmla="*/ 0 w 12192000"/>
              <a:gd name="connsiteY85" fmla="*/ 966151 h 4605338"/>
              <a:gd name="connsiteX86" fmla="*/ 0 w 12192000"/>
              <a:gd name="connsiteY86" fmla="*/ 832155 h 4605338"/>
              <a:gd name="connsiteX87" fmla="*/ 0 w 12192000"/>
              <a:gd name="connsiteY87" fmla="*/ 687855 h 4605338"/>
              <a:gd name="connsiteX88" fmla="*/ 0 w 12192000"/>
              <a:gd name="connsiteY88" fmla="*/ 532872 h 4605338"/>
              <a:gd name="connsiteX89" fmla="*/ 0 w 12192000"/>
              <a:gd name="connsiteY89" fmla="*/ 366822 h 4605338"/>
              <a:gd name="connsiteX90" fmla="*/ 0 w 12192000"/>
              <a:gd name="connsiteY90" fmla="*/ 189326 h 460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2192000" h="4605338">
                <a:moveTo>
                  <a:pt x="0" y="0"/>
                </a:moveTo>
                <a:lnTo>
                  <a:pt x="2977" y="0"/>
                </a:lnTo>
                <a:lnTo>
                  <a:pt x="23813" y="0"/>
                </a:lnTo>
                <a:lnTo>
                  <a:pt x="46509" y="0"/>
                </a:lnTo>
                <a:lnTo>
                  <a:pt x="80368" y="0"/>
                </a:lnTo>
                <a:lnTo>
                  <a:pt x="127620" y="0"/>
                </a:lnTo>
                <a:lnTo>
                  <a:pt x="190500" y="0"/>
                </a:lnTo>
                <a:lnTo>
                  <a:pt x="271240" y="0"/>
                </a:lnTo>
                <a:lnTo>
                  <a:pt x="372071" y="0"/>
                </a:lnTo>
                <a:lnTo>
                  <a:pt x="495226" y="0"/>
                </a:lnTo>
                <a:lnTo>
                  <a:pt x="642938" y="0"/>
                </a:lnTo>
                <a:lnTo>
                  <a:pt x="817439" y="0"/>
                </a:lnTo>
                <a:lnTo>
                  <a:pt x="1020961" y="0"/>
                </a:lnTo>
                <a:lnTo>
                  <a:pt x="1255738" y="0"/>
                </a:lnTo>
                <a:lnTo>
                  <a:pt x="1524000" y="0"/>
                </a:lnTo>
                <a:lnTo>
                  <a:pt x="1827982" y="0"/>
                </a:lnTo>
                <a:lnTo>
                  <a:pt x="2169915" y="0"/>
                </a:lnTo>
                <a:lnTo>
                  <a:pt x="2552031" y="0"/>
                </a:lnTo>
                <a:lnTo>
                  <a:pt x="2976563" y="0"/>
                </a:lnTo>
                <a:lnTo>
                  <a:pt x="3445743" y="0"/>
                </a:lnTo>
                <a:lnTo>
                  <a:pt x="3961805" y="0"/>
                </a:lnTo>
                <a:lnTo>
                  <a:pt x="4526980" y="0"/>
                </a:lnTo>
                <a:lnTo>
                  <a:pt x="4828682" y="0"/>
                </a:lnTo>
                <a:lnTo>
                  <a:pt x="5143500" y="0"/>
                </a:lnTo>
                <a:lnTo>
                  <a:pt x="5471713" y="0"/>
                </a:lnTo>
                <a:lnTo>
                  <a:pt x="5813599" y="0"/>
                </a:lnTo>
                <a:lnTo>
                  <a:pt x="6169438" y="0"/>
                </a:lnTo>
                <a:lnTo>
                  <a:pt x="6539508" y="0"/>
                </a:lnTo>
                <a:lnTo>
                  <a:pt x="6924089" y="0"/>
                </a:lnTo>
                <a:lnTo>
                  <a:pt x="7323460" y="0"/>
                </a:lnTo>
                <a:lnTo>
                  <a:pt x="7737900" y="0"/>
                </a:lnTo>
                <a:lnTo>
                  <a:pt x="8167688" y="0"/>
                </a:lnTo>
                <a:lnTo>
                  <a:pt x="8613102" y="0"/>
                </a:lnTo>
                <a:lnTo>
                  <a:pt x="9074423" y="0"/>
                </a:lnTo>
                <a:lnTo>
                  <a:pt x="9551929" y="0"/>
                </a:lnTo>
                <a:lnTo>
                  <a:pt x="10045898" y="0"/>
                </a:lnTo>
                <a:lnTo>
                  <a:pt x="10556611" y="0"/>
                </a:lnTo>
                <a:lnTo>
                  <a:pt x="11084347" y="0"/>
                </a:lnTo>
                <a:lnTo>
                  <a:pt x="11629383" y="0"/>
                </a:lnTo>
                <a:lnTo>
                  <a:pt x="12192000" y="0"/>
                </a:lnTo>
                <a:lnTo>
                  <a:pt x="12192000" y="1124"/>
                </a:lnTo>
                <a:lnTo>
                  <a:pt x="12192000" y="8995"/>
                </a:lnTo>
                <a:lnTo>
                  <a:pt x="12192000" y="30358"/>
                </a:lnTo>
                <a:lnTo>
                  <a:pt x="12192000" y="71959"/>
                </a:lnTo>
                <a:lnTo>
                  <a:pt x="12192000" y="102457"/>
                </a:lnTo>
                <a:lnTo>
                  <a:pt x="12192000" y="140544"/>
                </a:lnTo>
                <a:lnTo>
                  <a:pt x="12192000" y="187064"/>
                </a:lnTo>
                <a:lnTo>
                  <a:pt x="12192000" y="242860"/>
                </a:lnTo>
                <a:lnTo>
                  <a:pt x="12192000" y="308775"/>
                </a:lnTo>
                <a:lnTo>
                  <a:pt x="12192000" y="385652"/>
                </a:lnTo>
                <a:lnTo>
                  <a:pt x="12192000" y="474335"/>
                </a:lnTo>
                <a:lnTo>
                  <a:pt x="12192000" y="575667"/>
                </a:lnTo>
                <a:lnTo>
                  <a:pt x="12192000" y="690492"/>
                </a:lnTo>
                <a:lnTo>
                  <a:pt x="12192000" y="819651"/>
                </a:lnTo>
                <a:lnTo>
                  <a:pt x="12192000" y="963990"/>
                </a:lnTo>
                <a:lnTo>
                  <a:pt x="12192000" y="1124350"/>
                </a:lnTo>
                <a:lnTo>
                  <a:pt x="12192000" y="1301576"/>
                </a:lnTo>
                <a:lnTo>
                  <a:pt x="12192000" y="1496510"/>
                </a:lnTo>
                <a:lnTo>
                  <a:pt x="12192000" y="1709996"/>
                </a:lnTo>
                <a:lnTo>
                  <a:pt x="12192000" y="1942877"/>
                </a:lnTo>
                <a:lnTo>
                  <a:pt x="12192000" y="2195996"/>
                </a:lnTo>
                <a:lnTo>
                  <a:pt x="12192000" y="2470197"/>
                </a:lnTo>
                <a:lnTo>
                  <a:pt x="12192000" y="2766323"/>
                </a:lnTo>
                <a:lnTo>
                  <a:pt x="12192000" y="3085217"/>
                </a:lnTo>
                <a:lnTo>
                  <a:pt x="12192000" y="3427722"/>
                </a:lnTo>
                <a:lnTo>
                  <a:pt x="12192000" y="3794682"/>
                </a:lnTo>
                <a:lnTo>
                  <a:pt x="12192000" y="4186939"/>
                </a:lnTo>
                <a:lnTo>
                  <a:pt x="12192000" y="4605338"/>
                </a:lnTo>
                <a:cubicBezTo>
                  <a:pt x="12192000" y="4605338"/>
                  <a:pt x="12192000" y="4605338"/>
                  <a:pt x="2857947" y="4605338"/>
                </a:cubicBezTo>
                <a:cubicBezTo>
                  <a:pt x="1388962" y="4605338"/>
                  <a:pt x="188625" y="3454004"/>
                  <a:pt x="0" y="2083916"/>
                </a:cubicBezTo>
                <a:lnTo>
                  <a:pt x="0" y="2079846"/>
                </a:lnTo>
                <a:lnTo>
                  <a:pt x="0" y="2070179"/>
                </a:lnTo>
                <a:lnTo>
                  <a:pt x="0" y="2051355"/>
                </a:lnTo>
                <a:lnTo>
                  <a:pt x="0" y="2020320"/>
                </a:lnTo>
                <a:lnTo>
                  <a:pt x="0" y="1974022"/>
                </a:lnTo>
                <a:lnTo>
                  <a:pt x="0" y="1909408"/>
                </a:lnTo>
                <a:lnTo>
                  <a:pt x="0" y="1823426"/>
                </a:lnTo>
                <a:lnTo>
                  <a:pt x="0" y="1713023"/>
                </a:lnTo>
                <a:lnTo>
                  <a:pt x="0" y="1647710"/>
                </a:lnTo>
                <a:lnTo>
                  <a:pt x="0" y="1575147"/>
                </a:lnTo>
                <a:lnTo>
                  <a:pt x="0" y="1494953"/>
                </a:lnTo>
                <a:lnTo>
                  <a:pt x="0" y="1406745"/>
                </a:lnTo>
                <a:lnTo>
                  <a:pt x="0" y="1310142"/>
                </a:lnTo>
                <a:lnTo>
                  <a:pt x="0" y="1204764"/>
                </a:lnTo>
                <a:lnTo>
                  <a:pt x="0" y="1090227"/>
                </a:lnTo>
                <a:lnTo>
                  <a:pt x="0" y="966151"/>
                </a:lnTo>
                <a:lnTo>
                  <a:pt x="0" y="832155"/>
                </a:lnTo>
                <a:lnTo>
                  <a:pt x="0" y="687855"/>
                </a:lnTo>
                <a:lnTo>
                  <a:pt x="0" y="532872"/>
                </a:lnTo>
                <a:lnTo>
                  <a:pt x="0" y="366822"/>
                </a:lnTo>
                <a:lnTo>
                  <a:pt x="0" y="189326"/>
                </a:lnTo>
                <a:close/>
              </a:path>
            </a:pathLst>
          </a:custGeom>
          <a:solidFill>
            <a:schemeClr val="bg1"/>
          </a:solidFill>
        </p:spPr>
        <p:txBody>
          <a:bodyPr wrap="square">
            <a:noAutofit/>
          </a:bodyPr>
          <a:lstStyle/>
          <a:p>
            <a:r>
              <a:rPr lang="en-US"/>
              <a:t>Click icon to add picture</a:t>
            </a:r>
          </a:p>
        </p:txBody>
      </p:sp>
    </p:spTree>
    <p:extLst>
      <p:ext uri="{BB962C8B-B14F-4D97-AF65-F5344CB8AC3E}">
        <p14:creationId xmlns:p14="http://schemas.microsoft.com/office/powerpoint/2010/main" val="24336550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022_IMAGE CIRCLES - 8">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1524000" y="1600200"/>
            <a:ext cx="1828800" cy="1828800"/>
          </a:xfrm>
          <a:prstGeom prst="ellipse">
            <a:avLst/>
          </a:prstGeom>
          <a:solidFill>
            <a:schemeClr val="bg1"/>
          </a:solidFill>
          <a:effectLst/>
        </p:spPr>
        <p:txBody>
          <a:bodyPr/>
          <a:lstStyle>
            <a:lvl1pPr>
              <a:defRPr sz="1333"/>
            </a:lvl1pPr>
          </a:lstStyle>
          <a:p>
            <a:endParaRPr lang="uk-UA"/>
          </a:p>
        </p:txBody>
      </p:sp>
      <p:sp>
        <p:nvSpPr>
          <p:cNvPr id="21" name="Picture Placeholder 5"/>
          <p:cNvSpPr>
            <a:spLocks noGrp="1"/>
          </p:cNvSpPr>
          <p:nvPr>
            <p:ph type="pic" sz="quarter" idx="12"/>
          </p:nvPr>
        </p:nvSpPr>
        <p:spPr>
          <a:xfrm>
            <a:off x="3962400" y="1600200"/>
            <a:ext cx="1828800" cy="1828800"/>
          </a:xfrm>
          <a:prstGeom prst="ellipse">
            <a:avLst/>
          </a:prstGeom>
          <a:solidFill>
            <a:schemeClr val="bg1"/>
          </a:solidFill>
          <a:effectLst/>
        </p:spPr>
        <p:txBody>
          <a:bodyPr/>
          <a:lstStyle>
            <a:lvl1pPr>
              <a:defRPr sz="1333"/>
            </a:lvl1pPr>
          </a:lstStyle>
          <a:p>
            <a:endParaRPr lang="uk-UA"/>
          </a:p>
        </p:txBody>
      </p:sp>
      <p:sp>
        <p:nvSpPr>
          <p:cNvPr id="22" name="Picture Placeholder 5"/>
          <p:cNvSpPr>
            <a:spLocks noGrp="1"/>
          </p:cNvSpPr>
          <p:nvPr>
            <p:ph type="pic" sz="quarter" idx="13"/>
          </p:nvPr>
        </p:nvSpPr>
        <p:spPr>
          <a:xfrm>
            <a:off x="6400800" y="1600200"/>
            <a:ext cx="1828800" cy="1828800"/>
          </a:xfrm>
          <a:prstGeom prst="ellipse">
            <a:avLst/>
          </a:prstGeom>
          <a:solidFill>
            <a:schemeClr val="bg1"/>
          </a:solidFill>
          <a:effectLst/>
        </p:spPr>
        <p:txBody>
          <a:bodyPr/>
          <a:lstStyle>
            <a:lvl1pPr>
              <a:defRPr sz="1333"/>
            </a:lvl1pPr>
          </a:lstStyle>
          <a:p>
            <a:endParaRPr lang="uk-UA"/>
          </a:p>
        </p:txBody>
      </p:sp>
      <p:sp>
        <p:nvSpPr>
          <p:cNvPr id="23" name="Picture Placeholder 5"/>
          <p:cNvSpPr>
            <a:spLocks noGrp="1"/>
          </p:cNvSpPr>
          <p:nvPr>
            <p:ph type="pic" sz="quarter" idx="14"/>
          </p:nvPr>
        </p:nvSpPr>
        <p:spPr>
          <a:xfrm>
            <a:off x="8839200" y="1600200"/>
            <a:ext cx="1828800" cy="1828800"/>
          </a:xfrm>
          <a:prstGeom prst="ellipse">
            <a:avLst/>
          </a:prstGeom>
          <a:solidFill>
            <a:schemeClr val="bg1"/>
          </a:solidFill>
          <a:effectLst/>
        </p:spPr>
        <p:txBody>
          <a:bodyPr/>
          <a:lstStyle>
            <a:lvl1pPr>
              <a:defRPr sz="1333"/>
            </a:lvl1pPr>
          </a:lstStyle>
          <a:p>
            <a:endParaRPr lang="uk-UA"/>
          </a:p>
        </p:txBody>
      </p:sp>
      <p:sp>
        <p:nvSpPr>
          <p:cNvPr id="24" name="Picture Placeholder 5"/>
          <p:cNvSpPr>
            <a:spLocks noGrp="1"/>
          </p:cNvSpPr>
          <p:nvPr>
            <p:ph type="pic" sz="quarter" idx="15"/>
          </p:nvPr>
        </p:nvSpPr>
        <p:spPr>
          <a:xfrm>
            <a:off x="1524000" y="3733800"/>
            <a:ext cx="1828800" cy="1828800"/>
          </a:xfrm>
          <a:prstGeom prst="ellipse">
            <a:avLst/>
          </a:prstGeom>
          <a:solidFill>
            <a:schemeClr val="bg1"/>
          </a:solidFill>
          <a:effectLst/>
        </p:spPr>
        <p:txBody>
          <a:bodyPr/>
          <a:lstStyle>
            <a:lvl1pPr>
              <a:defRPr sz="1333"/>
            </a:lvl1pPr>
          </a:lstStyle>
          <a:p>
            <a:endParaRPr lang="uk-UA"/>
          </a:p>
        </p:txBody>
      </p:sp>
      <p:sp>
        <p:nvSpPr>
          <p:cNvPr id="25" name="Picture Placeholder 5"/>
          <p:cNvSpPr>
            <a:spLocks noGrp="1"/>
          </p:cNvSpPr>
          <p:nvPr>
            <p:ph type="pic" sz="quarter" idx="16"/>
          </p:nvPr>
        </p:nvSpPr>
        <p:spPr>
          <a:xfrm>
            <a:off x="3962400" y="3733800"/>
            <a:ext cx="1828800" cy="1828800"/>
          </a:xfrm>
          <a:prstGeom prst="ellipse">
            <a:avLst/>
          </a:prstGeom>
          <a:solidFill>
            <a:schemeClr val="bg1"/>
          </a:solidFill>
          <a:effectLst/>
        </p:spPr>
        <p:txBody>
          <a:bodyPr/>
          <a:lstStyle>
            <a:lvl1pPr>
              <a:defRPr sz="1333"/>
            </a:lvl1pPr>
          </a:lstStyle>
          <a:p>
            <a:endParaRPr lang="uk-UA"/>
          </a:p>
        </p:txBody>
      </p:sp>
      <p:sp>
        <p:nvSpPr>
          <p:cNvPr id="26" name="Picture Placeholder 5"/>
          <p:cNvSpPr>
            <a:spLocks noGrp="1"/>
          </p:cNvSpPr>
          <p:nvPr>
            <p:ph type="pic" sz="quarter" idx="17"/>
          </p:nvPr>
        </p:nvSpPr>
        <p:spPr>
          <a:xfrm>
            <a:off x="6400800" y="3733800"/>
            <a:ext cx="1828800" cy="1828800"/>
          </a:xfrm>
          <a:prstGeom prst="ellipse">
            <a:avLst/>
          </a:prstGeom>
          <a:solidFill>
            <a:schemeClr val="bg1"/>
          </a:solidFill>
          <a:effectLst/>
        </p:spPr>
        <p:txBody>
          <a:bodyPr/>
          <a:lstStyle>
            <a:lvl1pPr>
              <a:defRPr sz="1333"/>
            </a:lvl1pPr>
          </a:lstStyle>
          <a:p>
            <a:endParaRPr lang="uk-UA"/>
          </a:p>
        </p:txBody>
      </p:sp>
      <p:sp>
        <p:nvSpPr>
          <p:cNvPr id="27" name="Picture Placeholder 5"/>
          <p:cNvSpPr>
            <a:spLocks noGrp="1"/>
          </p:cNvSpPr>
          <p:nvPr>
            <p:ph type="pic" sz="quarter" idx="18"/>
          </p:nvPr>
        </p:nvSpPr>
        <p:spPr>
          <a:xfrm>
            <a:off x="8839200" y="3733800"/>
            <a:ext cx="1828800" cy="1828800"/>
          </a:xfrm>
          <a:prstGeom prst="ellipse">
            <a:avLst/>
          </a:prstGeom>
          <a:solidFill>
            <a:schemeClr val="bg1"/>
          </a:solidFill>
          <a:effectLst/>
        </p:spPr>
        <p:txBody>
          <a:bodyPr/>
          <a:lstStyle>
            <a:lvl1pPr>
              <a:defRPr sz="1333"/>
            </a:lvl1pPr>
          </a:lstStyle>
          <a:p>
            <a:endParaRPr lang="uk-UA"/>
          </a:p>
        </p:txBody>
      </p:sp>
      <p:sp>
        <p:nvSpPr>
          <p:cNvPr id="4" name="Title 3">
            <a:extLst>
              <a:ext uri="{FF2B5EF4-FFF2-40B4-BE49-F238E27FC236}">
                <a16:creationId xmlns:a16="http://schemas.microsoft.com/office/drawing/2014/main" id="{4D7686A5-F2BD-2045-A9BE-8FA57BB6F0CD}"/>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9199D3F5-F2E2-664C-B84E-66A270B22E5E}"/>
              </a:ext>
            </a:extLst>
          </p:cNvPr>
          <p:cNvSpPr>
            <a:spLocks noGrp="1"/>
          </p:cNvSpPr>
          <p:nvPr>
            <p:ph type="sldNum" sz="quarter" idx="20"/>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2" name="Footer Placeholder 1">
            <a:extLst>
              <a:ext uri="{FF2B5EF4-FFF2-40B4-BE49-F238E27FC236}">
                <a16:creationId xmlns:a16="http://schemas.microsoft.com/office/drawing/2014/main" id="{E1B09B73-ECE3-6F42-B504-D2376B3D7D29}"/>
              </a:ext>
            </a:extLst>
          </p:cNvPr>
          <p:cNvSpPr>
            <a:spLocks noGrp="1"/>
          </p:cNvSpPr>
          <p:nvPr>
            <p:ph type="ftr" sz="quarter" idx="21"/>
          </p:nvPr>
        </p:nvSpPr>
        <p:spPr/>
        <p:txBody>
          <a:bodyPr/>
          <a:lstStyle/>
          <a:p>
            <a:r>
              <a:rPr lang="en-US"/>
              <a:t>Footer</a:t>
            </a:r>
          </a:p>
        </p:txBody>
      </p:sp>
      <p:grpSp>
        <p:nvGrpSpPr>
          <p:cNvPr id="13" name="Group 12">
            <a:extLst>
              <a:ext uri="{FF2B5EF4-FFF2-40B4-BE49-F238E27FC236}">
                <a16:creationId xmlns:a16="http://schemas.microsoft.com/office/drawing/2014/main" id="{B04DF2F0-2501-2E43-8C03-B003D1C4472C}"/>
              </a:ext>
            </a:extLst>
          </p:cNvPr>
          <p:cNvGrpSpPr/>
          <p:nvPr userDrawn="1"/>
        </p:nvGrpSpPr>
        <p:grpSpPr>
          <a:xfrm>
            <a:off x="-1" y="0"/>
            <a:ext cx="320041" cy="6858000"/>
            <a:chOff x="-1" y="0"/>
            <a:chExt cx="320041" cy="6858000"/>
          </a:xfrm>
        </p:grpSpPr>
        <p:sp>
          <p:nvSpPr>
            <p:cNvPr id="14" name="Rectangle 13">
              <a:extLst>
                <a:ext uri="{FF2B5EF4-FFF2-40B4-BE49-F238E27FC236}">
                  <a16:creationId xmlns:a16="http://schemas.microsoft.com/office/drawing/2014/main" id="{F6F08E4B-361F-7F47-B2CD-8CAB33486FD3}"/>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15" name="Group 14">
              <a:extLst>
                <a:ext uri="{FF2B5EF4-FFF2-40B4-BE49-F238E27FC236}">
                  <a16:creationId xmlns:a16="http://schemas.microsoft.com/office/drawing/2014/main" id="{E50E37CE-F3A0-AA47-BB21-6F7B2F1F9B6B}"/>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4D897B44-EE8E-4140-ABF8-8AD191F4C9D6}"/>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18" name="Graphic 17">
                <a:extLst>
                  <a:ext uri="{FF2B5EF4-FFF2-40B4-BE49-F238E27FC236}">
                    <a16:creationId xmlns:a16="http://schemas.microsoft.com/office/drawing/2014/main" id="{F2E76C0B-0C10-884F-A62E-119932A562EE}"/>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362089969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22_IMAGE CIRCLES + TEXT BOX - 9">
    <p:spTree>
      <p:nvGrpSpPr>
        <p:cNvPr id="1" name=""/>
        <p:cNvGrpSpPr/>
        <p:nvPr/>
      </p:nvGrpSpPr>
      <p:grpSpPr>
        <a:xfrm>
          <a:off x="0" y="0"/>
          <a:ext cx="0" cy="0"/>
          <a:chOff x="0" y="0"/>
          <a:chExt cx="0" cy="0"/>
        </a:xfrm>
      </p:grpSpPr>
      <p:sp>
        <p:nvSpPr>
          <p:cNvPr id="17" name="Picture Placeholder 5"/>
          <p:cNvSpPr>
            <a:spLocks noGrp="1"/>
          </p:cNvSpPr>
          <p:nvPr>
            <p:ph type="pic" sz="quarter" idx="11"/>
          </p:nvPr>
        </p:nvSpPr>
        <p:spPr>
          <a:xfrm>
            <a:off x="679383" y="1905000"/>
            <a:ext cx="1219200" cy="1219200"/>
          </a:xfrm>
          <a:prstGeom prst="ellipse">
            <a:avLst/>
          </a:prstGeom>
          <a:solidFill>
            <a:schemeClr val="bg1"/>
          </a:solidFill>
        </p:spPr>
        <p:txBody>
          <a:bodyPr/>
          <a:lstStyle>
            <a:lvl1pPr>
              <a:defRPr sz="1333"/>
            </a:lvl1pPr>
          </a:lstStyle>
          <a:p>
            <a:endParaRPr lang="uk-UA"/>
          </a:p>
        </p:txBody>
      </p:sp>
      <p:sp>
        <p:nvSpPr>
          <p:cNvPr id="18" name="Picture Placeholder 5"/>
          <p:cNvSpPr>
            <a:spLocks noGrp="1"/>
          </p:cNvSpPr>
          <p:nvPr>
            <p:ph type="pic" sz="quarter" idx="12"/>
          </p:nvPr>
        </p:nvSpPr>
        <p:spPr>
          <a:xfrm>
            <a:off x="679383" y="3124200"/>
            <a:ext cx="1219200" cy="1219200"/>
          </a:xfrm>
          <a:prstGeom prst="ellipse">
            <a:avLst/>
          </a:prstGeom>
          <a:solidFill>
            <a:schemeClr val="bg1"/>
          </a:solidFill>
        </p:spPr>
        <p:txBody>
          <a:bodyPr/>
          <a:lstStyle>
            <a:lvl1pPr>
              <a:defRPr sz="1333"/>
            </a:lvl1pPr>
          </a:lstStyle>
          <a:p>
            <a:endParaRPr lang="uk-UA"/>
          </a:p>
        </p:txBody>
      </p:sp>
      <p:sp>
        <p:nvSpPr>
          <p:cNvPr id="19" name="Picture Placeholder 5"/>
          <p:cNvSpPr>
            <a:spLocks noGrp="1"/>
          </p:cNvSpPr>
          <p:nvPr>
            <p:ph type="pic" sz="quarter" idx="13"/>
          </p:nvPr>
        </p:nvSpPr>
        <p:spPr>
          <a:xfrm>
            <a:off x="679383" y="4343400"/>
            <a:ext cx="1219200" cy="1219200"/>
          </a:xfrm>
          <a:prstGeom prst="ellipse">
            <a:avLst/>
          </a:prstGeom>
          <a:solidFill>
            <a:schemeClr val="bg1"/>
          </a:solidFill>
        </p:spPr>
        <p:txBody>
          <a:bodyPr/>
          <a:lstStyle>
            <a:lvl1pPr>
              <a:defRPr sz="1333"/>
            </a:lvl1pPr>
          </a:lstStyle>
          <a:p>
            <a:endParaRPr lang="uk-UA"/>
          </a:p>
        </p:txBody>
      </p:sp>
      <p:sp>
        <p:nvSpPr>
          <p:cNvPr id="20" name="Picture Placeholder 5"/>
          <p:cNvSpPr>
            <a:spLocks noGrp="1"/>
          </p:cNvSpPr>
          <p:nvPr>
            <p:ph type="pic" sz="quarter" idx="14"/>
          </p:nvPr>
        </p:nvSpPr>
        <p:spPr>
          <a:xfrm>
            <a:off x="1898583" y="1905000"/>
            <a:ext cx="1219200" cy="1219200"/>
          </a:xfrm>
          <a:prstGeom prst="ellipse">
            <a:avLst/>
          </a:prstGeom>
          <a:solidFill>
            <a:schemeClr val="bg1"/>
          </a:solidFill>
        </p:spPr>
        <p:txBody>
          <a:bodyPr/>
          <a:lstStyle>
            <a:lvl1pPr>
              <a:defRPr sz="1333"/>
            </a:lvl1pPr>
          </a:lstStyle>
          <a:p>
            <a:endParaRPr lang="uk-UA"/>
          </a:p>
        </p:txBody>
      </p:sp>
      <p:sp>
        <p:nvSpPr>
          <p:cNvPr id="21" name="Picture Placeholder 5"/>
          <p:cNvSpPr>
            <a:spLocks noGrp="1"/>
          </p:cNvSpPr>
          <p:nvPr>
            <p:ph type="pic" sz="quarter" idx="16"/>
          </p:nvPr>
        </p:nvSpPr>
        <p:spPr>
          <a:xfrm>
            <a:off x="1898583" y="4343400"/>
            <a:ext cx="1219200" cy="1219200"/>
          </a:xfrm>
          <a:prstGeom prst="ellipse">
            <a:avLst/>
          </a:prstGeom>
          <a:solidFill>
            <a:schemeClr val="bg1"/>
          </a:solidFill>
        </p:spPr>
        <p:txBody>
          <a:bodyPr/>
          <a:lstStyle>
            <a:lvl1pPr>
              <a:defRPr sz="1333"/>
            </a:lvl1pPr>
          </a:lstStyle>
          <a:p>
            <a:endParaRPr lang="uk-UA"/>
          </a:p>
        </p:txBody>
      </p:sp>
      <p:sp>
        <p:nvSpPr>
          <p:cNvPr id="22" name="Picture Placeholder 5"/>
          <p:cNvSpPr>
            <a:spLocks noGrp="1"/>
          </p:cNvSpPr>
          <p:nvPr>
            <p:ph type="pic" sz="quarter" idx="17"/>
          </p:nvPr>
        </p:nvSpPr>
        <p:spPr>
          <a:xfrm>
            <a:off x="3117783" y="1905000"/>
            <a:ext cx="1219200" cy="1219200"/>
          </a:xfrm>
          <a:prstGeom prst="ellipse">
            <a:avLst/>
          </a:prstGeom>
          <a:solidFill>
            <a:schemeClr val="bg1"/>
          </a:solidFill>
        </p:spPr>
        <p:txBody>
          <a:bodyPr/>
          <a:lstStyle>
            <a:lvl1pPr>
              <a:defRPr sz="1333"/>
            </a:lvl1pPr>
          </a:lstStyle>
          <a:p>
            <a:endParaRPr lang="uk-UA"/>
          </a:p>
        </p:txBody>
      </p:sp>
      <p:sp>
        <p:nvSpPr>
          <p:cNvPr id="23" name="Picture Placeholder 5"/>
          <p:cNvSpPr>
            <a:spLocks noGrp="1"/>
          </p:cNvSpPr>
          <p:nvPr>
            <p:ph type="pic" sz="quarter" idx="18"/>
          </p:nvPr>
        </p:nvSpPr>
        <p:spPr>
          <a:xfrm>
            <a:off x="3117783" y="3124200"/>
            <a:ext cx="1219200" cy="1219200"/>
          </a:xfrm>
          <a:prstGeom prst="ellipse">
            <a:avLst/>
          </a:prstGeom>
          <a:solidFill>
            <a:schemeClr val="bg1"/>
          </a:solidFill>
        </p:spPr>
        <p:txBody>
          <a:bodyPr/>
          <a:lstStyle>
            <a:lvl1pPr>
              <a:defRPr sz="1333"/>
            </a:lvl1pPr>
          </a:lstStyle>
          <a:p>
            <a:endParaRPr lang="uk-UA"/>
          </a:p>
        </p:txBody>
      </p:sp>
      <p:sp>
        <p:nvSpPr>
          <p:cNvPr id="24" name="Picture Placeholder 5"/>
          <p:cNvSpPr>
            <a:spLocks noGrp="1"/>
          </p:cNvSpPr>
          <p:nvPr>
            <p:ph type="pic" sz="quarter" idx="19"/>
          </p:nvPr>
        </p:nvSpPr>
        <p:spPr>
          <a:xfrm>
            <a:off x="3117783" y="4343400"/>
            <a:ext cx="1219200" cy="1219200"/>
          </a:xfrm>
          <a:prstGeom prst="ellipse">
            <a:avLst/>
          </a:prstGeom>
          <a:solidFill>
            <a:schemeClr val="bg1"/>
          </a:solidFill>
        </p:spPr>
        <p:txBody>
          <a:bodyPr/>
          <a:lstStyle>
            <a:lvl1pPr>
              <a:defRPr sz="1333"/>
            </a:lvl1pPr>
          </a:lstStyle>
          <a:p>
            <a:endParaRPr lang="uk-UA"/>
          </a:p>
        </p:txBody>
      </p:sp>
      <p:sp>
        <p:nvSpPr>
          <p:cNvPr id="25" name="Picture Placeholder 5"/>
          <p:cNvSpPr>
            <a:spLocks noGrp="1"/>
          </p:cNvSpPr>
          <p:nvPr>
            <p:ph type="pic" sz="quarter" idx="20"/>
          </p:nvPr>
        </p:nvSpPr>
        <p:spPr>
          <a:xfrm>
            <a:off x="1898583" y="3124200"/>
            <a:ext cx="1219200" cy="1219200"/>
          </a:xfrm>
          <a:prstGeom prst="ellipse">
            <a:avLst/>
          </a:prstGeom>
          <a:solidFill>
            <a:schemeClr val="bg1"/>
          </a:solidFill>
        </p:spPr>
        <p:txBody>
          <a:bodyPr/>
          <a:lstStyle>
            <a:lvl1pPr>
              <a:defRPr sz="1333"/>
            </a:lvl1pPr>
          </a:lstStyle>
          <a:p>
            <a:endParaRPr lang="uk-UA"/>
          </a:p>
        </p:txBody>
      </p:sp>
      <p:sp>
        <p:nvSpPr>
          <p:cNvPr id="4" name="Title 3">
            <a:extLst>
              <a:ext uri="{FF2B5EF4-FFF2-40B4-BE49-F238E27FC236}">
                <a16:creationId xmlns:a16="http://schemas.microsoft.com/office/drawing/2014/main" id="{A3ECD5C0-F748-504B-BD42-4F746516E195}"/>
              </a:ext>
            </a:extLst>
          </p:cNvPr>
          <p:cNvSpPr>
            <a:spLocks noGrp="1"/>
          </p:cNvSpPr>
          <p:nvPr>
            <p:ph type="title"/>
          </p:nvPr>
        </p:nvSpPr>
        <p:spPr/>
        <p:txBody>
          <a:bodyPr/>
          <a:lstStyle/>
          <a:p>
            <a:r>
              <a:rPr lang="en-US"/>
              <a:t>Click to edit Master title style</a:t>
            </a:r>
          </a:p>
        </p:txBody>
      </p:sp>
      <p:sp>
        <p:nvSpPr>
          <p:cNvPr id="6" name="Slide Number Placeholder 5">
            <a:extLst>
              <a:ext uri="{FF2B5EF4-FFF2-40B4-BE49-F238E27FC236}">
                <a16:creationId xmlns:a16="http://schemas.microsoft.com/office/drawing/2014/main" id="{BC61B8E9-E13A-FA4E-9DFE-D5232F5FBAD2}"/>
              </a:ext>
            </a:extLst>
          </p:cNvPr>
          <p:cNvSpPr>
            <a:spLocks noGrp="1"/>
          </p:cNvSpPr>
          <p:nvPr>
            <p:ph type="sldNum" sz="quarter" idx="22"/>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14" name="Text Placeholder 9">
            <a:extLst>
              <a:ext uri="{FF2B5EF4-FFF2-40B4-BE49-F238E27FC236}">
                <a16:creationId xmlns:a16="http://schemas.microsoft.com/office/drawing/2014/main" id="{6816889D-9B60-DA4B-8730-CFCFF9236FBB}"/>
              </a:ext>
            </a:extLst>
          </p:cNvPr>
          <p:cNvSpPr>
            <a:spLocks noGrp="1"/>
          </p:cNvSpPr>
          <p:nvPr>
            <p:ph type="body" sz="quarter" idx="23"/>
          </p:nvPr>
        </p:nvSpPr>
        <p:spPr>
          <a:xfrm>
            <a:off x="4876800" y="1904999"/>
            <a:ext cx="6946392" cy="3657601"/>
          </a:xfrm>
        </p:spPr>
        <p:txBody>
          <a:bodyPr/>
          <a:lstStyle>
            <a:lvl1pPr>
              <a:defRPr>
                <a:solidFill>
                  <a:schemeClr val="tx1"/>
                </a:solidFill>
                <a:latin typeface="+mn-lt"/>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46476259-D7EA-B94C-895C-00E29BA18394}"/>
              </a:ext>
            </a:extLst>
          </p:cNvPr>
          <p:cNvSpPr>
            <a:spLocks noGrp="1"/>
          </p:cNvSpPr>
          <p:nvPr>
            <p:ph type="ftr" sz="quarter" idx="24"/>
          </p:nvPr>
        </p:nvSpPr>
        <p:spPr/>
        <p:txBody>
          <a:bodyPr/>
          <a:lstStyle/>
          <a:p>
            <a:r>
              <a:rPr lang="en-US"/>
              <a:t>Footer</a:t>
            </a:r>
          </a:p>
        </p:txBody>
      </p:sp>
      <p:grpSp>
        <p:nvGrpSpPr>
          <p:cNvPr id="15" name="Group 14">
            <a:extLst>
              <a:ext uri="{FF2B5EF4-FFF2-40B4-BE49-F238E27FC236}">
                <a16:creationId xmlns:a16="http://schemas.microsoft.com/office/drawing/2014/main" id="{E2743E1B-6A8D-CF4D-888E-B9BDB17679E9}"/>
              </a:ext>
            </a:extLst>
          </p:cNvPr>
          <p:cNvGrpSpPr/>
          <p:nvPr userDrawn="1"/>
        </p:nvGrpSpPr>
        <p:grpSpPr>
          <a:xfrm>
            <a:off x="-1" y="0"/>
            <a:ext cx="320041" cy="6858000"/>
            <a:chOff x="-1" y="0"/>
            <a:chExt cx="320041" cy="6858000"/>
          </a:xfrm>
        </p:grpSpPr>
        <p:sp>
          <p:nvSpPr>
            <p:cNvPr id="16" name="Rectangle 15">
              <a:extLst>
                <a:ext uri="{FF2B5EF4-FFF2-40B4-BE49-F238E27FC236}">
                  <a16:creationId xmlns:a16="http://schemas.microsoft.com/office/drawing/2014/main" id="{C6608392-C2C1-324C-8ACC-1D14366E1E21}"/>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6" name="Group 25">
              <a:extLst>
                <a:ext uri="{FF2B5EF4-FFF2-40B4-BE49-F238E27FC236}">
                  <a16:creationId xmlns:a16="http://schemas.microsoft.com/office/drawing/2014/main" id="{5A9B7F6F-13E0-E24D-B331-05E4E2B1A266}"/>
                </a:ext>
              </a:extLst>
            </p:cNvPr>
            <p:cNvGrpSpPr/>
            <p:nvPr userDrawn="1"/>
          </p:nvGrpSpPr>
          <p:grpSpPr>
            <a:xfrm>
              <a:off x="-1" y="0"/>
              <a:ext cx="320041" cy="6858000"/>
              <a:chOff x="-1" y="0"/>
              <a:chExt cx="320041" cy="6858000"/>
            </a:xfrm>
          </p:grpSpPr>
          <p:sp>
            <p:nvSpPr>
              <p:cNvPr id="27" name="Rectangle 26">
                <a:extLst>
                  <a:ext uri="{FF2B5EF4-FFF2-40B4-BE49-F238E27FC236}">
                    <a16:creationId xmlns:a16="http://schemas.microsoft.com/office/drawing/2014/main" id="{4642882E-E792-2343-8EAB-BC5DD3AC1BB5}"/>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8" name="Graphic 27">
                <a:extLst>
                  <a:ext uri="{FF2B5EF4-FFF2-40B4-BE49-F238E27FC236}">
                    <a16:creationId xmlns:a16="http://schemas.microsoft.com/office/drawing/2014/main" id="{1C00B9ED-D569-7E48-B668-A19263C12F30}"/>
                  </a:ext>
                </a:extLst>
              </p:cNvPr>
              <p:cNvPicPr>
                <a:picLocks noChangeAspect="1"/>
              </p:cNvPicPr>
              <p:nvPr userDrawn="1"/>
            </p:nvPicPr>
            <p:blipFill rotWithShape="1">
              <a:blip r:embed="rId2" cstate="screen">
                <a:alphaModFix amt="25000"/>
                <a:extLst>
                  <a:ext uri="{28A0092B-C50C-407E-A947-70E740481C1C}">
                    <a14:useLocalDpi xmlns:a14="http://schemas.microsoft.com/office/drawing/2010/main"/>
                  </a:ext>
                  <a:ext uri="{96DAC541-7B7A-43D3-8B79-37D633B846F1}">
                    <asvg:svgBlip xmlns:asvg="http://schemas.microsoft.com/office/drawing/2016/SVG/main" r:embed="rId3"/>
                  </a:ext>
                </a:extLst>
              </a:blip>
              <a:srcRect l="28739" t="5000" r="57317" b="5000"/>
              <a:stretch/>
            </p:blipFill>
            <p:spPr>
              <a:xfrm>
                <a:off x="0" y="0"/>
                <a:ext cx="320040" cy="6172200"/>
              </a:xfrm>
              <a:prstGeom prst="rect">
                <a:avLst/>
              </a:prstGeom>
            </p:spPr>
          </p:pic>
        </p:grpSp>
      </p:grpSp>
    </p:spTree>
    <p:extLst>
      <p:ext uri="{BB962C8B-B14F-4D97-AF65-F5344CB8AC3E}">
        <p14:creationId xmlns:p14="http://schemas.microsoft.com/office/powerpoint/2010/main" val="8370154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DEFAULT SLIDE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B03FD-3A88-5D44-85C8-E768CB1DBBD7}"/>
              </a:ext>
            </a:extLst>
          </p:cNvPr>
          <p:cNvSpPr>
            <a:spLocks noGrp="1"/>
          </p:cNvSpPr>
          <p:nvPr>
            <p:ph type="title"/>
          </p:nvPr>
        </p:nvSpPr>
        <p:spPr>
          <a:xfrm>
            <a:off x="685800" y="365760"/>
            <a:ext cx="11137392" cy="603504"/>
          </a:xfrm>
        </p:spPr>
        <p:txBody>
          <a:bodyPr/>
          <a:lstStyle/>
          <a:p>
            <a:r>
              <a:rPr lang="en-US"/>
              <a:t>Click to edit Master title style</a:t>
            </a:r>
          </a:p>
        </p:txBody>
      </p:sp>
      <p:sp>
        <p:nvSpPr>
          <p:cNvPr id="7" name="Rectangle 6">
            <a:extLst>
              <a:ext uri="{FF2B5EF4-FFF2-40B4-BE49-F238E27FC236}">
                <a16:creationId xmlns:a16="http://schemas.microsoft.com/office/drawing/2014/main" id="{21C97039-486C-D144-9B3B-D3300AB72E36}"/>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ectangle 7">
            <a:extLst>
              <a:ext uri="{FF2B5EF4-FFF2-40B4-BE49-F238E27FC236}">
                <a16:creationId xmlns:a16="http://schemas.microsoft.com/office/drawing/2014/main" id="{81851533-50C0-524E-AB83-72891A62D9D7}"/>
              </a:ext>
            </a:extLst>
          </p:cNvPr>
          <p:cNvSpPr/>
          <p:nvPr userDrawn="1"/>
        </p:nvSpPr>
        <p:spPr>
          <a:xfrm>
            <a:off x="-1" y="6248400"/>
            <a:ext cx="320041" cy="609600"/>
          </a:xfrm>
          <a:prstGeom prst="rect">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0" name="Footer Placeholder 3">
            <a:extLst>
              <a:ext uri="{FF2B5EF4-FFF2-40B4-BE49-F238E27FC236}">
                <a16:creationId xmlns:a16="http://schemas.microsoft.com/office/drawing/2014/main" id="{8AE91003-612A-9E48-AAE8-EDBA8E7A6A05}"/>
              </a:ext>
            </a:extLst>
          </p:cNvPr>
          <p:cNvSpPr txBox="1">
            <a:spLocks/>
          </p:cNvSpPr>
          <p:nvPr userDrawn="1"/>
        </p:nvSpPr>
        <p:spPr>
          <a:xfrm>
            <a:off x="685800" y="6248400"/>
            <a:ext cx="9918192" cy="304800"/>
          </a:xfrm>
          <a:prstGeom prst="rect">
            <a:avLst/>
          </a:prstGeom>
        </p:spPr>
        <p:txBody>
          <a:bodyPr l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r>
              <a:rPr lang="es-US" sz="1200"/>
              <a:t>Confidencial/Solo para uso de los agentes</a:t>
            </a:r>
          </a:p>
        </p:txBody>
      </p:sp>
      <p:sp>
        <p:nvSpPr>
          <p:cNvPr id="11" name="Slide Number Placeholder 5">
            <a:extLst>
              <a:ext uri="{FF2B5EF4-FFF2-40B4-BE49-F238E27FC236}">
                <a16:creationId xmlns:a16="http://schemas.microsoft.com/office/drawing/2014/main" id="{7D63EE33-F620-5240-9C56-0194CFB7A101}"/>
              </a:ext>
            </a:extLst>
          </p:cNvPr>
          <p:cNvSpPr>
            <a:spLocks noGrp="1"/>
          </p:cNvSpPr>
          <p:nvPr>
            <p:ph type="sldNum" sz="quarter" idx="11"/>
          </p:nvPr>
        </p:nvSpPr>
        <p:spPr>
          <a:xfrm>
            <a:off x="10603992" y="6248400"/>
            <a:ext cx="1219200" cy="304800"/>
          </a:xfrm>
        </p:spPr>
        <p:txBody>
          <a:bodyPr/>
          <a:lstStyle/>
          <a:p>
            <a:r>
              <a:rPr lang="en-US">
                <a:solidFill>
                  <a:schemeClr val="accent1"/>
                </a:solidFill>
                <a:latin typeface="Calibri Regular"/>
              </a:rPr>
              <a:t>|</a:t>
            </a:r>
            <a:r>
              <a:rPr lang="en-US">
                <a:latin typeface="Calibri Regular"/>
              </a:rPr>
              <a:t> </a:t>
            </a:r>
            <a:fld id="{37D409AB-2201-4E18-8A34-C31753AD9B06}" type="slidenum">
              <a:rPr lang="en-US" smtClean="0">
                <a:solidFill>
                  <a:schemeClr val="tx1"/>
                </a:solidFill>
                <a:latin typeface="Calibri Regular"/>
              </a:rPr>
              <a:pPr/>
              <a:t>‹#›</a:t>
            </a:fld>
            <a:endParaRPr lang="en-US">
              <a:solidFill>
                <a:schemeClr val="tx1"/>
              </a:solidFill>
              <a:latin typeface="Calibri Regular"/>
            </a:endParaRPr>
          </a:p>
        </p:txBody>
      </p:sp>
    </p:spTree>
    <p:extLst>
      <p:ext uri="{BB962C8B-B14F-4D97-AF65-F5344CB8AC3E}">
        <p14:creationId xmlns:p14="http://schemas.microsoft.com/office/powerpoint/2010/main" val="12089085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22_SECTION - WHIT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3DC9DF9D-019F-E74A-B51A-0D58A0C90A5F}"/>
              </a:ext>
            </a:extLst>
          </p:cNvPr>
          <p:cNvSpPr>
            <a:spLocks noGrp="1"/>
          </p:cNvSpPr>
          <p:nvPr>
            <p:ph type="body" sz="quarter" idx="12"/>
          </p:nvPr>
        </p:nvSpPr>
        <p:spPr>
          <a:xfrm>
            <a:off x="914399" y="914399"/>
            <a:ext cx="5500687" cy="5029199"/>
          </a:xfrm>
        </p:spPr>
        <p:txBody>
          <a:bodyPr anchor="ctr"/>
          <a:lstStyle>
            <a:lvl1pPr>
              <a:buClr>
                <a:schemeClr val="accent1"/>
              </a:buClr>
              <a:defRPr sz="5400">
                <a:solidFill>
                  <a:schemeClr val="accent2"/>
                </a:solidFill>
              </a:defRPr>
            </a:lvl1pPr>
            <a:lvl2pPr>
              <a:buClr>
                <a:schemeClr val="accent1"/>
              </a:buClr>
              <a:defRPr>
                <a:solidFill>
                  <a:schemeClr val="tx1"/>
                </a:solidFill>
              </a:defRPr>
            </a:lvl2pPr>
            <a:lvl3pPr>
              <a:buClr>
                <a:schemeClr val="accent1"/>
              </a:buClr>
              <a:defRPr sz="1900">
                <a:solidFill>
                  <a:schemeClr val="tx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0999342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22_SECTION - DARK GREEN">
    <p:bg>
      <p:bgPr>
        <a:solidFill>
          <a:srgbClr val="78BE20"/>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3002132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22_2_SECTION - DARK GREEN">
    <p:bg>
      <p:bgPr>
        <a:solidFill>
          <a:schemeClr val="tx2"/>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A5E78237-B014-BD4A-A02F-3A0EB5D086D4}"/>
              </a:ext>
            </a:extLst>
          </p:cNvPr>
          <p:cNvSpPr>
            <a:spLocks noGrp="1"/>
          </p:cNvSpPr>
          <p:nvPr>
            <p:ph type="body" sz="quarter" idx="12"/>
          </p:nvPr>
        </p:nvSpPr>
        <p:spPr>
          <a:xfrm>
            <a:off x="914400" y="914400"/>
            <a:ext cx="5504688" cy="50292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8522568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022_SECTION - TEAL">
    <p:bg>
      <p:bgPr>
        <a:solidFill>
          <a:schemeClr val="accent4"/>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DB7688BB-4443-5E41-9DFA-2422B66E6927}"/>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895549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022_SECTION - NAVY">
    <p:bg>
      <p:bgPr>
        <a:solidFill>
          <a:schemeClr val="accent3"/>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81E3D97C-1B99-EF47-BD3F-C96D6FBFD8A6}"/>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048620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22_SECTION - EGGPLANT">
    <p:bg>
      <p:bgPr>
        <a:solidFill>
          <a:schemeClr val="accent5"/>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329488" y="0"/>
            <a:ext cx="4862512" cy="6858000"/>
          </a:xfrm>
          <a:custGeom>
            <a:avLst/>
            <a:gdLst>
              <a:gd name="connsiteX0" fmla="*/ 0 w 4862512"/>
              <a:gd name="connsiteY0" fmla="*/ 0 h 6858000"/>
              <a:gd name="connsiteX1" fmla="*/ 1187 w 4862512"/>
              <a:gd name="connsiteY1" fmla="*/ 0 h 6858000"/>
              <a:gd name="connsiteX2" fmla="*/ 9497 w 4862512"/>
              <a:gd name="connsiteY2" fmla="*/ 0 h 6858000"/>
              <a:gd name="connsiteX3" fmla="*/ 32053 w 4862512"/>
              <a:gd name="connsiteY3" fmla="*/ 0 h 6858000"/>
              <a:gd name="connsiteX4" fmla="*/ 75977 w 4862512"/>
              <a:gd name="connsiteY4" fmla="*/ 0 h 6858000"/>
              <a:gd name="connsiteX5" fmla="*/ 148392 w 4862512"/>
              <a:gd name="connsiteY5" fmla="*/ 0 h 6858000"/>
              <a:gd name="connsiteX6" fmla="*/ 256422 w 4862512"/>
              <a:gd name="connsiteY6" fmla="*/ 0 h 6858000"/>
              <a:gd name="connsiteX7" fmla="*/ 407188 w 4862512"/>
              <a:gd name="connsiteY7" fmla="*/ 0 h 6858000"/>
              <a:gd name="connsiteX8" fmla="*/ 500824 w 4862512"/>
              <a:gd name="connsiteY8" fmla="*/ 0 h 6858000"/>
              <a:gd name="connsiteX9" fmla="*/ 607814 w 4862512"/>
              <a:gd name="connsiteY9" fmla="*/ 0 h 6858000"/>
              <a:gd name="connsiteX10" fmla="*/ 729051 w 4862512"/>
              <a:gd name="connsiteY10" fmla="*/ 0 h 6858000"/>
              <a:gd name="connsiteX11" fmla="*/ 865423 w 4862512"/>
              <a:gd name="connsiteY11" fmla="*/ 0 h 6858000"/>
              <a:gd name="connsiteX12" fmla="*/ 1017822 w 4862512"/>
              <a:gd name="connsiteY12" fmla="*/ 0 h 6858000"/>
              <a:gd name="connsiteX13" fmla="*/ 1187137 w 4862512"/>
              <a:gd name="connsiteY13" fmla="*/ 0 h 6858000"/>
              <a:gd name="connsiteX14" fmla="*/ 1374259 w 4862512"/>
              <a:gd name="connsiteY14" fmla="*/ 0 h 6858000"/>
              <a:gd name="connsiteX15" fmla="*/ 1580079 w 4862512"/>
              <a:gd name="connsiteY15" fmla="*/ 0 h 6858000"/>
              <a:gd name="connsiteX16" fmla="*/ 1805487 w 4862512"/>
              <a:gd name="connsiteY16" fmla="*/ 0 h 6858000"/>
              <a:gd name="connsiteX17" fmla="*/ 2051372 w 4862512"/>
              <a:gd name="connsiteY17" fmla="*/ 0 h 6858000"/>
              <a:gd name="connsiteX18" fmla="*/ 2318626 w 4862512"/>
              <a:gd name="connsiteY18" fmla="*/ 0 h 6858000"/>
              <a:gd name="connsiteX19" fmla="*/ 2608139 w 4862512"/>
              <a:gd name="connsiteY19" fmla="*/ 0 h 6858000"/>
              <a:gd name="connsiteX20" fmla="*/ 2920801 w 4862512"/>
              <a:gd name="connsiteY20" fmla="*/ 0 h 6858000"/>
              <a:gd name="connsiteX21" fmla="*/ 3257503 w 4862512"/>
              <a:gd name="connsiteY21" fmla="*/ 0 h 6858000"/>
              <a:gd name="connsiteX22" fmla="*/ 3619135 w 4862512"/>
              <a:gd name="connsiteY22" fmla="*/ 0 h 6858000"/>
              <a:gd name="connsiteX23" fmla="*/ 4006586 w 4862512"/>
              <a:gd name="connsiteY23" fmla="*/ 0 h 6858000"/>
              <a:gd name="connsiteX24" fmla="*/ 4420749 w 4862512"/>
              <a:gd name="connsiteY24" fmla="*/ 0 h 6858000"/>
              <a:gd name="connsiteX25" fmla="*/ 4862512 w 4862512"/>
              <a:gd name="connsiteY25" fmla="*/ 0 h 6858000"/>
              <a:gd name="connsiteX26" fmla="*/ 4862512 w 4862512"/>
              <a:gd name="connsiteY26" fmla="*/ 1675 h 6858000"/>
              <a:gd name="connsiteX27" fmla="*/ 4862512 w 4862512"/>
              <a:gd name="connsiteY27" fmla="*/ 13395 h 6858000"/>
              <a:gd name="connsiteX28" fmla="*/ 4862512 w 4862512"/>
              <a:gd name="connsiteY28" fmla="*/ 26161 h 6858000"/>
              <a:gd name="connsiteX29" fmla="*/ 4862512 w 4862512"/>
              <a:gd name="connsiteY29" fmla="*/ 45207 h 6858000"/>
              <a:gd name="connsiteX30" fmla="*/ 4862512 w 4862512"/>
              <a:gd name="connsiteY30" fmla="*/ 71787 h 6858000"/>
              <a:gd name="connsiteX31" fmla="*/ 4862512 w 4862512"/>
              <a:gd name="connsiteY31" fmla="*/ 107156 h 6858000"/>
              <a:gd name="connsiteX32" fmla="*/ 4862512 w 4862512"/>
              <a:gd name="connsiteY32" fmla="*/ 152572 h 6858000"/>
              <a:gd name="connsiteX33" fmla="*/ 4862512 w 4862512"/>
              <a:gd name="connsiteY33" fmla="*/ 209290 h 6858000"/>
              <a:gd name="connsiteX34" fmla="*/ 4862512 w 4862512"/>
              <a:gd name="connsiteY34" fmla="*/ 278565 h 6858000"/>
              <a:gd name="connsiteX35" fmla="*/ 4862512 w 4862512"/>
              <a:gd name="connsiteY35" fmla="*/ 361653 h 6858000"/>
              <a:gd name="connsiteX36" fmla="*/ 4862512 w 4862512"/>
              <a:gd name="connsiteY36" fmla="*/ 459809 h 6858000"/>
              <a:gd name="connsiteX37" fmla="*/ 4862512 w 4862512"/>
              <a:gd name="connsiteY37" fmla="*/ 574291 h 6858000"/>
              <a:gd name="connsiteX38" fmla="*/ 4862512 w 4862512"/>
              <a:gd name="connsiteY38" fmla="*/ 706352 h 6858000"/>
              <a:gd name="connsiteX39" fmla="*/ 4862512 w 4862512"/>
              <a:gd name="connsiteY39" fmla="*/ 857250 h 6858000"/>
              <a:gd name="connsiteX40" fmla="*/ 4862512 w 4862512"/>
              <a:gd name="connsiteY40" fmla="*/ 1028240 h 6858000"/>
              <a:gd name="connsiteX41" fmla="*/ 4862512 w 4862512"/>
              <a:gd name="connsiteY41" fmla="*/ 1220577 h 6858000"/>
              <a:gd name="connsiteX42" fmla="*/ 4862512 w 4862512"/>
              <a:gd name="connsiteY42" fmla="*/ 1435517 h 6858000"/>
              <a:gd name="connsiteX43" fmla="*/ 4862512 w 4862512"/>
              <a:gd name="connsiteY43" fmla="*/ 1674317 h 6858000"/>
              <a:gd name="connsiteX44" fmla="*/ 4862512 w 4862512"/>
              <a:gd name="connsiteY44" fmla="*/ 1938231 h 6858000"/>
              <a:gd name="connsiteX45" fmla="*/ 4862512 w 4862512"/>
              <a:gd name="connsiteY45" fmla="*/ 2228515 h 6858000"/>
              <a:gd name="connsiteX46" fmla="*/ 4862512 w 4862512"/>
              <a:gd name="connsiteY46" fmla="*/ 2546426 h 6858000"/>
              <a:gd name="connsiteX47" fmla="*/ 4862512 w 4862512"/>
              <a:gd name="connsiteY47" fmla="*/ 2716134 h 6858000"/>
              <a:gd name="connsiteX48" fmla="*/ 4862512 w 4862512"/>
              <a:gd name="connsiteY48" fmla="*/ 2893219 h 6858000"/>
              <a:gd name="connsiteX49" fmla="*/ 4862512 w 4862512"/>
              <a:gd name="connsiteY49" fmla="*/ 3077839 h 6858000"/>
              <a:gd name="connsiteX50" fmla="*/ 4862512 w 4862512"/>
              <a:gd name="connsiteY50" fmla="*/ 3270149 h 6858000"/>
              <a:gd name="connsiteX51" fmla="*/ 4862512 w 4862512"/>
              <a:gd name="connsiteY51" fmla="*/ 3470309 h 6858000"/>
              <a:gd name="connsiteX52" fmla="*/ 4862512 w 4862512"/>
              <a:gd name="connsiteY52" fmla="*/ 3678473 h 6858000"/>
              <a:gd name="connsiteX53" fmla="*/ 4862512 w 4862512"/>
              <a:gd name="connsiteY53" fmla="*/ 3894800 h 6858000"/>
              <a:gd name="connsiteX54" fmla="*/ 4862512 w 4862512"/>
              <a:gd name="connsiteY54" fmla="*/ 4119446 h 6858000"/>
              <a:gd name="connsiteX55" fmla="*/ 4862512 w 4862512"/>
              <a:gd name="connsiteY55" fmla="*/ 4352569 h 6858000"/>
              <a:gd name="connsiteX56" fmla="*/ 4862512 w 4862512"/>
              <a:gd name="connsiteY56" fmla="*/ 4594324 h 6858000"/>
              <a:gd name="connsiteX57" fmla="*/ 4862512 w 4862512"/>
              <a:gd name="connsiteY57" fmla="*/ 4844870 h 6858000"/>
              <a:gd name="connsiteX58" fmla="*/ 4862512 w 4862512"/>
              <a:gd name="connsiteY58" fmla="*/ 5104363 h 6858000"/>
              <a:gd name="connsiteX59" fmla="*/ 4862512 w 4862512"/>
              <a:gd name="connsiteY59" fmla="*/ 5372960 h 6858000"/>
              <a:gd name="connsiteX60" fmla="*/ 4862512 w 4862512"/>
              <a:gd name="connsiteY60" fmla="*/ 5650818 h 6858000"/>
              <a:gd name="connsiteX61" fmla="*/ 4862512 w 4862512"/>
              <a:gd name="connsiteY61" fmla="*/ 5938094 h 6858000"/>
              <a:gd name="connsiteX62" fmla="*/ 4862512 w 4862512"/>
              <a:gd name="connsiteY62" fmla="*/ 6234945 h 6858000"/>
              <a:gd name="connsiteX63" fmla="*/ 4862512 w 4862512"/>
              <a:gd name="connsiteY63" fmla="*/ 6541528 h 6858000"/>
              <a:gd name="connsiteX64" fmla="*/ 4862512 w 4862512"/>
              <a:gd name="connsiteY64" fmla="*/ 6858000 h 6858000"/>
              <a:gd name="connsiteX65" fmla="*/ 4856343 w 4862512"/>
              <a:gd name="connsiteY65" fmla="*/ 6858000 h 6858000"/>
              <a:gd name="connsiteX66" fmla="*/ 4841693 w 4862512"/>
              <a:gd name="connsiteY66" fmla="*/ 6858000 h 6858000"/>
              <a:gd name="connsiteX67" fmla="*/ 4813163 w 4862512"/>
              <a:gd name="connsiteY67" fmla="*/ 6858000 h 6858000"/>
              <a:gd name="connsiteX68" fmla="*/ 4766127 w 4862512"/>
              <a:gd name="connsiteY68" fmla="*/ 6858000 h 6858000"/>
              <a:gd name="connsiteX69" fmla="*/ 4695958 w 4862512"/>
              <a:gd name="connsiteY69" fmla="*/ 6858000 h 6858000"/>
              <a:gd name="connsiteX70" fmla="*/ 4598030 w 4862512"/>
              <a:gd name="connsiteY70" fmla="*/ 6858000 h 6858000"/>
              <a:gd name="connsiteX71" fmla="*/ 4467717 w 4862512"/>
              <a:gd name="connsiteY71" fmla="*/ 6858000 h 6858000"/>
              <a:gd name="connsiteX72" fmla="*/ 4300392 w 4862512"/>
              <a:gd name="connsiteY72" fmla="*/ 6858000 h 6858000"/>
              <a:gd name="connsiteX73" fmla="*/ 4091428 w 4862512"/>
              <a:gd name="connsiteY73" fmla="*/ 6858000 h 6858000"/>
              <a:gd name="connsiteX74" fmla="*/ 3836199 w 4862512"/>
              <a:gd name="connsiteY74" fmla="*/ 6858000 h 6858000"/>
              <a:gd name="connsiteX75" fmla="*/ 3689789 w 4862512"/>
              <a:gd name="connsiteY75" fmla="*/ 6858000 h 6858000"/>
              <a:gd name="connsiteX76" fmla="*/ 3530078 w 4862512"/>
              <a:gd name="connsiteY76" fmla="*/ 6858000 h 6858000"/>
              <a:gd name="connsiteX77" fmla="*/ 3356488 w 4862512"/>
              <a:gd name="connsiteY77" fmla="*/ 6858000 h 6858000"/>
              <a:gd name="connsiteX78" fmla="*/ 3168440 w 4862512"/>
              <a:gd name="connsiteY78" fmla="*/ 6858000 h 6858000"/>
              <a:gd name="connsiteX79" fmla="*/ 2965356 w 4862512"/>
              <a:gd name="connsiteY79" fmla="*/ 6858000 h 6858000"/>
              <a:gd name="connsiteX80" fmla="*/ 2746657 w 4862512"/>
              <a:gd name="connsiteY80" fmla="*/ 6858000 h 6858000"/>
              <a:gd name="connsiteX81" fmla="*/ 2511765 w 4862512"/>
              <a:gd name="connsiteY81" fmla="*/ 6858000 h 6858000"/>
              <a:gd name="connsiteX82" fmla="*/ 2260103 w 4862512"/>
              <a:gd name="connsiteY82" fmla="*/ 6858000 h 6858000"/>
              <a:gd name="connsiteX83" fmla="*/ 1991091 w 4862512"/>
              <a:gd name="connsiteY83" fmla="*/ 6858000 h 6858000"/>
              <a:gd name="connsiteX84" fmla="*/ 1704151 w 4862512"/>
              <a:gd name="connsiteY84" fmla="*/ 6858000 h 6858000"/>
              <a:gd name="connsiteX85" fmla="*/ 0 w 4862512"/>
              <a:gd name="connsiteY85" fmla="*/ 4800600 h 6858000"/>
              <a:gd name="connsiteX86" fmla="*/ 0 w 4862512"/>
              <a:gd name="connsiteY8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862512" h="6858000">
                <a:moveTo>
                  <a:pt x="0" y="0"/>
                </a:moveTo>
                <a:lnTo>
                  <a:pt x="1187" y="0"/>
                </a:lnTo>
                <a:lnTo>
                  <a:pt x="9497" y="0"/>
                </a:lnTo>
                <a:lnTo>
                  <a:pt x="32053" y="0"/>
                </a:lnTo>
                <a:lnTo>
                  <a:pt x="75977" y="0"/>
                </a:lnTo>
                <a:lnTo>
                  <a:pt x="148392" y="0"/>
                </a:lnTo>
                <a:lnTo>
                  <a:pt x="256422" y="0"/>
                </a:lnTo>
                <a:lnTo>
                  <a:pt x="407188" y="0"/>
                </a:lnTo>
                <a:lnTo>
                  <a:pt x="500824" y="0"/>
                </a:lnTo>
                <a:lnTo>
                  <a:pt x="607814" y="0"/>
                </a:lnTo>
                <a:lnTo>
                  <a:pt x="729051" y="0"/>
                </a:lnTo>
                <a:lnTo>
                  <a:pt x="865423" y="0"/>
                </a:lnTo>
                <a:lnTo>
                  <a:pt x="1017822" y="0"/>
                </a:lnTo>
                <a:lnTo>
                  <a:pt x="1187137" y="0"/>
                </a:lnTo>
                <a:lnTo>
                  <a:pt x="1374259" y="0"/>
                </a:lnTo>
                <a:lnTo>
                  <a:pt x="1580079" y="0"/>
                </a:lnTo>
                <a:lnTo>
                  <a:pt x="1805487" y="0"/>
                </a:lnTo>
                <a:lnTo>
                  <a:pt x="2051372" y="0"/>
                </a:lnTo>
                <a:lnTo>
                  <a:pt x="2318626" y="0"/>
                </a:lnTo>
                <a:lnTo>
                  <a:pt x="2608139" y="0"/>
                </a:lnTo>
                <a:lnTo>
                  <a:pt x="2920801" y="0"/>
                </a:lnTo>
                <a:lnTo>
                  <a:pt x="3257503" y="0"/>
                </a:lnTo>
                <a:lnTo>
                  <a:pt x="3619135" y="0"/>
                </a:lnTo>
                <a:lnTo>
                  <a:pt x="4006586" y="0"/>
                </a:lnTo>
                <a:lnTo>
                  <a:pt x="4420749" y="0"/>
                </a:lnTo>
                <a:lnTo>
                  <a:pt x="4862512" y="0"/>
                </a:lnTo>
                <a:lnTo>
                  <a:pt x="4862512" y="1675"/>
                </a:lnTo>
                <a:lnTo>
                  <a:pt x="4862512" y="13395"/>
                </a:lnTo>
                <a:lnTo>
                  <a:pt x="4862512" y="26161"/>
                </a:lnTo>
                <a:lnTo>
                  <a:pt x="4862512" y="45207"/>
                </a:lnTo>
                <a:lnTo>
                  <a:pt x="4862512" y="71787"/>
                </a:lnTo>
                <a:lnTo>
                  <a:pt x="4862512" y="107156"/>
                </a:lnTo>
                <a:lnTo>
                  <a:pt x="4862512" y="152572"/>
                </a:lnTo>
                <a:lnTo>
                  <a:pt x="4862512" y="209290"/>
                </a:lnTo>
                <a:lnTo>
                  <a:pt x="4862512" y="278565"/>
                </a:lnTo>
                <a:lnTo>
                  <a:pt x="4862512" y="361653"/>
                </a:lnTo>
                <a:lnTo>
                  <a:pt x="4862512" y="459809"/>
                </a:lnTo>
                <a:lnTo>
                  <a:pt x="4862512" y="574291"/>
                </a:lnTo>
                <a:lnTo>
                  <a:pt x="4862512" y="706352"/>
                </a:lnTo>
                <a:lnTo>
                  <a:pt x="4862512" y="857250"/>
                </a:lnTo>
                <a:lnTo>
                  <a:pt x="4862512" y="1028240"/>
                </a:lnTo>
                <a:lnTo>
                  <a:pt x="4862512" y="1220577"/>
                </a:lnTo>
                <a:lnTo>
                  <a:pt x="4862512" y="1435517"/>
                </a:lnTo>
                <a:lnTo>
                  <a:pt x="4862512" y="1674317"/>
                </a:lnTo>
                <a:lnTo>
                  <a:pt x="4862512" y="1938231"/>
                </a:lnTo>
                <a:lnTo>
                  <a:pt x="4862512" y="2228515"/>
                </a:lnTo>
                <a:lnTo>
                  <a:pt x="4862512" y="2546426"/>
                </a:lnTo>
                <a:lnTo>
                  <a:pt x="4862512" y="2716134"/>
                </a:lnTo>
                <a:lnTo>
                  <a:pt x="4862512" y="2893219"/>
                </a:lnTo>
                <a:lnTo>
                  <a:pt x="4862512" y="3077839"/>
                </a:lnTo>
                <a:lnTo>
                  <a:pt x="4862512" y="3270149"/>
                </a:lnTo>
                <a:lnTo>
                  <a:pt x="4862512" y="3470309"/>
                </a:lnTo>
                <a:lnTo>
                  <a:pt x="4862512" y="3678473"/>
                </a:lnTo>
                <a:lnTo>
                  <a:pt x="4862512" y="3894800"/>
                </a:lnTo>
                <a:lnTo>
                  <a:pt x="4862512" y="4119446"/>
                </a:lnTo>
                <a:lnTo>
                  <a:pt x="4862512" y="4352569"/>
                </a:lnTo>
                <a:lnTo>
                  <a:pt x="4862512" y="4594324"/>
                </a:lnTo>
                <a:lnTo>
                  <a:pt x="4862512" y="4844870"/>
                </a:lnTo>
                <a:lnTo>
                  <a:pt x="4862512" y="5104363"/>
                </a:lnTo>
                <a:lnTo>
                  <a:pt x="4862512" y="5372960"/>
                </a:lnTo>
                <a:lnTo>
                  <a:pt x="4862512" y="5650818"/>
                </a:lnTo>
                <a:lnTo>
                  <a:pt x="4862512" y="5938094"/>
                </a:lnTo>
                <a:lnTo>
                  <a:pt x="4862512" y="6234945"/>
                </a:lnTo>
                <a:lnTo>
                  <a:pt x="4862512" y="6541528"/>
                </a:lnTo>
                <a:lnTo>
                  <a:pt x="4862512" y="6858000"/>
                </a:lnTo>
                <a:lnTo>
                  <a:pt x="4856343" y="6858000"/>
                </a:lnTo>
                <a:lnTo>
                  <a:pt x="4841693" y="6858000"/>
                </a:lnTo>
                <a:lnTo>
                  <a:pt x="4813163" y="6858000"/>
                </a:lnTo>
                <a:lnTo>
                  <a:pt x="4766127" y="6858000"/>
                </a:lnTo>
                <a:lnTo>
                  <a:pt x="4695958" y="6858000"/>
                </a:lnTo>
                <a:lnTo>
                  <a:pt x="4598030" y="6858000"/>
                </a:lnTo>
                <a:lnTo>
                  <a:pt x="4467717" y="6858000"/>
                </a:lnTo>
                <a:lnTo>
                  <a:pt x="4300392" y="6858000"/>
                </a:lnTo>
                <a:lnTo>
                  <a:pt x="4091428" y="6858000"/>
                </a:lnTo>
                <a:lnTo>
                  <a:pt x="3836199" y="6858000"/>
                </a:lnTo>
                <a:lnTo>
                  <a:pt x="3689789" y="6858000"/>
                </a:lnTo>
                <a:lnTo>
                  <a:pt x="3530078" y="6858000"/>
                </a:lnTo>
                <a:lnTo>
                  <a:pt x="3356488" y="6858000"/>
                </a:lnTo>
                <a:lnTo>
                  <a:pt x="3168440" y="6858000"/>
                </a:lnTo>
                <a:lnTo>
                  <a:pt x="2965356" y="6858000"/>
                </a:lnTo>
                <a:lnTo>
                  <a:pt x="2746657" y="6858000"/>
                </a:lnTo>
                <a:lnTo>
                  <a:pt x="2511765" y="6858000"/>
                </a:lnTo>
                <a:lnTo>
                  <a:pt x="2260103" y="6858000"/>
                </a:lnTo>
                <a:lnTo>
                  <a:pt x="1991091" y="6858000"/>
                </a:lnTo>
                <a:lnTo>
                  <a:pt x="1704151" y="6858000"/>
                </a:lnTo>
                <a:cubicBezTo>
                  <a:pt x="727105" y="6675120"/>
                  <a:pt x="0" y="5783580"/>
                  <a:pt x="0" y="4800600"/>
                </a:cubicBezTo>
                <a:cubicBezTo>
                  <a:pt x="0" y="4800600"/>
                  <a:pt x="0" y="4800600"/>
                  <a:pt x="0" y="0"/>
                </a:cubicBez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BE0F1A31-A045-2648-AEDB-ADE32EC4C2AD}"/>
              </a:ext>
            </a:extLst>
          </p:cNvPr>
          <p:cNvSpPr>
            <a:spLocks noGrp="1"/>
          </p:cNvSpPr>
          <p:nvPr>
            <p:ph type="body" sz="quarter" idx="12"/>
          </p:nvPr>
        </p:nvSpPr>
        <p:spPr>
          <a:xfrm>
            <a:off x="914400" y="914400"/>
            <a:ext cx="5504688" cy="5029200"/>
          </a:xfrm>
        </p:spPr>
        <p:txBody>
          <a:bodyPr anchor="ct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863979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022_SECTION - WHITE (V2)">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44CE8B03-2855-0A45-BC98-F8C190206620}"/>
              </a:ext>
            </a:extLst>
          </p:cNvPr>
          <p:cNvSpPr>
            <a:spLocks noGrp="1"/>
          </p:cNvSpPr>
          <p:nvPr>
            <p:ph type="body" sz="quarter" idx="13"/>
          </p:nvPr>
        </p:nvSpPr>
        <p:spPr>
          <a:xfrm>
            <a:off x="7760595" y="609600"/>
            <a:ext cx="3998111" cy="4597400"/>
          </a:xfrm>
        </p:spPr>
        <p:txBody>
          <a:bodyPr anchor="ctr"/>
          <a:lstStyle>
            <a:lvl1pPr>
              <a:defRPr>
                <a:solidFill>
                  <a:schemeClr val="accent2"/>
                </a:solidFill>
              </a:defRPr>
            </a:lvl1pPr>
            <a:lvl2pPr>
              <a:defRPr>
                <a:solidFill>
                  <a:schemeClr val="tx1"/>
                </a:solidFill>
              </a:defRPr>
            </a:lvl2pPr>
            <a:lvl3pPr>
              <a:buClr>
                <a:schemeClr val="accent1"/>
              </a:buClr>
              <a:defRPr>
                <a:solidFill>
                  <a:schemeClr val="tx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1833354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022_Custom Layout">
    <p:spTree>
      <p:nvGrpSpPr>
        <p:cNvPr id="1" name=""/>
        <p:cNvGrpSpPr/>
        <p:nvPr/>
      </p:nvGrpSpPr>
      <p:grpSpPr>
        <a:xfrm>
          <a:off x="0" y="0"/>
          <a:ext cx="0" cy="0"/>
          <a:chOff x="0" y="0"/>
          <a:chExt cx="0" cy="0"/>
        </a:xfrm>
      </p:grpSpPr>
      <p:sp>
        <p:nvSpPr>
          <p:cNvPr id="6" name="Title Placeholder 4">
            <a:extLst>
              <a:ext uri="{FF2B5EF4-FFF2-40B4-BE49-F238E27FC236}">
                <a16:creationId xmlns:a16="http://schemas.microsoft.com/office/drawing/2014/main" id="{18ADFBAD-A121-FB45-96AD-EAF4B36577EF}"/>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sp>
        <p:nvSpPr>
          <p:cNvPr id="5" name="Rectangle 4">
            <a:extLst>
              <a:ext uri="{FF2B5EF4-FFF2-40B4-BE49-F238E27FC236}">
                <a16:creationId xmlns:a16="http://schemas.microsoft.com/office/drawing/2014/main" id="{C239BFA4-D7B6-9B4A-93F6-99304EE34FFD}"/>
              </a:ext>
            </a:extLst>
          </p:cNvPr>
          <p:cNvSpPr/>
          <p:nvPr userDrawn="1"/>
        </p:nvSpPr>
        <p:spPr>
          <a:xfrm>
            <a:off x="0" y="0"/>
            <a:ext cx="485546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4D4BCAF-E0AC-3846-A70F-B79287DB6EB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40232" y="1155700"/>
            <a:ext cx="3175000" cy="4546600"/>
          </a:xfrm>
          <a:prstGeom prst="rect">
            <a:avLst/>
          </a:prstGeom>
        </p:spPr>
      </p:pic>
    </p:spTree>
    <p:extLst>
      <p:ext uri="{BB962C8B-B14F-4D97-AF65-F5344CB8AC3E}">
        <p14:creationId xmlns:p14="http://schemas.microsoft.com/office/powerpoint/2010/main" val="27423202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022_SECTION - DARK GREEN (V2)">
    <p:bg>
      <p:bgPr>
        <a:solidFill>
          <a:srgbClr val="78BE20"/>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tx2"/>
                </a:solidFill>
              </a:defRPr>
            </a:lvl1pPr>
            <a:lvl2pPr>
              <a:defRPr>
                <a:solidFill>
                  <a:schemeClr val="tx2"/>
                </a:solidFill>
              </a:defRPr>
            </a:lvl2pPr>
            <a:lvl3pPr>
              <a:defRPr>
                <a:solidFill>
                  <a:schemeClr val="tx2"/>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94685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022_2_SECTION - DARK GREEN (V2)">
    <p:bg>
      <p:bgPr>
        <a:solidFill>
          <a:schemeClr val="tx2"/>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3" name="Text Placeholder 2">
            <a:extLst>
              <a:ext uri="{FF2B5EF4-FFF2-40B4-BE49-F238E27FC236}">
                <a16:creationId xmlns:a16="http://schemas.microsoft.com/office/drawing/2014/main" id="{76AA94CC-2714-A04B-A2D5-15FD6313F9A4}"/>
              </a:ext>
            </a:extLst>
          </p:cNvPr>
          <p:cNvSpPr>
            <a:spLocks noGrp="1"/>
          </p:cNvSpPr>
          <p:nvPr>
            <p:ph type="body" sz="quarter" idx="13"/>
          </p:nvPr>
        </p:nvSpPr>
        <p:spPr>
          <a:xfrm>
            <a:off x="7760595" y="609600"/>
            <a:ext cx="3998111" cy="4597400"/>
          </a:xfrm>
        </p:spPr>
        <p:txBody>
          <a:bodyPr anchor="ctr"/>
          <a:lstStyle>
            <a:lvl1pPr>
              <a:defRPr>
                <a:solidFill>
                  <a:schemeClr val="accent1"/>
                </a:solidFill>
              </a:defRPr>
            </a:lvl1pPr>
            <a:lvl2pPr>
              <a:defRPr>
                <a:solidFill>
                  <a:schemeClr val="accent1"/>
                </a:solidFill>
              </a:defRPr>
            </a:lvl2pPr>
            <a:lvl3pPr>
              <a:defRPr>
                <a:solidFill>
                  <a:schemeClr val="accent1"/>
                </a:solidFill>
              </a:defRPr>
            </a:lvl3pP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27524898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022_SECTION - TEAL (V2)">
    <p:bg>
      <p:bgPr>
        <a:solidFill>
          <a:schemeClr val="accent4"/>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24F20AAD-8F3F-2747-8CD2-BD59A679C750}"/>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17379753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022_SECTION - NAVY (V2)">
    <p:bg>
      <p:bgPr>
        <a:solidFill>
          <a:schemeClr val="accent3"/>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5" name="Text Placeholder 2">
            <a:extLst>
              <a:ext uri="{FF2B5EF4-FFF2-40B4-BE49-F238E27FC236}">
                <a16:creationId xmlns:a16="http://schemas.microsoft.com/office/drawing/2014/main" id="{795692E4-DAF0-2E41-A068-46EEB53C714E}"/>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39334376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022_SECTION - EGGPLANT (V2)">
    <p:bg>
      <p:bgPr>
        <a:solidFill>
          <a:schemeClr val="accent5"/>
        </a:solidFill>
        <a:effectLst/>
      </p:bgPr>
    </p:bg>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0" y="0"/>
            <a:ext cx="8999538" cy="6858000"/>
          </a:xfrm>
          <a:custGeom>
            <a:avLst/>
            <a:gdLst>
              <a:gd name="connsiteX0" fmla="*/ 0 w 8999538"/>
              <a:gd name="connsiteY0" fmla="*/ 0 h 6858000"/>
              <a:gd name="connsiteX1" fmla="*/ 1782 w 8999538"/>
              <a:gd name="connsiteY1" fmla="*/ 0 h 6858000"/>
              <a:gd name="connsiteX2" fmla="*/ 14251 w 8999538"/>
              <a:gd name="connsiteY2" fmla="*/ 0 h 6858000"/>
              <a:gd name="connsiteX3" fmla="*/ 48095 w 8999538"/>
              <a:gd name="connsiteY3" fmla="*/ 0 h 6858000"/>
              <a:gd name="connsiteX4" fmla="*/ 114003 w 8999538"/>
              <a:gd name="connsiteY4" fmla="*/ 0 h 6858000"/>
              <a:gd name="connsiteX5" fmla="*/ 162320 w 8999538"/>
              <a:gd name="connsiteY5" fmla="*/ 0 h 6858000"/>
              <a:gd name="connsiteX6" fmla="*/ 222661 w 8999538"/>
              <a:gd name="connsiteY6" fmla="*/ 0 h 6858000"/>
              <a:gd name="connsiteX7" fmla="*/ 296362 w 8999538"/>
              <a:gd name="connsiteY7" fmla="*/ 0 h 6858000"/>
              <a:gd name="connsiteX8" fmla="*/ 384758 w 8999538"/>
              <a:gd name="connsiteY8" fmla="*/ 0 h 6858000"/>
              <a:gd name="connsiteX9" fmla="*/ 489186 w 8999538"/>
              <a:gd name="connsiteY9" fmla="*/ 0 h 6858000"/>
              <a:gd name="connsiteX10" fmla="*/ 610982 w 8999538"/>
              <a:gd name="connsiteY10" fmla="*/ 0 h 6858000"/>
              <a:gd name="connsiteX11" fmla="*/ 751481 w 8999538"/>
              <a:gd name="connsiteY11" fmla="*/ 0 h 6858000"/>
              <a:gd name="connsiteX12" fmla="*/ 912020 w 8999538"/>
              <a:gd name="connsiteY12" fmla="*/ 0 h 6858000"/>
              <a:gd name="connsiteX13" fmla="*/ 1093934 w 8999538"/>
              <a:gd name="connsiteY13" fmla="*/ 0 h 6858000"/>
              <a:gd name="connsiteX14" fmla="*/ 1298559 w 8999538"/>
              <a:gd name="connsiteY14" fmla="*/ 0 h 6858000"/>
              <a:gd name="connsiteX15" fmla="*/ 1527232 w 8999538"/>
              <a:gd name="connsiteY15" fmla="*/ 0 h 6858000"/>
              <a:gd name="connsiteX16" fmla="*/ 1781288 w 8999538"/>
              <a:gd name="connsiteY16" fmla="*/ 0 h 6858000"/>
              <a:gd name="connsiteX17" fmla="*/ 2062064 w 8999538"/>
              <a:gd name="connsiteY17" fmla="*/ 0 h 6858000"/>
              <a:gd name="connsiteX18" fmla="*/ 2370894 w 8999538"/>
              <a:gd name="connsiteY18" fmla="*/ 0 h 6858000"/>
              <a:gd name="connsiteX19" fmla="*/ 2709117 w 8999538"/>
              <a:gd name="connsiteY19" fmla="*/ 0 h 6858000"/>
              <a:gd name="connsiteX20" fmla="*/ 3078066 w 8999538"/>
              <a:gd name="connsiteY20" fmla="*/ 0 h 6858000"/>
              <a:gd name="connsiteX21" fmla="*/ 3479078 w 8999538"/>
              <a:gd name="connsiteY21" fmla="*/ 0 h 6858000"/>
              <a:gd name="connsiteX22" fmla="*/ 3913490 w 8999538"/>
              <a:gd name="connsiteY22" fmla="*/ 0 h 6858000"/>
              <a:gd name="connsiteX23" fmla="*/ 4382637 w 8999538"/>
              <a:gd name="connsiteY23" fmla="*/ 0 h 6858000"/>
              <a:gd name="connsiteX24" fmla="*/ 4887855 w 8999538"/>
              <a:gd name="connsiteY24" fmla="*/ 0 h 6858000"/>
              <a:gd name="connsiteX25" fmla="*/ 5430479 w 8999538"/>
              <a:gd name="connsiteY25" fmla="*/ 0 h 6858000"/>
              <a:gd name="connsiteX26" fmla="*/ 6011847 w 8999538"/>
              <a:gd name="connsiteY26" fmla="*/ 0 h 6858000"/>
              <a:gd name="connsiteX27" fmla="*/ 6633294 w 8999538"/>
              <a:gd name="connsiteY27" fmla="*/ 0 h 6858000"/>
              <a:gd name="connsiteX28" fmla="*/ 7296156 w 8999538"/>
              <a:gd name="connsiteY28" fmla="*/ 0 h 6858000"/>
              <a:gd name="connsiteX29" fmla="*/ 7296156 w 8999538"/>
              <a:gd name="connsiteY29" fmla="*/ 4806315 h 6858000"/>
              <a:gd name="connsiteX30" fmla="*/ 8999538 w 8999538"/>
              <a:gd name="connsiteY30" fmla="*/ 6858000 h 6858000"/>
              <a:gd name="connsiteX31" fmla="*/ 8997341 w 8999538"/>
              <a:gd name="connsiteY31" fmla="*/ 6858000 h 6858000"/>
              <a:gd name="connsiteX32" fmla="*/ 8981961 w 8999538"/>
              <a:gd name="connsiteY32" fmla="*/ 6858000 h 6858000"/>
              <a:gd name="connsiteX33" fmla="*/ 8940215 w 8999538"/>
              <a:gd name="connsiteY33" fmla="*/ 6858000 h 6858000"/>
              <a:gd name="connsiteX34" fmla="*/ 8858920 w 8999538"/>
              <a:gd name="connsiteY34" fmla="*/ 6858000 h 6858000"/>
              <a:gd name="connsiteX35" fmla="*/ 8799322 w 8999538"/>
              <a:gd name="connsiteY35" fmla="*/ 6858000 h 6858000"/>
              <a:gd name="connsiteX36" fmla="*/ 8724894 w 8999538"/>
              <a:gd name="connsiteY36" fmla="*/ 6858000 h 6858000"/>
              <a:gd name="connsiteX37" fmla="*/ 8633987 w 8999538"/>
              <a:gd name="connsiteY37" fmla="*/ 6858000 h 6858000"/>
              <a:gd name="connsiteX38" fmla="*/ 8524953 w 8999538"/>
              <a:gd name="connsiteY38" fmla="*/ 6858000 h 6858000"/>
              <a:gd name="connsiteX39" fmla="*/ 8396145 w 8999538"/>
              <a:gd name="connsiteY39" fmla="*/ 6858000 h 6858000"/>
              <a:gd name="connsiteX40" fmla="*/ 8245915 w 8999538"/>
              <a:gd name="connsiteY40" fmla="*/ 6858000 h 6858000"/>
              <a:gd name="connsiteX41" fmla="*/ 8072615 w 8999538"/>
              <a:gd name="connsiteY41" fmla="*/ 6858000 h 6858000"/>
              <a:gd name="connsiteX42" fmla="*/ 7874596 w 8999538"/>
              <a:gd name="connsiteY42" fmla="*/ 6858000 h 6858000"/>
              <a:gd name="connsiteX43" fmla="*/ 7650212 w 8999538"/>
              <a:gd name="connsiteY43" fmla="*/ 6858000 h 6858000"/>
              <a:gd name="connsiteX44" fmla="*/ 7397814 w 8999538"/>
              <a:gd name="connsiteY44" fmla="*/ 6858000 h 6858000"/>
              <a:gd name="connsiteX45" fmla="*/ 7115755 w 8999538"/>
              <a:gd name="connsiteY45" fmla="*/ 6858000 h 6858000"/>
              <a:gd name="connsiteX46" fmla="*/ 6802386 w 8999538"/>
              <a:gd name="connsiteY46" fmla="*/ 6858000 h 6858000"/>
              <a:gd name="connsiteX47" fmla="*/ 6456059 w 8999538"/>
              <a:gd name="connsiteY47" fmla="*/ 6858000 h 6858000"/>
              <a:gd name="connsiteX48" fmla="*/ 6075128 w 8999538"/>
              <a:gd name="connsiteY48" fmla="*/ 6858000 h 6858000"/>
              <a:gd name="connsiteX49" fmla="*/ 5657944 w 8999538"/>
              <a:gd name="connsiteY49" fmla="*/ 6858000 h 6858000"/>
              <a:gd name="connsiteX50" fmla="*/ 5202858 w 8999538"/>
              <a:gd name="connsiteY50" fmla="*/ 6858000 h 6858000"/>
              <a:gd name="connsiteX51" fmla="*/ 4708224 w 8999538"/>
              <a:gd name="connsiteY51" fmla="*/ 6858000 h 6858000"/>
              <a:gd name="connsiteX52" fmla="*/ 4172394 w 8999538"/>
              <a:gd name="connsiteY52" fmla="*/ 6858000 h 6858000"/>
              <a:gd name="connsiteX53" fmla="*/ 3593718 w 8999538"/>
              <a:gd name="connsiteY53" fmla="*/ 6858000 h 6858000"/>
              <a:gd name="connsiteX54" fmla="*/ 2970551 w 8999538"/>
              <a:gd name="connsiteY54" fmla="*/ 6858000 h 6858000"/>
              <a:gd name="connsiteX55" fmla="*/ 2301243 w 8999538"/>
              <a:gd name="connsiteY55" fmla="*/ 6858000 h 6858000"/>
              <a:gd name="connsiteX56" fmla="*/ 1584147 w 8999538"/>
              <a:gd name="connsiteY56" fmla="*/ 6858000 h 6858000"/>
              <a:gd name="connsiteX57" fmla="*/ 817616 w 8999538"/>
              <a:gd name="connsiteY57" fmla="*/ 6858000 h 6858000"/>
              <a:gd name="connsiteX58" fmla="*/ 0 w 8999538"/>
              <a:gd name="connsiteY58" fmla="*/ 6858000 h 6858000"/>
              <a:gd name="connsiteX59" fmla="*/ 0 w 8999538"/>
              <a:gd name="connsiteY59" fmla="*/ 6856326 h 6858000"/>
              <a:gd name="connsiteX60" fmla="*/ 0 w 8999538"/>
              <a:gd name="connsiteY60" fmla="*/ 6844606 h 6858000"/>
              <a:gd name="connsiteX61" fmla="*/ 0 w 8999538"/>
              <a:gd name="connsiteY61" fmla="*/ 6831839 h 6858000"/>
              <a:gd name="connsiteX62" fmla="*/ 0 w 8999538"/>
              <a:gd name="connsiteY62" fmla="*/ 6812794 h 6858000"/>
              <a:gd name="connsiteX63" fmla="*/ 0 w 8999538"/>
              <a:gd name="connsiteY63" fmla="*/ 6786214 h 6858000"/>
              <a:gd name="connsiteX64" fmla="*/ 0 w 8999538"/>
              <a:gd name="connsiteY64" fmla="*/ 6750844 h 6858000"/>
              <a:gd name="connsiteX65" fmla="*/ 0 w 8999538"/>
              <a:gd name="connsiteY65" fmla="*/ 6705428 h 6858000"/>
              <a:gd name="connsiteX66" fmla="*/ 0 w 8999538"/>
              <a:gd name="connsiteY66" fmla="*/ 6648711 h 6858000"/>
              <a:gd name="connsiteX67" fmla="*/ 0 w 8999538"/>
              <a:gd name="connsiteY67" fmla="*/ 6579436 h 6858000"/>
              <a:gd name="connsiteX68" fmla="*/ 0 w 8999538"/>
              <a:gd name="connsiteY68" fmla="*/ 6496348 h 6858000"/>
              <a:gd name="connsiteX69" fmla="*/ 0 w 8999538"/>
              <a:gd name="connsiteY69" fmla="*/ 6398191 h 6858000"/>
              <a:gd name="connsiteX70" fmla="*/ 0 w 8999538"/>
              <a:gd name="connsiteY70" fmla="*/ 6283710 h 6858000"/>
              <a:gd name="connsiteX71" fmla="*/ 0 w 8999538"/>
              <a:gd name="connsiteY71" fmla="*/ 6151648 h 6858000"/>
              <a:gd name="connsiteX72" fmla="*/ 0 w 8999538"/>
              <a:gd name="connsiteY72" fmla="*/ 6000750 h 6858000"/>
              <a:gd name="connsiteX73" fmla="*/ 0 w 8999538"/>
              <a:gd name="connsiteY73" fmla="*/ 5829761 h 6858000"/>
              <a:gd name="connsiteX74" fmla="*/ 0 w 8999538"/>
              <a:gd name="connsiteY74" fmla="*/ 5637424 h 6858000"/>
              <a:gd name="connsiteX75" fmla="*/ 0 w 8999538"/>
              <a:gd name="connsiteY75" fmla="*/ 5422483 h 6858000"/>
              <a:gd name="connsiteX76" fmla="*/ 0 w 8999538"/>
              <a:gd name="connsiteY76" fmla="*/ 5183684 h 6858000"/>
              <a:gd name="connsiteX77" fmla="*/ 0 w 8999538"/>
              <a:gd name="connsiteY77" fmla="*/ 4919770 h 6858000"/>
              <a:gd name="connsiteX78" fmla="*/ 0 w 8999538"/>
              <a:gd name="connsiteY78" fmla="*/ 4629485 h 6858000"/>
              <a:gd name="connsiteX79" fmla="*/ 0 w 8999538"/>
              <a:gd name="connsiteY79" fmla="*/ 4311574 h 6858000"/>
              <a:gd name="connsiteX80" fmla="*/ 0 w 8999538"/>
              <a:gd name="connsiteY80" fmla="*/ 4141866 h 6858000"/>
              <a:gd name="connsiteX81" fmla="*/ 0 w 8999538"/>
              <a:gd name="connsiteY81" fmla="*/ 3964781 h 6858000"/>
              <a:gd name="connsiteX82" fmla="*/ 0 w 8999538"/>
              <a:gd name="connsiteY82" fmla="*/ 3780162 h 6858000"/>
              <a:gd name="connsiteX83" fmla="*/ 0 w 8999538"/>
              <a:gd name="connsiteY83" fmla="*/ 3587851 h 6858000"/>
              <a:gd name="connsiteX84" fmla="*/ 0 w 8999538"/>
              <a:gd name="connsiteY84" fmla="*/ 3387692 h 6858000"/>
              <a:gd name="connsiteX85" fmla="*/ 0 w 8999538"/>
              <a:gd name="connsiteY85" fmla="*/ 3179527 h 6858000"/>
              <a:gd name="connsiteX86" fmla="*/ 0 w 8999538"/>
              <a:gd name="connsiteY86" fmla="*/ 2963200 h 6858000"/>
              <a:gd name="connsiteX87" fmla="*/ 0 w 8999538"/>
              <a:gd name="connsiteY87" fmla="*/ 2738554 h 6858000"/>
              <a:gd name="connsiteX88" fmla="*/ 0 w 8999538"/>
              <a:gd name="connsiteY88" fmla="*/ 2505432 h 6858000"/>
              <a:gd name="connsiteX89" fmla="*/ 0 w 8999538"/>
              <a:gd name="connsiteY89" fmla="*/ 2263676 h 6858000"/>
              <a:gd name="connsiteX90" fmla="*/ 0 w 8999538"/>
              <a:gd name="connsiteY90" fmla="*/ 2013130 h 6858000"/>
              <a:gd name="connsiteX91" fmla="*/ 0 w 8999538"/>
              <a:gd name="connsiteY91" fmla="*/ 1753637 h 6858000"/>
              <a:gd name="connsiteX92" fmla="*/ 0 w 8999538"/>
              <a:gd name="connsiteY92" fmla="*/ 1485040 h 6858000"/>
              <a:gd name="connsiteX93" fmla="*/ 0 w 8999538"/>
              <a:gd name="connsiteY93" fmla="*/ 1207182 h 6858000"/>
              <a:gd name="connsiteX94" fmla="*/ 0 w 8999538"/>
              <a:gd name="connsiteY94" fmla="*/ 919906 h 6858000"/>
              <a:gd name="connsiteX95" fmla="*/ 0 w 8999538"/>
              <a:gd name="connsiteY95" fmla="*/ 623055 h 6858000"/>
              <a:gd name="connsiteX96" fmla="*/ 0 w 8999538"/>
              <a:gd name="connsiteY96" fmla="*/ 3164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8999538" h="6858000">
                <a:moveTo>
                  <a:pt x="0" y="0"/>
                </a:moveTo>
                <a:lnTo>
                  <a:pt x="1782" y="0"/>
                </a:lnTo>
                <a:lnTo>
                  <a:pt x="14251" y="0"/>
                </a:lnTo>
                <a:lnTo>
                  <a:pt x="48095" y="0"/>
                </a:lnTo>
                <a:lnTo>
                  <a:pt x="114003" y="0"/>
                </a:lnTo>
                <a:lnTo>
                  <a:pt x="162320" y="0"/>
                </a:lnTo>
                <a:lnTo>
                  <a:pt x="222661" y="0"/>
                </a:lnTo>
                <a:lnTo>
                  <a:pt x="296362" y="0"/>
                </a:lnTo>
                <a:lnTo>
                  <a:pt x="384758" y="0"/>
                </a:lnTo>
                <a:lnTo>
                  <a:pt x="489186" y="0"/>
                </a:lnTo>
                <a:lnTo>
                  <a:pt x="610982" y="0"/>
                </a:lnTo>
                <a:lnTo>
                  <a:pt x="751481" y="0"/>
                </a:lnTo>
                <a:lnTo>
                  <a:pt x="912020" y="0"/>
                </a:lnTo>
                <a:lnTo>
                  <a:pt x="1093934" y="0"/>
                </a:lnTo>
                <a:lnTo>
                  <a:pt x="1298559" y="0"/>
                </a:lnTo>
                <a:lnTo>
                  <a:pt x="1527232" y="0"/>
                </a:lnTo>
                <a:lnTo>
                  <a:pt x="1781288" y="0"/>
                </a:lnTo>
                <a:lnTo>
                  <a:pt x="2062064" y="0"/>
                </a:lnTo>
                <a:lnTo>
                  <a:pt x="2370894" y="0"/>
                </a:lnTo>
                <a:lnTo>
                  <a:pt x="2709117" y="0"/>
                </a:lnTo>
                <a:lnTo>
                  <a:pt x="3078066" y="0"/>
                </a:lnTo>
                <a:lnTo>
                  <a:pt x="3479078" y="0"/>
                </a:lnTo>
                <a:lnTo>
                  <a:pt x="3913490" y="0"/>
                </a:lnTo>
                <a:lnTo>
                  <a:pt x="4382637" y="0"/>
                </a:lnTo>
                <a:lnTo>
                  <a:pt x="4887855" y="0"/>
                </a:lnTo>
                <a:lnTo>
                  <a:pt x="5430479" y="0"/>
                </a:lnTo>
                <a:lnTo>
                  <a:pt x="6011847" y="0"/>
                </a:lnTo>
                <a:lnTo>
                  <a:pt x="6633294" y="0"/>
                </a:lnTo>
                <a:lnTo>
                  <a:pt x="7296156" y="0"/>
                </a:lnTo>
                <a:cubicBezTo>
                  <a:pt x="7296156" y="0"/>
                  <a:pt x="7296156" y="0"/>
                  <a:pt x="7296156" y="4806315"/>
                </a:cubicBezTo>
                <a:cubicBezTo>
                  <a:pt x="7296156" y="5783580"/>
                  <a:pt x="8028610" y="6669405"/>
                  <a:pt x="8999538" y="6858000"/>
                </a:cubicBezTo>
                <a:lnTo>
                  <a:pt x="8997341" y="6858000"/>
                </a:lnTo>
                <a:lnTo>
                  <a:pt x="8981961" y="6858000"/>
                </a:lnTo>
                <a:lnTo>
                  <a:pt x="8940215" y="6858000"/>
                </a:lnTo>
                <a:lnTo>
                  <a:pt x="8858920" y="6858000"/>
                </a:lnTo>
                <a:lnTo>
                  <a:pt x="8799322" y="6858000"/>
                </a:lnTo>
                <a:lnTo>
                  <a:pt x="8724894" y="6858000"/>
                </a:lnTo>
                <a:lnTo>
                  <a:pt x="8633987" y="6858000"/>
                </a:lnTo>
                <a:lnTo>
                  <a:pt x="8524953" y="6858000"/>
                </a:lnTo>
                <a:lnTo>
                  <a:pt x="8396145" y="6858000"/>
                </a:lnTo>
                <a:lnTo>
                  <a:pt x="8245915" y="6858000"/>
                </a:lnTo>
                <a:lnTo>
                  <a:pt x="8072615" y="6858000"/>
                </a:lnTo>
                <a:lnTo>
                  <a:pt x="7874596" y="6858000"/>
                </a:lnTo>
                <a:lnTo>
                  <a:pt x="7650212" y="6858000"/>
                </a:lnTo>
                <a:lnTo>
                  <a:pt x="7397814" y="6858000"/>
                </a:lnTo>
                <a:lnTo>
                  <a:pt x="7115755" y="6858000"/>
                </a:lnTo>
                <a:lnTo>
                  <a:pt x="6802386" y="6858000"/>
                </a:lnTo>
                <a:lnTo>
                  <a:pt x="6456059" y="6858000"/>
                </a:lnTo>
                <a:lnTo>
                  <a:pt x="6075128" y="6858000"/>
                </a:lnTo>
                <a:lnTo>
                  <a:pt x="5657944" y="6858000"/>
                </a:lnTo>
                <a:lnTo>
                  <a:pt x="5202858" y="6858000"/>
                </a:lnTo>
                <a:lnTo>
                  <a:pt x="4708224" y="6858000"/>
                </a:lnTo>
                <a:lnTo>
                  <a:pt x="4172394" y="6858000"/>
                </a:lnTo>
                <a:lnTo>
                  <a:pt x="3593718" y="6858000"/>
                </a:lnTo>
                <a:lnTo>
                  <a:pt x="2970551" y="6858000"/>
                </a:lnTo>
                <a:lnTo>
                  <a:pt x="2301243" y="6858000"/>
                </a:lnTo>
                <a:lnTo>
                  <a:pt x="1584147" y="6858000"/>
                </a:lnTo>
                <a:lnTo>
                  <a:pt x="817616" y="6858000"/>
                </a:lnTo>
                <a:lnTo>
                  <a:pt x="0" y="6858000"/>
                </a:lnTo>
                <a:lnTo>
                  <a:pt x="0" y="6856326"/>
                </a:lnTo>
                <a:lnTo>
                  <a:pt x="0" y="6844606"/>
                </a:lnTo>
                <a:lnTo>
                  <a:pt x="0" y="6831839"/>
                </a:lnTo>
                <a:lnTo>
                  <a:pt x="0" y="6812794"/>
                </a:lnTo>
                <a:lnTo>
                  <a:pt x="0" y="6786214"/>
                </a:lnTo>
                <a:lnTo>
                  <a:pt x="0" y="6750844"/>
                </a:lnTo>
                <a:lnTo>
                  <a:pt x="0" y="6705428"/>
                </a:lnTo>
                <a:lnTo>
                  <a:pt x="0" y="6648711"/>
                </a:lnTo>
                <a:lnTo>
                  <a:pt x="0" y="6579436"/>
                </a:lnTo>
                <a:lnTo>
                  <a:pt x="0" y="6496348"/>
                </a:lnTo>
                <a:lnTo>
                  <a:pt x="0" y="6398191"/>
                </a:lnTo>
                <a:lnTo>
                  <a:pt x="0" y="6283710"/>
                </a:lnTo>
                <a:lnTo>
                  <a:pt x="0" y="6151648"/>
                </a:lnTo>
                <a:lnTo>
                  <a:pt x="0" y="6000750"/>
                </a:lnTo>
                <a:lnTo>
                  <a:pt x="0" y="5829761"/>
                </a:lnTo>
                <a:lnTo>
                  <a:pt x="0" y="5637424"/>
                </a:lnTo>
                <a:lnTo>
                  <a:pt x="0" y="5422483"/>
                </a:lnTo>
                <a:lnTo>
                  <a:pt x="0" y="5183684"/>
                </a:lnTo>
                <a:lnTo>
                  <a:pt x="0" y="4919770"/>
                </a:lnTo>
                <a:lnTo>
                  <a:pt x="0" y="4629485"/>
                </a:lnTo>
                <a:lnTo>
                  <a:pt x="0" y="4311574"/>
                </a:lnTo>
                <a:lnTo>
                  <a:pt x="0" y="4141866"/>
                </a:lnTo>
                <a:lnTo>
                  <a:pt x="0" y="3964781"/>
                </a:lnTo>
                <a:lnTo>
                  <a:pt x="0" y="3780162"/>
                </a:lnTo>
                <a:lnTo>
                  <a:pt x="0" y="3587851"/>
                </a:lnTo>
                <a:lnTo>
                  <a:pt x="0" y="3387692"/>
                </a:lnTo>
                <a:lnTo>
                  <a:pt x="0" y="3179527"/>
                </a:lnTo>
                <a:lnTo>
                  <a:pt x="0" y="2963200"/>
                </a:lnTo>
                <a:lnTo>
                  <a:pt x="0" y="2738554"/>
                </a:lnTo>
                <a:lnTo>
                  <a:pt x="0" y="2505432"/>
                </a:lnTo>
                <a:lnTo>
                  <a:pt x="0" y="2263676"/>
                </a:lnTo>
                <a:lnTo>
                  <a:pt x="0" y="2013130"/>
                </a:lnTo>
                <a:lnTo>
                  <a:pt x="0" y="1753637"/>
                </a:lnTo>
                <a:lnTo>
                  <a:pt x="0" y="1485040"/>
                </a:lnTo>
                <a:lnTo>
                  <a:pt x="0" y="1207182"/>
                </a:lnTo>
                <a:lnTo>
                  <a:pt x="0" y="919906"/>
                </a:lnTo>
                <a:lnTo>
                  <a:pt x="0" y="623055"/>
                </a:lnTo>
                <a:lnTo>
                  <a:pt x="0" y="316472"/>
                </a:lnTo>
                <a:close/>
              </a:path>
            </a:pathLst>
          </a:custGeom>
          <a:solidFill>
            <a:schemeClr val="bg1"/>
          </a:solidFill>
        </p:spPr>
        <p:txBody>
          <a:bodyPr wrap="square">
            <a:noAutofit/>
          </a:bodyPr>
          <a:lstStyle/>
          <a:p>
            <a:endParaRPr lang="en-US"/>
          </a:p>
        </p:txBody>
      </p:sp>
      <p:sp>
        <p:nvSpPr>
          <p:cNvPr id="6" name="Text Placeholder 2">
            <a:extLst>
              <a:ext uri="{FF2B5EF4-FFF2-40B4-BE49-F238E27FC236}">
                <a16:creationId xmlns:a16="http://schemas.microsoft.com/office/drawing/2014/main" id="{E6038D92-679F-714E-89F9-BCD08FE259B9}"/>
              </a:ext>
            </a:extLst>
          </p:cNvPr>
          <p:cNvSpPr>
            <a:spLocks noGrp="1"/>
          </p:cNvSpPr>
          <p:nvPr>
            <p:ph type="body" sz="quarter" idx="13"/>
          </p:nvPr>
        </p:nvSpPr>
        <p:spPr>
          <a:xfrm>
            <a:off x="7760595" y="609600"/>
            <a:ext cx="3998111" cy="4597400"/>
          </a:xfrm>
        </p:spPr>
        <p:txBody>
          <a:bodyPr anchor="ctr"/>
          <a:lstStyle/>
          <a:p>
            <a:pPr lvl="0"/>
            <a:r>
              <a:rPr lang="en-US"/>
              <a:t>Edit Master text styles</a:t>
            </a:r>
          </a:p>
          <a:p>
            <a:pPr lvl="1"/>
            <a:r>
              <a:rPr lang="en-US"/>
              <a:t>Second level</a:t>
            </a:r>
          </a:p>
          <a:p>
            <a:pPr lvl="2"/>
            <a:r>
              <a:rPr lang="en-US"/>
              <a:t>Third level</a:t>
            </a:r>
          </a:p>
          <a:p>
            <a:pPr lvl="2"/>
            <a:endParaRPr lang="en-US"/>
          </a:p>
        </p:txBody>
      </p:sp>
    </p:spTree>
    <p:extLst>
      <p:ext uri="{BB962C8B-B14F-4D97-AF65-F5344CB8AC3E}">
        <p14:creationId xmlns:p14="http://schemas.microsoft.com/office/powerpoint/2010/main" val="59388782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02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3000" y="1320800"/>
            <a:ext cx="2740659" cy="3962399"/>
          </a:xfrm>
          <a:prstGeom prst="rect">
            <a:avLst/>
          </a:prstGeom>
        </p:spPr>
      </p:pic>
    </p:spTree>
    <p:extLst>
      <p:ext uri="{BB962C8B-B14F-4D97-AF65-F5344CB8AC3E}">
        <p14:creationId xmlns:p14="http://schemas.microsoft.com/office/powerpoint/2010/main" val="24874075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022_3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D3F7F2DF-50BB-3D42-9D90-F311DC6C90F2}"/>
              </a:ext>
            </a:extLst>
          </p:cNvPr>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1143000" y="1316736"/>
            <a:ext cx="2743200" cy="3959352"/>
          </a:xfrm>
          <a:prstGeom prst="rect">
            <a:avLst/>
          </a:prstGeom>
        </p:spPr>
      </p:pic>
    </p:spTree>
    <p:extLst>
      <p:ext uri="{BB962C8B-B14F-4D97-AF65-F5344CB8AC3E}">
        <p14:creationId xmlns:p14="http://schemas.microsoft.com/office/powerpoint/2010/main" val="347646884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022_1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Picture 4">
            <a:extLst>
              <a:ext uri="{FF2B5EF4-FFF2-40B4-BE49-F238E27FC236}">
                <a16:creationId xmlns:a16="http://schemas.microsoft.com/office/drawing/2014/main" id="{7A4A49C7-D69B-AE4C-BB38-CAFFA3CEDB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066800" y="1371600"/>
            <a:ext cx="2987120" cy="4042718"/>
          </a:xfrm>
          <a:prstGeom prst="rect">
            <a:avLst/>
          </a:prstGeom>
        </p:spPr>
      </p:pic>
    </p:spTree>
    <p:extLst>
      <p:ext uri="{BB962C8B-B14F-4D97-AF65-F5344CB8AC3E}">
        <p14:creationId xmlns:p14="http://schemas.microsoft.com/office/powerpoint/2010/main" val="9965319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022_7_SECTION - BASIC">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2CFB15-2B48-6D4D-9562-2095D2F045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a:off x="-1192564" y="1192564"/>
            <a:ext cx="6883399" cy="4498274"/>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9432704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022_8_SECTION - BAS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05E6580-720D-2641-9DA1-816B3A48C3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144475" y="1141528"/>
            <a:ext cx="6860949" cy="4571999"/>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2596921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22_1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39076" y="914399"/>
            <a:ext cx="4061524" cy="5415365"/>
          </a:xfrm>
          <a:prstGeom prst="rect">
            <a:avLst/>
          </a:prstGeom>
        </p:spPr>
      </p:pic>
    </p:spTree>
    <p:extLst>
      <p:ext uri="{BB962C8B-B14F-4D97-AF65-F5344CB8AC3E}">
        <p14:creationId xmlns:p14="http://schemas.microsoft.com/office/powerpoint/2010/main" val="6815278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022_9_SECTION - BASIC">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7E367E-EE8D-5F46-9BEE-2F3EDA7003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5400000">
            <a:off x="-1159773" y="1143871"/>
            <a:ext cx="6858002" cy="4570260"/>
          </a:xfrm>
          <a:prstGeom prst="rect">
            <a:avLst/>
          </a:prstGeom>
        </p:spPr>
      </p:pic>
      <p:pic>
        <p:nvPicPr>
          <p:cNvPr id="7" name="Graphic 6">
            <a:extLst>
              <a:ext uri="{FF2B5EF4-FFF2-40B4-BE49-F238E27FC236}">
                <a16:creationId xmlns:a16="http://schemas.microsoft.com/office/drawing/2014/main" id="{EF6C0FBD-EE82-5041-BB0D-08849488ADFD}"/>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41325" y="4267200"/>
            <a:ext cx="3689350" cy="1600200"/>
          </a:xfrm>
          <a:prstGeom prst="rect">
            <a:avLst/>
          </a:prstGeom>
        </p:spPr>
      </p:pic>
      <p:pic>
        <p:nvPicPr>
          <p:cNvPr id="3" name="Graphic 2">
            <a:extLst>
              <a:ext uri="{FF2B5EF4-FFF2-40B4-BE49-F238E27FC236}">
                <a16:creationId xmlns:a16="http://schemas.microsoft.com/office/drawing/2014/main" id="{82B0211C-153D-E444-9A3E-FCD388E87301}"/>
              </a:ext>
            </a:extLst>
          </p:cNvPr>
          <p:cNvPicPr>
            <a:picLocks noChangeAspect="1"/>
          </p:cNvPicPr>
          <p:nvPr userDrawn="1"/>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93258" y="1054100"/>
            <a:ext cx="3199997" cy="3733329"/>
          </a:xfrm>
          <a:prstGeom prst="rect">
            <a:avLst/>
          </a:prstGeom>
        </p:spPr>
      </p:pic>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30828510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1440" userDrawn="1">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022_10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5181600" y="1143000"/>
            <a:ext cx="6400800" cy="4318000"/>
          </a:xfrm>
          <a:ln>
            <a:noFill/>
          </a:ln>
        </p:spPr>
        <p:txBody>
          <a:bodyPr anchor="ctr"/>
          <a:lstStyle>
            <a:lvl1pPr>
              <a:spcBef>
                <a:spcPts val="0"/>
              </a:spcBef>
              <a:defRPr>
                <a:solidFill>
                  <a:schemeClr val="tx2"/>
                </a:solidFill>
              </a:defRPr>
            </a:lvl1pPr>
          </a:lstStyle>
          <a:p>
            <a:pPr lvl="0"/>
            <a:r>
              <a:rPr lang="en-US"/>
              <a:t>Click to edit</a:t>
            </a:r>
          </a:p>
          <a:p>
            <a:pPr lvl="0"/>
            <a:r>
              <a:rPr lang="en-US"/>
              <a:t>Master text styles</a:t>
            </a:r>
          </a:p>
        </p:txBody>
      </p:sp>
      <p:sp>
        <p:nvSpPr>
          <p:cNvPr id="191" name="Picture Placeholder 190">
            <a:extLst>
              <a:ext uri="{FF2B5EF4-FFF2-40B4-BE49-F238E27FC236}">
                <a16:creationId xmlns:a16="http://schemas.microsoft.com/office/drawing/2014/main" id="{8EB1B312-95CE-C24F-B8DD-5E81131FE260}"/>
              </a:ext>
            </a:extLst>
          </p:cNvPr>
          <p:cNvSpPr>
            <a:spLocks noGrp="1"/>
          </p:cNvSpPr>
          <p:nvPr>
            <p:ph type="pic" sz="quarter" idx="11"/>
          </p:nvPr>
        </p:nvSpPr>
        <p:spPr>
          <a:xfrm>
            <a:off x="0" y="0"/>
            <a:ext cx="4635500" cy="6858000"/>
          </a:xfrm>
          <a:custGeom>
            <a:avLst/>
            <a:gdLst>
              <a:gd name="connsiteX0" fmla="*/ 482143 w 4635500"/>
              <a:gd name="connsiteY0" fmla="*/ 6727241 h 6858000"/>
              <a:gd name="connsiteX1" fmla="*/ 564820 w 4635500"/>
              <a:gd name="connsiteY1" fmla="*/ 6809918 h 6858000"/>
              <a:gd name="connsiteX2" fmla="*/ 647497 w 4635500"/>
              <a:gd name="connsiteY2" fmla="*/ 6727241 h 6858000"/>
              <a:gd name="connsiteX3" fmla="*/ 149911 w 4635500"/>
              <a:gd name="connsiteY3" fmla="*/ 6727241 h 6858000"/>
              <a:gd name="connsiteX4" fmla="*/ 232588 w 4635500"/>
              <a:gd name="connsiteY4" fmla="*/ 6809918 h 6858000"/>
              <a:gd name="connsiteX5" fmla="*/ 314960 w 4635500"/>
              <a:gd name="connsiteY5" fmla="*/ 6727241 h 6858000"/>
              <a:gd name="connsiteX6" fmla="*/ 397637 w 4635500"/>
              <a:gd name="connsiteY6" fmla="*/ 6642659 h 6858000"/>
              <a:gd name="connsiteX7" fmla="*/ 314960 w 4635500"/>
              <a:gd name="connsiteY7" fmla="*/ 6725336 h 6858000"/>
              <a:gd name="connsiteX8" fmla="*/ 398780 w 4635500"/>
              <a:gd name="connsiteY8" fmla="*/ 6725336 h 6858000"/>
              <a:gd name="connsiteX9" fmla="*/ 481762 w 4635500"/>
              <a:gd name="connsiteY9" fmla="*/ 6725336 h 6858000"/>
              <a:gd name="connsiteX10" fmla="*/ 399085 w 4635500"/>
              <a:gd name="connsiteY10" fmla="*/ 6642659 h 6858000"/>
              <a:gd name="connsiteX11" fmla="*/ 729580 w 4635500"/>
              <a:gd name="connsiteY11" fmla="*/ 6642225 h 6858000"/>
              <a:gd name="connsiteX12" fmla="*/ 647497 w 4635500"/>
              <a:gd name="connsiteY12" fmla="*/ 6725336 h 6858000"/>
              <a:gd name="connsiteX13" fmla="*/ 811708 w 4635500"/>
              <a:gd name="connsiteY13" fmla="*/ 6725336 h 6858000"/>
              <a:gd name="connsiteX14" fmla="*/ 811708 w 4635500"/>
              <a:gd name="connsiteY14" fmla="*/ 6712077 h 6858000"/>
              <a:gd name="connsiteX15" fmla="*/ 729580 w 4635500"/>
              <a:gd name="connsiteY15" fmla="*/ 6642225 h 6858000"/>
              <a:gd name="connsiteX16" fmla="*/ 482143 w 4635500"/>
              <a:gd name="connsiteY16" fmla="*/ 6553657 h 6858000"/>
              <a:gd name="connsiteX17" fmla="*/ 564820 w 4635500"/>
              <a:gd name="connsiteY17" fmla="*/ 6636334 h 6858000"/>
              <a:gd name="connsiteX18" fmla="*/ 647497 w 4635500"/>
              <a:gd name="connsiteY18" fmla="*/ 6553657 h 6858000"/>
              <a:gd name="connsiteX19" fmla="*/ 149911 w 4635500"/>
              <a:gd name="connsiteY19" fmla="*/ 6553657 h 6858000"/>
              <a:gd name="connsiteX20" fmla="*/ 232588 w 4635500"/>
              <a:gd name="connsiteY20" fmla="*/ 6636334 h 6858000"/>
              <a:gd name="connsiteX21" fmla="*/ 314960 w 4635500"/>
              <a:gd name="connsiteY21" fmla="*/ 6553657 h 6858000"/>
              <a:gd name="connsiteX22" fmla="*/ 398018 w 4635500"/>
              <a:gd name="connsiteY22" fmla="*/ 6469990 h 6858000"/>
              <a:gd name="connsiteX23" fmla="*/ 315341 w 4635500"/>
              <a:gd name="connsiteY23" fmla="*/ 6552667 h 6858000"/>
              <a:gd name="connsiteX24" fmla="*/ 482143 w 4635500"/>
              <a:gd name="connsiteY24" fmla="*/ 6552667 h 6858000"/>
              <a:gd name="connsiteX25" fmla="*/ 399466 w 4635500"/>
              <a:gd name="connsiteY25" fmla="*/ 6469990 h 6858000"/>
              <a:gd name="connsiteX26" fmla="*/ 729580 w 4635500"/>
              <a:gd name="connsiteY26" fmla="*/ 6469556 h 6858000"/>
              <a:gd name="connsiteX27" fmla="*/ 647497 w 4635500"/>
              <a:gd name="connsiteY27" fmla="*/ 6552667 h 6858000"/>
              <a:gd name="connsiteX28" fmla="*/ 811708 w 4635500"/>
              <a:gd name="connsiteY28" fmla="*/ 6552667 h 6858000"/>
              <a:gd name="connsiteX29" fmla="*/ 811708 w 4635500"/>
              <a:gd name="connsiteY29" fmla="*/ 6539408 h 6858000"/>
              <a:gd name="connsiteX30" fmla="*/ 729580 w 4635500"/>
              <a:gd name="connsiteY30" fmla="*/ 6469556 h 6858000"/>
              <a:gd name="connsiteX31" fmla="*/ 481838 w 4635500"/>
              <a:gd name="connsiteY31" fmla="*/ 6380988 h 6858000"/>
              <a:gd name="connsiteX32" fmla="*/ 564515 w 4635500"/>
              <a:gd name="connsiteY32" fmla="*/ 6463665 h 6858000"/>
              <a:gd name="connsiteX33" fmla="*/ 564820 w 4635500"/>
              <a:gd name="connsiteY33" fmla="*/ 6463665 h 6858000"/>
              <a:gd name="connsiteX34" fmla="*/ 647192 w 4635500"/>
              <a:gd name="connsiteY34" fmla="*/ 6380988 h 6858000"/>
              <a:gd name="connsiteX35" fmla="*/ 149911 w 4635500"/>
              <a:gd name="connsiteY35" fmla="*/ 6380988 h 6858000"/>
              <a:gd name="connsiteX36" fmla="*/ 232588 w 4635500"/>
              <a:gd name="connsiteY36" fmla="*/ 6463665 h 6858000"/>
              <a:gd name="connsiteX37" fmla="*/ 315265 w 4635500"/>
              <a:gd name="connsiteY37" fmla="*/ 6380988 h 6858000"/>
              <a:gd name="connsiteX38" fmla="*/ 398018 w 4635500"/>
              <a:gd name="connsiteY38" fmla="*/ 6296406 h 6858000"/>
              <a:gd name="connsiteX39" fmla="*/ 315341 w 4635500"/>
              <a:gd name="connsiteY39" fmla="*/ 6379083 h 6858000"/>
              <a:gd name="connsiteX40" fmla="*/ 480695 w 4635500"/>
              <a:gd name="connsiteY40" fmla="*/ 6379083 h 6858000"/>
              <a:gd name="connsiteX41" fmla="*/ 482143 w 4635500"/>
              <a:gd name="connsiteY41" fmla="*/ 6379083 h 6858000"/>
              <a:gd name="connsiteX42" fmla="*/ 399466 w 4635500"/>
              <a:gd name="connsiteY42" fmla="*/ 6296406 h 6858000"/>
              <a:gd name="connsiteX43" fmla="*/ 729580 w 4635500"/>
              <a:gd name="connsiteY43" fmla="*/ 6295972 h 6858000"/>
              <a:gd name="connsiteX44" fmla="*/ 647497 w 4635500"/>
              <a:gd name="connsiteY44" fmla="*/ 6379083 h 6858000"/>
              <a:gd name="connsiteX45" fmla="*/ 811708 w 4635500"/>
              <a:gd name="connsiteY45" fmla="*/ 6379083 h 6858000"/>
              <a:gd name="connsiteX46" fmla="*/ 811708 w 4635500"/>
              <a:gd name="connsiteY46" fmla="*/ 6365824 h 6858000"/>
              <a:gd name="connsiteX47" fmla="*/ 729580 w 4635500"/>
              <a:gd name="connsiteY47" fmla="*/ 6295972 h 6858000"/>
              <a:gd name="connsiteX48" fmla="*/ 481838 w 4635500"/>
              <a:gd name="connsiteY48" fmla="*/ 6207405 h 6858000"/>
              <a:gd name="connsiteX49" fmla="*/ 564515 w 4635500"/>
              <a:gd name="connsiteY49" fmla="*/ 6290081 h 6858000"/>
              <a:gd name="connsiteX50" fmla="*/ 564820 w 4635500"/>
              <a:gd name="connsiteY50" fmla="*/ 6290081 h 6858000"/>
              <a:gd name="connsiteX51" fmla="*/ 647192 w 4635500"/>
              <a:gd name="connsiteY51" fmla="*/ 6207405 h 6858000"/>
              <a:gd name="connsiteX52" fmla="*/ 149911 w 4635500"/>
              <a:gd name="connsiteY52" fmla="*/ 6207405 h 6858000"/>
              <a:gd name="connsiteX53" fmla="*/ 232588 w 4635500"/>
              <a:gd name="connsiteY53" fmla="*/ 6290081 h 6858000"/>
              <a:gd name="connsiteX54" fmla="*/ 314960 w 4635500"/>
              <a:gd name="connsiteY54" fmla="*/ 6207405 h 6858000"/>
              <a:gd name="connsiteX55" fmla="*/ 398018 w 4635500"/>
              <a:gd name="connsiteY55" fmla="*/ 6122823 h 6858000"/>
              <a:gd name="connsiteX56" fmla="*/ 315341 w 4635500"/>
              <a:gd name="connsiteY56" fmla="*/ 6205500 h 6858000"/>
              <a:gd name="connsiteX57" fmla="*/ 480695 w 4635500"/>
              <a:gd name="connsiteY57" fmla="*/ 6205500 h 6858000"/>
              <a:gd name="connsiteX58" fmla="*/ 482143 w 4635500"/>
              <a:gd name="connsiteY58" fmla="*/ 6205500 h 6858000"/>
              <a:gd name="connsiteX59" fmla="*/ 399466 w 4635500"/>
              <a:gd name="connsiteY59" fmla="*/ 6122823 h 6858000"/>
              <a:gd name="connsiteX60" fmla="*/ 729580 w 4635500"/>
              <a:gd name="connsiteY60" fmla="*/ 6122388 h 6858000"/>
              <a:gd name="connsiteX61" fmla="*/ 647497 w 4635500"/>
              <a:gd name="connsiteY61" fmla="*/ 6205500 h 6858000"/>
              <a:gd name="connsiteX62" fmla="*/ 811708 w 4635500"/>
              <a:gd name="connsiteY62" fmla="*/ 6205500 h 6858000"/>
              <a:gd name="connsiteX63" fmla="*/ 811708 w 4635500"/>
              <a:gd name="connsiteY63" fmla="*/ 6192241 h 6858000"/>
              <a:gd name="connsiteX64" fmla="*/ 729580 w 4635500"/>
              <a:gd name="connsiteY64" fmla="*/ 6122388 h 6858000"/>
              <a:gd name="connsiteX65" fmla="*/ 481838 w 4635500"/>
              <a:gd name="connsiteY65" fmla="*/ 6033821 h 6858000"/>
              <a:gd name="connsiteX66" fmla="*/ 564515 w 4635500"/>
              <a:gd name="connsiteY66" fmla="*/ 6116498 h 6858000"/>
              <a:gd name="connsiteX67" fmla="*/ 564820 w 4635500"/>
              <a:gd name="connsiteY67" fmla="*/ 6116498 h 6858000"/>
              <a:gd name="connsiteX68" fmla="*/ 647192 w 4635500"/>
              <a:gd name="connsiteY68" fmla="*/ 6033821 h 6858000"/>
              <a:gd name="connsiteX69" fmla="*/ 149911 w 4635500"/>
              <a:gd name="connsiteY69" fmla="*/ 6033821 h 6858000"/>
              <a:gd name="connsiteX70" fmla="*/ 232588 w 4635500"/>
              <a:gd name="connsiteY70" fmla="*/ 6116498 h 6858000"/>
              <a:gd name="connsiteX71" fmla="*/ 314960 w 4635500"/>
              <a:gd name="connsiteY71" fmla="*/ 6033821 h 6858000"/>
              <a:gd name="connsiteX72" fmla="*/ 398018 w 4635500"/>
              <a:gd name="connsiteY72" fmla="*/ 5949239 h 6858000"/>
              <a:gd name="connsiteX73" fmla="*/ 315341 w 4635500"/>
              <a:gd name="connsiteY73" fmla="*/ 6031916 h 6858000"/>
              <a:gd name="connsiteX74" fmla="*/ 480695 w 4635500"/>
              <a:gd name="connsiteY74" fmla="*/ 6031916 h 6858000"/>
              <a:gd name="connsiteX75" fmla="*/ 482143 w 4635500"/>
              <a:gd name="connsiteY75" fmla="*/ 6031916 h 6858000"/>
              <a:gd name="connsiteX76" fmla="*/ 399466 w 4635500"/>
              <a:gd name="connsiteY76" fmla="*/ 5949239 h 6858000"/>
              <a:gd name="connsiteX77" fmla="*/ 729580 w 4635500"/>
              <a:gd name="connsiteY77" fmla="*/ 5948805 h 6858000"/>
              <a:gd name="connsiteX78" fmla="*/ 647497 w 4635500"/>
              <a:gd name="connsiteY78" fmla="*/ 6031916 h 6858000"/>
              <a:gd name="connsiteX79" fmla="*/ 811708 w 4635500"/>
              <a:gd name="connsiteY79" fmla="*/ 6031916 h 6858000"/>
              <a:gd name="connsiteX80" fmla="*/ 811708 w 4635500"/>
              <a:gd name="connsiteY80" fmla="*/ 6018657 h 6858000"/>
              <a:gd name="connsiteX81" fmla="*/ 729580 w 4635500"/>
              <a:gd name="connsiteY81" fmla="*/ 5948805 h 6858000"/>
              <a:gd name="connsiteX82" fmla="*/ 481838 w 4635500"/>
              <a:gd name="connsiteY82" fmla="*/ 5860237 h 6858000"/>
              <a:gd name="connsiteX83" fmla="*/ 564515 w 4635500"/>
              <a:gd name="connsiteY83" fmla="*/ 5942914 h 6858000"/>
              <a:gd name="connsiteX84" fmla="*/ 564820 w 4635500"/>
              <a:gd name="connsiteY84" fmla="*/ 5942914 h 6858000"/>
              <a:gd name="connsiteX85" fmla="*/ 647192 w 4635500"/>
              <a:gd name="connsiteY85" fmla="*/ 5860237 h 6858000"/>
              <a:gd name="connsiteX86" fmla="*/ 149911 w 4635500"/>
              <a:gd name="connsiteY86" fmla="*/ 5860237 h 6858000"/>
              <a:gd name="connsiteX87" fmla="*/ 232588 w 4635500"/>
              <a:gd name="connsiteY87" fmla="*/ 5942914 h 6858000"/>
              <a:gd name="connsiteX88" fmla="*/ 314960 w 4635500"/>
              <a:gd name="connsiteY88" fmla="*/ 5860237 h 6858000"/>
              <a:gd name="connsiteX89" fmla="*/ 398018 w 4635500"/>
              <a:gd name="connsiteY89" fmla="*/ 5776570 h 6858000"/>
              <a:gd name="connsiteX90" fmla="*/ 315341 w 4635500"/>
              <a:gd name="connsiteY90" fmla="*/ 5859247 h 6858000"/>
              <a:gd name="connsiteX91" fmla="*/ 482143 w 4635500"/>
              <a:gd name="connsiteY91" fmla="*/ 5859247 h 6858000"/>
              <a:gd name="connsiteX92" fmla="*/ 399466 w 4635500"/>
              <a:gd name="connsiteY92" fmla="*/ 5776570 h 6858000"/>
              <a:gd name="connsiteX93" fmla="*/ 729580 w 4635500"/>
              <a:gd name="connsiteY93" fmla="*/ 5776136 h 6858000"/>
              <a:gd name="connsiteX94" fmla="*/ 647497 w 4635500"/>
              <a:gd name="connsiteY94" fmla="*/ 5859247 h 6858000"/>
              <a:gd name="connsiteX95" fmla="*/ 811708 w 4635500"/>
              <a:gd name="connsiteY95" fmla="*/ 5859247 h 6858000"/>
              <a:gd name="connsiteX96" fmla="*/ 811708 w 4635500"/>
              <a:gd name="connsiteY96" fmla="*/ 5845988 h 6858000"/>
              <a:gd name="connsiteX97" fmla="*/ 729580 w 4635500"/>
              <a:gd name="connsiteY97" fmla="*/ 5776136 h 6858000"/>
              <a:gd name="connsiteX98" fmla="*/ 481838 w 4635500"/>
              <a:gd name="connsiteY98" fmla="*/ 5687568 h 6858000"/>
              <a:gd name="connsiteX99" fmla="*/ 564515 w 4635500"/>
              <a:gd name="connsiteY99" fmla="*/ 5770245 h 6858000"/>
              <a:gd name="connsiteX100" fmla="*/ 564820 w 4635500"/>
              <a:gd name="connsiteY100" fmla="*/ 5770245 h 6858000"/>
              <a:gd name="connsiteX101" fmla="*/ 647192 w 4635500"/>
              <a:gd name="connsiteY101" fmla="*/ 5687568 h 6858000"/>
              <a:gd name="connsiteX102" fmla="*/ 149911 w 4635500"/>
              <a:gd name="connsiteY102" fmla="*/ 5687340 h 6858000"/>
              <a:gd name="connsiteX103" fmla="*/ 232588 w 4635500"/>
              <a:gd name="connsiteY103" fmla="*/ 5770016 h 6858000"/>
              <a:gd name="connsiteX104" fmla="*/ 315265 w 4635500"/>
              <a:gd name="connsiteY104" fmla="*/ 5687340 h 6858000"/>
              <a:gd name="connsiteX105" fmla="*/ 398018 w 4635500"/>
              <a:gd name="connsiteY105" fmla="*/ 5602986 h 6858000"/>
              <a:gd name="connsiteX106" fmla="*/ 315341 w 4635500"/>
              <a:gd name="connsiteY106" fmla="*/ 5685663 h 6858000"/>
              <a:gd name="connsiteX107" fmla="*/ 480695 w 4635500"/>
              <a:gd name="connsiteY107" fmla="*/ 5685663 h 6858000"/>
              <a:gd name="connsiteX108" fmla="*/ 482143 w 4635500"/>
              <a:gd name="connsiteY108" fmla="*/ 5685663 h 6858000"/>
              <a:gd name="connsiteX109" fmla="*/ 399466 w 4635500"/>
              <a:gd name="connsiteY109" fmla="*/ 5602986 h 6858000"/>
              <a:gd name="connsiteX110" fmla="*/ 729580 w 4635500"/>
              <a:gd name="connsiteY110" fmla="*/ 5602552 h 6858000"/>
              <a:gd name="connsiteX111" fmla="*/ 647497 w 4635500"/>
              <a:gd name="connsiteY111" fmla="*/ 5685663 h 6858000"/>
              <a:gd name="connsiteX112" fmla="*/ 811708 w 4635500"/>
              <a:gd name="connsiteY112" fmla="*/ 5685663 h 6858000"/>
              <a:gd name="connsiteX113" fmla="*/ 811708 w 4635500"/>
              <a:gd name="connsiteY113" fmla="*/ 5672404 h 6858000"/>
              <a:gd name="connsiteX114" fmla="*/ 729580 w 4635500"/>
              <a:gd name="connsiteY114" fmla="*/ 5602552 h 6858000"/>
              <a:gd name="connsiteX115" fmla="*/ 481838 w 4635500"/>
              <a:gd name="connsiteY115" fmla="*/ 5513985 h 6858000"/>
              <a:gd name="connsiteX116" fmla="*/ 564515 w 4635500"/>
              <a:gd name="connsiteY116" fmla="*/ 5596661 h 6858000"/>
              <a:gd name="connsiteX117" fmla="*/ 564820 w 4635500"/>
              <a:gd name="connsiteY117" fmla="*/ 5596661 h 6858000"/>
              <a:gd name="connsiteX118" fmla="*/ 647192 w 4635500"/>
              <a:gd name="connsiteY118" fmla="*/ 5513985 h 6858000"/>
              <a:gd name="connsiteX119" fmla="*/ 149911 w 4635500"/>
              <a:gd name="connsiteY119" fmla="*/ 5513756 h 6858000"/>
              <a:gd name="connsiteX120" fmla="*/ 232588 w 4635500"/>
              <a:gd name="connsiteY120" fmla="*/ 5596433 h 6858000"/>
              <a:gd name="connsiteX121" fmla="*/ 232588 w 4635500"/>
              <a:gd name="connsiteY121" fmla="*/ 5596661 h 6858000"/>
              <a:gd name="connsiteX122" fmla="*/ 314960 w 4635500"/>
              <a:gd name="connsiteY122" fmla="*/ 5513756 h 6858000"/>
              <a:gd name="connsiteX123" fmla="*/ 398018 w 4635500"/>
              <a:gd name="connsiteY123" fmla="*/ 5429403 h 6858000"/>
              <a:gd name="connsiteX124" fmla="*/ 315341 w 4635500"/>
              <a:gd name="connsiteY124" fmla="*/ 5512080 h 6858000"/>
              <a:gd name="connsiteX125" fmla="*/ 480695 w 4635500"/>
              <a:gd name="connsiteY125" fmla="*/ 5512080 h 6858000"/>
              <a:gd name="connsiteX126" fmla="*/ 482143 w 4635500"/>
              <a:gd name="connsiteY126" fmla="*/ 5512080 h 6858000"/>
              <a:gd name="connsiteX127" fmla="*/ 399466 w 4635500"/>
              <a:gd name="connsiteY127" fmla="*/ 5429403 h 6858000"/>
              <a:gd name="connsiteX128" fmla="*/ 729580 w 4635500"/>
              <a:gd name="connsiteY128" fmla="*/ 5428968 h 6858000"/>
              <a:gd name="connsiteX129" fmla="*/ 647497 w 4635500"/>
              <a:gd name="connsiteY129" fmla="*/ 5512080 h 6858000"/>
              <a:gd name="connsiteX130" fmla="*/ 811708 w 4635500"/>
              <a:gd name="connsiteY130" fmla="*/ 5512080 h 6858000"/>
              <a:gd name="connsiteX131" fmla="*/ 811708 w 4635500"/>
              <a:gd name="connsiteY131" fmla="*/ 5498821 h 6858000"/>
              <a:gd name="connsiteX132" fmla="*/ 729580 w 4635500"/>
              <a:gd name="connsiteY132" fmla="*/ 5428968 h 6858000"/>
              <a:gd name="connsiteX133" fmla="*/ 481838 w 4635500"/>
              <a:gd name="connsiteY133" fmla="*/ 5340401 h 6858000"/>
              <a:gd name="connsiteX134" fmla="*/ 564515 w 4635500"/>
              <a:gd name="connsiteY134" fmla="*/ 5423078 h 6858000"/>
              <a:gd name="connsiteX135" fmla="*/ 564820 w 4635500"/>
              <a:gd name="connsiteY135" fmla="*/ 5423078 h 6858000"/>
              <a:gd name="connsiteX136" fmla="*/ 647192 w 4635500"/>
              <a:gd name="connsiteY136" fmla="*/ 5340401 h 6858000"/>
              <a:gd name="connsiteX137" fmla="*/ 149606 w 4635500"/>
              <a:gd name="connsiteY137" fmla="*/ 5340401 h 6858000"/>
              <a:gd name="connsiteX138" fmla="*/ 232283 w 4635500"/>
              <a:gd name="connsiteY138" fmla="*/ 5423078 h 6858000"/>
              <a:gd name="connsiteX139" fmla="*/ 314960 w 4635500"/>
              <a:gd name="connsiteY139" fmla="*/ 5340401 h 6858000"/>
              <a:gd name="connsiteX140" fmla="*/ 398018 w 4635500"/>
              <a:gd name="connsiteY140" fmla="*/ 5255819 h 6858000"/>
              <a:gd name="connsiteX141" fmla="*/ 315341 w 4635500"/>
              <a:gd name="connsiteY141" fmla="*/ 5338496 h 6858000"/>
              <a:gd name="connsiteX142" fmla="*/ 480695 w 4635500"/>
              <a:gd name="connsiteY142" fmla="*/ 5338496 h 6858000"/>
              <a:gd name="connsiteX143" fmla="*/ 482143 w 4635500"/>
              <a:gd name="connsiteY143" fmla="*/ 5338496 h 6858000"/>
              <a:gd name="connsiteX144" fmla="*/ 399466 w 4635500"/>
              <a:gd name="connsiteY144" fmla="*/ 5255819 h 6858000"/>
              <a:gd name="connsiteX145" fmla="*/ 729580 w 4635500"/>
              <a:gd name="connsiteY145" fmla="*/ 5255385 h 6858000"/>
              <a:gd name="connsiteX146" fmla="*/ 647497 w 4635500"/>
              <a:gd name="connsiteY146" fmla="*/ 5338496 h 6858000"/>
              <a:gd name="connsiteX147" fmla="*/ 811708 w 4635500"/>
              <a:gd name="connsiteY147" fmla="*/ 5338496 h 6858000"/>
              <a:gd name="connsiteX148" fmla="*/ 811708 w 4635500"/>
              <a:gd name="connsiteY148" fmla="*/ 5325237 h 6858000"/>
              <a:gd name="connsiteX149" fmla="*/ 729580 w 4635500"/>
              <a:gd name="connsiteY149" fmla="*/ 5255385 h 6858000"/>
              <a:gd name="connsiteX150" fmla="*/ 481838 w 4635500"/>
              <a:gd name="connsiteY150" fmla="*/ 5166817 h 6858000"/>
              <a:gd name="connsiteX151" fmla="*/ 564515 w 4635500"/>
              <a:gd name="connsiteY151" fmla="*/ 5249494 h 6858000"/>
              <a:gd name="connsiteX152" fmla="*/ 564820 w 4635500"/>
              <a:gd name="connsiteY152" fmla="*/ 5249494 h 6858000"/>
              <a:gd name="connsiteX153" fmla="*/ 647192 w 4635500"/>
              <a:gd name="connsiteY153" fmla="*/ 5166817 h 6858000"/>
              <a:gd name="connsiteX154" fmla="*/ 149606 w 4635500"/>
              <a:gd name="connsiteY154" fmla="*/ 5166817 h 6858000"/>
              <a:gd name="connsiteX155" fmla="*/ 232283 w 4635500"/>
              <a:gd name="connsiteY155" fmla="*/ 5249494 h 6858000"/>
              <a:gd name="connsiteX156" fmla="*/ 314960 w 4635500"/>
              <a:gd name="connsiteY156" fmla="*/ 5166817 h 6858000"/>
              <a:gd name="connsiteX157" fmla="*/ 398018 w 4635500"/>
              <a:gd name="connsiteY157" fmla="*/ 5083150 h 6858000"/>
              <a:gd name="connsiteX158" fmla="*/ 315341 w 4635500"/>
              <a:gd name="connsiteY158" fmla="*/ 5165827 h 6858000"/>
              <a:gd name="connsiteX159" fmla="*/ 482143 w 4635500"/>
              <a:gd name="connsiteY159" fmla="*/ 5165827 h 6858000"/>
              <a:gd name="connsiteX160" fmla="*/ 399466 w 4635500"/>
              <a:gd name="connsiteY160" fmla="*/ 5083150 h 6858000"/>
              <a:gd name="connsiteX161" fmla="*/ 729580 w 4635500"/>
              <a:gd name="connsiteY161" fmla="*/ 5082716 h 6858000"/>
              <a:gd name="connsiteX162" fmla="*/ 647497 w 4635500"/>
              <a:gd name="connsiteY162" fmla="*/ 5165827 h 6858000"/>
              <a:gd name="connsiteX163" fmla="*/ 811708 w 4635500"/>
              <a:gd name="connsiteY163" fmla="*/ 5165827 h 6858000"/>
              <a:gd name="connsiteX164" fmla="*/ 811708 w 4635500"/>
              <a:gd name="connsiteY164" fmla="*/ 5152568 h 6858000"/>
              <a:gd name="connsiteX165" fmla="*/ 729580 w 4635500"/>
              <a:gd name="connsiteY165" fmla="*/ 5082716 h 6858000"/>
              <a:gd name="connsiteX166" fmla="*/ 481838 w 4635500"/>
              <a:gd name="connsiteY166" fmla="*/ 4994148 h 6858000"/>
              <a:gd name="connsiteX167" fmla="*/ 564515 w 4635500"/>
              <a:gd name="connsiteY167" fmla="*/ 5076825 h 6858000"/>
              <a:gd name="connsiteX168" fmla="*/ 564820 w 4635500"/>
              <a:gd name="connsiteY168" fmla="*/ 5076825 h 6858000"/>
              <a:gd name="connsiteX169" fmla="*/ 647192 w 4635500"/>
              <a:gd name="connsiteY169" fmla="*/ 4994148 h 6858000"/>
              <a:gd name="connsiteX170" fmla="*/ 149911 w 4635500"/>
              <a:gd name="connsiteY170" fmla="*/ 4993920 h 6858000"/>
              <a:gd name="connsiteX171" fmla="*/ 232588 w 4635500"/>
              <a:gd name="connsiteY171" fmla="*/ 5076596 h 6858000"/>
              <a:gd name="connsiteX172" fmla="*/ 315265 w 4635500"/>
              <a:gd name="connsiteY172" fmla="*/ 4993920 h 6858000"/>
              <a:gd name="connsiteX173" fmla="*/ 398018 w 4635500"/>
              <a:gd name="connsiteY173" fmla="*/ 4909566 h 6858000"/>
              <a:gd name="connsiteX174" fmla="*/ 315341 w 4635500"/>
              <a:gd name="connsiteY174" fmla="*/ 4992243 h 6858000"/>
              <a:gd name="connsiteX175" fmla="*/ 480695 w 4635500"/>
              <a:gd name="connsiteY175" fmla="*/ 4992243 h 6858000"/>
              <a:gd name="connsiteX176" fmla="*/ 482143 w 4635500"/>
              <a:gd name="connsiteY176" fmla="*/ 4992243 h 6858000"/>
              <a:gd name="connsiteX177" fmla="*/ 399466 w 4635500"/>
              <a:gd name="connsiteY177" fmla="*/ 4909566 h 6858000"/>
              <a:gd name="connsiteX178" fmla="*/ 729580 w 4635500"/>
              <a:gd name="connsiteY178" fmla="*/ 4909132 h 6858000"/>
              <a:gd name="connsiteX179" fmla="*/ 647497 w 4635500"/>
              <a:gd name="connsiteY179" fmla="*/ 4992243 h 6858000"/>
              <a:gd name="connsiteX180" fmla="*/ 811708 w 4635500"/>
              <a:gd name="connsiteY180" fmla="*/ 4992243 h 6858000"/>
              <a:gd name="connsiteX181" fmla="*/ 811708 w 4635500"/>
              <a:gd name="connsiteY181" fmla="*/ 4978984 h 6858000"/>
              <a:gd name="connsiteX182" fmla="*/ 729580 w 4635500"/>
              <a:gd name="connsiteY182" fmla="*/ 4909132 h 6858000"/>
              <a:gd name="connsiteX183" fmla="*/ 481838 w 4635500"/>
              <a:gd name="connsiteY183" fmla="*/ 4820565 h 6858000"/>
              <a:gd name="connsiteX184" fmla="*/ 564515 w 4635500"/>
              <a:gd name="connsiteY184" fmla="*/ 4903241 h 6858000"/>
              <a:gd name="connsiteX185" fmla="*/ 564820 w 4635500"/>
              <a:gd name="connsiteY185" fmla="*/ 4903241 h 6858000"/>
              <a:gd name="connsiteX186" fmla="*/ 647192 w 4635500"/>
              <a:gd name="connsiteY186" fmla="*/ 4820565 h 6858000"/>
              <a:gd name="connsiteX187" fmla="*/ 149911 w 4635500"/>
              <a:gd name="connsiteY187" fmla="*/ 4820336 h 6858000"/>
              <a:gd name="connsiteX188" fmla="*/ 232588 w 4635500"/>
              <a:gd name="connsiteY188" fmla="*/ 4903013 h 6858000"/>
              <a:gd name="connsiteX189" fmla="*/ 232588 w 4635500"/>
              <a:gd name="connsiteY189" fmla="*/ 4903241 h 6858000"/>
              <a:gd name="connsiteX190" fmla="*/ 314960 w 4635500"/>
              <a:gd name="connsiteY190" fmla="*/ 4820336 h 6858000"/>
              <a:gd name="connsiteX191" fmla="*/ 398018 w 4635500"/>
              <a:gd name="connsiteY191" fmla="*/ 4735983 h 6858000"/>
              <a:gd name="connsiteX192" fmla="*/ 315341 w 4635500"/>
              <a:gd name="connsiteY192" fmla="*/ 4818660 h 6858000"/>
              <a:gd name="connsiteX193" fmla="*/ 480695 w 4635500"/>
              <a:gd name="connsiteY193" fmla="*/ 4818660 h 6858000"/>
              <a:gd name="connsiteX194" fmla="*/ 482143 w 4635500"/>
              <a:gd name="connsiteY194" fmla="*/ 4818660 h 6858000"/>
              <a:gd name="connsiteX195" fmla="*/ 399466 w 4635500"/>
              <a:gd name="connsiteY195" fmla="*/ 4735983 h 6858000"/>
              <a:gd name="connsiteX196" fmla="*/ 729580 w 4635500"/>
              <a:gd name="connsiteY196" fmla="*/ 4735548 h 6858000"/>
              <a:gd name="connsiteX197" fmla="*/ 647497 w 4635500"/>
              <a:gd name="connsiteY197" fmla="*/ 4818660 h 6858000"/>
              <a:gd name="connsiteX198" fmla="*/ 811708 w 4635500"/>
              <a:gd name="connsiteY198" fmla="*/ 4818660 h 6858000"/>
              <a:gd name="connsiteX199" fmla="*/ 811708 w 4635500"/>
              <a:gd name="connsiteY199" fmla="*/ 4805401 h 6858000"/>
              <a:gd name="connsiteX200" fmla="*/ 729580 w 4635500"/>
              <a:gd name="connsiteY200" fmla="*/ 4735548 h 6858000"/>
              <a:gd name="connsiteX201" fmla="*/ 481838 w 4635500"/>
              <a:gd name="connsiteY201" fmla="*/ 4646981 h 6858000"/>
              <a:gd name="connsiteX202" fmla="*/ 564515 w 4635500"/>
              <a:gd name="connsiteY202" fmla="*/ 4729658 h 6858000"/>
              <a:gd name="connsiteX203" fmla="*/ 564820 w 4635500"/>
              <a:gd name="connsiteY203" fmla="*/ 4729658 h 6858000"/>
              <a:gd name="connsiteX204" fmla="*/ 647192 w 4635500"/>
              <a:gd name="connsiteY204" fmla="*/ 4646981 h 6858000"/>
              <a:gd name="connsiteX205" fmla="*/ 149606 w 4635500"/>
              <a:gd name="connsiteY205" fmla="*/ 4646981 h 6858000"/>
              <a:gd name="connsiteX206" fmla="*/ 232283 w 4635500"/>
              <a:gd name="connsiteY206" fmla="*/ 4729658 h 6858000"/>
              <a:gd name="connsiteX207" fmla="*/ 314960 w 4635500"/>
              <a:gd name="connsiteY207" fmla="*/ 4646981 h 6858000"/>
              <a:gd name="connsiteX208" fmla="*/ 398018 w 4635500"/>
              <a:gd name="connsiteY208" fmla="*/ 4562399 h 6858000"/>
              <a:gd name="connsiteX209" fmla="*/ 315341 w 4635500"/>
              <a:gd name="connsiteY209" fmla="*/ 4645076 h 6858000"/>
              <a:gd name="connsiteX210" fmla="*/ 480695 w 4635500"/>
              <a:gd name="connsiteY210" fmla="*/ 4645076 h 6858000"/>
              <a:gd name="connsiteX211" fmla="*/ 482143 w 4635500"/>
              <a:gd name="connsiteY211" fmla="*/ 4645076 h 6858000"/>
              <a:gd name="connsiteX212" fmla="*/ 399466 w 4635500"/>
              <a:gd name="connsiteY212" fmla="*/ 4562399 h 6858000"/>
              <a:gd name="connsiteX213" fmla="*/ 729580 w 4635500"/>
              <a:gd name="connsiteY213" fmla="*/ 4561965 h 6858000"/>
              <a:gd name="connsiteX214" fmla="*/ 647497 w 4635500"/>
              <a:gd name="connsiteY214" fmla="*/ 4645076 h 6858000"/>
              <a:gd name="connsiteX215" fmla="*/ 811708 w 4635500"/>
              <a:gd name="connsiteY215" fmla="*/ 4645076 h 6858000"/>
              <a:gd name="connsiteX216" fmla="*/ 811708 w 4635500"/>
              <a:gd name="connsiteY216" fmla="*/ 4631817 h 6858000"/>
              <a:gd name="connsiteX217" fmla="*/ 729580 w 4635500"/>
              <a:gd name="connsiteY217" fmla="*/ 4561965 h 6858000"/>
              <a:gd name="connsiteX218" fmla="*/ 481838 w 4635500"/>
              <a:gd name="connsiteY218" fmla="*/ 4473397 h 6858000"/>
              <a:gd name="connsiteX219" fmla="*/ 564515 w 4635500"/>
              <a:gd name="connsiteY219" fmla="*/ 4556074 h 6858000"/>
              <a:gd name="connsiteX220" fmla="*/ 564820 w 4635500"/>
              <a:gd name="connsiteY220" fmla="*/ 4556074 h 6858000"/>
              <a:gd name="connsiteX221" fmla="*/ 647192 w 4635500"/>
              <a:gd name="connsiteY221" fmla="*/ 4473397 h 6858000"/>
              <a:gd name="connsiteX222" fmla="*/ 149606 w 4635500"/>
              <a:gd name="connsiteY222" fmla="*/ 4473397 h 6858000"/>
              <a:gd name="connsiteX223" fmla="*/ 232283 w 4635500"/>
              <a:gd name="connsiteY223" fmla="*/ 4556074 h 6858000"/>
              <a:gd name="connsiteX224" fmla="*/ 314960 w 4635500"/>
              <a:gd name="connsiteY224" fmla="*/ 4473397 h 6858000"/>
              <a:gd name="connsiteX225" fmla="*/ 398018 w 4635500"/>
              <a:gd name="connsiteY225" fmla="*/ 4389730 h 6858000"/>
              <a:gd name="connsiteX226" fmla="*/ 315341 w 4635500"/>
              <a:gd name="connsiteY226" fmla="*/ 4472407 h 6858000"/>
              <a:gd name="connsiteX227" fmla="*/ 482143 w 4635500"/>
              <a:gd name="connsiteY227" fmla="*/ 4472407 h 6858000"/>
              <a:gd name="connsiteX228" fmla="*/ 399466 w 4635500"/>
              <a:gd name="connsiteY228" fmla="*/ 4389730 h 6858000"/>
              <a:gd name="connsiteX229" fmla="*/ 729580 w 4635500"/>
              <a:gd name="connsiteY229" fmla="*/ 4389296 h 6858000"/>
              <a:gd name="connsiteX230" fmla="*/ 647497 w 4635500"/>
              <a:gd name="connsiteY230" fmla="*/ 4472407 h 6858000"/>
              <a:gd name="connsiteX231" fmla="*/ 811708 w 4635500"/>
              <a:gd name="connsiteY231" fmla="*/ 4472407 h 6858000"/>
              <a:gd name="connsiteX232" fmla="*/ 811708 w 4635500"/>
              <a:gd name="connsiteY232" fmla="*/ 4459148 h 6858000"/>
              <a:gd name="connsiteX233" fmla="*/ 729580 w 4635500"/>
              <a:gd name="connsiteY233" fmla="*/ 4389296 h 6858000"/>
              <a:gd name="connsiteX234" fmla="*/ 481838 w 4635500"/>
              <a:gd name="connsiteY234" fmla="*/ 4300728 h 6858000"/>
              <a:gd name="connsiteX235" fmla="*/ 564515 w 4635500"/>
              <a:gd name="connsiteY235" fmla="*/ 4383405 h 6858000"/>
              <a:gd name="connsiteX236" fmla="*/ 564820 w 4635500"/>
              <a:gd name="connsiteY236" fmla="*/ 4383405 h 6858000"/>
              <a:gd name="connsiteX237" fmla="*/ 647192 w 4635500"/>
              <a:gd name="connsiteY237" fmla="*/ 4300728 h 6858000"/>
              <a:gd name="connsiteX238" fmla="*/ 149911 w 4635500"/>
              <a:gd name="connsiteY238" fmla="*/ 4300500 h 6858000"/>
              <a:gd name="connsiteX239" fmla="*/ 232588 w 4635500"/>
              <a:gd name="connsiteY239" fmla="*/ 4383176 h 6858000"/>
              <a:gd name="connsiteX240" fmla="*/ 315265 w 4635500"/>
              <a:gd name="connsiteY240" fmla="*/ 4300500 h 6858000"/>
              <a:gd name="connsiteX241" fmla="*/ 398018 w 4635500"/>
              <a:gd name="connsiteY241" fmla="*/ 4216146 h 6858000"/>
              <a:gd name="connsiteX242" fmla="*/ 315341 w 4635500"/>
              <a:gd name="connsiteY242" fmla="*/ 4298823 h 6858000"/>
              <a:gd name="connsiteX243" fmla="*/ 480695 w 4635500"/>
              <a:gd name="connsiteY243" fmla="*/ 4298823 h 6858000"/>
              <a:gd name="connsiteX244" fmla="*/ 482143 w 4635500"/>
              <a:gd name="connsiteY244" fmla="*/ 4298823 h 6858000"/>
              <a:gd name="connsiteX245" fmla="*/ 399466 w 4635500"/>
              <a:gd name="connsiteY245" fmla="*/ 4216146 h 6858000"/>
              <a:gd name="connsiteX246" fmla="*/ 729580 w 4635500"/>
              <a:gd name="connsiteY246" fmla="*/ 4215712 h 6858000"/>
              <a:gd name="connsiteX247" fmla="*/ 647497 w 4635500"/>
              <a:gd name="connsiteY247" fmla="*/ 4298823 h 6858000"/>
              <a:gd name="connsiteX248" fmla="*/ 811708 w 4635500"/>
              <a:gd name="connsiteY248" fmla="*/ 4298823 h 6858000"/>
              <a:gd name="connsiteX249" fmla="*/ 811708 w 4635500"/>
              <a:gd name="connsiteY249" fmla="*/ 4285564 h 6858000"/>
              <a:gd name="connsiteX250" fmla="*/ 729580 w 4635500"/>
              <a:gd name="connsiteY250" fmla="*/ 4215712 h 6858000"/>
              <a:gd name="connsiteX251" fmla="*/ 481838 w 4635500"/>
              <a:gd name="connsiteY251" fmla="*/ 4127144 h 6858000"/>
              <a:gd name="connsiteX252" fmla="*/ 564515 w 4635500"/>
              <a:gd name="connsiteY252" fmla="*/ 4209821 h 6858000"/>
              <a:gd name="connsiteX253" fmla="*/ 564820 w 4635500"/>
              <a:gd name="connsiteY253" fmla="*/ 4209821 h 6858000"/>
              <a:gd name="connsiteX254" fmla="*/ 647192 w 4635500"/>
              <a:gd name="connsiteY254" fmla="*/ 4127144 h 6858000"/>
              <a:gd name="connsiteX255" fmla="*/ 149911 w 4635500"/>
              <a:gd name="connsiteY255" fmla="*/ 4126916 h 6858000"/>
              <a:gd name="connsiteX256" fmla="*/ 232588 w 4635500"/>
              <a:gd name="connsiteY256" fmla="*/ 4209593 h 6858000"/>
              <a:gd name="connsiteX257" fmla="*/ 232588 w 4635500"/>
              <a:gd name="connsiteY257" fmla="*/ 4209821 h 6858000"/>
              <a:gd name="connsiteX258" fmla="*/ 314960 w 4635500"/>
              <a:gd name="connsiteY258" fmla="*/ 4126916 h 6858000"/>
              <a:gd name="connsiteX259" fmla="*/ 398018 w 4635500"/>
              <a:gd name="connsiteY259" fmla="*/ 4042563 h 6858000"/>
              <a:gd name="connsiteX260" fmla="*/ 315341 w 4635500"/>
              <a:gd name="connsiteY260" fmla="*/ 4125239 h 6858000"/>
              <a:gd name="connsiteX261" fmla="*/ 480695 w 4635500"/>
              <a:gd name="connsiteY261" fmla="*/ 4125239 h 6858000"/>
              <a:gd name="connsiteX262" fmla="*/ 482143 w 4635500"/>
              <a:gd name="connsiteY262" fmla="*/ 4125239 h 6858000"/>
              <a:gd name="connsiteX263" fmla="*/ 399466 w 4635500"/>
              <a:gd name="connsiteY263" fmla="*/ 4042563 h 6858000"/>
              <a:gd name="connsiteX264" fmla="*/ 729580 w 4635500"/>
              <a:gd name="connsiteY264" fmla="*/ 4042128 h 6858000"/>
              <a:gd name="connsiteX265" fmla="*/ 647497 w 4635500"/>
              <a:gd name="connsiteY265" fmla="*/ 4125239 h 6858000"/>
              <a:gd name="connsiteX266" fmla="*/ 811708 w 4635500"/>
              <a:gd name="connsiteY266" fmla="*/ 4125239 h 6858000"/>
              <a:gd name="connsiteX267" fmla="*/ 811708 w 4635500"/>
              <a:gd name="connsiteY267" fmla="*/ 4111981 h 6858000"/>
              <a:gd name="connsiteX268" fmla="*/ 729580 w 4635500"/>
              <a:gd name="connsiteY268" fmla="*/ 4042128 h 6858000"/>
              <a:gd name="connsiteX269" fmla="*/ 481838 w 4635500"/>
              <a:gd name="connsiteY269" fmla="*/ 3953561 h 6858000"/>
              <a:gd name="connsiteX270" fmla="*/ 564515 w 4635500"/>
              <a:gd name="connsiteY270" fmla="*/ 4036238 h 6858000"/>
              <a:gd name="connsiteX271" fmla="*/ 564820 w 4635500"/>
              <a:gd name="connsiteY271" fmla="*/ 4036238 h 6858000"/>
              <a:gd name="connsiteX272" fmla="*/ 647192 w 4635500"/>
              <a:gd name="connsiteY272" fmla="*/ 3953561 h 6858000"/>
              <a:gd name="connsiteX273" fmla="*/ 149606 w 4635500"/>
              <a:gd name="connsiteY273" fmla="*/ 3953561 h 6858000"/>
              <a:gd name="connsiteX274" fmla="*/ 232283 w 4635500"/>
              <a:gd name="connsiteY274" fmla="*/ 4036238 h 6858000"/>
              <a:gd name="connsiteX275" fmla="*/ 314960 w 4635500"/>
              <a:gd name="connsiteY275" fmla="*/ 3953561 h 6858000"/>
              <a:gd name="connsiteX276" fmla="*/ 398018 w 4635500"/>
              <a:gd name="connsiteY276" fmla="*/ 3868979 h 6858000"/>
              <a:gd name="connsiteX277" fmla="*/ 315341 w 4635500"/>
              <a:gd name="connsiteY277" fmla="*/ 3951656 h 6858000"/>
              <a:gd name="connsiteX278" fmla="*/ 480695 w 4635500"/>
              <a:gd name="connsiteY278" fmla="*/ 3951656 h 6858000"/>
              <a:gd name="connsiteX279" fmla="*/ 482143 w 4635500"/>
              <a:gd name="connsiteY279" fmla="*/ 3951656 h 6858000"/>
              <a:gd name="connsiteX280" fmla="*/ 399466 w 4635500"/>
              <a:gd name="connsiteY280" fmla="*/ 3868979 h 6858000"/>
              <a:gd name="connsiteX281" fmla="*/ 729580 w 4635500"/>
              <a:gd name="connsiteY281" fmla="*/ 3868545 h 6858000"/>
              <a:gd name="connsiteX282" fmla="*/ 647497 w 4635500"/>
              <a:gd name="connsiteY282" fmla="*/ 3951656 h 6858000"/>
              <a:gd name="connsiteX283" fmla="*/ 811708 w 4635500"/>
              <a:gd name="connsiteY283" fmla="*/ 3951656 h 6858000"/>
              <a:gd name="connsiteX284" fmla="*/ 811708 w 4635500"/>
              <a:gd name="connsiteY284" fmla="*/ 3938397 h 6858000"/>
              <a:gd name="connsiteX285" fmla="*/ 729580 w 4635500"/>
              <a:gd name="connsiteY285" fmla="*/ 3868545 h 6858000"/>
              <a:gd name="connsiteX286" fmla="*/ 481838 w 4635500"/>
              <a:gd name="connsiteY286" fmla="*/ 3779977 h 6858000"/>
              <a:gd name="connsiteX287" fmla="*/ 564515 w 4635500"/>
              <a:gd name="connsiteY287" fmla="*/ 3862654 h 6858000"/>
              <a:gd name="connsiteX288" fmla="*/ 564820 w 4635500"/>
              <a:gd name="connsiteY288" fmla="*/ 3862654 h 6858000"/>
              <a:gd name="connsiteX289" fmla="*/ 647192 w 4635500"/>
              <a:gd name="connsiteY289" fmla="*/ 3779977 h 6858000"/>
              <a:gd name="connsiteX290" fmla="*/ 149606 w 4635500"/>
              <a:gd name="connsiteY290" fmla="*/ 3779977 h 6858000"/>
              <a:gd name="connsiteX291" fmla="*/ 232283 w 4635500"/>
              <a:gd name="connsiteY291" fmla="*/ 3862654 h 6858000"/>
              <a:gd name="connsiteX292" fmla="*/ 314960 w 4635500"/>
              <a:gd name="connsiteY292" fmla="*/ 3779977 h 6858000"/>
              <a:gd name="connsiteX293" fmla="*/ 398018 w 4635500"/>
              <a:gd name="connsiteY293" fmla="*/ 3696310 h 6858000"/>
              <a:gd name="connsiteX294" fmla="*/ 315341 w 4635500"/>
              <a:gd name="connsiteY294" fmla="*/ 3778987 h 6858000"/>
              <a:gd name="connsiteX295" fmla="*/ 482143 w 4635500"/>
              <a:gd name="connsiteY295" fmla="*/ 3778987 h 6858000"/>
              <a:gd name="connsiteX296" fmla="*/ 399466 w 4635500"/>
              <a:gd name="connsiteY296" fmla="*/ 3696310 h 6858000"/>
              <a:gd name="connsiteX297" fmla="*/ 729580 w 4635500"/>
              <a:gd name="connsiteY297" fmla="*/ 3695875 h 6858000"/>
              <a:gd name="connsiteX298" fmla="*/ 647497 w 4635500"/>
              <a:gd name="connsiteY298" fmla="*/ 3778987 h 6858000"/>
              <a:gd name="connsiteX299" fmla="*/ 811708 w 4635500"/>
              <a:gd name="connsiteY299" fmla="*/ 3778987 h 6858000"/>
              <a:gd name="connsiteX300" fmla="*/ 811708 w 4635500"/>
              <a:gd name="connsiteY300" fmla="*/ 3765728 h 6858000"/>
              <a:gd name="connsiteX301" fmla="*/ 729580 w 4635500"/>
              <a:gd name="connsiteY301" fmla="*/ 3695875 h 6858000"/>
              <a:gd name="connsiteX302" fmla="*/ 481838 w 4635500"/>
              <a:gd name="connsiteY302" fmla="*/ 3607308 h 6858000"/>
              <a:gd name="connsiteX303" fmla="*/ 564515 w 4635500"/>
              <a:gd name="connsiteY303" fmla="*/ 3689985 h 6858000"/>
              <a:gd name="connsiteX304" fmla="*/ 564820 w 4635500"/>
              <a:gd name="connsiteY304" fmla="*/ 3689985 h 6858000"/>
              <a:gd name="connsiteX305" fmla="*/ 647192 w 4635500"/>
              <a:gd name="connsiteY305" fmla="*/ 3607308 h 6858000"/>
              <a:gd name="connsiteX306" fmla="*/ 149911 w 4635500"/>
              <a:gd name="connsiteY306" fmla="*/ 3607079 h 6858000"/>
              <a:gd name="connsiteX307" fmla="*/ 232588 w 4635500"/>
              <a:gd name="connsiteY307" fmla="*/ 3689757 h 6858000"/>
              <a:gd name="connsiteX308" fmla="*/ 315265 w 4635500"/>
              <a:gd name="connsiteY308" fmla="*/ 3607079 h 6858000"/>
              <a:gd name="connsiteX309" fmla="*/ 398018 w 4635500"/>
              <a:gd name="connsiteY309" fmla="*/ 3522726 h 6858000"/>
              <a:gd name="connsiteX310" fmla="*/ 315341 w 4635500"/>
              <a:gd name="connsiteY310" fmla="*/ 3605403 h 6858000"/>
              <a:gd name="connsiteX311" fmla="*/ 480695 w 4635500"/>
              <a:gd name="connsiteY311" fmla="*/ 3605403 h 6858000"/>
              <a:gd name="connsiteX312" fmla="*/ 482143 w 4635500"/>
              <a:gd name="connsiteY312" fmla="*/ 3605403 h 6858000"/>
              <a:gd name="connsiteX313" fmla="*/ 399466 w 4635500"/>
              <a:gd name="connsiteY313" fmla="*/ 3522726 h 6858000"/>
              <a:gd name="connsiteX314" fmla="*/ 729580 w 4635500"/>
              <a:gd name="connsiteY314" fmla="*/ 3522292 h 6858000"/>
              <a:gd name="connsiteX315" fmla="*/ 647497 w 4635500"/>
              <a:gd name="connsiteY315" fmla="*/ 3605403 h 6858000"/>
              <a:gd name="connsiteX316" fmla="*/ 811708 w 4635500"/>
              <a:gd name="connsiteY316" fmla="*/ 3605403 h 6858000"/>
              <a:gd name="connsiteX317" fmla="*/ 811708 w 4635500"/>
              <a:gd name="connsiteY317" fmla="*/ 3592144 h 6858000"/>
              <a:gd name="connsiteX318" fmla="*/ 729580 w 4635500"/>
              <a:gd name="connsiteY318" fmla="*/ 3522292 h 6858000"/>
              <a:gd name="connsiteX319" fmla="*/ 481838 w 4635500"/>
              <a:gd name="connsiteY319" fmla="*/ 3433724 h 6858000"/>
              <a:gd name="connsiteX320" fmla="*/ 564515 w 4635500"/>
              <a:gd name="connsiteY320" fmla="*/ 3516402 h 6858000"/>
              <a:gd name="connsiteX321" fmla="*/ 564820 w 4635500"/>
              <a:gd name="connsiteY321" fmla="*/ 3516402 h 6858000"/>
              <a:gd name="connsiteX322" fmla="*/ 647192 w 4635500"/>
              <a:gd name="connsiteY322" fmla="*/ 3433724 h 6858000"/>
              <a:gd name="connsiteX323" fmla="*/ 149911 w 4635500"/>
              <a:gd name="connsiteY323" fmla="*/ 3433496 h 6858000"/>
              <a:gd name="connsiteX324" fmla="*/ 232588 w 4635500"/>
              <a:gd name="connsiteY324" fmla="*/ 3516173 h 6858000"/>
              <a:gd name="connsiteX325" fmla="*/ 232588 w 4635500"/>
              <a:gd name="connsiteY325" fmla="*/ 3516402 h 6858000"/>
              <a:gd name="connsiteX326" fmla="*/ 314960 w 4635500"/>
              <a:gd name="connsiteY326" fmla="*/ 3433496 h 6858000"/>
              <a:gd name="connsiteX327" fmla="*/ 398018 w 4635500"/>
              <a:gd name="connsiteY327" fmla="*/ 3349142 h 6858000"/>
              <a:gd name="connsiteX328" fmla="*/ 315341 w 4635500"/>
              <a:gd name="connsiteY328" fmla="*/ 3431819 h 6858000"/>
              <a:gd name="connsiteX329" fmla="*/ 480695 w 4635500"/>
              <a:gd name="connsiteY329" fmla="*/ 3431819 h 6858000"/>
              <a:gd name="connsiteX330" fmla="*/ 482143 w 4635500"/>
              <a:gd name="connsiteY330" fmla="*/ 3431819 h 6858000"/>
              <a:gd name="connsiteX331" fmla="*/ 399466 w 4635500"/>
              <a:gd name="connsiteY331" fmla="*/ 3349142 h 6858000"/>
              <a:gd name="connsiteX332" fmla="*/ 729580 w 4635500"/>
              <a:gd name="connsiteY332" fmla="*/ 3348708 h 6858000"/>
              <a:gd name="connsiteX333" fmla="*/ 647497 w 4635500"/>
              <a:gd name="connsiteY333" fmla="*/ 3431819 h 6858000"/>
              <a:gd name="connsiteX334" fmla="*/ 811708 w 4635500"/>
              <a:gd name="connsiteY334" fmla="*/ 3431819 h 6858000"/>
              <a:gd name="connsiteX335" fmla="*/ 811708 w 4635500"/>
              <a:gd name="connsiteY335" fmla="*/ 3418561 h 6858000"/>
              <a:gd name="connsiteX336" fmla="*/ 729580 w 4635500"/>
              <a:gd name="connsiteY336" fmla="*/ 3348708 h 6858000"/>
              <a:gd name="connsiteX337" fmla="*/ 481838 w 4635500"/>
              <a:gd name="connsiteY337" fmla="*/ 3260141 h 6858000"/>
              <a:gd name="connsiteX338" fmla="*/ 564515 w 4635500"/>
              <a:gd name="connsiteY338" fmla="*/ 3342818 h 6858000"/>
              <a:gd name="connsiteX339" fmla="*/ 564820 w 4635500"/>
              <a:gd name="connsiteY339" fmla="*/ 3342818 h 6858000"/>
              <a:gd name="connsiteX340" fmla="*/ 647192 w 4635500"/>
              <a:gd name="connsiteY340" fmla="*/ 3260141 h 6858000"/>
              <a:gd name="connsiteX341" fmla="*/ 149606 w 4635500"/>
              <a:gd name="connsiteY341" fmla="*/ 3260141 h 6858000"/>
              <a:gd name="connsiteX342" fmla="*/ 232283 w 4635500"/>
              <a:gd name="connsiteY342" fmla="*/ 3342818 h 6858000"/>
              <a:gd name="connsiteX343" fmla="*/ 314960 w 4635500"/>
              <a:gd name="connsiteY343" fmla="*/ 3260141 h 6858000"/>
              <a:gd name="connsiteX344" fmla="*/ 398018 w 4635500"/>
              <a:gd name="connsiteY344" fmla="*/ 3175559 h 6858000"/>
              <a:gd name="connsiteX345" fmla="*/ 315341 w 4635500"/>
              <a:gd name="connsiteY345" fmla="*/ 3258236 h 6858000"/>
              <a:gd name="connsiteX346" fmla="*/ 480695 w 4635500"/>
              <a:gd name="connsiteY346" fmla="*/ 3258236 h 6858000"/>
              <a:gd name="connsiteX347" fmla="*/ 482143 w 4635500"/>
              <a:gd name="connsiteY347" fmla="*/ 3258236 h 6858000"/>
              <a:gd name="connsiteX348" fmla="*/ 399466 w 4635500"/>
              <a:gd name="connsiteY348" fmla="*/ 3175559 h 6858000"/>
              <a:gd name="connsiteX349" fmla="*/ 729580 w 4635500"/>
              <a:gd name="connsiteY349" fmla="*/ 3175125 h 6858000"/>
              <a:gd name="connsiteX350" fmla="*/ 647497 w 4635500"/>
              <a:gd name="connsiteY350" fmla="*/ 3258236 h 6858000"/>
              <a:gd name="connsiteX351" fmla="*/ 811708 w 4635500"/>
              <a:gd name="connsiteY351" fmla="*/ 3258236 h 6858000"/>
              <a:gd name="connsiteX352" fmla="*/ 811708 w 4635500"/>
              <a:gd name="connsiteY352" fmla="*/ 3244977 h 6858000"/>
              <a:gd name="connsiteX353" fmla="*/ 729580 w 4635500"/>
              <a:gd name="connsiteY353" fmla="*/ 3175125 h 6858000"/>
              <a:gd name="connsiteX354" fmla="*/ 481838 w 4635500"/>
              <a:gd name="connsiteY354" fmla="*/ 3086557 h 6858000"/>
              <a:gd name="connsiteX355" fmla="*/ 564515 w 4635500"/>
              <a:gd name="connsiteY355" fmla="*/ 3169234 h 6858000"/>
              <a:gd name="connsiteX356" fmla="*/ 564820 w 4635500"/>
              <a:gd name="connsiteY356" fmla="*/ 3169234 h 6858000"/>
              <a:gd name="connsiteX357" fmla="*/ 647192 w 4635500"/>
              <a:gd name="connsiteY357" fmla="*/ 3086557 h 6858000"/>
              <a:gd name="connsiteX358" fmla="*/ 149606 w 4635500"/>
              <a:gd name="connsiteY358" fmla="*/ 3086557 h 6858000"/>
              <a:gd name="connsiteX359" fmla="*/ 232283 w 4635500"/>
              <a:gd name="connsiteY359" fmla="*/ 3169234 h 6858000"/>
              <a:gd name="connsiteX360" fmla="*/ 314960 w 4635500"/>
              <a:gd name="connsiteY360" fmla="*/ 3086557 h 6858000"/>
              <a:gd name="connsiteX361" fmla="*/ 398018 w 4635500"/>
              <a:gd name="connsiteY361" fmla="*/ 3002890 h 6858000"/>
              <a:gd name="connsiteX362" fmla="*/ 315341 w 4635500"/>
              <a:gd name="connsiteY362" fmla="*/ 3085567 h 6858000"/>
              <a:gd name="connsiteX363" fmla="*/ 482143 w 4635500"/>
              <a:gd name="connsiteY363" fmla="*/ 3085567 h 6858000"/>
              <a:gd name="connsiteX364" fmla="*/ 399466 w 4635500"/>
              <a:gd name="connsiteY364" fmla="*/ 3002890 h 6858000"/>
              <a:gd name="connsiteX365" fmla="*/ 729580 w 4635500"/>
              <a:gd name="connsiteY365" fmla="*/ 3002455 h 6858000"/>
              <a:gd name="connsiteX366" fmla="*/ 647497 w 4635500"/>
              <a:gd name="connsiteY366" fmla="*/ 3085567 h 6858000"/>
              <a:gd name="connsiteX367" fmla="*/ 811708 w 4635500"/>
              <a:gd name="connsiteY367" fmla="*/ 3085567 h 6858000"/>
              <a:gd name="connsiteX368" fmla="*/ 811708 w 4635500"/>
              <a:gd name="connsiteY368" fmla="*/ 3072308 h 6858000"/>
              <a:gd name="connsiteX369" fmla="*/ 729580 w 4635500"/>
              <a:gd name="connsiteY369" fmla="*/ 3002455 h 6858000"/>
              <a:gd name="connsiteX370" fmla="*/ 481838 w 4635500"/>
              <a:gd name="connsiteY370" fmla="*/ 2913888 h 6858000"/>
              <a:gd name="connsiteX371" fmla="*/ 564515 w 4635500"/>
              <a:gd name="connsiteY371" fmla="*/ 2996565 h 6858000"/>
              <a:gd name="connsiteX372" fmla="*/ 564820 w 4635500"/>
              <a:gd name="connsiteY372" fmla="*/ 2996565 h 6858000"/>
              <a:gd name="connsiteX373" fmla="*/ 647192 w 4635500"/>
              <a:gd name="connsiteY373" fmla="*/ 2913888 h 6858000"/>
              <a:gd name="connsiteX374" fmla="*/ 149911 w 4635500"/>
              <a:gd name="connsiteY374" fmla="*/ 2913659 h 6858000"/>
              <a:gd name="connsiteX375" fmla="*/ 232588 w 4635500"/>
              <a:gd name="connsiteY375" fmla="*/ 2996337 h 6858000"/>
              <a:gd name="connsiteX376" fmla="*/ 315265 w 4635500"/>
              <a:gd name="connsiteY376" fmla="*/ 2913659 h 6858000"/>
              <a:gd name="connsiteX377" fmla="*/ 398018 w 4635500"/>
              <a:gd name="connsiteY377" fmla="*/ 2829306 h 6858000"/>
              <a:gd name="connsiteX378" fmla="*/ 315341 w 4635500"/>
              <a:gd name="connsiteY378" fmla="*/ 2911983 h 6858000"/>
              <a:gd name="connsiteX379" fmla="*/ 480695 w 4635500"/>
              <a:gd name="connsiteY379" fmla="*/ 2911983 h 6858000"/>
              <a:gd name="connsiteX380" fmla="*/ 482143 w 4635500"/>
              <a:gd name="connsiteY380" fmla="*/ 2911983 h 6858000"/>
              <a:gd name="connsiteX381" fmla="*/ 399466 w 4635500"/>
              <a:gd name="connsiteY381" fmla="*/ 2829306 h 6858000"/>
              <a:gd name="connsiteX382" fmla="*/ 729580 w 4635500"/>
              <a:gd name="connsiteY382" fmla="*/ 2828872 h 6858000"/>
              <a:gd name="connsiteX383" fmla="*/ 647497 w 4635500"/>
              <a:gd name="connsiteY383" fmla="*/ 2911983 h 6858000"/>
              <a:gd name="connsiteX384" fmla="*/ 811708 w 4635500"/>
              <a:gd name="connsiteY384" fmla="*/ 2911983 h 6858000"/>
              <a:gd name="connsiteX385" fmla="*/ 811708 w 4635500"/>
              <a:gd name="connsiteY385" fmla="*/ 2898724 h 6858000"/>
              <a:gd name="connsiteX386" fmla="*/ 729580 w 4635500"/>
              <a:gd name="connsiteY386" fmla="*/ 2828872 h 6858000"/>
              <a:gd name="connsiteX387" fmla="*/ 481838 w 4635500"/>
              <a:gd name="connsiteY387" fmla="*/ 2740304 h 6858000"/>
              <a:gd name="connsiteX388" fmla="*/ 564515 w 4635500"/>
              <a:gd name="connsiteY388" fmla="*/ 2822982 h 6858000"/>
              <a:gd name="connsiteX389" fmla="*/ 564820 w 4635500"/>
              <a:gd name="connsiteY389" fmla="*/ 2822982 h 6858000"/>
              <a:gd name="connsiteX390" fmla="*/ 647192 w 4635500"/>
              <a:gd name="connsiteY390" fmla="*/ 2740304 h 6858000"/>
              <a:gd name="connsiteX391" fmla="*/ 149911 w 4635500"/>
              <a:gd name="connsiteY391" fmla="*/ 2740076 h 6858000"/>
              <a:gd name="connsiteX392" fmla="*/ 232588 w 4635500"/>
              <a:gd name="connsiteY392" fmla="*/ 2822753 h 6858000"/>
              <a:gd name="connsiteX393" fmla="*/ 232588 w 4635500"/>
              <a:gd name="connsiteY393" fmla="*/ 2822982 h 6858000"/>
              <a:gd name="connsiteX394" fmla="*/ 314960 w 4635500"/>
              <a:gd name="connsiteY394" fmla="*/ 2740076 h 6858000"/>
              <a:gd name="connsiteX395" fmla="*/ 398018 w 4635500"/>
              <a:gd name="connsiteY395" fmla="*/ 2655722 h 6858000"/>
              <a:gd name="connsiteX396" fmla="*/ 315341 w 4635500"/>
              <a:gd name="connsiteY396" fmla="*/ 2738399 h 6858000"/>
              <a:gd name="connsiteX397" fmla="*/ 480695 w 4635500"/>
              <a:gd name="connsiteY397" fmla="*/ 2738399 h 6858000"/>
              <a:gd name="connsiteX398" fmla="*/ 482143 w 4635500"/>
              <a:gd name="connsiteY398" fmla="*/ 2738399 h 6858000"/>
              <a:gd name="connsiteX399" fmla="*/ 399466 w 4635500"/>
              <a:gd name="connsiteY399" fmla="*/ 2655722 h 6858000"/>
              <a:gd name="connsiteX400" fmla="*/ 729580 w 4635500"/>
              <a:gd name="connsiteY400" fmla="*/ 2655288 h 6858000"/>
              <a:gd name="connsiteX401" fmla="*/ 647497 w 4635500"/>
              <a:gd name="connsiteY401" fmla="*/ 2738399 h 6858000"/>
              <a:gd name="connsiteX402" fmla="*/ 811708 w 4635500"/>
              <a:gd name="connsiteY402" fmla="*/ 2738399 h 6858000"/>
              <a:gd name="connsiteX403" fmla="*/ 811708 w 4635500"/>
              <a:gd name="connsiteY403" fmla="*/ 2725141 h 6858000"/>
              <a:gd name="connsiteX404" fmla="*/ 729580 w 4635500"/>
              <a:gd name="connsiteY404" fmla="*/ 2655288 h 6858000"/>
              <a:gd name="connsiteX405" fmla="*/ 481838 w 4635500"/>
              <a:gd name="connsiteY405" fmla="*/ 2566721 h 6858000"/>
              <a:gd name="connsiteX406" fmla="*/ 564515 w 4635500"/>
              <a:gd name="connsiteY406" fmla="*/ 2649398 h 6858000"/>
              <a:gd name="connsiteX407" fmla="*/ 564820 w 4635500"/>
              <a:gd name="connsiteY407" fmla="*/ 2649398 h 6858000"/>
              <a:gd name="connsiteX408" fmla="*/ 647192 w 4635500"/>
              <a:gd name="connsiteY408" fmla="*/ 2566721 h 6858000"/>
              <a:gd name="connsiteX409" fmla="*/ 149606 w 4635500"/>
              <a:gd name="connsiteY409" fmla="*/ 2566721 h 6858000"/>
              <a:gd name="connsiteX410" fmla="*/ 232283 w 4635500"/>
              <a:gd name="connsiteY410" fmla="*/ 2649398 h 6858000"/>
              <a:gd name="connsiteX411" fmla="*/ 314960 w 4635500"/>
              <a:gd name="connsiteY411" fmla="*/ 2566721 h 6858000"/>
              <a:gd name="connsiteX412" fmla="*/ 398018 w 4635500"/>
              <a:gd name="connsiteY412" fmla="*/ 2482139 h 6858000"/>
              <a:gd name="connsiteX413" fmla="*/ 315341 w 4635500"/>
              <a:gd name="connsiteY413" fmla="*/ 2564816 h 6858000"/>
              <a:gd name="connsiteX414" fmla="*/ 480695 w 4635500"/>
              <a:gd name="connsiteY414" fmla="*/ 2564816 h 6858000"/>
              <a:gd name="connsiteX415" fmla="*/ 482143 w 4635500"/>
              <a:gd name="connsiteY415" fmla="*/ 2564816 h 6858000"/>
              <a:gd name="connsiteX416" fmla="*/ 399466 w 4635500"/>
              <a:gd name="connsiteY416" fmla="*/ 2482139 h 6858000"/>
              <a:gd name="connsiteX417" fmla="*/ 729580 w 4635500"/>
              <a:gd name="connsiteY417" fmla="*/ 2481705 h 6858000"/>
              <a:gd name="connsiteX418" fmla="*/ 647497 w 4635500"/>
              <a:gd name="connsiteY418" fmla="*/ 2564816 h 6858000"/>
              <a:gd name="connsiteX419" fmla="*/ 811708 w 4635500"/>
              <a:gd name="connsiteY419" fmla="*/ 2564816 h 6858000"/>
              <a:gd name="connsiteX420" fmla="*/ 811708 w 4635500"/>
              <a:gd name="connsiteY420" fmla="*/ 2551557 h 6858000"/>
              <a:gd name="connsiteX421" fmla="*/ 729580 w 4635500"/>
              <a:gd name="connsiteY421" fmla="*/ 2481705 h 6858000"/>
              <a:gd name="connsiteX422" fmla="*/ 481838 w 4635500"/>
              <a:gd name="connsiteY422" fmla="*/ 2393137 h 6858000"/>
              <a:gd name="connsiteX423" fmla="*/ 564515 w 4635500"/>
              <a:gd name="connsiteY423" fmla="*/ 2475814 h 6858000"/>
              <a:gd name="connsiteX424" fmla="*/ 564820 w 4635500"/>
              <a:gd name="connsiteY424" fmla="*/ 2475814 h 6858000"/>
              <a:gd name="connsiteX425" fmla="*/ 647192 w 4635500"/>
              <a:gd name="connsiteY425" fmla="*/ 2393137 h 6858000"/>
              <a:gd name="connsiteX426" fmla="*/ 149606 w 4635500"/>
              <a:gd name="connsiteY426" fmla="*/ 2393137 h 6858000"/>
              <a:gd name="connsiteX427" fmla="*/ 232283 w 4635500"/>
              <a:gd name="connsiteY427" fmla="*/ 2475814 h 6858000"/>
              <a:gd name="connsiteX428" fmla="*/ 314960 w 4635500"/>
              <a:gd name="connsiteY428" fmla="*/ 2393137 h 6858000"/>
              <a:gd name="connsiteX429" fmla="*/ 398018 w 4635500"/>
              <a:gd name="connsiteY429" fmla="*/ 2309470 h 6858000"/>
              <a:gd name="connsiteX430" fmla="*/ 315341 w 4635500"/>
              <a:gd name="connsiteY430" fmla="*/ 2392147 h 6858000"/>
              <a:gd name="connsiteX431" fmla="*/ 482143 w 4635500"/>
              <a:gd name="connsiteY431" fmla="*/ 2392147 h 6858000"/>
              <a:gd name="connsiteX432" fmla="*/ 399466 w 4635500"/>
              <a:gd name="connsiteY432" fmla="*/ 2309470 h 6858000"/>
              <a:gd name="connsiteX433" fmla="*/ 729580 w 4635500"/>
              <a:gd name="connsiteY433" fmla="*/ 2309035 h 6858000"/>
              <a:gd name="connsiteX434" fmla="*/ 647497 w 4635500"/>
              <a:gd name="connsiteY434" fmla="*/ 2392147 h 6858000"/>
              <a:gd name="connsiteX435" fmla="*/ 811708 w 4635500"/>
              <a:gd name="connsiteY435" fmla="*/ 2392147 h 6858000"/>
              <a:gd name="connsiteX436" fmla="*/ 811708 w 4635500"/>
              <a:gd name="connsiteY436" fmla="*/ 2378888 h 6858000"/>
              <a:gd name="connsiteX437" fmla="*/ 729580 w 4635500"/>
              <a:gd name="connsiteY437" fmla="*/ 2309035 h 6858000"/>
              <a:gd name="connsiteX438" fmla="*/ 481838 w 4635500"/>
              <a:gd name="connsiteY438" fmla="*/ 2220468 h 6858000"/>
              <a:gd name="connsiteX439" fmla="*/ 564515 w 4635500"/>
              <a:gd name="connsiteY439" fmla="*/ 2303145 h 6858000"/>
              <a:gd name="connsiteX440" fmla="*/ 564820 w 4635500"/>
              <a:gd name="connsiteY440" fmla="*/ 2303145 h 6858000"/>
              <a:gd name="connsiteX441" fmla="*/ 647192 w 4635500"/>
              <a:gd name="connsiteY441" fmla="*/ 2220468 h 6858000"/>
              <a:gd name="connsiteX442" fmla="*/ 149911 w 4635500"/>
              <a:gd name="connsiteY442" fmla="*/ 2220239 h 6858000"/>
              <a:gd name="connsiteX443" fmla="*/ 232588 w 4635500"/>
              <a:gd name="connsiteY443" fmla="*/ 2302917 h 6858000"/>
              <a:gd name="connsiteX444" fmla="*/ 315265 w 4635500"/>
              <a:gd name="connsiteY444" fmla="*/ 2220239 h 6858000"/>
              <a:gd name="connsiteX445" fmla="*/ 398018 w 4635500"/>
              <a:gd name="connsiteY445" fmla="*/ 2135886 h 6858000"/>
              <a:gd name="connsiteX446" fmla="*/ 315341 w 4635500"/>
              <a:gd name="connsiteY446" fmla="*/ 2218563 h 6858000"/>
              <a:gd name="connsiteX447" fmla="*/ 480695 w 4635500"/>
              <a:gd name="connsiteY447" fmla="*/ 2218563 h 6858000"/>
              <a:gd name="connsiteX448" fmla="*/ 482143 w 4635500"/>
              <a:gd name="connsiteY448" fmla="*/ 2218563 h 6858000"/>
              <a:gd name="connsiteX449" fmla="*/ 399466 w 4635500"/>
              <a:gd name="connsiteY449" fmla="*/ 2135886 h 6858000"/>
              <a:gd name="connsiteX450" fmla="*/ 729580 w 4635500"/>
              <a:gd name="connsiteY450" fmla="*/ 2135452 h 6858000"/>
              <a:gd name="connsiteX451" fmla="*/ 647497 w 4635500"/>
              <a:gd name="connsiteY451" fmla="*/ 2218563 h 6858000"/>
              <a:gd name="connsiteX452" fmla="*/ 811708 w 4635500"/>
              <a:gd name="connsiteY452" fmla="*/ 2218563 h 6858000"/>
              <a:gd name="connsiteX453" fmla="*/ 811708 w 4635500"/>
              <a:gd name="connsiteY453" fmla="*/ 2205304 h 6858000"/>
              <a:gd name="connsiteX454" fmla="*/ 729580 w 4635500"/>
              <a:gd name="connsiteY454" fmla="*/ 2135452 h 6858000"/>
              <a:gd name="connsiteX455" fmla="*/ 481838 w 4635500"/>
              <a:gd name="connsiteY455" fmla="*/ 2046884 h 6858000"/>
              <a:gd name="connsiteX456" fmla="*/ 564515 w 4635500"/>
              <a:gd name="connsiteY456" fmla="*/ 2129562 h 6858000"/>
              <a:gd name="connsiteX457" fmla="*/ 564820 w 4635500"/>
              <a:gd name="connsiteY457" fmla="*/ 2129562 h 6858000"/>
              <a:gd name="connsiteX458" fmla="*/ 647192 w 4635500"/>
              <a:gd name="connsiteY458" fmla="*/ 2046884 h 6858000"/>
              <a:gd name="connsiteX459" fmla="*/ 149911 w 4635500"/>
              <a:gd name="connsiteY459" fmla="*/ 2046656 h 6858000"/>
              <a:gd name="connsiteX460" fmla="*/ 232588 w 4635500"/>
              <a:gd name="connsiteY460" fmla="*/ 2129333 h 6858000"/>
              <a:gd name="connsiteX461" fmla="*/ 232588 w 4635500"/>
              <a:gd name="connsiteY461" fmla="*/ 2129562 h 6858000"/>
              <a:gd name="connsiteX462" fmla="*/ 314960 w 4635500"/>
              <a:gd name="connsiteY462" fmla="*/ 2046656 h 6858000"/>
              <a:gd name="connsiteX463" fmla="*/ 398018 w 4635500"/>
              <a:gd name="connsiteY463" fmla="*/ 1962302 h 6858000"/>
              <a:gd name="connsiteX464" fmla="*/ 315341 w 4635500"/>
              <a:gd name="connsiteY464" fmla="*/ 2044979 h 6858000"/>
              <a:gd name="connsiteX465" fmla="*/ 480695 w 4635500"/>
              <a:gd name="connsiteY465" fmla="*/ 2044979 h 6858000"/>
              <a:gd name="connsiteX466" fmla="*/ 482143 w 4635500"/>
              <a:gd name="connsiteY466" fmla="*/ 2044979 h 6858000"/>
              <a:gd name="connsiteX467" fmla="*/ 399466 w 4635500"/>
              <a:gd name="connsiteY467" fmla="*/ 1962302 h 6858000"/>
              <a:gd name="connsiteX468" fmla="*/ 729580 w 4635500"/>
              <a:gd name="connsiteY468" fmla="*/ 1961868 h 6858000"/>
              <a:gd name="connsiteX469" fmla="*/ 647497 w 4635500"/>
              <a:gd name="connsiteY469" fmla="*/ 2044979 h 6858000"/>
              <a:gd name="connsiteX470" fmla="*/ 811708 w 4635500"/>
              <a:gd name="connsiteY470" fmla="*/ 2044979 h 6858000"/>
              <a:gd name="connsiteX471" fmla="*/ 811708 w 4635500"/>
              <a:gd name="connsiteY471" fmla="*/ 2031721 h 6858000"/>
              <a:gd name="connsiteX472" fmla="*/ 729580 w 4635500"/>
              <a:gd name="connsiteY472" fmla="*/ 1961868 h 6858000"/>
              <a:gd name="connsiteX473" fmla="*/ 481838 w 4635500"/>
              <a:gd name="connsiteY473" fmla="*/ 1873301 h 6858000"/>
              <a:gd name="connsiteX474" fmla="*/ 564515 w 4635500"/>
              <a:gd name="connsiteY474" fmla="*/ 1955978 h 6858000"/>
              <a:gd name="connsiteX475" fmla="*/ 564820 w 4635500"/>
              <a:gd name="connsiteY475" fmla="*/ 1955978 h 6858000"/>
              <a:gd name="connsiteX476" fmla="*/ 647192 w 4635500"/>
              <a:gd name="connsiteY476" fmla="*/ 1873301 h 6858000"/>
              <a:gd name="connsiteX477" fmla="*/ 149606 w 4635500"/>
              <a:gd name="connsiteY477" fmla="*/ 1873301 h 6858000"/>
              <a:gd name="connsiteX478" fmla="*/ 232283 w 4635500"/>
              <a:gd name="connsiteY478" fmla="*/ 1955978 h 6858000"/>
              <a:gd name="connsiteX479" fmla="*/ 314960 w 4635500"/>
              <a:gd name="connsiteY479" fmla="*/ 1873301 h 6858000"/>
              <a:gd name="connsiteX480" fmla="*/ 398018 w 4635500"/>
              <a:gd name="connsiteY480" fmla="*/ 1788719 h 6858000"/>
              <a:gd name="connsiteX481" fmla="*/ 315341 w 4635500"/>
              <a:gd name="connsiteY481" fmla="*/ 1871396 h 6858000"/>
              <a:gd name="connsiteX482" fmla="*/ 480695 w 4635500"/>
              <a:gd name="connsiteY482" fmla="*/ 1871396 h 6858000"/>
              <a:gd name="connsiteX483" fmla="*/ 482143 w 4635500"/>
              <a:gd name="connsiteY483" fmla="*/ 1871396 h 6858000"/>
              <a:gd name="connsiteX484" fmla="*/ 399466 w 4635500"/>
              <a:gd name="connsiteY484" fmla="*/ 1788719 h 6858000"/>
              <a:gd name="connsiteX485" fmla="*/ 729580 w 4635500"/>
              <a:gd name="connsiteY485" fmla="*/ 1788285 h 6858000"/>
              <a:gd name="connsiteX486" fmla="*/ 647497 w 4635500"/>
              <a:gd name="connsiteY486" fmla="*/ 1871396 h 6858000"/>
              <a:gd name="connsiteX487" fmla="*/ 811708 w 4635500"/>
              <a:gd name="connsiteY487" fmla="*/ 1871396 h 6858000"/>
              <a:gd name="connsiteX488" fmla="*/ 811708 w 4635500"/>
              <a:gd name="connsiteY488" fmla="*/ 1858137 h 6858000"/>
              <a:gd name="connsiteX489" fmla="*/ 729580 w 4635500"/>
              <a:gd name="connsiteY489" fmla="*/ 1788285 h 6858000"/>
              <a:gd name="connsiteX490" fmla="*/ 481838 w 4635500"/>
              <a:gd name="connsiteY490" fmla="*/ 1699717 h 6858000"/>
              <a:gd name="connsiteX491" fmla="*/ 564515 w 4635500"/>
              <a:gd name="connsiteY491" fmla="*/ 1782394 h 6858000"/>
              <a:gd name="connsiteX492" fmla="*/ 564820 w 4635500"/>
              <a:gd name="connsiteY492" fmla="*/ 1782394 h 6858000"/>
              <a:gd name="connsiteX493" fmla="*/ 647192 w 4635500"/>
              <a:gd name="connsiteY493" fmla="*/ 1699717 h 6858000"/>
              <a:gd name="connsiteX494" fmla="*/ 149606 w 4635500"/>
              <a:gd name="connsiteY494" fmla="*/ 1699717 h 6858000"/>
              <a:gd name="connsiteX495" fmla="*/ 232283 w 4635500"/>
              <a:gd name="connsiteY495" fmla="*/ 1782394 h 6858000"/>
              <a:gd name="connsiteX496" fmla="*/ 314960 w 4635500"/>
              <a:gd name="connsiteY496" fmla="*/ 1699717 h 6858000"/>
              <a:gd name="connsiteX497" fmla="*/ 398018 w 4635500"/>
              <a:gd name="connsiteY497" fmla="*/ 1616050 h 6858000"/>
              <a:gd name="connsiteX498" fmla="*/ 315341 w 4635500"/>
              <a:gd name="connsiteY498" fmla="*/ 1698727 h 6858000"/>
              <a:gd name="connsiteX499" fmla="*/ 482143 w 4635500"/>
              <a:gd name="connsiteY499" fmla="*/ 1698727 h 6858000"/>
              <a:gd name="connsiteX500" fmla="*/ 399466 w 4635500"/>
              <a:gd name="connsiteY500" fmla="*/ 1616050 h 6858000"/>
              <a:gd name="connsiteX501" fmla="*/ 729580 w 4635500"/>
              <a:gd name="connsiteY501" fmla="*/ 1615615 h 6858000"/>
              <a:gd name="connsiteX502" fmla="*/ 647497 w 4635500"/>
              <a:gd name="connsiteY502" fmla="*/ 1698727 h 6858000"/>
              <a:gd name="connsiteX503" fmla="*/ 811708 w 4635500"/>
              <a:gd name="connsiteY503" fmla="*/ 1698727 h 6858000"/>
              <a:gd name="connsiteX504" fmla="*/ 811708 w 4635500"/>
              <a:gd name="connsiteY504" fmla="*/ 1685468 h 6858000"/>
              <a:gd name="connsiteX505" fmla="*/ 729580 w 4635500"/>
              <a:gd name="connsiteY505" fmla="*/ 1615615 h 6858000"/>
              <a:gd name="connsiteX506" fmla="*/ 481838 w 4635500"/>
              <a:gd name="connsiteY506" fmla="*/ 1527048 h 6858000"/>
              <a:gd name="connsiteX507" fmla="*/ 564515 w 4635500"/>
              <a:gd name="connsiteY507" fmla="*/ 1609725 h 6858000"/>
              <a:gd name="connsiteX508" fmla="*/ 564820 w 4635500"/>
              <a:gd name="connsiteY508" fmla="*/ 1609725 h 6858000"/>
              <a:gd name="connsiteX509" fmla="*/ 647192 w 4635500"/>
              <a:gd name="connsiteY509" fmla="*/ 1527048 h 6858000"/>
              <a:gd name="connsiteX510" fmla="*/ 149911 w 4635500"/>
              <a:gd name="connsiteY510" fmla="*/ 1526819 h 6858000"/>
              <a:gd name="connsiteX511" fmla="*/ 232588 w 4635500"/>
              <a:gd name="connsiteY511" fmla="*/ 1609496 h 6858000"/>
              <a:gd name="connsiteX512" fmla="*/ 315265 w 4635500"/>
              <a:gd name="connsiteY512" fmla="*/ 1526819 h 6858000"/>
              <a:gd name="connsiteX513" fmla="*/ 398018 w 4635500"/>
              <a:gd name="connsiteY513" fmla="*/ 1442466 h 6858000"/>
              <a:gd name="connsiteX514" fmla="*/ 315341 w 4635500"/>
              <a:gd name="connsiteY514" fmla="*/ 1525143 h 6858000"/>
              <a:gd name="connsiteX515" fmla="*/ 480695 w 4635500"/>
              <a:gd name="connsiteY515" fmla="*/ 1525143 h 6858000"/>
              <a:gd name="connsiteX516" fmla="*/ 482143 w 4635500"/>
              <a:gd name="connsiteY516" fmla="*/ 1525143 h 6858000"/>
              <a:gd name="connsiteX517" fmla="*/ 399466 w 4635500"/>
              <a:gd name="connsiteY517" fmla="*/ 1442466 h 6858000"/>
              <a:gd name="connsiteX518" fmla="*/ 729580 w 4635500"/>
              <a:gd name="connsiteY518" fmla="*/ 1442032 h 6858000"/>
              <a:gd name="connsiteX519" fmla="*/ 647497 w 4635500"/>
              <a:gd name="connsiteY519" fmla="*/ 1525143 h 6858000"/>
              <a:gd name="connsiteX520" fmla="*/ 811708 w 4635500"/>
              <a:gd name="connsiteY520" fmla="*/ 1525143 h 6858000"/>
              <a:gd name="connsiteX521" fmla="*/ 811708 w 4635500"/>
              <a:gd name="connsiteY521" fmla="*/ 1511884 h 6858000"/>
              <a:gd name="connsiteX522" fmla="*/ 729580 w 4635500"/>
              <a:gd name="connsiteY522" fmla="*/ 1442032 h 6858000"/>
              <a:gd name="connsiteX523" fmla="*/ 481838 w 4635500"/>
              <a:gd name="connsiteY523" fmla="*/ 1353464 h 6858000"/>
              <a:gd name="connsiteX524" fmla="*/ 564515 w 4635500"/>
              <a:gd name="connsiteY524" fmla="*/ 1436141 h 6858000"/>
              <a:gd name="connsiteX525" fmla="*/ 564820 w 4635500"/>
              <a:gd name="connsiteY525" fmla="*/ 1436141 h 6858000"/>
              <a:gd name="connsiteX526" fmla="*/ 647192 w 4635500"/>
              <a:gd name="connsiteY526" fmla="*/ 1353464 h 6858000"/>
              <a:gd name="connsiteX527" fmla="*/ 149911 w 4635500"/>
              <a:gd name="connsiteY527" fmla="*/ 1353236 h 6858000"/>
              <a:gd name="connsiteX528" fmla="*/ 232588 w 4635500"/>
              <a:gd name="connsiteY528" fmla="*/ 1435913 h 6858000"/>
              <a:gd name="connsiteX529" fmla="*/ 232588 w 4635500"/>
              <a:gd name="connsiteY529" fmla="*/ 1436141 h 6858000"/>
              <a:gd name="connsiteX530" fmla="*/ 314960 w 4635500"/>
              <a:gd name="connsiteY530" fmla="*/ 1353236 h 6858000"/>
              <a:gd name="connsiteX531" fmla="*/ 398018 w 4635500"/>
              <a:gd name="connsiteY531" fmla="*/ 1268882 h 6858000"/>
              <a:gd name="connsiteX532" fmla="*/ 315341 w 4635500"/>
              <a:gd name="connsiteY532" fmla="*/ 1351559 h 6858000"/>
              <a:gd name="connsiteX533" fmla="*/ 480695 w 4635500"/>
              <a:gd name="connsiteY533" fmla="*/ 1351559 h 6858000"/>
              <a:gd name="connsiteX534" fmla="*/ 482143 w 4635500"/>
              <a:gd name="connsiteY534" fmla="*/ 1351559 h 6858000"/>
              <a:gd name="connsiteX535" fmla="*/ 399466 w 4635500"/>
              <a:gd name="connsiteY535" fmla="*/ 1268882 h 6858000"/>
              <a:gd name="connsiteX536" fmla="*/ 729580 w 4635500"/>
              <a:gd name="connsiteY536" fmla="*/ 1268448 h 6858000"/>
              <a:gd name="connsiteX537" fmla="*/ 647497 w 4635500"/>
              <a:gd name="connsiteY537" fmla="*/ 1351559 h 6858000"/>
              <a:gd name="connsiteX538" fmla="*/ 811708 w 4635500"/>
              <a:gd name="connsiteY538" fmla="*/ 1351559 h 6858000"/>
              <a:gd name="connsiteX539" fmla="*/ 811708 w 4635500"/>
              <a:gd name="connsiteY539" fmla="*/ 1338301 h 6858000"/>
              <a:gd name="connsiteX540" fmla="*/ 729580 w 4635500"/>
              <a:gd name="connsiteY540" fmla="*/ 1268448 h 6858000"/>
              <a:gd name="connsiteX541" fmla="*/ 481838 w 4635500"/>
              <a:gd name="connsiteY541" fmla="*/ 1179881 h 6858000"/>
              <a:gd name="connsiteX542" fmla="*/ 564515 w 4635500"/>
              <a:gd name="connsiteY542" fmla="*/ 1262558 h 6858000"/>
              <a:gd name="connsiteX543" fmla="*/ 564820 w 4635500"/>
              <a:gd name="connsiteY543" fmla="*/ 1262558 h 6858000"/>
              <a:gd name="connsiteX544" fmla="*/ 647192 w 4635500"/>
              <a:gd name="connsiteY544" fmla="*/ 1179881 h 6858000"/>
              <a:gd name="connsiteX545" fmla="*/ 149606 w 4635500"/>
              <a:gd name="connsiteY545" fmla="*/ 1179881 h 6858000"/>
              <a:gd name="connsiteX546" fmla="*/ 232283 w 4635500"/>
              <a:gd name="connsiteY546" fmla="*/ 1262558 h 6858000"/>
              <a:gd name="connsiteX547" fmla="*/ 314960 w 4635500"/>
              <a:gd name="connsiteY547" fmla="*/ 1179881 h 6858000"/>
              <a:gd name="connsiteX548" fmla="*/ 398018 w 4635500"/>
              <a:gd name="connsiteY548" fmla="*/ 1095299 h 6858000"/>
              <a:gd name="connsiteX549" fmla="*/ 315341 w 4635500"/>
              <a:gd name="connsiteY549" fmla="*/ 1177976 h 6858000"/>
              <a:gd name="connsiteX550" fmla="*/ 480695 w 4635500"/>
              <a:gd name="connsiteY550" fmla="*/ 1177976 h 6858000"/>
              <a:gd name="connsiteX551" fmla="*/ 482143 w 4635500"/>
              <a:gd name="connsiteY551" fmla="*/ 1177976 h 6858000"/>
              <a:gd name="connsiteX552" fmla="*/ 399466 w 4635500"/>
              <a:gd name="connsiteY552" fmla="*/ 1095299 h 6858000"/>
              <a:gd name="connsiteX553" fmla="*/ 729580 w 4635500"/>
              <a:gd name="connsiteY553" fmla="*/ 1094865 h 6858000"/>
              <a:gd name="connsiteX554" fmla="*/ 647497 w 4635500"/>
              <a:gd name="connsiteY554" fmla="*/ 1177976 h 6858000"/>
              <a:gd name="connsiteX555" fmla="*/ 811708 w 4635500"/>
              <a:gd name="connsiteY555" fmla="*/ 1177976 h 6858000"/>
              <a:gd name="connsiteX556" fmla="*/ 811708 w 4635500"/>
              <a:gd name="connsiteY556" fmla="*/ 1164717 h 6858000"/>
              <a:gd name="connsiteX557" fmla="*/ 729580 w 4635500"/>
              <a:gd name="connsiteY557" fmla="*/ 1094865 h 6858000"/>
              <a:gd name="connsiteX558" fmla="*/ 481838 w 4635500"/>
              <a:gd name="connsiteY558" fmla="*/ 1006297 h 6858000"/>
              <a:gd name="connsiteX559" fmla="*/ 564515 w 4635500"/>
              <a:gd name="connsiteY559" fmla="*/ 1088974 h 6858000"/>
              <a:gd name="connsiteX560" fmla="*/ 564820 w 4635500"/>
              <a:gd name="connsiteY560" fmla="*/ 1088974 h 6858000"/>
              <a:gd name="connsiteX561" fmla="*/ 647192 w 4635500"/>
              <a:gd name="connsiteY561" fmla="*/ 1006297 h 6858000"/>
              <a:gd name="connsiteX562" fmla="*/ 149606 w 4635500"/>
              <a:gd name="connsiteY562" fmla="*/ 1006297 h 6858000"/>
              <a:gd name="connsiteX563" fmla="*/ 232283 w 4635500"/>
              <a:gd name="connsiteY563" fmla="*/ 1088974 h 6858000"/>
              <a:gd name="connsiteX564" fmla="*/ 314960 w 4635500"/>
              <a:gd name="connsiteY564" fmla="*/ 1006297 h 6858000"/>
              <a:gd name="connsiteX565" fmla="*/ 398018 w 4635500"/>
              <a:gd name="connsiteY565" fmla="*/ 922630 h 6858000"/>
              <a:gd name="connsiteX566" fmla="*/ 315341 w 4635500"/>
              <a:gd name="connsiteY566" fmla="*/ 1005307 h 6858000"/>
              <a:gd name="connsiteX567" fmla="*/ 482143 w 4635500"/>
              <a:gd name="connsiteY567" fmla="*/ 1005307 h 6858000"/>
              <a:gd name="connsiteX568" fmla="*/ 399466 w 4635500"/>
              <a:gd name="connsiteY568" fmla="*/ 922630 h 6858000"/>
              <a:gd name="connsiteX569" fmla="*/ 729580 w 4635500"/>
              <a:gd name="connsiteY569" fmla="*/ 922195 h 6858000"/>
              <a:gd name="connsiteX570" fmla="*/ 647497 w 4635500"/>
              <a:gd name="connsiteY570" fmla="*/ 1005307 h 6858000"/>
              <a:gd name="connsiteX571" fmla="*/ 811708 w 4635500"/>
              <a:gd name="connsiteY571" fmla="*/ 1005307 h 6858000"/>
              <a:gd name="connsiteX572" fmla="*/ 811708 w 4635500"/>
              <a:gd name="connsiteY572" fmla="*/ 992048 h 6858000"/>
              <a:gd name="connsiteX573" fmla="*/ 729580 w 4635500"/>
              <a:gd name="connsiteY573" fmla="*/ 922195 h 6858000"/>
              <a:gd name="connsiteX574" fmla="*/ 481838 w 4635500"/>
              <a:gd name="connsiteY574" fmla="*/ 833628 h 6858000"/>
              <a:gd name="connsiteX575" fmla="*/ 564515 w 4635500"/>
              <a:gd name="connsiteY575" fmla="*/ 916305 h 6858000"/>
              <a:gd name="connsiteX576" fmla="*/ 564820 w 4635500"/>
              <a:gd name="connsiteY576" fmla="*/ 916305 h 6858000"/>
              <a:gd name="connsiteX577" fmla="*/ 647192 w 4635500"/>
              <a:gd name="connsiteY577" fmla="*/ 833628 h 6858000"/>
              <a:gd name="connsiteX578" fmla="*/ 149911 w 4635500"/>
              <a:gd name="connsiteY578" fmla="*/ 833399 h 6858000"/>
              <a:gd name="connsiteX579" fmla="*/ 232588 w 4635500"/>
              <a:gd name="connsiteY579" fmla="*/ 916076 h 6858000"/>
              <a:gd name="connsiteX580" fmla="*/ 315265 w 4635500"/>
              <a:gd name="connsiteY580" fmla="*/ 833399 h 6858000"/>
              <a:gd name="connsiteX581" fmla="*/ 398018 w 4635500"/>
              <a:gd name="connsiteY581" fmla="*/ 749046 h 6858000"/>
              <a:gd name="connsiteX582" fmla="*/ 315341 w 4635500"/>
              <a:gd name="connsiteY582" fmla="*/ 831723 h 6858000"/>
              <a:gd name="connsiteX583" fmla="*/ 480695 w 4635500"/>
              <a:gd name="connsiteY583" fmla="*/ 831723 h 6858000"/>
              <a:gd name="connsiteX584" fmla="*/ 482143 w 4635500"/>
              <a:gd name="connsiteY584" fmla="*/ 831723 h 6858000"/>
              <a:gd name="connsiteX585" fmla="*/ 399466 w 4635500"/>
              <a:gd name="connsiteY585" fmla="*/ 749046 h 6858000"/>
              <a:gd name="connsiteX586" fmla="*/ 729580 w 4635500"/>
              <a:gd name="connsiteY586" fmla="*/ 748609 h 6858000"/>
              <a:gd name="connsiteX587" fmla="*/ 647497 w 4635500"/>
              <a:gd name="connsiteY587" fmla="*/ 831723 h 6858000"/>
              <a:gd name="connsiteX588" fmla="*/ 811708 w 4635500"/>
              <a:gd name="connsiteY588" fmla="*/ 831723 h 6858000"/>
              <a:gd name="connsiteX589" fmla="*/ 811708 w 4635500"/>
              <a:gd name="connsiteY589" fmla="*/ 818464 h 6858000"/>
              <a:gd name="connsiteX590" fmla="*/ 729580 w 4635500"/>
              <a:gd name="connsiteY590" fmla="*/ 748609 h 6858000"/>
              <a:gd name="connsiteX591" fmla="*/ 481838 w 4635500"/>
              <a:gd name="connsiteY591" fmla="*/ 660044 h 6858000"/>
              <a:gd name="connsiteX592" fmla="*/ 564515 w 4635500"/>
              <a:gd name="connsiteY592" fmla="*/ 742721 h 6858000"/>
              <a:gd name="connsiteX593" fmla="*/ 564820 w 4635500"/>
              <a:gd name="connsiteY593" fmla="*/ 742721 h 6858000"/>
              <a:gd name="connsiteX594" fmla="*/ 647192 w 4635500"/>
              <a:gd name="connsiteY594" fmla="*/ 660044 h 6858000"/>
              <a:gd name="connsiteX595" fmla="*/ 149911 w 4635500"/>
              <a:gd name="connsiteY595" fmla="*/ 660044 h 6858000"/>
              <a:gd name="connsiteX596" fmla="*/ 232588 w 4635500"/>
              <a:gd name="connsiteY596" fmla="*/ 742721 h 6858000"/>
              <a:gd name="connsiteX597" fmla="*/ 314960 w 4635500"/>
              <a:gd name="connsiteY597" fmla="*/ 660044 h 6858000"/>
              <a:gd name="connsiteX598" fmla="*/ 398018 w 4635500"/>
              <a:gd name="connsiteY598" fmla="*/ 575462 h 6858000"/>
              <a:gd name="connsiteX599" fmla="*/ 315341 w 4635500"/>
              <a:gd name="connsiteY599" fmla="*/ 658139 h 6858000"/>
              <a:gd name="connsiteX600" fmla="*/ 480695 w 4635500"/>
              <a:gd name="connsiteY600" fmla="*/ 658139 h 6858000"/>
              <a:gd name="connsiteX601" fmla="*/ 482143 w 4635500"/>
              <a:gd name="connsiteY601" fmla="*/ 658139 h 6858000"/>
              <a:gd name="connsiteX602" fmla="*/ 399466 w 4635500"/>
              <a:gd name="connsiteY602" fmla="*/ 575462 h 6858000"/>
              <a:gd name="connsiteX603" fmla="*/ 729580 w 4635500"/>
              <a:gd name="connsiteY603" fmla="*/ 575025 h 6858000"/>
              <a:gd name="connsiteX604" fmla="*/ 647497 w 4635500"/>
              <a:gd name="connsiteY604" fmla="*/ 658139 h 6858000"/>
              <a:gd name="connsiteX605" fmla="*/ 811708 w 4635500"/>
              <a:gd name="connsiteY605" fmla="*/ 658139 h 6858000"/>
              <a:gd name="connsiteX606" fmla="*/ 811708 w 4635500"/>
              <a:gd name="connsiteY606" fmla="*/ 644881 h 6858000"/>
              <a:gd name="connsiteX607" fmla="*/ 729580 w 4635500"/>
              <a:gd name="connsiteY607" fmla="*/ 575025 h 6858000"/>
              <a:gd name="connsiteX608" fmla="*/ 481838 w 4635500"/>
              <a:gd name="connsiteY608" fmla="*/ 486461 h 6858000"/>
              <a:gd name="connsiteX609" fmla="*/ 564515 w 4635500"/>
              <a:gd name="connsiteY609" fmla="*/ 569138 h 6858000"/>
              <a:gd name="connsiteX610" fmla="*/ 564820 w 4635500"/>
              <a:gd name="connsiteY610" fmla="*/ 569138 h 6858000"/>
              <a:gd name="connsiteX611" fmla="*/ 647192 w 4635500"/>
              <a:gd name="connsiteY611" fmla="*/ 486461 h 6858000"/>
              <a:gd name="connsiteX612" fmla="*/ 149606 w 4635500"/>
              <a:gd name="connsiteY612" fmla="*/ 486461 h 6858000"/>
              <a:gd name="connsiteX613" fmla="*/ 232283 w 4635500"/>
              <a:gd name="connsiteY613" fmla="*/ 569138 h 6858000"/>
              <a:gd name="connsiteX614" fmla="*/ 314960 w 4635500"/>
              <a:gd name="connsiteY614" fmla="*/ 486461 h 6858000"/>
              <a:gd name="connsiteX615" fmla="*/ 398018 w 4635500"/>
              <a:gd name="connsiteY615" fmla="*/ 401879 h 6858000"/>
              <a:gd name="connsiteX616" fmla="*/ 315341 w 4635500"/>
              <a:gd name="connsiteY616" fmla="*/ 484556 h 6858000"/>
              <a:gd name="connsiteX617" fmla="*/ 480695 w 4635500"/>
              <a:gd name="connsiteY617" fmla="*/ 484556 h 6858000"/>
              <a:gd name="connsiteX618" fmla="*/ 482143 w 4635500"/>
              <a:gd name="connsiteY618" fmla="*/ 484556 h 6858000"/>
              <a:gd name="connsiteX619" fmla="*/ 399466 w 4635500"/>
              <a:gd name="connsiteY619" fmla="*/ 401879 h 6858000"/>
              <a:gd name="connsiteX620" fmla="*/ 729580 w 4635500"/>
              <a:gd name="connsiteY620" fmla="*/ 401441 h 6858000"/>
              <a:gd name="connsiteX621" fmla="*/ 647497 w 4635500"/>
              <a:gd name="connsiteY621" fmla="*/ 484556 h 6858000"/>
              <a:gd name="connsiteX622" fmla="*/ 811708 w 4635500"/>
              <a:gd name="connsiteY622" fmla="*/ 484556 h 6858000"/>
              <a:gd name="connsiteX623" fmla="*/ 811708 w 4635500"/>
              <a:gd name="connsiteY623" fmla="*/ 471297 h 6858000"/>
              <a:gd name="connsiteX624" fmla="*/ 729580 w 4635500"/>
              <a:gd name="connsiteY624" fmla="*/ 401441 h 6858000"/>
              <a:gd name="connsiteX625" fmla="*/ 481838 w 4635500"/>
              <a:gd name="connsiteY625" fmla="*/ 312877 h 6858000"/>
              <a:gd name="connsiteX626" fmla="*/ 564515 w 4635500"/>
              <a:gd name="connsiteY626" fmla="*/ 395554 h 6858000"/>
              <a:gd name="connsiteX627" fmla="*/ 564820 w 4635500"/>
              <a:gd name="connsiteY627" fmla="*/ 395554 h 6858000"/>
              <a:gd name="connsiteX628" fmla="*/ 647192 w 4635500"/>
              <a:gd name="connsiteY628" fmla="*/ 312877 h 6858000"/>
              <a:gd name="connsiteX629" fmla="*/ 149606 w 4635500"/>
              <a:gd name="connsiteY629" fmla="*/ 312877 h 6858000"/>
              <a:gd name="connsiteX630" fmla="*/ 232283 w 4635500"/>
              <a:gd name="connsiteY630" fmla="*/ 395554 h 6858000"/>
              <a:gd name="connsiteX631" fmla="*/ 314960 w 4635500"/>
              <a:gd name="connsiteY631" fmla="*/ 312877 h 6858000"/>
              <a:gd name="connsiteX632" fmla="*/ 149911 w 4635500"/>
              <a:gd name="connsiteY632" fmla="*/ 312877 h 6858000"/>
              <a:gd name="connsiteX633" fmla="*/ 398018 w 4635500"/>
              <a:gd name="connsiteY633" fmla="*/ 229210 h 6858000"/>
              <a:gd name="connsiteX634" fmla="*/ 315341 w 4635500"/>
              <a:gd name="connsiteY634" fmla="*/ 311887 h 6858000"/>
              <a:gd name="connsiteX635" fmla="*/ 482143 w 4635500"/>
              <a:gd name="connsiteY635" fmla="*/ 311887 h 6858000"/>
              <a:gd name="connsiteX636" fmla="*/ 399466 w 4635500"/>
              <a:gd name="connsiteY636" fmla="*/ 229210 h 6858000"/>
              <a:gd name="connsiteX637" fmla="*/ 729580 w 4635500"/>
              <a:gd name="connsiteY637" fmla="*/ 228772 h 6858000"/>
              <a:gd name="connsiteX638" fmla="*/ 647497 w 4635500"/>
              <a:gd name="connsiteY638" fmla="*/ 311887 h 6858000"/>
              <a:gd name="connsiteX639" fmla="*/ 811708 w 4635500"/>
              <a:gd name="connsiteY639" fmla="*/ 311887 h 6858000"/>
              <a:gd name="connsiteX640" fmla="*/ 811708 w 4635500"/>
              <a:gd name="connsiteY640" fmla="*/ 298628 h 6858000"/>
              <a:gd name="connsiteX641" fmla="*/ 729580 w 4635500"/>
              <a:gd name="connsiteY641" fmla="*/ 228772 h 6858000"/>
              <a:gd name="connsiteX642" fmla="*/ 482143 w 4635500"/>
              <a:gd name="connsiteY642" fmla="*/ 140208 h 6858000"/>
              <a:gd name="connsiteX643" fmla="*/ 564820 w 4635500"/>
              <a:gd name="connsiteY643" fmla="*/ 222885 h 6858000"/>
              <a:gd name="connsiteX644" fmla="*/ 647497 w 4635500"/>
              <a:gd name="connsiteY644" fmla="*/ 140208 h 6858000"/>
              <a:gd name="connsiteX645" fmla="*/ 149606 w 4635500"/>
              <a:gd name="connsiteY645" fmla="*/ 140208 h 6858000"/>
              <a:gd name="connsiteX646" fmla="*/ 232283 w 4635500"/>
              <a:gd name="connsiteY646" fmla="*/ 222885 h 6858000"/>
              <a:gd name="connsiteX647" fmla="*/ 314960 w 4635500"/>
              <a:gd name="connsiteY647" fmla="*/ 140208 h 6858000"/>
              <a:gd name="connsiteX648" fmla="*/ 398018 w 4635500"/>
              <a:gd name="connsiteY648" fmla="*/ 55626 h 6858000"/>
              <a:gd name="connsiteX649" fmla="*/ 315341 w 4635500"/>
              <a:gd name="connsiteY649" fmla="*/ 138303 h 6858000"/>
              <a:gd name="connsiteX650" fmla="*/ 482143 w 4635500"/>
              <a:gd name="connsiteY650" fmla="*/ 138303 h 6858000"/>
              <a:gd name="connsiteX651" fmla="*/ 399466 w 4635500"/>
              <a:gd name="connsiteY651" fmla="*/ 55626 h 6858000"/>
              <a:gd name="connsiteX652" fmla="*/ 729580 w 4635500"/>
              <a:gd name="connsiteY652" fmla="*/ 55189 h 6858000"/>
              <a:gd name="connsiteX653" fmla="*/ 647497 w 4635500"/>
              <a:gd name="connsiteY653" fmla="*/ 138303 h 6858000"/>
              <a:gd name="connsiteX654" fmla="*/ 811708 w 4635500"/>
              <a:gd name="connsiteY654" fmla="*/ 138303 h 6858000"/>
              <a:gd name="connsiteX655" fmla="*/ 811708 w 4635500"/>
              <a:gd name="connsiteY655" fmla="*/ 125044 h 6858000"/>
              <a:gd name="connsiteX656" fmla="*/ 729580 w 4635500"/>
              <a:gd name="connsiteY656" fmla="*/ 55189 h 6858000"/>
              <a:gd name="connsiteX657" fmla="*/ 0 w 4635500"/>
              <a:gd name="connsiteY657" fmla="*/ 0 h 6858000"/>
              <a:gd name="connsiteX658" fmla="*/ 156997 w 4635500"/>
              <a:gd name="connsiteY658" fmla="*/ 0 h 6858000"/>
              <a:gd name="connsiteX659" fmla="*/ 232588 w 4635500"/>
              <a:gd name="connsiteY659" fmla="*/ 49301 h 6858000"/>
              <a:gd name="connsiteX660" fmla="*/ 308254 w 4635500"/>
              <a:gd name="connsiteY660" fmla="*/ 0 h 6858000"/>
              <a:gd name="connsiteX661" fmla="*/ 489229 w 4635500"/>
              <a:gd name="connsiteY661" fmla="*/ 0 h 6858000"/>
              <a:gd name="connsiteX662" fmla="*/ 564820 w 4635500"/>
              <a:gd name="connsiteY662" fmla="*/ 49301 h 6858000"/>
              <a:gd name="connsiteX663" fmla="*/ 640486 w 4635500"/>
              <a:gd name="connsiteY663" fmla="*/ 0 h 6858000"/>
              <a:gd name="connsiteX664" fmla="*/ 811708 w 4635500"/>
              <a:gd name="connsiteY664" fmla="*/ 0 h 6858000"/>
              <a:gd name="connsiteX665" fmla="*/ 4635500 w 4635500"/>
              <a:gd name="connsiteY665" fmla="*/ 0 h 6858000"/>
              <a:gd name="connsiteX666" fmla="*/ 4635500 w 4635500"/>
              <a:gd name="connsiteY666" fmla="*/ 6858000 h 6858000"/>
              <a:gd name="connsiteX667" fmla="*/ 801954 w 4635500"/>
              <a:gd name="connsiteY667" fmla="*/ 6858000 h 6858000"/>
              <a:gd name="connsiteX668" fmla="*/ 770994 w 4635500"/>
              <a:gd name="connsiteY668" fmla="*/ 6827040 h 6858000"/>
              <a:gd name="connsiteX669" fmla="*/ 658470 w 4635500"/>
              <a:gd name="connsiteY669" fmla="*/ 6858000 h 6858000"/>
              <a:gd name="connsiteX670" fmla="*/ 471246 w 4635500"/>
              <a:gd name="connsiteY670" fmla="*/ 6858000 h 6858000"/>
              <a:gd name="connsiteX671" fmla="*/ 399466 w 4635500"/>
              <a:gd name="connsiteY671" fmla="*/ 6816243 h 6858000"/>
              <a:gd name="connsiteX672" fmla="*/ 398018 w 4635500"/>
              <a:gd name="connsiteY672" fmla="*/ 6816243 h 6858000"/>
              <a:gd name="connsiteX673" fmla="*/ 326314 w 4635500"/>
              <a:gd name="connsiteY673" fmla="*/ 6858000 h 6858000"/>
              <a:gd name="connsiteX674" fmla="*/ 139014 w 4635500"/>
              <a:gd name="connsiteY674" fmla="*/ 6858000 h 6858000"/>
              <a:gd name="connsiteX675" fmla="*/ 108056 w 4635500"/>
              <a:gd name="connsiteY675" fmla="*/ 6827040 h 6858000"/>
              <a:gd name="connsiteX676" fmla="*/ 17043 w 4635500"/>
              <a:gd name="connsiteY676" fmla="*/ 6833279 h 6858000"/>
              <a:gd name="connsiteX677" fmla="*/ 0 w 4635500"/>
              <a:gd name="connsiteY677" fmla="*/ 6852864 h 6858000"/>
              <a:gd name="connsiteX678" fmla="*/ 0 w 4635500"/>
              <a:gd name="connsiteY678" fmla="*/ 6725336 h 6858000"/>
              <a:gd name="connsiteX679" fmla="*/ 149911 w 4635500"/>
              <a:gd name="connsiteY679" fmla="*/ 6725336 h 6858000"/>
              <a:gd name="connsiteX680" fmla="*/ 67234 w 4635500"/>
              <a:gd name="connsiteY680" fmla="*/ 6642659 h 6858000"/>
              <a:gd name="connsiteX681" fmla="*/ 8773 w 4635500"/>
              <a:gd name="connsiteY681" fmla="*/ 6666876 h 6858000"/>
              <a:gd name="connsiteX682" fmla="*/ 0 w 4635500"/>
              <a:gd name="connsiteY682" fmla="*/ 6679887 h 6858000"/>
              <a:gd name="connsiteX683" fmla="*/ 0 w 4635500"/>
              <a:gd name="connsiteY683" fmla="*/ 6552667 h 6858000"/>
              <a:gd name="connsiteX684" fmla="*/ 149911 w 4635500"/>
              <a:gd name="connsiteY684" fmla="*/ 6552667 h 6858000"/>
              <a:gd name="connsiteX685" fmla="*/ 67234 w 4635500"/>
              <a:gd name="connsiteY685" fmla="*/ 6469990 h 6858000"/>
              <a:gd name="connsiteX686" fmla="*/ 8773 w 4635500"/>
              <a:gd name="connsiteY686" fmla="*/ 6494207 h 6858000"/>
              <a:gd name="connsiteX687" fmla="*/ 0 w 4635500"/>
              <a:gd name="connsiteY687" fmla="*/ 6507218 h 6858000"/>
              <a:gd name="connsiteX688" fmla="*/ 0 w 4635500"/>
              <a:gd name="connsiteY688" fmla="*/ 6379083 h 6858000"/>
              <a:gd name="connsiteX689" fmla="*/ 149911 w 4635500"/>
              <a:gd name="connsiteY689" fmla="*/ 6379083 h 6858000"/>
              <a:gd name="connsiteX690" fmla="*/ 67234 w 4635500"/>
              <a:gd name="connsiteY690" fmla="*/ 6296406 h 6858000"/>
              <a:gd name="connsiteX691" fmla="*/ 8773 w 4635500"/>
              <a:gd name="connsiteY691" fmla="*/ 6320623 h 6858000"/>
              <a:gd name="connsiteX692" fmla="*/ 0 w 4635500"/>
              <a:gd name="connsiteY692" fmla="*/ 6333634 h 6858000"/>
              <a:gd name="connsiteX693" fmla="*/ 0 w 4635500"/>
              <a:gd name="connsiteY693" fmla="*/ 6205500 h 6858000"/>
              <a:gd name="connsiteX694" fmla="*/ 149911 w 4635500"/>
              <a:gd name="connsiteY694" fmla="*/ 6205500 h 6858000"/>
              <a:gd name="connsiteX695" fmla="*/ 67234 w 4635500"/>
              <a:gd name="connsiteY695" fmla="*/ 6122823 h 6858000"/>
              <a:gd name="connsiteX696" fmla="*/ 8773 w 4635500"/>
              <a:gd name="connsiteY696" fmla="*/ 6147040 h 6858000"/>
              <a:gd name="connsiteX697" fmla="*/ 0 w 4635500"/>
              <a:gd name="connsiteY697" fmla="*/ 6160051 h 6858000"/>
              <a:gd name="connsiteX698" fmla="*/ 0 w 4635500"/>
              <a:gd name="connsiteY698" fmla="*/ 6031916 h 6858000"/>
              <a:gd name="connsiteX699" fmla="*/ 149911 w 4635500"/>
              <a:gd name="connsiteY699" fmla="*/ 6031916 h 6858000"/>
              <a:gd name="connsiteX700" fmla="*/ 67234 w 4635500"/>
              <a:gd name="connsiteY700" fmla="*/ 5949239 h 6858000"/>
              <a:gd name="connsiteX701" fmla="*/ 8773 w 4635500"/>
              <a:gd name="connsiteY701" fmla="*/ 5973456 h 6858000"/>
              <a:gd name="connsiteX702" fmla="*/ 0 w 4635500"/>
              <a:gd name="connsiteY702" fmla="*/ 5986467 h 6858000"/>
              <a:gd name="connsiteX703" fmla="*/ 0 w 4635500"/>
              <a:gd name="connsiteY703" fmla="*/ 5859247 h 6858000"/>
              <a:gd name="connsiteX704" fmla="*/ 149911 w 4635500"/>
              <a:gd name="connsiteY704" fmla="*/ 5859247 h 6858000"/>
              <a:gd name="connsiteX705" fmla="*/ 67234 w 4635500"/>
              <a:gd name="connsiteY705" fmla="*/ 5776570 h 6858000"/>
              <a:gd name="connsiteX706" fmla="*/ 8773 w 4635500"/>
              <a:gd name="connsiteY706" fmla="*/ 5800787 h 6858000"/>
              <a:gd name="connsiteX707" fmla="*/ 0 w 4635500"/>
              <a:gd name="connsiteY707" fmla="*/ 5813798 h 6858000"/>
              <a:gd name="connsiteX708" fmla="*/ 0 w 4635500"/>
              <a:gd name="connsiteY708" fmla="*/ 5685663 h 6858000"/>
              <a:gd name="connsiteX709" fmla="*/ 149911 w 4635500"/>
              <a:gd name="connsiteY709" fmla="*/ 5685663 h 6858000"/>
              <a:gd name="connsiteX710" fmla="*/ 67234 w 4635500"/>
              <a:gd name="connsiteY710" fmla="*/ 5602986 h 6858000"/>
              <a:gd name="connsiteX711" fmla="*/ 8773 w 4635500"/>
              <a:gd name="connsiteY711" fmla="*/ 5627203 h 6858000"/>
              <a:gd name="connsiteX712" fmla="*/ 0 w 4635500"/>
              <a:gd name="connsiteY712" fmla="*/ 5640214 h 6858000"/>
              <a:gd name="connsiteX713" fmla="*/ 0 w 4635500"/>
              <a:gd name="connsiteY713" fmla="*/ 5512080 h 6858000"/>
              <a:gd name="connsiteX714" fmla="*/ 149911 w 4635500"/>
              <a:gd name="connsiteY714" fmla="*/ 5512080 h 6858000"/>
              <a:gd name="connsiteX715" fmla="*/ 67234 w 4635500"/>
              <a:gd name="connsiteY715" fmla="*/ 5429403 h 6858000"/>
              <a:gd name="connsiteX716" fmla="*/ 8773 w 4635500"/>
              <a:gd name="connsiteY716" fmla="*/ 5453620 h 6858000"/>
              <a:gd name="connsiteX717" fmla="*/ 0 w 4635500"/>
              <a:gd name="connsiteY717" fmla="*/ 5466631 h 6858000"/>
              <a:gd name="connsiteX718" fmla="*/ 0 w 4635500"/>
              <a:gd name="connsiteY718" fmla="*/ 5338496 h 6858000"/>
              <a:gd name="connsiteX719" fmla="*/ 149911 w 4635500"/>
              <a:gd name="connsiteY719" fmla="*/ 5338496 h 6858000"/>
              <a:gd name="connsiteX720" fmla="*/ 67234 w 4635500"/>
              <a:gd name="connsiteY720" fmla="*/ 5255819 h 6858000"/>
              <a:gd name="connsiteX721" fmla="*/ 8773 w 4635500"/>
              <a:gd name="connsiteY721" fmla="*/ 5280036 h 6858000"/>
              <a:gd name="connsiteX722" fmla="*/ 0 w 4635500"/>
              <a:gd name="connsiteY722" fmla="*/ 5293047 h 6858000"/>
              <a:gd name="connsiteX723" fmla="*/ 0 w 4635500"/>
              <a:gd name="connsiteY723" fmla="*/ 5165827 h 6858000"/>
              <a:gd name="connsiteX724" fmla="*/ 149911 w 4635500"/>
              <a:gd name="connsiteY724" fmla="*/ 5165827 h 6858000"/>
              <a:gd name="connsiteX725" fmla="*/ 67234 w 4635500"/>
              <a:gd name="connsiteY725" fmla="*/ 5083150 h 6858000"/>
              <a:gd name="connsiteX726" fmla="*/ 8773 w 4635500"/>
              <a:gd name="connsiteY726" fmla="*/ 5107367 h 6858000"/>
              <a:gd name="connsiteX727" fmla="*/ 0 w 4635500"/>
              <a:gd name="connsiteY727" fmla="*/ 5120378 h 6858000"/>
              <a:gd name="connsiteX728" fmla="*/ 0 w 4635500"/>
              <a:gd name="connsiteY728" fmla="*/ 4992243 h 6858000"/>
              <a:gd name="connsiteX729" fmla="*/ 149911 w 4635500"/>
              <a:gd name="connsiteY729" fmla="*/ 4992243 h 6858000"/>
              <a:gd name="connsiteX730" fmla="*/ 67234 w 4635500"/>
              <a:gd name="connsiteY730" fmla="*/ 4909566 h 6858000"/>
              <a:gd name="connsiteX731" fmla="*/ 8773 w 4635500"/>
              <a:gd name="connsiteY731" fmla="*/ 4933783 h 6858000"/>
              <a:gd name="connsiteX732" fmla="*/ 0 w 4635500"/>
              <a:gd name="connsiteY732" fmla="*/ 4946794 h 6858000"/>
              <a:gd name="connsiteX733" fmla="*/ 0 w 4635500"/>
              <a:gd name="connsiteY733" fmla="*/ 4818660 h 6858000"/>
              <a:gd name="connsiteX734" fmla="*/ 149911 w 4635500"/>
              <a:gd name="connsiteY734" fmla="*/ 4818660 h 6858000"/>
              <a:gd name="connsiteX735" fmla="*/ 67234 w 4635500"/>
              <a:gd name="connsiteY735" fmla="*/ 4735983 h 6858000"/>
              <a:gd name="connsiteX736" fmla="*/ 8773 w 4635500"/>
              <a:gd name="connsiteY736" fmla="*/ 4760200 h 6858000"/>
              <a:gd name="connsiteX737" fmla="*/ 0 w 4635500"/>
              <a:gd name="connsiteY737" fmla="*/ 4773211 h 6858000"/>
              <a:gd name="connsiteX738" fmla="*/ 0 w 4635500"/>
              <a:gd name="connsiteY738" fmla="*/ 4645076 h 6858000"/>
              <a:gd name="connsiteX739" fmla="*/ 149911 w 4635500"/>
              <a:gd name="connsiteY739" fmla="*/ 4645076 h 6858000"/>
              <a:gd name="connsiteX740" fmla="*/ 67234 w 4635500"/>
              <a:gd name="connsiteY740" fmla="*/ 4562399 h 6858000"/>
              <a:gd name="connsiteX741" fmla="*/ 8773 w 4635500"/>
              <a:gd name="connsiteY741" fmla="*/ 4586616 h 6858000"/>
              <a:gd name="connsiteX742" fmla="*/ 0 w 4635500"/>
              <a:gd name="connsiteY742" fmla="*/ 4599627 h 6858000"/>
              <a:gd name="connsiteX743" fmla="*/ 0 w 4635500"/>
              <a:gd name="connsiteY743" fmla="*/ 4472407 h 6858000"/>
              <a:gd name="connsiteX744" fmla="*/ 149911 w 4635500"/>
              <a:gd name="connsiteY744" fmla="*/ 4472407 h 6858000"/>
              <a:gd name="connsiteX745" fmla="*/ 67234 w 4635500"/>
              <a:gd name="connsiteY745" fmla="*/ 4389730 h 6858000"/>
              <a:gd name="connsiteX746" fmla="*/ 8773 w 4635500"/>
              <a:gd name="connsiteY746" fmla="*/ 4413947 h 6858000"/>
              <a:gd name="connsiteX747" fmla="*/ 0 w 4635500"/>
              <a:gd name="connsiteY747" fmla="*/ 4426958 h 6858000"/>
              <a:gd name="connsiteX748" fmla="*/ 0 w 4635500"/>
              <a:gd name="connsiteY748" fmla="*/ 4298823 h 6858000"/>
              <a:gd name="connsiteX749" fmla="*/ 149911 w 4635500"/>
              <a:gd name="connsiteY749" fmla="*/ 4298823 h 6858000"/>
              <a:gd name="connsiteX750" fmla="*/ 67234 w 4635500"/>
              <a:gd name="connsiteY750" fmla="*/ 4216146 h 6858000"/>
              <a:gd name="connsiteX751" fmla="*/ 8773 w 4635500"/>
              <a:gd name="connsiteY751" fmla="*/ 4240363 h 6858000"/>
              <a:gd name="connsiteX752" fmla="*/ 0 w 4635500"/>
              <a:gd name="connsiteY752" fmla="*/ 4253374 h 6858000"/>
              <a:gd name="connsiteX753" fmla="*/ 0 w 4635500"/>
              <a:gd name="connsiteY753" fmla="*/ 4125239 h 6858000"/>
              <a:gd name="connsiteX754" fmla="*/ 149911 w 4635500"/>
              <a:gd name="connsiteY754" fmla="*/ 4125239 h 6858000"/>
              <a:gd name="connsiteX755" fmla="*/ 67234 w 4635500"/>
              <a:gd name="connsiteY755" fmla="*/ 4042563 h 6858000"/>
              <a:gd name="connsiteX756" fmla="*/ 8773 w 4635500"/>
              <a:gd name="connsiteY756" fmla="*/ 4066779 h 6858000"/>
              <a:gd name="connsiteX757" fmla="*/ 0 w 4635500"/>
              <a:gd name="connsiteY757" fmla="*/ 4079790 h 6858000"/>
              <a:gd name="connsiteX758" fmla="*/ 0 w 4635500"/>
              <a:gd name="connsiteY758" fmla="*/ 3951656 h 6858000"/>
              <a:gd name="connsiteX759" fmla="*/ 149911 w 4635500"/>
              <a:gd name="connsiteY759" fmla="*/ 3951656 h 6858000"/>
              <a:gd name="connsiteX760" fmla="*/ 67234 w 4635500"/>
              <a:gd name="connsiteY760" fmla="*/ 3868979 h 6858000"/>
              <a:gd name="connsiteX761" fmla="*/ 8773 w 4635500"/>
              <a:gd name="connsiteY761" fmla="*/ 3893196 h 6858000"/>
              <a:gd name="connsiteX762" fmla="*/ 0 w 4635500"/>
              <a:gd name="connsiteY762" fmla="*/ 3906207 h 6858000"/>
              <a:gd name="connsiteX763" fmla="*/ 0 w 4635500"/>
              <a:gd name="connsiteY763" fmla="*/ 3778987 h 6858000"/>
              <a:gd name="connsiteX764" fmla="*/ 149911 w 4635500"/>
              <a:gd name="connsiteY764" fmla="*/ 3778987 h 6858000"/>
              <a:gd name="connsiteX765" fmla="*/ 67234 w 4635500"/>
              <a:gd name="connsiteY765" fmla="*/ 3696310 h 6858000"/>
              <a:gd name="connsiteX766" fmla="*/ 8773 w 4635500"/>
              <a:gd name="connsiteY766" fmla="*/ 3720526 h 6858000"/>
              <a:gd name="connsiteX767" fmla="*/ 0 w 4635500"/>
              <a:gd name="connsiteY767" fmla="*/ 3733538 h 6858000"/>
              <a:gd name="connsiteX768" fmla="*/ 0 w 4635500"/>
              <a:gd name="connsiteY768" fmla="*/ 3605403 h 6858000"/>
              <a:gd name="connsiteX769" fmla="*/ 149911 w 4635500"/>
              <a:gd name="connsiteY769" fmla="*/ 3605403 h 6858000"/>
              <a:gd name="connsiteX770" fmla="*/ 67234 w 4635500"/>
              <a:gd name="connsiteY770" fmla="*/ 3522726 h 6858000"/>
              <a:gd name="connsiteX771" fmla="*/ 8773 w 4635500"/>
              <a:gd name="connsiteY771" fmla="*/ 3546942 h 6858000"/>
              <a:gd name="connsiteX772" fmla="*/ 0 w 4635500"/>
              <a:gd name="connsiteY772" fmla="*/ 3559954 h 6858000"/>
              <a:gd name="connsiteX773" fmla="*/ 0 w 4635500"/>
              <a:gd name="connsiteY773" fmla="*/ 3431819 h 6858000"/>
              <a:gd name="connsiteX774" fmla="*/ 149911 w 4635500"/>
              <a:gd name="connsiteY774" fmla="*/ 3431819 h 6858000"/>
              <a:gd name="connsiteX775" fmla="*/ 67234 w 4635500"/>
              <a:gd name="connsiteY775" fmla="*/ 3349142 h 6858000"/>
              <a:gd name="connsiteX776" fmla="*/ 8773 w 4635500"/>
              <a:gd name="connsiteY776" fmla="*/ 3373359 h 6858000"/>
              <a:gd name="connsiteX777" fmla="*/ 0 w 4635500"/>
              <a:gd name="connsiteY777" fmla="*/ 3386370 h 6858000"/>
              <a:gd name="connsiteX778" fmla="*/ 0 w 4635500"/>
              <a:gd name="connsiteY778" fmla="*/ 3258236 h 6858000"/>
              <a:gd name="connsiteX779" fmla="*/ 149911 w 4635500"/>
              <a:gd name="connsiteY779" fmla="*/ 3258236 h 6858000"/>
              <a:gd name="connsiteX780" fmla="*/ 67234 w 4635500"/>
              <a:gd name="connsiteY780" fmla="*/ 3175559 h 6858000"/>
              <a:gd name="connsiteX781" fmla="*/ 8773 w 4635500"/>
              <a:gd name="connsiteY781" fmla="*/ 3199776 h 6858000"/>
              <a:gd name="connsiteX782" fmla="*/ 0 w 4635500"/>
              <a:gd name="connsiteY782" fmla="*/ 3212787 h 6858000"/>
              <a:gd name="connsiteX783" fmla="*/ 0 w 4635500"/>
              <a:gd name="connsiteY783" fmla="*/ 3085567 h 6858000"/>
              <a:gd name="connsiteX784" fmla="*/ 149911 w 4635500"/>
              <a:gd name="connsiteY784" fmla="*/ 3085567 h 6858000"/>
              <a:gd name="connsiteX785" fmla="*/ 67234 w 4635500"/>
              <a:gd name="connsiteY785" fmla="*/ 3002890 h 6858000"/>
              <a:gd name="connsiteX786" fmla="*/ 8773 w 4635500"/>
              <a:gd name="connsiteY786" fmla="*/ 3027107 h 6858000"/>
              <a:gd name="connsiteX787" fmla="*/ 0 w 4635500"/>
              <a:gd name="connsiteY787" fmla="*/ 3040118 h 6858000"/>
              <a:gd name="connsiteX788" fmla="*/ 0 w 4635500"/>
              <a:gd name="connsiteY788" fmla="*/ 2911983 h 6858000"/>
              <a:gd name="connsiteX789" fmla="*/ 149911 w 4635500"/>
              <a:gd name="connsiteY789" fmla="*/ 2911983 h 6858000"/>
              <a:gd name="connsiteX790" fmla="*/ 67234 w 4635500"/>
              <a:gd name="connsiteY790" fmla="*/ 2829306 h 6858000"/>
              <a:gd name="connsiteX791" fmla="*/ 8773 w 4635500"/>
              <a:gd name="connsiteY791" fmla="*/ 2853523 h 6858000"/>
              <a:gd name="connsiteX792" fmla="*/ 0 w 4635500"/>
              <a:gd name="connsiteY792" fmla="*/ 2866534 h 6858000"/>
              <a:gd name="connsiteX793" fmla="*/ 0 w 4635500"/>
              <a:gd name="connsiteY793" fmla="*/ 2738399 h 6858000"/>
              <a:gd name="connsiteX794" fmla="*/ 149911 w 4635500"/>
              <a:gd name="connsiteY794" fmla="*/ 2738399 h 6858000"/>
              <a:gd name="connsiteX795" fmla="*/ 67234 w 4635500"/>
              <a:gd name="connsiteY795" fmla="*/ 2655722 h 6858000"/>
              <a:gd name="connsiteX796" fmla="*/ 8773 w 4635500"/>
              <a:gd name="connsiteY796" fmla="*/ 2679939 h 6858000"/>
              <a:gd name="connsiteX797" fmla="*/ 0 w 4635500"/>
              <a:gd name="connsiteY797" fmla="*/ 2692950 h 6858000"/>
              <a:gd name="connsiteX798" fmla="*/ 0 w 4635500"/>
              <a:gd name="connsiteY798" fmla="*/ 2564816 h 6858000"/>
              <a:gd name="connsiteX799" fmla="*/ 149911 w 4635500"/>
              <a:gd name="connsiteY799" fmla="*/ 2564816 h 6858000"/>
              <a:gd name="connsiteX800" fmla="*/ 67234 w 4635500"/>
              <a:gd name="connsiteY800" fmla="*/ 2482139 h 6858000"/>
              <a:gd name="connsiteX801" fmla="*/ 8773 w 4635500"/>
              <a:gd name="connsiteY801" fmla="*/ 2506356 h 6858000"/>
              <a:gd name="connsiteX802" fmla="*/ 0 w 4635500"/>
              <a:gd name="connsiteY802" fmla="*/ 2519367 h 6858000"/>
              <a:gd name="connsiteX803" fmla="*/ 0 w 4635500"/>
              <a:gd name="connsiteY803" fmla="*/ 2392147 h 6858000"/>
              <a:gd name="connsiteX804" fmla="*/ 149911 w 4635500"/>
              <a:gd name="connsiteY804" fmla="*/ 2392147 h 6858000"/>
              <a:gd name="connsiteX805" fmla="*/ 67234 w 4635500"/>
              <a:gd name="connsiteY805" fmla="*/ 2309470 h 6858000"/>
              <a:gd name="connsiteX806" fmla="*/ 8773 w 4635500"/>
              <a:gd name="connsiteY806" fmla="*/ 2333687 h 6858000"/>
              <a:gd name="connsiteX807" fmla="*/ 0 w 4635500"/>
              <a:gd name="connsiteY807" fmla="*/ 2346698 h 6858000"/>
              <a:gd name="connsiteX808" fmla="*/ 0 w 4635500"/>
              <a:gd name="connsiteY808" fmla="*/ 2218563 h 6858000"/>
              <a:gd name="connsiteX809" fmla="*/ 149911 w 4635500"/>
              <a:gd name="connsiteY809" fmla="*/ 2218563 h 6858000"/>
              <a:gd name="connsiteX810" fmla="*/ 67234 w 4635500"/>
              <a:gd name="connsiteY810" fmla="*/ 2135886 h 6858000"/>
              <a:gd name="connsiteX811" fmla="*/ 8773 w 4635500"/>
              <a:gd name="connsiteY811" fmla="*/ 2160103 h 6858000"/>
              <a:gd name="connsiteX812" fmla="*/ 0 w 4635500"/>
              <a:gd name="connsiteY812" fmla="*/ 2173114 h 6858000"/>
              <a:gd name="connsiteX813" fmla="*/ 0 w 4635500"/>
              <a:gd name="connsiteY813" fmla="*/ 2044979 h 6858000"/>
              <a:gd name="connsiteX814" fmla="*/ 149911 w 4635500"/>
              <a:gd name="connsiteY814" fmla="*/ 2044979 h 6858000"/>
              <a:gd name="connsiteX815" fmla="*/ 67234 w 4635500"/>
              <a:gd name="connsiteY815" fmla="*/ 1962302 h 6858000"/>
              <a:gd name="connsiteX816" fmla="*/ 8773 w 4635500"/>
              <a:gd name="connsiteY816" fmla="*/ 1986519 h 6858000"/>
              <a:gd name="connsiteX817" fmla="*/ 0 w 4635500"/>
              <a:gd name="connsiteY817" fmla="*/ 1999530 h 6858000"/>
              <a:gd name="connsiteX818" fmla="*/ 0 w 4635500"/>
              <a:gd name="connsiteY818" fmla="*/ 1871396 h 6858000"/>
              <a:gd name="connsiteX819" fmla="*/ 149911 w 4635500"/>
              <a:gd name="connsiteY819" fmla="*/ 1871396 h 6858000"/>
              <a:gd name="connsiteX820" fmla="*/ 67234 w 4635500"/>
              <a:gd name="connsiteY820" fmla="*/ 1788719 h 6858000"/>
              <a:gd name="connsiteX821" fmla="*/ 8773 w 4635500"/>
              <a:gd name="connsiteY821" fmla="*/ 1812936 h 6858000"/>
              <a:gd name="connsiteX822" fmla="*/ 0 w 4635500"/>
              <a:gd name="connsiteY822" fmla="*/ 1825947 h 6858000"/>
              <a:gd name="connsiteX823" fmla="*/ 0 w 4635500"/>
              <a:gd name="connsiteY823" fmla="*/ 1698727 h 6858000"/>
              <a:gd name="connsiteX824" fmla="*/ 149911 w 4635500"/>
              <a:gd name="connsiteY824" fmla="*/ 1698727 h 6858000"/>
              <a:gd name="connsiteX825" fmla="*/ 67234 w 4635500"/>
              <a:gd name="connsiteY825" fmla="*/ 1616050 h 6858000"/>
              <a:gd name="connsiteX826" fmla="*/ 8773 w 4635500"/>
              <a:gd name="connsiteY826" fmla="*/ 1640267 h 6858000"/>
              <a:gd name="connsiteX827" fmla="*/ 0 w 4635500"/>
              <a:gd name="connsiteY827" fmla="*/ 1653278 h 6858000"/>
              <a:gd name="connsiteX828" fmla="*/ 0 w 4635500"/>
              <a:gd name="connsiteY828" fmla="*/ 1525143 h 6858000"/>
              <a:gd name="connsiteX829" fmla="*/ 149911 w 4635500"/>
              <a:gd name="connsiteY829" fmla="*/ 1525143 h 6858000"/>
              <a:gd name="connsiteX830" fmla="*/ 67234 w 4635500"/>
              <a:gd name="connsiteY830" fmla="*/ 1442466 h 6858000"/>
              <a:gd name="connsiteX831" fmla="*/ 8773 w 4635500"/>
              <a:gd name="connsiteY831" fmla="*/ 1466683 h 6858000"/>
              <a:gd name="connsiteX832" fmla="*/ 0 w 4635500"/>
              <a:gd name="connsiteY832" fmla="*/ 1479694 h 6858000"/>
              <a:gd name="connsiteX833" fmla="*/ 0 w 4635500"/>
              <a:gd name="connsiteY833" fmla="*/ 1351559 h 6858000"/>
              <a:gd name="connsiteX834" fmla="*/ 149911 w 4635500"/>
              <a:gd name="connsiteY834" fmla="*/ 1351559 h 6858000"/>
              <a:gd name="connsiteX835" fmla="*/ 67234 w 4635500"/>
              <a:gd name="connsiteY835" fmla="*/ 1268882 h 6858000"/>
              <a:gd name="connsiteX836" fmla="*/ 8773 w 4635500"/>
              <a:gd name="connsiteY836" fmla="*/ 1293099 h 6858000"/>
              <a:gd name="connsiteX837" fmla="*/ 0 w 4635500"/>
              <a:gd name="connsiteY837" fmla="*/ 1306110 h 6858000"/>
              <a:gd name="connsiteX838" fmla="*/ 0 w 4635500"/>
              <a:gd name="connsiteY838" fmla="*/ 1177976 h 6858000"/>
              <a:gd name="connsiteX839" fmla="*/ 149911 w 4635500"/>
              <a:gd name="connsiteY839" fmla="*/ 1177976 h 6858000"/>
              <a:gd name="connsiteX840" fmla="*/ 67234 w 4635500"/>
              <a:gd name="connsiteY840" fmla="*/ 1095299 h 6858000"/>
              <a:gd name="connsiteX841" fmla="*/ 8773 w 4635500"/>
              <a:gd name="connsiteY841" fmla="*/ 1119516 h 6858000"/>
              <a:gd name="connsiteX842" fmla="*/ 0 w 4635500"/>
              <a:gd name="connsiteY842" fmla="*/ 1132527 h 6858000"/>
              <a:gd name="connsiteX843" fmla="*/ 0 w 4635500"/>
              <a:gd name="connsiteY843" fmla="*/ 1005307 h 6858000"/>
              <a:gd name="connsiteX844" fmla="*/ 149911 w 4635500"/>
              <a:gd name="connsiteY844" fmla="*/ 1005307 h 6858000"/>
              <a:gd name="connsiteX845" fmla="*/ 67234 w 4635500"/>
              <a:gd name="connsiteY845" fmla="*/ 922630 h 6858000"/>
              <a:gd name="connsiteX846" fmla="*/ 8773 w 4635500"/>
              <a:gd name="connsiteY846" fmla="*/ 946847 h 6858000"/>
              <a:gd name="connsiteX847" fmla="*/ 0 w 4635500"/>
              <a:gd name="connsiteY847" fmla="*/ 959858 h 6858000"/>
              <a:gd name="connsiteX848" fmla="*/ 0 w 4635500"/>
              <a:gd name="connsiteY848" fmla="*/ 831723 h 6858000"/>
              <a:gd name="connsiteX849" fmla="*/ 149911 w 4635500"/>
              <a:gd name="connsiteY849" fmla="*/ 831723 h 6858000"/>
              <a:gd name="connsiteX850" fmla="*/ 67234 w 4635500"/>
              <a:gd name="connsiteY850" fmla="*/ 749046 h 6858000"/>
              <a:gd name="connsiteX851" fmla="*/ 8773 w 4635500"/>
              <a:gd name="connsiteY851" fmla="*/ 773263 h 6858000"/>
              <a:gd name="connsiteX852" fmla="*/ 0 w 4635500"/>
              <a:gd name="connsiteY852" fmla="*/ 786274 h 6858000"/>
              <a:gd name="connsiteX853" fmla="*/ 0 w 4635500"/>
              <a:gd name="connsiteY853" fmla="*/ 658139 h 6858000"/>
              <a:gd name="connsiteX854" fmla="*/ 149911 w 4635500"/>
              <a:gd name="connsiteY854" fmla="*/ 658139 h 6858000"/>
              <a:gd name="connsiteX855" fmla="*/ 67234 w 4635500"/>
              <a:gd name="connsiteY855" fmla="*/ 575462 h 6858000"/>
              <a:gd name="connsiteX856" fmla="*/ 8773 w 4635500"/>
              <a:gd name="connsiteY856" fmla="*/ 599678 h 6858000"/>
              <a:gd name="connsiteX857" fmla="*/ 0 w 4635500"/>
              <a:gd name="connsiteY857" fmla="*/ 612689 h 6858000"/>
              <a:gd name="connsiteX858" fmla="*/ 0 w 4635500"/>
              <a:gd name="connsiteY858" fmla="*/ 484556 h 6858000"/>
              <a:gd name="connsiteX859" fmla="*/ 149911 w 4635500"/>
              <a:gd name="connsiteY859" fmla="*/ 484556 h 6858000"/>
              <a:gd name="connsiteX860" fmla="*/ 67234 w 4635500"/>
              <a:gd name="connsiteY860" fmla="*/ 401879 h 6858000"/>
              <a:gd name="connsiteX861" fmla="*/ 8773 w 4635500"/>
              <a:gd name="connsiteY861" fmla="*/ 426094 h 6858000"/>
              <a:gd name="connsiteX862" fmla="*/ 0 w 4635500"/>
              <a:gd name="connsiteY862" fmla="*/ 439106 h 6858000"/>
              <a:gd name="connsiteX863" fmla="*/ 0 w 4635500"/>
              <a:gd name="connsiteY863" fmla="*/ 311887 h 6858000"/>
              <a:gd name="connsiteX864" fmla="*/ 149911 w 4635500"/>
              <a:gd name="connsiteY864" fmla="*/ 311887 h 6858000"/>
              <a:gd name="connsiteX865" fmla="*/ 67234 w 4635500"/>
              <a:gd name="connsiteY865" fmla="*/ 229210 h 6858000"/>
              <a:gd name="connsiteX866" fmla="*/ 8773 w 4635500"/>
              <a:gd name="connsiteY866" fmla="*/ 253425 h 6858000"/>
              <a:gd name="connsiteX867" fmla="*/ 0 w 4635500"/>
              <a:gd name="connsiteY867" fmla="*/ 266437 h 6858000"/>
              <a:gd name="connsiteX868" fmla="*/ 0 w 4635500"/>
              <a:gd name="connsiteY868" fmla="*/ 138303 h 6858000"/>
              <a:gd name="connsiteX869" fmla="*/ 149911 w 4635500"/>
              <a:gd name="connsiteY869" fmla="*/ 138303 h 6858000"/>
              <a:gd name="connsiteX870" fmla="*/ 67234 w 4635500"/>
              <a:gd name="connsiteY870" fmla="*/ 55626 h 6858000"/>
              <a:gd name="connsiteX871" fmla="*/ 8773 w 4635500"/>
              <a:gd name="connsiteY871" fmla="*/ 79842 h 6858000"/>
              <a:gd name="connsiteX872" fmla="*/ 0 w 4635500"/>
              <a:gd name="connsiteY872" fmla="*/ 9285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Lst>
            <a:rect l="l" t="t" r="r" b="b"/>
            <a:pathLst>
              <a:path w="4635500" h="6858000">
                <a:moveTo>
                  <a:pt x="482143" y="6727241"/>
                </a:moveTo>
                <a:cubicBezTo>
                  <a:pt x="482143" y="6772900"/>
                  <a:pt x="519161" y="6809918"/>
                  <a:pt x="564820" y="6809918"/>
                </a:cubicBezTo>
                <a:cubicBezTo>
                  <a:pt x="610479" y="6809918"/>
                  <a:pt x="647497" y="6772900"/>
                  <a:pt x="647497" y="6727241"/>
                </a:cubicBezTo>
                <a:close/>
                <a:moveTo>
                  <a:pt x="149911" y="6727241"/>
                </a:moveTo>
                <a:cubicBezTo>
                  <a:pt x="149911" y="6772900"/>
                  <a:pt x="186927" y="6809918"/>
                  <a:pt x="232588" y="6809918"/>
                </a:cubicBezTo>
                <a:cubicBezTo>
                  <a:pt x="278133" y="6809751"/>
                  <a:pt x="314960" y="6772786"/>
                  <a:pt x="314960" y="6727241"/>
                </a:cubicBezTo>
                <a:close/>
                <a:moveTo>
                  <a:pt x="397637" y="6642659"/>
                </a:moveTo>
                <a:cubicBezTo>
                  <a:pt x="351978" y="6642659"/>
                  <a:pt x="314960" y="6679677"/>
                  <a:pt x="314960" y="6725336"/>
                </a:cubicBezTo>
                <a:lnTo>
                  <a:pt x="398780" y="6725336"/>
                </a:lnTo>
                <a:lnTo>
                  <a:pt x="481762" y="6725336"/>
                </a:lnTo>
                <a:cubicBezTo>
                  <a:pt x="481762" y="6679677"/>
                  <a:pt x="444744" y="6642659"/>
                  <a:pt x="399085" y="6642659"/>
                </a:cubicBezTo>
                <a:close/>
                <a:moveTo>
                  <a:pt x="729580" y="6642225"/>
                </a:moveTo>
                <a:cubicBezTo>
                  <a:pt x="683966" y="6642506"/>
                  <a:pt x="647215" y="6679715"/>
                  <a:pt x="647497" y="6725336"/>
                </a:cubicBezTo>
                <a:lnTo>
                  <a:pt x="811708" y="6725336"/>
                </a:lnTo>
                <a:lnTo>
                  <a:pt x="811708" y="6712077"/>
                </a:lnTo>
                <a:cubicBezTo>
                  <a:pt x="805398" y="6671676"/>
                  <a:pt x="770476" y="6641966"/>
                  <a:pt x="729580" y="6642225"/>
                </a:cubicBezTo>
                <a:close/>
                <a:moveTo>
                  <a:pt x="482143" y="6553657"/>
                </a:moveTo>
                <a:cubicBezTo>
                  <a:pt x="482143" y="6599317"/>
                  <a:pt x="519161" y="6636334"/>
                  <a:pt x="564820" y="6636334"/>
                </a:cubicBezTo>
                <a:cubicBezTo>
                  <a:pt x="610479" y="6636334"/>
                  <a:pt x="647497" y="6599317"/>
                  <a:pt x="647497" y="6553657"/>
                </a:cubicBezTo>
                <a:close/>
                <a:moveTo>
                  <a:pt x="149911" y="6553657"/>
                </a:moveTo>
                <a:cubicBezTo>
                  <a:pt x="149911" y="6599317"/>
                  <a:pt x="186927" y="6636334"/>
                  <a:pt x="232588" y="6636334"/>
                </a:cubicBezTo>
                <a:cubicBezTo>
                  <a:pt x="278133" y="6636167"/>
                  <a:pt x="314960" y="6599202"/>
                  <a:pt x="314960" y="6553657"/>
                </a:cubicBezTo>
                <a:close/>
                <a:moveTo>
                  <a:pt x="398018" y="6469990"/>
                </a:moveTo>
                <a:cubicBezTo>
                  <a:pt x="352359" y="6469990"/>
                  <a:pt x="315341" y="6507008"/>
                  <a:pt x="315341" y="6552667"/>
                </a:cubicBezTo>
                <a:lnTo>
                  <a:pt x="482143" y="6552667"/>
                </a:lnTo>
                <a:cubicBezTo>
                  <a:pt x="482143" y="6507008"/>
                  <a:pt x="445125" y="6469990"/>
                  <a:pt x="399466" y="6469990"/>
                </a:cubicBezTo>
                <a:close/>
                <a:moveTo>
                  <a:pt x="729580" y="6469556"/>
                </a:moveTo>
                <a:cubicBezTo>
                  <a:pt x="683966" y="6469837"/>
                  <a:pt x="647215" y="6507046"/>
                  <a:pt x="647497" y="6552667"/>
                </a:cubicBezTo>
                <a:lnTo>
                  <a:pt x="811708" y="6552667"/>
                </a:lnTo>
                <a:lnTo>
                  <a:pt x="811708" y="6539408"/>
                </a:lnTo>
                <a:cubicBezTo>
                  <a:pt x="805398" y="6499007"/>
                  <a:pt x="770476" y="6469297"/>
                  <a:pt x="729580" y="6469556"/>
                </a:cubicBezTo>
                <a:close/>
                <a:moveTo>
                  <a:pt x="481838" y="6380988"/>
                </a:moveTo>
                <a:cubicBezTo>
                  <a:pt x="481838" y="6426648"/>
                  <a:pt x="518856" y="6463665"/>
                  <a:pt x="564515" y="6463665"/>
                </a:cubicBezTo>
                <a:lnTo>
                  <a:pt x="564820" y="6463665"/>
                </a:lnTo>
                <a:cubicBezTo>
                  <a:pt x="610365" y="6463498"/>
                  <a:pt x="647192" y="6426533"/>
                  <a:pt x="647192" y="6380988"/>
                </a:cubicBezTo>
                <a:close/>
                <a:moveTo>
                  <a:pt x="149911" y="6380988"/>
                </a:moveTo>
                <a:cubicBezTo>
                  <a:pt x="149911" y="6426648"/>
                  <a:pt x="186927" y="6463665"/>
                  <a:pt x="232588" y="6463665"/>
                </a:cubicBezTo>
                <a:cubicBezTo>
                  <a:pt x="278247" y="6463665"/>
                  <a:pt x="315265" y="6426648"/>
                  <a:pt x="315265" y="6380988"/>
                </a:cubicBezTo>
                <a:close/>
                <a:moveTo>
                  <a:pt x="398018" y="6296406"/>
                </a:moveTo>
                <a:cubicBezTo>
                  <a:pt x="352359" y="6296406"/>
                  <a:pt x="315341" y="6333424"/>
                  <a:pt x="315341" y="6379083"/>
                </a:cubicBezTo>
                <a:lnTo>
                  <a:pt x="480695" y="6379083"/>
                </a:lnTo>
                <a:lnTo>
                  <a:pt x="482143" y="6379083"/>
                </a:lnTo>
                <a:cubicBezTo>
                  <a:pt x="482143" y="6333424"/>
                  <a:pt x="445125" y="6296406"/>
                  <a:pt x="399466" y="6296406"/>
                </a:cubicBezTo>
                <a:close/>
                <a:moveTo>
                  <a:pt x="729580" y="6295972"/>
                </a:moveTo>
                <a:cubicBezTo>
                  <a:pt x="683966" y="6296254"/>
                  <a:pt x="647215" y="6333463"/>
                  <a:pt x="647497" y="6379083"/>
                </a:cubicBezTo>
                <a:lnTo>
                  <a:pt x="811708" y="6379083"/>
                </a:lnTo>
                <a:lnTo>
                  <a:pt x="811708" y="6365824"/>
                </a:lnTo>
                <a:cubicBezTo>
                  <a:pt x="805398" y="6325423"/>
                  <a:pt x="770476" y="6295713"/>
                  <a:pt x="729580" y="6295972"/>
                </a:cubicBezTo>
                <a:close/>
                <a:moveTo>
                  <a:pt x="481838" y="6207405"/>
                </a:moveTo>
                <a:cubicBezTo>
                  <a:pt x="481838" y="6253064"/>
                  <a:pt x="518856" y="6290081"/>
                  <a:pt x="564515" y="6290081"/>
                </a:cubicBezTo>
                <a:lnTo>
                  <a:pt x="564820" y="6290081"/>
                </a:lnTo>
                <a:cubicBezTo>
                  <a:pt x="610365" y="6289914"/>
                  <a:pt x="647192" y="6252949"/>
                  <a:pt x="647192" y="6207405"/>
                </a:cubicBezTo>
                <a:close/>
                <a:moveTo>
                  <a:pt x="149911" y="6207405"/>
                </a:moveTo>
                <a:cubicBezTo>
                  <a:pt x="149911" y="6253064"/>
                  <a:pt x="186927" y="6290081"/>
                  <a:pt x="232588" y="6290081"/>
                </a:cubicBezTo>
                <a:cubicBezTo>
                  <a:pt x="278133" y="6289914"/>
                  <a:pt x="314960" y="6252949"/>
                  <a:pt x="314960" y="6207405"/>
                </a:cubicBezTo>
                <a:close/>
                <a:moveTo>
                  <a:pt x="398018" y="6122823"/>
                </a:moveTo>
                <a:cubicBezTo>
                  <a:pt x="352359" y="6122823"/>
                  <a:pt x="315341" y="6159841"/>
                  <a:pt x="315341" y="6205500"/>
                </a:cubicBezTo>
                <a:lnTo>
                  <a:pt x="480695" y="6205500"/>
                </a:lnTo>
                <a:lnTo>
                  <a:pt x="482143" y="6205500"/>
                </a:lnTo>
                <a:cubicBezTo>
                  <a:pt x="482143" y="6159841"/>
                  <a:pt x="445125" y="6122823"/>
                  <a:pt x="399466" y="6122823"/>
                </a:cubicBezTo>
                <a:close/>
                <a:moveTo>
                  <a:pt x="729580" y="6122388"/>
                </a:moveTo>
                <a:cubicBezTo>
                  <a:pt x="683966" y="6122670"/>
                  <a:pt x="647215" y="6159879"/>
                  <a:pt x="647497" y="6205500"/>
                </a:cubicBezTo>
                <a:lnTo>
                  <a:pt x="811708" y="6205500"/>
                </a:lnTo>
                <a:lnTo>
                  <a:pt x="811708" y="6192241"/>
                </a:lnTo>
                <a:cubicBezTo>
                  <a:pt x="805398" y="6151840"/>
                  <a:pt x="770476" y="6122129"/>
                  <a:pt x="729580" y="6122388"/>
                </a:cubicBezTo>
                <a:close/>
                <a:moveTo>
                  <a:pt x="481838" y="6033821"/>
                </a:moveTo>
                <a:cubicBezTo>
                  <a:pt x="481838" y="6079480"/>
                  <a:pt x="518856" y="6116498"/>
                  <a:pt x="564515" y="6116498"/>
                </a:cubicBezTo>
                <a:lnTo>
                  <a:pt x="564820" y="6116498"/>
                </a:lnTo>
                <a:cubicBezTo>
                  <a:pt x="610365" y="6116331"/>
                  <a:pt x="647192" y="6079366"/>
                  <a:pt x="647192" y="6033821"/>
                </a:cubicBezTo>
                <a:close/>
                <a:moveTo>
                  <a:pt x="149911" y="6033821"/>
                </a:moveTo>
                <a:cubicBezTo>
                  <a:pt x="149911" y="6079480"/>
                  <a:pt x="186927" y="6116498"/>
                  <a:pt x="232588" y="6116498"/>
                </a:cubicBezTo>
                <a:cubicBezTo>
                  <a:pt x="278133" y="6116331"/>
                  <a:pt x="314960" y="6079366"/>
                  <a:pt x="314960" y="6033821"/>
                </a:cubicBezTo>
                <a:close/>
                <a:moveTo>
                  <a:pt x="398018" y="5949239"/>
                </a:moveTo>
                <a:cubicBezTo>
                  <a:pt x="352359" y="5949239"/>
                  <a:pt x="315341" y="5986257"/>
                  <a:pt x="315341" y="6031916"/>
                </a:cubicBezTo>
                <a:lnTo>
                  <a:pt x="480695" y="6031916"/>
                </a:lnTo>
                <a:lnTo>
                  <a:pt x="482143" y="6031916"/>
                </a:lnTo>
                <a:cubicBezTo>
                  <a:pt x="482143" y="5986257"/>
                  <a:pt x="445125" y="5949239"/>
                  <a:pt x="399466" y="5949239"/>
                </a:cubicBezTo>
                <a:close/>
                <a:moveTo>
                  <a:pt x="729580" y="5948805"/>
                </a:moveTo>
                <a:cubicBezTo>
                  <a:pt x="683966" y="5949086"/>
                  <a:pt x="647215" y="5986295"/>
                  <a:pt x="647497" y="6031916"/>
                </a:cubicBezTo>
                <a:lnTo>
                  <a:pt x="811708" y="6031916"/>
                </a:lnTo>
                <a:lnTo>
                  <a:pt x="811708" y="6018657"/>
                </a:lnTo>
                <a:cubicBezTo>
                  <a:pt x="805398" y="5978256"/>
                  <a:pt x="770476" y="5948546"/>
                  <a:pt x="729580" y="5948805"/>
                </a:cubicBezTo>
                <a:close/>
                <a:moveTo>
                  <a:pt x="481838" y="5860237"/>
                </a:moveTo>
                <a:cubicBezTo>
                  <a:pt x="481838" y="5905897"/>
                  <a:pt x="518856" y="5942914"/>
                  <a:pt x="564515" y="5942914"/>
                </a:cubicBezTo>
                <a:lnTo>
                  <a:pt x="564820" y="5942914"/>
                </a:lnTo>
                <a:cubicBezTo>
                  <a:pt x="610365" y="5942747"/>
                  <a:pt x="647192" y="5905782"/>
                  <a:pt x="647192" y="5860237"/>
                </a:cubicBezTo>
                <a:close/>
                <a:moveTo>
                  <a:pt x="149911" y="5860237"/>
                </a:moveTo>
                <a:cubicBezTo>
                  <a:pt x="149911" y="5905897"/>
                  <a:pt x="186927" y="5942914"/>
                  <a:pt x="232588" y="5942914"/>
                </a:cubicBezTo>
                <a:cubicBezTo>
                  <a:pt x="278133" y="5942747"/>
                  <a:pt x="314960" y="5905782"/>
                  <a:pt x="314960" y="5860237"/>
                </a:cubicBezTo>
                <a:close/>
                <a:moveTo>
                  <a:pt x="398018" y="5776570"/>
                </a:moveTo>
                <a:cubicBezTo>
                  <a:pt x="352359" y="5776570"/>
                  <a:pt x="315341" y="5813588"/>
                  <a:pt x="315341" y="5859247"/>
                </a:cubicBezTo>
                <a:lnTo>
                  <a:pt x="482143" y="5859247"/>
                </a:lnTo>
                <a:cubicBezTo>
                  <a:pt x="482143" y="5813588"/>
                  <a:pt x="445125" y="5776570"/>
                  <a:pt x="399466" y="5776570"/>
                </a:cubicBezTo>
                <a:close/>
                <a:moveTo>
                  <a:pt x="729580" y="5776136"/>
                </a:moveTo>
                <a:cubicBezTo>
                  <a:pt x="683966" y="5776417"/>
                  <a:pt x="647215" y="5813626"/>
                  <a:pt x="647497" y="5859247"/>
                </a:cubicBezTo>
                <a:lnTo>
                  <a:pt x="811708" y="5859247"/>
                </a:lnTo>
                <a:lnTo>
                  <a:pt x="811708" y="5845988"/>
                </a:lnTo>
                <a:cubicBezTo>
                  <a:pt x="805398" y="5805587"/>
                  <a:pt x="770476" y="5775877"/>
                  <a:pt x="729580" y="5776136"/>
                </a:cubicBezTo>
                <a:close/>
                <a:moveTo>
                  <a:pt x="481838" y="5687568"/>
                </a:moveTo>
                <a:cubicBezTo>
                  <a:pt x="481838" y="5733228"/>
                  <a:pt x="518856" y="5770245"/>
                  <a:pt x="564515" y="5770245"/>
                </a:cubicBezTo>
                <a:lnTo>
                  <a:pt x="564820" y="5770245"/>
                </a:lnTo>
                <a:cubicBezTo>
                  <a:pt x="610365" y="5770078"/>
                  <a:pt x="647192" y="5733113"/>
                  <a:pt x="647192" y="5687568"/>
                </a:cubicBezTo>
                <a:close/>
                <a:moveTo>
                  <a:pt x="149911" y="5687340"/>
                </a:moveTo>
                <a:cubicBezTo>
                  <a:pt x="149911" y="5732999"/>
                  <a:pt x="186927" y="5770016"/>
                  <a:pt x="232588" y="5770016"/>
                </a:cubicBezTo>
                <a:cubicBezTo>
                  <a:pt x="278247" y="5770016"/>
                  <a:pt x="315265" y="5732999"/>
                  <a:pt x="315265" y="5687340"/>
                </a:cubicBezTo>
                <a:close/>
                <a:moveTo>
                  <a:pt x="398018" y="5602986"/>
                </a:moveTo>
                <a:cubicBezTo>
                  <a:pt x="352359" y="5602986"/>
                  <a:pt x="315341" y="5640004"/>
                  <a:pt x="315341" y="5685663"/>
                </a:cubicBezTo>
                <a:lnTo>
                  <a:pt x="480695" y="5685663"/>
                </a:lnTo>
                <a:lnTo>
                  <a:pt x="482143" y="5685663"/>
                </a:lnTo>
                <a:cubicBezTo>
                  <a:pt x="482143" y="5640004"/>
                  <a:pt x="445125" y="5602986"/>
                  <a:pt x="399466" y="5602986"/>
                </a:cubicBezTo>
                <a:close/>
                <a:moveTo>
                  <a:pt x="729580" y="5602552"/>
                </a:moveTo>
                <a:cubicBezTo>
                  <a:pt x="683966" y="5602834"/>
                  <a:pt x="647215" y="5640043"/>
                  <a:pt x="647497" y="5685663"/>
                </a:cubicBezTo>
                <a:lnTo>
                  <a:pt x="811708" y="5685663"/>
                </a:lnTo>
                <a:lnTo>
                  <a:pt x="811708" y="5672404"/>
                </a:lnTo>
                <a:cubicBezTo>
                  <a:pt x="805398" y="5632003"/>
                  <a:pt x="770476" y="5602293"/>
                  <a:pt x="729580" y="5602552"/>
                </a:cubicBezTo>
                <a:close/>
                <a:moveTo>
                  <a:pt x="481838" y="5513985"/>
                </a:moveTo>
                <a:cubicBezTo>
                  <a:pt x="481838" y="5559644"/>
                  <a:pt x="518856" y="5596661"/>
                  <a:pt x="564515" y="5596661"/>
                </a:cubicBezTo>
                <a:lnTo>
                  <a:pt x="564820" y="5596661"/>
                </a:lnTo>
                <a:cubicBezTo>
                  <a:pt x="610365" y="5596494"/>
                  <a:pt x="647192" y="5559529"/>
                  <a:pt x="647192" y="5513985"/>
                </a:cubicBezTo>
                <a:close/>
                <a:moveTo>
                  <a:pt x="149911" y="5513756"/>
                </a:moveTo>
                <a:cubicBezTo>
                  <a:pt x="149911" y="5559415"/>
                  <a:pt x="186927" y="5596433"/>
                  <a:pt x="232588" y="5596433"/>
                </a:cubicBezTo>
                <a:lnTo>
                  <a:pt x="232588" y="5596661"/>
                </a:lnTo>
                <a:cubicBezTo>
                  <a:pt x="278216" y="5596494"/>
                  <a:pt x="315090" y="5559385"/>
                  <a:pt x="314960" y="5513756"/>
                </a:cubicBezTo>
                <a:close/>
                <a:moveTo>
                  <a:pt x="398018" y="5429403"/>
                </a:moveTo>
                <a:cubicBezTo>
                  <a:pt x="352359" y="5429403"/>
                  <a:pt x="315341" y="5466421"/>
                  <a:pt x="315341" y="5512080"/>
                </a:cubicBezTo>
                <a:lnTo>
                  <a:pt x="480695" y="5512080"/>
                </a:lnTo>
                <a:lnTo>
                  <a:pt x="482143" y="5512080"/>
                </a:lnTo>
                <a:cubicBezTo>
                  <a:pt x="482143" y="5466421"/>
                  <a:pt x="445125" y="5429403"/>
                  <a:pt x="399466" y="5429403"/>
                </a:cubicBezTo>
                <a:close/>
                <a:moveTo>
                  <a:pt x="729580" y="5428968"/>
                </a:moveTo>
                <a:cubicBezTo>
                  <a:pt x="683966" y="5429250"/>
                  <a:pt x="647215" y="5466459"/>
                  <a:pt x="647497" y="5512080"/>
                </a:cubicBezTo>
                <a:lnTo>
                  <a:pt x="811708" y="5512080"/>
                </a:lnTo>
                <a:lnTo>
                  <a:pt x="811708" y="5498821"/>
                </a:lnTo>
                <a:cubicBezTo>
                  <a:pt x="805398" y="5458420"/>
                  <a:pt x="770476" y="5428709"/>
                  <a:pt x="729580" y="5428968"/>
                </a:cubicBezTo>
                <a:close/>
                <a:moveTo>
                  <a:pt x="481838" y="5340401"/>
                </a:moveTo>
                <a:cubicBezTo>
                  <a:pt x="481838" y="5386060"/>
                  <a:pt x="518856" y="5423078"/>
                  <a:pt x="564515" y="5423078"/>
                </a:cubicBezTo>
                <a:lnTo>
                  <a:pt x="564820" y="5423078"/>
                </a:lnTo>
                <a:cubicBezTo>
                  <a:pt x="610365" y="5422911"/>
                  <a:pt x="647192" y="5385946"/>
                  <a:pt x="647192" y="5340401"/>
                </a:cubicBezTo>
                <a:close/>
                <a:moveTo>
                  <a:pt x="149606" y="5340401"/>
                </a:moveTo>
                <a:cubicBezTo>
                  <a:pt x="149606" y="5386060"/>
                  <a:pt x="186622" y="5423078"/>
                  <a:pt x="232283" y="5423078"/>
                </a:cubicBezTo>
                <a:cubicBezTo>
                  <a:pt x="277942" y="5423078"/>
                  <a:pt x="314960" y="5386060"/>
                  <a:pt x="314960" y="5340401"/>
                </a:cubicBezTo>
                <a:close/>
                <a:moveTo>
                  <a:pt x="398018" y="5255819"/>
                </a:moveTo>
                <a:cubicBezTo>
                  <a:pt x="352359" y="5255819"/>
                  <a:pt x="315341" y="5292837"/>
                  <a:pt x="315341" y="5338496"/>
                </a:cubicBezTo>
                <a:lnTo>
                  <a:pt x="480695" y="5338496"/>
                </a:lnTo>
                <a:lnTo>
                  <a:pt x="482143" y="5338496"/>
                </a:lnTo>
                <a:cubicBezTo>
                  <a:pt x="482143" y="5292837"/>
                  <a:pt x="445125" y="5255819"/>
                  <a:pt x="399466" y="5255819"/>
                </a:cubicBezTo>
                <a:close/>
                <a:moveTo>
                  <a:pt x="729580" y="5255385"/>
                </a:moveTo>
                <a:cubicBezTo>
                  <a:pt x="683966" y="5255666"/>
                  <a:pt x="647215" y="5292875"/>
                  <a:pt x="647497" y="5338496"/>
                </a:cubicBezTo>
                <a:lnTo>
                  <a:pt x="811708" y="5338496"/>
                </a:lnTo>
                <a:lnTo>
                  <a:pt x="811708" y="5325237"/>
                </a:lnTo>
                <a:cubicBezTo>
                  <a:pt x="805398" y="5284836"/>
                  <a:pt x="770476" y="5255126"/>
                  <a:pt x="729580" y="5255385"/>
                </a:cubicBezTo>
                <a:close/>
                <a:moveTo>
                  <a:pt x="481838" y="5166817"/>
                </a:moveTo>
                <a:cubicBezTo>
                  <a:pt x="481838" y="5212477"/>
                  <a:pt x="518856" y="5249494"/>
                  <a:pt x="564515" y="5249494"/>
                </a:cubicBezTo>
                <a:lnTo>
                  <a:pt x="564820" y="5249494"/>
                </a:lnTo>
                <a:cubicBezTo>
                  <a:pt x="610365" y="5249327"/>
                  <a:pt x="647192" y="5212362"/>
                  <a:pt x="647192" y="5166817"/>
                </a:cubicBezTo>
                <a:close/>
                <a:moveTo>
                  <a:pt x="149606" y="5166817"/>
                </a:moveTo>
                <a:cubicBezTo>
                  <a:pt x="149606" y="5212477"/>
                  <a:pt x="186622" y="5249494"/>
                  <a:pt x="232283" y="5249494"/>
                </a:cubicBezTo>
                <a:cubicBezTo>
                  <a:pt x="277942" y="5249494"/>
                  <a:pt x="314960" y="5212477"/>
                  <a:pt x="314960" y="5166817"/>
                </a:cubicBezTo>
                <a:close/>
                <a:moveTo>
                  <a:pt x="398018" y="5083150"/>
                </a:moveTo>
                <a:cubicBezTo>
                  <a:pt x="352359" y="5083150"/>
                  <a:pt x="315341" y="5120168"/>
                  <a:pt x="315341" y="5165827"/>
                </a:cubicBezTo>
                <a:lnTo>
                  <a:pt x="482143" y="5165827"/>
                </a:lnTo>
                <a:cubicBezTo>
                  <a:pt x="482143" y="5120168"/>
                  <a:pt x="445125" y="5083150"/>
                  <a:pt x="399466" y="5083150"/>
                </a:cubicBezTo>
                <a:close/>
                <a:moveTo>
                  <a:pt x="729580" y="5082716"/>
                </a:moveTo>
                <a:cubicBezTo>
                  <a:pt x="683966" y="5082997"/>
                  <a:pt x="647215" y="5120206"/>
                  <a:pt x="647497" y="5165827"/>
                </a:cubicBezTo>
                <a:lnTo>
                  <a:pt x="811708" y="5165827"/>
                </a:lnTo>
                <a:lnTo>
                  <a:pt x="811708" y="5152568"/>
                </a:lnTo>
                <a:cubicBezTo>
                  <a:pt x="805398" y="5112167"/>
                  <a:pt x="770476" y="5082457"/>
                  <a:pt x="729580" y="5082716"/>
                </a:cubicBezTo>
                <a:close/>
                <a:moveTo>
                  <a:pt x="481838" y="4994148"/>
                </a:moveTo>
                <a:cubicBezTo>
                  <a:pt x="481838" y="5039808"/>
                  <a:pt x="518856" y="5076825"/>
                  <a:pt x="564515" y="5076825"/>
                </a:cubicBezTo>
                <a:lnTo>
                  <a:pt x="564820" y="5076825"/>
                </a:lnTo>
                <a:cubicBezTo>
                  <a:pt x="610365" y="5076658"/>
                  <a:pt x="647192" y="5039693"/>
                  <a:pt x="647192" y="4994148"/>
                </a:cubicBezTo>
                <a:close/>
                <a:moveTo>
                  <a:pt x="149911" y="4993920"/>
                </a:moveTo>
                <a:cubicBezTo>
                  <a:pt x="149911" y="5039579"/>
                  <a:pt x="186927" y="5076596"/>
                  <a:pt x="232588" y="5076596"/>
                </a:cubicBezTo>
                <a:cubicBezTo>
                  <a:pt x="278247" y="5076596"/>
                  <a:pt x="315265" y="5039579"/>
                  <a:pt x="315265" y="4993920"/>
                </a:cubicBezTo>
                <a:close/>
                <a:moveTo>
                  <a:pt x="398018" y="4909566"/>
                </a:moveTo>
                <a:cubicBezTo>
                  <a:pt x="352359" y="4909566"/>
                  <a:pt x="315341" y="4946584"/>
                  <a:pt x="315341" y="4992243"/>
                </a:cubicBezTo>
                <a:lnTo>
                  <a:pt x="480695" y="4992243"/>
                </a:lnTo>
                <a:lnTo>
                  <a:pt x="482143" y="4992243"/>
                </a:lnTo>
                <a:cubicBezTo>
                  <a:pt x="482143" y="4946584"/>
                  <a:pt x="445125" y="4909566"/>
                  <a:pt x="399466" y="4909566"/>
                </a:cubicBezTo>
                <a:close/>
                <a:moveTo>
                  <a:pt x="729580" y="4909132"/>
                </a:moveTo>
                <a:cubicBezTo>
                  <a:pt x="683966" y="4909414"/>
                  <a:pt x="647215" y="4946623"/>
                  <a:pt x="647497" y="4992243"/>
                </a:cubicBezTo>
                <a:lnTo>
                  <a:pt x="811708" y="4992243"/>
                </a:lnTo>
                <a:lnTo>
                  <a:pt x="811708" y="4978984"/>
                </a:lnTo>
                <a:cubicBezTo>
                  <a:pt x="805398" y="4938583"/>
                  <a:pt x="770476" y="4908873"/>
                  <a:pt x="729580" y="4909132"/>
                </a:cubicBezTo>
                <a:close/>
                <a:moveTo>
                  <a:pt x="481838" y="4820565"/>
                </a:moveTo>
                <a:cubicBezTo>
                  <a:pt x="481838" y="4866224"/>
                  <a:pt x="518856" y="4903241"/>
                  <a:pt x="564515" y="4903241"/>
                </a:cubicBezTo>
                <a:lnTo>
                  <a:pt x="564820" y="4903241"/>
                </a:lnTo>
                <a:cubicBezTo>
                  <a:pt x="610365" y="4903074"/>
                  <a:pt x="647192" y="4866109"/>
                  <a:pt x="647192" y="4820565"/>
                </a:cubicBezTo>
                <a:close/>
                <a:moveTo>
                  <a:pt x="149911" y="4820336"/>
                </a:moveTo>
                <a:cubicBezTo>
                  <a:pt x="149911" y="4865995"/>
                  <a:pt x="186927" y="4903013"/>
                  <a:pt x="232588" y="4903013"/>
                </a:cubicBezTo>
                <a:lnTo>
                  <a:pt x="232588" y="4903241"/>
                </a:lnTo>
                <a:cubicBezTo>
                  <a:pt x="278216" y="4903074"/>
                  <a:pt x="315090" y="4865965"/>
                  <a:pt x="314960" y="4820336"/>
                </a:cubicBezTo>
                <a:close/>
                <a:moveTo>
                  <a:pt x="398018" y="4735983"/>
                </a:moveTo>
                <a:cubicBezTo>
                  <a:pt x="352359" y="4735983"/>
                  <a:pt x="315341" y="4773001"/>
                  <a:pt x="315341" y="4818660"/>
                </a:cubicBezTo>
                <a:lnTo>
                  <a:pt x="480695" y="4818660"/>
                </a:lnTo>
                <a:lnTo>
                  <a:pt x="482143" y="4818660"/>
                </a:lnTo>
                <a:cubicBezTo>
                  <a:pt x="482143" y="4773001"/>
                  <a:pt x="445125" y="4735983"/>
                  <a:pt x="399466" y="4735983"/>
                </a:cubicBezTo>
                <a:close/>
                <a:moveTo>
                  <a:pt x="729580" y="4735548"/>
                </a:moveTo>
                <a:cubicBezTo>
                  <a:pt x="683966" y="4735830"/>
                  <a:pt x="647215" y="4773039"/>
                  <a:pt x="647497" y="4818660"/>
                </a:cubicBezTo>
                <a:lnTo>
                  <a:pt x="811708" y="4818660"/>
                </a:lnTo>
                <a:lnTo>
                  <a:pt x="811708" y="4805401"/>
                </a:lnTo>
                <a:cubicBezTo>
                  <a:pt x="805398" y="4765000"/>
                  <a:pt x="770476" y="4735289"/>
                  <a:pt x="729580" y="4735548"/>
                </a:cubicBezTo>
                <a:close/>
                <a:moveTo>
                  <a:pt x="481838" y="4646981"/>
                </a:moveTo>
                <a:cubicBezTo>
                  <a:pt x="481838" y="4692640"/>
                  <a:pt x="518856" y="4729658"/>
                  <a:pt x="564515" y="4729658"/>
                </a:cubicBezTo>
                <a:lnTo>
                  <a:pt x="564820" y="4729658"/>
                </a:lnTo>
                <a:cubicBezTo>
                  <a:pt x="610365" y="4729491"/>
                  <a:pt x="647192" y="4692526"/>
                  <a:pt x="647192" y="4646981"/>
                </a:cubicBezTo>
                <a:close/>
                <a:moveTo>
                  <a:pt x="149606" y="4646981"/>
                </a:moveTo>
                <a:cubicBezTo>
                  <a:pt x="149606" y="4692640"/>
                  <a:pt x="186622" y="4729658"/>
                  <a:pt x="232283" y="4729658"/>
                </a:cubicBezTo>
                <a:cubicBezTo>
                  <a:pt x="277942" y="4729658"/>
                  <a:pt x="314960" y="4692640"/>
                  <a:pt x="314960" y="4646981"/>
                </a:cubicBezTo>
                <a:close/>
                <a:moveTo>
                  <a:pt x="398018" y="4562399"/>
                </a:moveTo>
                <a:cubicBezTo>
                  <a:pt x="352359" y="4562399"/>
                  <a:pt x="315341" y="4599417"/>
                  <a:pt x="315341" y="4645076"/>
                </a:cubicBezTo>
                <a:lnTo>
                  <a:pt x="480695" y="4645076"/>
                </a:lnTo>
                <a:lnTo>
                  <a:pt x="482143" y="4645076"/>
                </a:lnTo>
                <a:cubicBezTo>
                  <a:pt x="482143" y="4599417"/>
                  <a:pt x="445125" y="4562399"/>
                  <a:pt x="399466" y="4562399"/>
                </a:cubicBezTo>
                <a:close/>
                <a:moveTo>
                  <a:pt x="729580" y="4561965"/>
                </a:moveTo>
                <a:cubicBezTo>
                  <a:pt x="683966" y="4562246"/>
                  <a:pt x="647215" y="4599455"/>
                  <a:pt x="647497" y="4645076"/>
                </a:cubicBezTo>
                <a:lnTo>
                  <a:pt x="811708" y="4645076"/>
                </a:lnTo>
                <a:lnTo>
                  <a:pt x="811708" y="4631817"/>
                </a:lnTo>
                <a:cubicBezTo>
                  <a:pt x="805398" y="4591416"/>
                  <a:pt x="770476" y="4561706"/>
                  <a:pt x="729580" y="4561965"/>
                </a:cubicBezTo>
                <a:close/>
                <a:moveTo>
                  <a:pt x="481838" y="4473397"/>
                </a:moveTo>
                <a:cubicBezTo>
                  <a:pt x="481838" y="4519057"/>
                  <a:pt x="518856" y="4556074"/>
                  <a:pt x="564515" y="4556074"/>
                </a:cubicBezTo>
                <a:lnTo>
                  <a:pt x="564820" y="4556074"/>
                </a:lnTo>
                <a:cubicBezTo>
                  <a:pt x="610365" y="4555907"/>
                  <a:pt x="647192" y="4518942"/>
                  <a:pt x="647192" y="4473397"/>
                </a:cubicBezTo>
                <a:close/>
                <a:moveTo>
                  <a:pt x="149606" y="4473397"/>
                </a:moveTo>
                <a:cubicBezTo>
                  <a:pt x="149606" y="4519057"/>
                  <a:pt x="186622" y="4556074"/>
                  <a:pt x="232283" y="4556074"/>
                </a:cubicBezTo>
                <a:cubicBezTo>
                  <a:pt x="277942" y="4556074"/>
                  <a:pt x="314960" y="4519057"/>
                  <a:pt x="314960" y="4473397"/>
                </a:cubicBezTo>
                <a:close/>
                <a:moveTo>
                  <a:pt x="398018" y="4389730"/>
                </a:moveTo>
                <a:cubicBezTo>
                  <a:pt x="352359" y="4389730"/>
                  <a:pt x="315341" y="4426748"/>
                  <a:pt x="315341" y="4472407"/>
                </a:cubicBezTo>
                <a:lnTo>
                  <a:pt x="482143" y="4472407"/>
                </a:lnTo>
                <a:cubicBezTo>
                  <a:pt x="482143" y="4426748"/>
                  <a:pt x="445125" y="4389730"/>
                  <a:pt x="399466" y="4389730"/>
                </a:cubicBezTo>
                <a:close/>
                <a:moveTo>
                  <a:pt x="729580" y="4389296"/>
                </a:moveTo>
                <a:cubicBezTo>
                  <a:pt x="683966" y="4389577"/>
                  <a:pt x="647215" y="4426786"/>
                  <a:pt x="647497" y="4472407"/>
                </a:cubicBezTo>
                <a:lnTo>
                  <a:pt x="811708" y="4472407"/>
                </a:lnTo>
                <a:lnTo>
                  <a:pt x="811708" y="4459148"/>
                </a:lnTo>
                <a:cubicBezTo>
                  <a:pt x="805398" y="4418747"/>
                  <a:pt x="770476" y="4389037"/>
                  <a:pt x="729580" y="4389296"/>
                </a:cubicBezTo>
                <a:close/>
                <a:moveTo>
                  <a:pt x="481838" y="4300728"/>
                </a:moveTo>
                <a:cubicBezTo>
                  <a:pt x="481838" y="4346388"/>
                  <a:pt x="518856" y="4383405"/>
                  <a:pt x="564515" y="4383405"/>
                </a:cubicBezTo>
                <a:lnTo>
                  <a:pt x="564820" y="4383405"/>
                </a:lnTo>
                <a:cubicBezTo>
                  <a:pt x="610365" y="4383238"/>
                  <a:pt x="647192" y="4346273"/>
                  <a:pt x="647192" y="4300728"/>
                </a:cubicBezTo>
                <a:close/>
                <a:moveTo>
                  <a:pt x="149911" y="4300500"/>
                </a:moveTo>
                <a:cubicBezTo>
                  <a:pt x="149911" y="4346159"/>
                  <a:pt x="186927" y="4383176"/>
                  <a:pt x="232588" y="4383176"/>
                </a:cubicBezTo>
                <a:cubicBezTo>
                  <a:pt x="278247" y="4383176"/>
                  <a:pt x="315265" y="4346159"/>
                  <a:pt x="315265" y="4300500"/>
                </a:cubicBezTo>
                <a:close/>
                <a:moveTo>
                  <a:pt x="398018" y="4216146"/>
                </a:moveTo>
                <a:cubicBezTo>
                  <a:pt x="352359" y="4216146"/>
                  <a:pt x="315341" y="4253164"/>
                  <a:pt x="315341" y="4298823"/>
                </a:cubicBezTo>
                <a:lnTo>
                  <a:pt x="480695" y="4298823"/>
                </a:lnTo>
                <a:lnTo>
                  <a:pt x="482143" y="4298823"/>
                </a:lnTo>
                <a:cubicBezTo>
                  <a:pt x="482143" y="4253164"/>
                  <a:pt x="445125" y="4216146"/>
                  <a:pt x="399466" y="4216146"/>
                </a:cubicBezTo>
                <a:close/>
                <a:moveTo>
                  <a:pt x="729580" y="4215712"/>
                </a:moveTo>
                <a:cubicBezTo>
                  <a:pt x="683966" y="4215994"/>
                  <a:pt x="647215" y="4253203"/>
                  <a:pt x="647497" y="4298823"/>
                </a:cubicBezTo>
                <a:lnTo>
                  <a:pt x="811708" y="4298823"/>
                </a:lnTo>
                <a:lnTo>
                  <a:pt x="811708" y="4285564"/>
                </a:lnTo>
                <a:cubicBezTo>
                  <a:pt x="805398" y="4245163"/>
                  <a:pt x="770476" y="4215453"/>
                  <a:pt x="729580" y="4215712"/>
                </a:cubicBezTo>
                <a:close/>
                <a:moveTo>
                  <a:pt x="481838" y="4127144"/>
                </a:moveTo>
                <a:cubicBezTo>
                  <a:pt x="481838" y="4172804"/>
                  <a:pt x="518856" y="4209821"/>
                  <a:pt x="564515" y="4209821"/>
                </a:cubicBezTo>
                <a:lnTo>
                  <a:pt x="564820" y="4209821"/>
                </a:lnTo>
                <a:cubicBezTo>
                  <a:pt x="610365" y="4209654"/>
                  <a:pt x="647192" y="4172689"/>
                  <a:pt x="647192" y="4127144"/>
                </a:cubicBezTo>
                <a:close/>
                <a:moveTo>
                  <a:pt x="149911" y="4126916"/>
                </a:moveTo>
                <a:cubicBezTo>
                  <a:pt x="149911" y="4172575"/>
                  <a:pt x="186927" y="4209593"/>
                  <a:pt x="232588" y="4209593"/>
                </a:cubicBezTo>
                <a:lnTo>
                  <a:pt x="232588" y="4209821"/>
                </a:lnTo>
                <a:cubicBezTo>
                  <a:pt x="278216" y="4209654"/>
                  <a:pt x="315090" y="4172545"/>
                  <a:pt x="314960" y="4126916"/>
                </a:cubicBezTo>
                <a:close/>
                <a:moveTo>
                  <a:pt x="398018" y="4042563"/>
                </a:moveTo>
                <a:cubicBezTo>
                  <a:pt x="352359" y="4042563"/>
                  <a:pt x="315341" y="4079580"/>
                  <a:pt x="315341" y="4125239"/>
                </a:cubicBezTo>
                <a:lnTo>
                  <a:pt x="480695" y="4125239"/>
                </a:lnTo>
                <a:lnTo>
                  <a:pt x="482143" y="4125239"/>
                </a:lnTo>
                <a:cubicBezTo>
                  <a:pt x="482143" y="4079580"/>
                  <a:pt x="445125" y="4042563"/>
                  <a:pt x="399466" y="4042563"/>
                </a:cubicBezTo>
                <a:close/>
                <a:moveTo>
                  <a:pt x="729580" y="4042128"/>
                </a:moveTo>
                <a:cubicBezTo>
                  <a:pt x="683966" y="4042410"/>
                  <a:pt x="647215" y="4079619"/>
                  <a:pt x="647497" y="4125239"/>
                </a:cubicBezTo>
                <a:lnTo>
                  <a:pt x="811708" y="4125239"/>
                </a:lnTo>
                <a:lnTo>
                  <a:pt x="811708" y="4111981"/>
                </a:lnTo>
                <a:cubicBezTo>
                  <a:pt x="805398" y="4071580"/>
                  <a:pt x="770476" y="4041869"/>
                  <a:pt x="729580" y="4042128"/>
                </a:cubicBezTo>
                <a:close/>
                <a:moveTo>
                  <a:pt x="481838" y="3953561"/>
                </a:moveTo>
                <a:cubicBezTo>
                  <a:pt x="481838" y="3999220"/>
                  <a:pt x="518856" y="4036238"/>
                  <a:pt x="564515" y="4036238"/>
                </a:cubicBezTo>
                <a:lnTo>
                  <a:pt x="564820" y="4036238"/>
                </a:lnTo>
                <a:cubicBezTo>
                  <a:pt x="610365" y="4036071"/>
                  <a:pt x="647192" y="3999106"/>
                  <a:pt x="647192" y="3953561"/>
                </a:cubicBezTo>
                <a:close/>
                <a:moveTo>
                  <a:pt x="149606" y="3953561"/>
                </a:moveTo>
                <a:cubicBezTo>
                  <a:pt x="149606" y="3999220"/>
                  <a:pt x="186622" y="4036238"/>
                  <a:pt x="232283" y="4036238"/>
                </a:cubicBezTo>
                <a:cubicBezTo>
                  <a:pt x="277942" y="4036238"/>
                  <a:pt x="314960" y="3999220"/>
                  <a:pt x="314960" y="3953561"/>
                </a:cubicBezTo>
                <a:close/>
                <a:moveTo>
                  <a:pt x="398018" y="3868979"/>
                </a:moveTo>
                <a:cubicBezTo>
                  <a:pt x="352359" y="3868979"/>
                  <a:pt x="315341" y="3905997"/>
                  <a:pt x="315341" y="3951656"/>
                </a:cubicBezTo>
                <a:lnTo>
                  <a:pt x="480695" y="3951656"/>
                </a:lnTo>
                <a:lnTo>
                  <a:pt x="482143" y="3951656"/>
                </a:lnTo>
                <a:cubicBezTo>
                  <a:pt x="482143" y="3905997"/>
                  <a:pt x="445125" y="3868979"/>
                  <a:pt x="399466" y="3868979"/>
                </a:cubicBezTo>
                <a:close/>
                <a:moveTo>
                  <a:pt x="729580" y="3868545"/>
                </a:moveTo>
                <a:cubicBezTo>
                  <a:pt x="683966" y="3868827"/>
                  <a:pt x="647215" y="3906035"/>
                  <a:pt x="647497" y="3951656"/>
                </a:cubicBezTo>
                <a:lnTo>
                  <a:pt x="811708" y="3951656"/>
                </a:lnTo>
                <a:lnTo>
                  <a:pt x="811708" y="3938397"/>
                </a:lnTo>
                <a:cubicBezTo>
                  <a:pt x="805398" y="3897996"/>
                  <a:pt x="770476" y="3868285"/>
                  <a:pt x="729580" y="3868545"/>
                </a:cubicBezTo>
                <a:close/>
                <a:moveTo>
                  <a:pt x="481838" y="3779977"/>
                </a:moveTo>
                <a:cubicBezTo>
                  <a:pt x="481838" y="3825636"/>
                  <a:pt x="518856" y="3862654"/>
                  <a:pt x="564515" y="3862654"/>
                </a:cubicBezTo>
                <a:lnTo>
                  <a:pt x="564820" y="3862654"/>
                </a:lnTo>
                <a:cubicBezTo>
                  <a:pt x="610365" y="3862487"/>
                  <a:pt x="647192" y="3825522"/>
                  <a:pt x="647192" y="3779977"/>
                </a:cubicBezTo>
                <a:close/>
                <a:moveTo>
                  <a:pt x="149606" y="3779977"/>
                </a:moveTo>
                <a:cubicBezTo>
                  <a:pt x="149606" y="3825636"/>
                  <a:pt x="186622" y="3862654"/>
                  <a:pt x="232283" y="3862654"/>
                </a:cubicBezTo>
                <a:cubicBezTo>
                  <a:pt x="277942" y="3862654"/>
                  <a:pt x="314960" y="3825636"/>
                  <a:pt x="314960" y="3779977"/>
                </a:cubicBezTo>
                <a:close/>
                <a:moveTo>
                  <a:pt x="398018" y="3696310"/>
                </a:moveTo>
                <a:cubicBezTo>
                  <a:pt x="352359" y="3696310"/>
                  <a:pt x="315341" y="3733328"/>
                  <a:pt x="315341" y="3778987"/>
                </a:cubicBezTo>
                <a:lnTo>
                  <a:pt x="482143" y="3778987"/>
                </a:lnTo>
                <a:cubicBezTo>
                  <a:pt x="482143" y="3733328"/>
                  <a:pt x="445125" y="3696310"/>
                  <a:pt x="399466" y="3696310"/>
                </a:cubicBezTo>
                <a:close/>
                <a:moveTo>
                  <a:pt x="729580" y="3695875"/>
                </a:moveTo>
                <a:cubicBezTo>
                  <a:pt x="683966" y="3696157"/>
                  <a:pt x="647215" y="3733366"/>
                  <a:pt x="647497" y="3778987"/>
                </a:cubicBezTo>
                <a:lnTo>
                  <a:pt x="811708" y="3778987"/>
                </a:lnTo>
                <a:lnTo>
                  <a:pt x="811708" y="3765728"/>
                </a:lnTo>
                <a:cubicBezTo>
                  <a:pt x="805398" y="3725327"/>
                  <a:pt x="770476" y="3695616"/>
                  <a:pt x="729580" y="3695875"/>
                </a:cubicBezTo>
                <a:close/>
                <a:moveTo>
                  <a:pt x="481838" y="3607308"/>
                </a:moveTo>
                <a:cubicBezTo>
                  <a:pt x="481838" y="3652967"/>
                  <a:pt x="518856" y="3689985"/>
                  <a:pt x="564515" y="3689985"/>
                </a:cubicBezTo>
                <a:lnTo>
                  <a:pt x="564820" y="3689985"/>
                </a:lnTo>
                <a:cubicBezTo>
                  <a:pt x="610365" y="3689817"/>
                  <a:pt x="647192" y="3652853"/>
                  <a:pt x="647192" y="3607308"/>
                </a:cubicBezTo>
                <a:close/>
                <a:moveTo>
                  <a:pt x="149911" y="3607079"/>
                </a:moveTo>
                <a:cubicBezTo>
                  <a:pt x="149911" y="3652739"/>
                  <a:pt x="186927" y="3689757"/>
                  <a:pt x="232588" y="3689757"/>
                </a:cubicBezTo>
                <a:cubicBezTo>
                  <a:pt x="278247" y="3689757"/>
                  <a:pt x="315265" y="3652739"/>
                  <a:pt x="315265" y="3607079"/>
                </a:cubicBezTo>
                <a:close/>
                <a:moveTo>
                  <a:pt x="398018" y="3522726"/>
                </a:moveTo>
                <a:cubicBezTo>
                  <a:pt x="352359" y="3522726"/>
                  <a:pt x="315341" y="3559744"/>
                  <a:pt x="315341" y="3605403"/>
                </a:cubicBezTo>
                <a:lnTo>
                  <a:pt x="480695" y="3605403"/>
                </a:lnTo>
                <a:lnTo>
                  <a:pt x="482143" y="3605403"/>
                </a:lnTo>
                <a:cubicBezTo>
                  <a:pt x="482143" y="3559744"/>
                  <a:pt x="445125" y="3522726"/>
                  <a:pt x="399466" y="3522726"/>
                </a:cubicBezTo>
                <a:close/>
                <a:moveTo>
                  <a:pt x="729580" y="3522292"/>
                </a:moveTo>
                <a:cubicBezTo>
                  <a:pt x="683966" y="3522574"/>
                  <a:pt x="647215" y="3559782"/>
                  <a:pt x="647497" y="3605403"/>
                </a:cubicBezTo>
                <a:lnTo>
                  <a:pt x="811708" y="3605403"/>
                </a:lnTo>
                <a:lnTo>
                  <a:pt x="811708" y="3592144"/>
                </a:lnTo>
                <a:cubicBezTo>
                  <a:pt x="805398" y="3551743"/>
                  <a:pt x="770476" y="3522033"/>
                  <a:pt x="729580" y="3522292"/>
                </a:cubicBezTo>
                <a:close/>
                <a:moveTo>
                  <a:pt x="481838" y="3433724"/>
                </a:moveTo>
                <a:cubicBezTo>
                  <a:pt x="481838" y="3479384"/>
                  <a:pt x="518856" y="3516402"/>
                  <a:pt x="564515" y="3516402"/>
                </a:cubicBezTo>
                <a:lnTo>
                  <a:pt x="564820" y="3516402"/>
                </a:lnTo>
                <a:cubicBezTo>
                  <a:pt x="610365" y="3516234"/>
                  <a:pt x="647192" y="3479269"/>
                  <a:pt x="647192" y="3433724"/>
                </a:cubicBezTo>
                <a:close/>
                <a:moveTo>
                  <a:pt x="149911" y="3433496"/>
                </a:moveTo>
                <a:cubicBezTo>
                  <a:pt x="149911" y="3479155"/>
                  <a:pt x="186927" y="3516173"/>
                  <a:pt x="232588" y="3516173"/>
                </a:cubicBezTo>
                <a:lnTo>
                  <a:pt x="232588" y="3516402"/>
                </a:lnTo>
                <a:cubicBezTo>
                  <a:pt x="278216" y="3516234"/>
                  <a:pt x="315090" y="3479125"/>
                  <a:pt x="314960" y="3433496"/>
                </a:cubicBezTo>
                <a:close/>
                <a:moveTo>
                  <a:pt x="398018" y="3349142"/>
                </a:moveTo>
                <a:cubicBezTo>
                  <a:pt x="352359" y="3349142"/>
                  <a:pt x="315341" y="3386160"/>
                  <a:pt x="315341" y="3431819"/>
                </a:cubicBezTo>
                <a:lnTo>
                  <a:pt x="480695" y="3431819"/>
                </a:lnTo>
                <a:lnTo>
                  <a:pt x="482143" y="3431819"/>
                </a:lnTo>
                <a:cubicBezTo>
                  <a:pt x="482143" y="3386160"/>
                  <a:pt x="445125" y="3349142"/>
                  <a:pt x="399466" y="3349142"/>
                </a:cubicBezTo>
                <a:close/>
                <a:moveTo>
                  <a:pt x="729580" y="3348708"/>
                </a:moveTo>
                <a:cubicBezTo>
                  <a:pt x="683966" y="3348990"/>
                  <a:pt x="647215" y="3386199"/>
                  <a:pt x="647497" y="3431819"/>
                </a:cubicBezTo>
                <a:lnTo>
                  <a:pt x="811708" y="3431819"/>
                </a:lnTo>
                <a:lnTo>
                  <a:pt x="811708" y="3418561"/>
                </a:lnTo>
                <a:cubicBezTo>
                  <a:pt x="805398" y="3378160"/>
                  <a:pt x="770476" y="3348449"/>
                  <a:pt x="729580" y="3348708"/>
                </a:cubicBezTo>
                <a:close/>
                <a:moveTo>
                  <a:pt x="481838" y="3260141"/>
                </a:moveTo>
                <a:cubicBezTo>
                  <a:pt x="481838" y="3305800"/>
                  <a:pt x="518856" y="3342818"/>
                  <a:pt x="564515" y="3342818"/>
                </a:cubicBezTo>
                <a:lnTo>
                  <a:pt x="564820" y="3342818"/>
                </a:lnTo>
                <a:cubicBezTo>
                  <a:pt x="610365" y="3342650"/>
                  <a:pt x="647192" y="3305686"/>
                  <a:pt x="647192" y="3260141"/>
                </a:cubicBezTo>
                <a:close/>
                <a:moveTo>
                  <a:pt x="149606" y="3260141"/>
                </a:moveTo>
                <a:cubicBezTo>
                  <a:pt x="149606" y="3305800"/>
                  <a:pt x="186622" y="3342818"/>
                  <a:pt x="232283" y="3342818"/>
                </a:cubicBezTo>
                <a:cubicBezTo>
                  <a:pt x="277942" y="3342818"/>
                  <a:pt x="314960" y="3305800"/>
                  <a:pt x="314960" y="3260141"/>
                </a:cubicBezTo>
                <a:close/>
                <a:moveTo>
                  <a:pt x="398018" y="3175559"/>
                </a:moveTo>
                <a:cubicBezTo>
                  <a:pt x="352359" y="3175559"/>
                  <a:pt x="315341" y="3212577"/>
                  <a:pt x="315341" y="3258236"/>
                </a:cubicBezTo>
                <a:lnTo>
                  <a:pt x="480695" y="3258236"/>
                </a:lnTo>
                <a:lnTo>
                  <a:pt x="482143" y="3258236"/>
                </a:lnTo>
                <a:cubicBezTo>
                  <a:pt x="482143" y="3212577"/>
                  <a:pt x="445125" y="3175559"/>
                  <a:pt x="399466" y="3175559"/>
                </a:cubicBezTo>
                <a:close/>
                <a:moveTo>
                  <a:pt x="729580" y="3175125"/>
                </a:moveTo>
                <a:cubicBezTo>
                  <a:pt x="683966" y="3175407"/>
                  <a:pt x="647215" y="3212615"/>
                  <a:pt x="647497" y="3258236"/>
                </a:cubicBezTo>
                <a:lnTo>
                  <a:pt x="811708" y="3258236"/>
                </a:lnTo>
                <a:lnTo>
                  <a:pt x="811708" y="3244977"/>
                </a:lnTo>
                <a:cubicBezTo>
                  <a:pt x="805398" y="3204576"/>
                  <a:pt x="770476" y="3174865"/>
                  <a:pt x="729580" y="3175125"/>
                </a:cubicBezTo>
                <a:close/>
                <a:moveTo>
                  <a:pt x="481838" y="3086557"/>
                </a:moveTo>
                <a:cubicBezTo>
                  <a:pt x="481838" y="3132216"/>
                  <a:pt x="518856" y="3169234"/>
                  <a:pt x="564515" y="3169234"/>
                </a:cubicBezTo>
                <a:lnTo>
                  <a:pt x="564820" y="3169234"/>
                </a:lnTo>
                <a:cubicBezTo>
                  <a:pt x="610365" y="3169067"/>
                  <a:pt x="647192" y="3132102"/>
                  <a:pt x="647192" y="3086557"/>
                </a:cubicBezTo>
                <a:close/>
                <a:moveTo>
                  <a:pt x="149606" y="3086557"/>
                </a:moveTo>
                <a:cubicBezTo>
                  <a:pt x="149606" y="3132216"/>
                  <a:pt x="186622" y="3169234"/>
                  <a:pt x="232283" y="3169234"/>
                </a:cubicBezTo>
                <a:cubicBezTo>
                  <a:pt x="277942" y="3169234"/>
                  <a:pt x="314960" y="3132216"/>
                  <a:pt x="314960" y="3086557"/>
                </a:cubicBezTo>
                <a:close/>
                <a:moveTo>
                  <a:pt x="398018" y="3002890"/>
                </a:moveTo>
                <a:cubicBezTo>
                  <a:pt x="352359" y="3002890"/>
                  <a:pt x="315341" y="3039908"/>
                  <a:pt x="315341" y="3085567"/>
                </a:cubicBezTo>
                <a:lnTo>
                  <a:pt x="482143" y="3085567"/>
                </a:lnTo>
                <a:cubicBezTo>
                  <a:pt x="482143" y="3039908"/>
                  <a:pt x="445125" y="3002890"/>
                  <a:pt x="399466" y="3002890"/>
                </a:cubicBezTo>
                <a:close/>
                <a:moveTo>
                  <a:pt x="729580" y="3002455"/>
                </a:moveTo>
                <a:cubicBezTo>
                  <a:pt x="683966" y="3002737"/>
                  <a:pt x="647215" y="3039946"/>
                  <a:pt x="647497" y="3085567"/>
                </a:cubicBezTo>
                <a:lnTo>
                  <a:pt x="811708" y="3085567"/>
                </a:lnTo>
                <a:lnTo>
                  <a:pt x="811708" y="3072308"/>
                </a:lnTo>
                <a:cubicBezTo>
                  <a:pt x="805398" y="3031907"/>
                  <a:pt x="770476" y="3002196"/>
                  <a:pt x="729580" y="3002455"/>
                </a:cubicBezTo>
                <a:close/>
                <a:moveTo>
                  <a:pt x="481838" y="2913888"/>
                </a:moveTo>
                <a:cubicBezTo>
                  <a:pt x="481838" y="2959547"/>
                  <a:pt x="518856" y="2996565"/>
                  <a:pt x="564515" y="2996565"/>
                </a:cubicBezTo>
                <a:lnTo>
                  <a:pt x="564820" y="2996565"/>
                </a:lnTo>
                <a:cubicBezTo>
                  <a:pt x="610365" y="2996397"/>
                  <a:pt x="647192" y="2959433"/>
                  <a:pt x="647192" y="2913888"/>
                </a:cubicBezTo>
                <a:close/>
                <a:moveTo>
                  <a:pt x="149911" y="2913659"/>
                </a:moveTo>
                <a:cubicBezTo>
                  <a:pt x="149911" y="2959319"/>
                  <a:pt x="186927" y="2996337"/>
                  <a:pt x="232588" y="2996337"/>
                </a:cubicBezTo>
                <a:cubicBezTo>
                  <a:pt x="278247" y="2996337"/>
                  <a:pt x="315265" y="2959319"/>
                  <a:pt x="315265" y="2913659"/>
                </a:cubicBezTo>
                <a:close/>
                <a:moveTo>
                  <a:pt x="398018" y="2829306"/>
                </a:moveTo>
                <a:cubicBezTo>
                  <a:pt x="352359" y="2829306"/>
                  <a:pt x="315341" y="2866324"/>
                  <a:pt x="315341" y="2911983"/>
                </a:cubicBezTo>
                <a:lnTo>
                  <a:pt x="480695" y="2911983"/>
                </a:lnTo>
                <a:lnTo>
                  <a:pt x="482143" y="2911983"/>
                </a:lnTo>
                <a:cubicBezTo>
                  <a:pt x="482143" y="2866324"/>
                  <a:pt x="445125" y="2829306"/>
                  <a:pt x="399466" y="2829306"/>
                </a:cubicBezTo>
                <a:close/>
                <a:moveTo>
                  <a:pt x="729580" y="2828872"/>
                </a:moveTo>
                <a:cubicBezTo>
                  <a:pt x="683966" y="2829154"/>
                  <a:pt x="647215" y="2866362"/>
                  <a:pt x="647497" y="2911983"/>
                </a:cubicBezTo>
                <a:lnTo>
                  <a:pt x="811708" y="2911983"/>
                </a:lnTo>
                <a:lnTo>
                  <a:pt x="811708" y="2898724"/>
                </a:lnTo>
                <a:cubicBezTo>
                  <a:pt x="805398" y="2858323"/>
                  <a:pt x="770476" y="2828613"/>
                  <a:pt x="729580" y="2828872"/>
                </a:cubicBezTo>
                <a:close/>
                <a:moveTo>
                  <a:pt x="481838" y="2740304"/>
                </a:moveTo>
                <a:cubicBezTo>
                  <a:pt x="481838" y="2785964"/>
                  <a:pt x="518856" y="2822982"/>
                  <a:pt x="564515" y="2822982"/>
                </a:cubicBezTo>
                <a:lnTo>
                  <a:pt x="564820" y="2822982"/>
                </a:lnTo>
                <a:cubicBezTo>
                  <a:pt x="610365" y="2822814"/>
                  <a:pt x="647192" y="2785849"/>
                  <a:pt x="647192" y="2740304"/>
                </a:cubicBezTo>
                <a:close/>
                <a:moveTo>
                  <a:pt x="149911" y="2740076"/>
                </a:moveTo>
                <a:cubicBezTo>
                  <a:pt x="149911" y="2785735"/>
                  <a:pt x="186927" y="2822753"/>
                  <a:pt x="232588" y="2822753"/>
                </a:cubicBezTo>
                <a:lnTo>
                  <a:pt x="232588" y="2822982"/>
                </a:lnTo>
                <a:cubicBezTo>
                  <a:pt x="278216" y="2822814"/>
                  <a:pt x="315090" y="2785705"/>
                  <a:pt x="314960" y="2740076"/>
                </a:cubicBezTo>
                <a:close/>
                <a:moveTo>
                  <a:pt x="398018" y="2655722"/>
                </a:moveTo>
                <a:cubicBezTo>
                  <a:pt x="352359" y="2655722"/>
                  <a:pt x="315341" y="2692740"/>
                  <a:pt x="315341" y="2738399"/>
                </a:cubicBezTo>
                <a:lnTo>
                  <a:pt x="480695" y="2738399"/>
                </a:lnTo>
                <a:lnTo>
                  <a:pt x="482143" y="2738399"/>
                </a:lnTo>
                <a:cubicBezTo>
                  <a:pt x="482143" y="2692740"/>
                  <a:pt x="445125" y="2655722"/>
                  <a:pt x="399466" y="2655722"/>
                </a:cubicBezTo>
                <a:close/>
                <a:moveTo>
                  <a:pt x="729580" y="2655288"/>
                </a:moveTo>
                <a:cubicBezTo>
                  <a:pt x="683966" y="2655570"/>
                  <a:pt x="647215" y="2692779"/>
                  <a:pt x="647497" y="2738399"/>
                </a:cubicBezTo>
                <a:lnTo>
                  <a:pt x="811708" y="2738399"/>
                </a:lnTo>
                <a:lnTo>
                  <a:pt x="811708" y="2725141"/>
                </a:lnTo>
                <a:cubicBezTo>
                  <a:pt x="805398" y="2684740"/>
                  <a:pt x="770476" y="2655029"/>
                  <a:pt x="729580" y="2655288"/>
                </a:cubicBezTo>
                <a:close/>
                <a:moveTo>
                  <a:pt x="481838" y="2566721"/>
                </a:moveTo>
                <a:cubicBezTo>
                  <a:pt x="481838" y="2612380"/>
                  <a:pt x="518856" y="2649398"/>
                  <a:pt x="564515" y="2649398"/>
                </a:cubicBezTo>
                <a:lnTo>
                  <a:pt x="564820" y="2649398"/>
                </a:lnTo>
                <a:cubicBezTo>
                  <a:pt x="610365" y="2649230"/>
                  <a:pt x="647192" y="2612266"/>
                  <a:pt x="647192" y="2566721"/>
                </a:cubicBezTo>
                <a:close/>
                <a:moveTo>
                  <a:pt x="149606" y="2566721"/>
                </a:moveTo>
                <a:cubicBezTo>
                  <a:pt x="149606" y="2612380"/>
                  <a:pt x="186622" y="2649398"/>
                  <a:pt x="232283" y="2649398"/>
                </a:cubicBezTo>
                <a:cubicBezTo>
                  <a:pt x="277942" y="2649398"/>
                  <a:pt x="314960" y="2612380"/>
                  <a:pt x="314960" y="2566721"/>
                </a:cubicBezTo>
                <a:close/>
                <a:moveTo>
                  <a:pt x="398018" y="2482139"/>
                </a:moveTo>
                <a:cubicBezTo>
                  <a:pt x="352359" y="2482139"/>
                  <a:pt x="315341" y="2519157"/>
                  <a:pt x="315341" y="2564816"/>
                </a:cubicBezTo>
                <a:lnTo>
                  <a:pt x="480695" y="2564816"/>
                </a:lnTo>
                <a:lnTo>
                  <a:pt x="482143" y="2564816"/>
                </a:lnTo>
                <a:cubicBezTo>
                  <a:pt x="482143" y="2519157"/>
                  <a:pt x="445125" y="2482139"/>
                  <a:pt x="399466" y="2482139"/>
                </a:cubicBezTo>
                <a:close/>
                <a:moveTo>
                  <a:pt x="729580" y="2481705"/>
                </a:moveTo>
                <a:cubicBezTo>
                  <a:pt x="683966" y="2481987"/>
                  <a:pt x="647215" y="2519195"/>
                  <a:pt x="647497" y="2564816"/>
                </a:cubicBezTo>
                <a:lnTo>
                  <a:pt x="811708" y="2564816"/>
                </a:lnTo>
                <a:lnTo>
                  <a:pt x="811708" y="2551557"/>
                </a:lnTo>
                <a:cubicBezTo>
                  <a:pt x="805398" y="2511156"/>
                  <a:pt x="770476" y="2481445"/>
                  <a:pt x="729580" y="2481705"/>
                </a:cubicBezTo>
                <a:close/>
                <a:moveTo>
                  <a:pt x="481838" y="2393137"/>
                </a:moveTo>
                <a:cubicBezTo>
                  <a:pt x="481838" y="2438796"/>
                  <a:pt x="518856" y="2475814"/>
                  <a:pt x="564515" y="2475814"/>
                </a:cubicBezTo>
                <a:lnTo>
                  <a:pt x="564820" y="2475814"/>
                </a:lnTo>
                <a:cubicBezTo>
                  <a:pt x="610365" y="2475647"/>
                  <a:pt x="647192" y="2438682"/>
                  <a:pt x="647192" y="2393137"/>
                </a:cubicBezTo>
                <a:close/>
                <a:moveTo>
                  <a:pt x="149606" y="2393137"/>
                </a:moveTo>
                <a:cubicBezTo>
                  <a:pt x="149606" y="2438796"/>
                  <a:pt x="186622" y="2475814"/>
                  <a:pt x="232283" y="2475814"/>
                </a:cubicBezTo>
                <a:cubicBezTo>
                  <a:pt x="277942" y="2475814"/>
                  <a:pt x="314960" y="2438796"/>
                  <a:pt x="314960" y="2393137"/>
                </a:cubicBezTo>
                <a:close/>
                <a:moveTo>
                  <a:pt x="398018" y="2309470"/>
                </a:moveTo>
                <a:cubicBezTo>
                  <a:pt x="352359" y="2309470"/>
                  <a:pt x="315341" y="2346488"/>
                  <a:pt x="315341" y="2392147"/>
                </a:cubicBezTo>
                <a:lnTo>
                  <a:pt x="482143" y="2392147"/>
                </a:lnTo>
                <a:cubicBezTo>
                  <a:pt x="482143" y="2346488"/>
                  <a:pt x="445125" y="2309470"/>
                  <a:pt x="399466" y="2309470"/>
                </a:cubicBezTo>
                <a:close/>
                <a:moveTo>
                  <a:pt x="729580" y="2309035"/>
                </a:moveTo>
                <a:cubicBezTo>
                  <a:pt x="683966" y="2309317"/>
                  <a:pt x="647215" y="2346526"/>
                  <a:pt x="647497" y="2392147"/>
                </a:cubicBezTo>
                <a:lnTo>
                  <a:pt x="811708" y="2392147"/>
                </a:lnTo>
                <a:lnTo>
                  <a:pt x="811708" y="2378888"/>
                </a:lnTo>
                <a:cubicBezTo>
                  <a:pt x="805398" y="2338487"/>
                  <a:pt x="770476" y="2308776"/>
                  <a:pt x="729580" y="2309035"/>
                </a:cubicBezTo>
                <a:close/>
                <a:moveTo>
                  <a:pt x="481838" y="2220468"/>
                </a:moveTo>
                <a:cubicBezTo>
                  <a:pt x="481838" y="2266127"/>
                  <a:pt x="518856" y="2303145"/>
                  <a:pt x="564515" y="2303145"/>
                </a:cubicBezTo>
                <a:lnTo>
                  <a:pt x="564820" y="2303145"/>
                </a:lnTo>
                <a:cubicBezTo>
                  <a:pt x="610365" y="2302977"/>
                  <a:pt x="647192" y="2266013"/>
                  <a:pt x="647192" y="2220468"/>
                </a:cubicBezTo>
                <a:close/>
                <a:moveTo>
                  <a:pt x="149911" y="2220239"/>
                </a:moveTo>
                <a:cubicBezTo>
                  <a:pt x="149911" y="2265899"/>
                  <a:pt x="186927" y="2302917"/>
                  <a:pt x="232588" y="2302917"/>
                </a:cubicBezTo>
                <a:cubicBezTo>
                  <a:pt x="278247" y="2302917"/>
                  <a:pt x="315265" y="2265899"/>
                  <a:pt x="315265" y="2220239"/>
                </a:cubicBezTo>
                <a:close/>
                <a:moveTo>
                  <a:pt x="398018" y="2135886"/>
                </a:moveTo>
                <a:cubicBezTo>
                  <a:pt x="352359" y="2135886"/>
                  <a:pt x="315341" y="2172904"/>
                  <a:pt x="315341" y="2218563"/>
                </a:cubicBezTo>
                <a:lnTo>
                  <a:pt x="480695" y="2218563"/>
                </a:lnTo>
                <a:lnTo>
                  <a:pt x="482143" y="2218563"/>
                </a:lnTo>
                <a:cubicBezTo>
                  <a:pt x="482143" y="2172904"/>
                  <a:pt x="445125" y="2135886"/>
                  <a:pt x="399466" y="2135886"/>
                </a:cubicBezTo>
                <a:close/>
                <a:moveTo>
                  <a:pt x="729580" y="2135452"/>
                </a:moveTo>
                <a:cubicBezTo>
                  <a:pt x="683966" y="2135734"/>
                  <a:pt x="647215" y="2172942"/>
                  <a:pt x="647497" y="2218563"/>
                </a:cubicBezTo>
                <a:lnTo>
                  <a:pt x="811708" y="2218563"/>
                </a:lnTo>
                <a:lnTo>
                  <a:pt x="811708" y="2205304"/>
                </a:lnTo>
                <a:cubicBezTo>
                  <a:pt x="805398" y="2164903"/>
                  <a:pt x="770476" y="2135193"/>
                  <a:pt x="729580" y="2135452"/>
                </a:cubicBezTo>
                <a:close/>
                <a:moveTo>
                  <a:pt x="481838" y="2046884"/>
                </a:moveTo>
                <a:cubicBezTo>
                  <a:pt x="481838" y="2092544"/>
                  <a:pt x="518856" y="2129562"/>
                  <a:pt x="564515" y="2129562"/>
                </a:cubicBezTo>
                <a:lnTo>
                  <a:pt x="564820" y="2129562"/>
                </a:lnTo>
                <a:cubicBezTo>
                  <a:pt x="610365" y="2129394"/>
                  <a:pt x="647192" y="2092429"/>
                  <a:pt x="647192" y="2046884"/>
                </a:cubicBezTo>
                <a:close/>
                <a:moveTo>
                  <a:pt x="149911" y="2046656"/>
                </a:moveTo>
                <a:cubicBezTo>
                  <a:pt x="149911" y="2092315"/>
                  <a:pt x="186927" y="2129333"/>
                  <a:pt x="232588" y="2129333"/>
                </a:cubicBezTo>
                <a:lnTo>
                  <a:pt x="232588" y="2129562"/>
                </a:lnTo>
                <a:cubicBezTo>
                  <a:pt x="278216" y="2129394"/>
                  <a:pt x="315090" y="2092284"/>
                  <a:pt x="314960" y="2046656"/>
                </a:cubicBezTo>
                <a:close/>
                <a:moveTo>
                  <a:pt x="398018" y="1962302"/>
                </a:moveTo>
                <a:cubicBezTo>
                  <a:pt x="352359" y="1962302"/>
                  <a:pt x="315341" y="1999320"/>
                  <a:pt x="315341" y="2044979"/>
                </a:cubicBezTo>
                <a:lnTo>
                  <a:pt x="480695" y="2044979"/>
                </a:lnTo>
                <a:lnTo>
                  <a:pt x="482143" y="2044979"/>
                </a:lnTo>
                <a:cubicBezTo>
                  <a:pt x="482143" y="1999320"/>
                  <a:pt x="445125" y="1962302"/>
                  <a:pt x="399466" y="1962302"/>
                </a:cubicBezTo>
                <a:close/>
                <a:moveTo>
                  <a:pt x="729580" y="1961868"/>
                </a:moveTo>
                <a:cubicBezTo>
                  <a:pt x="683966" y="1962150"/>
                  <a:pt x="647215" y="1999358"/>
                  <a:pt x="647497" y="2044979"/>
                </a:cubicBezTo>
                <a:lnTo>
                  <a:pt x="811708" y="2044979"/>
                </a:lnTo>
                <a:lnTo>
                  <a:pt x="811708" y="2031721"/>
                </a:lnTo>
                <a:cubicBezTo>
                  <a:pt x="805398" y="1991319"/>
                  <a:pt x="770476" y="1961609"/>
                  <a:pt x="729580" y="1961868"/>
                </a:cubicBezTo>
                <a:close/>
                <a:moveTo>
                  <a:pt x="481838" y="1873301"/>
                </a:moveTo>
                <a:cubicBezTo>
                  <a:pt x="481838" y="1918960"/>
                  <a:pt x="518856" y="1955978"/>
                  <a:pt x="564515" y="1955978"/>
                </a:cubicBezTo>
                <a:lnTo>
                  <a:pt x="564820" y="1955978"/>
                </a:lnTo>
                <a:cubicBezTo>
                  <a:pt x="610365" y="1955810"/>
                  <a:pt x="647192" y="1918846"/>
                  <a:pt x="647192" y="1873301"/>
                </a:cubicBezTo>
                <a:close/>
                <a:moveTo>
                  <a:pt x="149606" y="1873301"/>
                </a:moveTo>
                <a:cubicBezTo>
                  <a:pt x="149606" y="1918960"/>
                  <a:pt x="186622" y="1955978"/>
                  <a:pt x="232283" y="1955978"/>
                </a:cubicBezTo>
                <a:cubicBezTo>
                  <a:pt x="277942" y="1955978"/>
                  <a:pt x="314960" y="1918960"/>
                  <a:pt x="314960" y="1873301"/>
                </a:cubicBezTo>
                <a:close/>
                <a:moveTo>
                  <a:pt x="398018" y="1788719"/>
                </a:moveTo>
                <a:cubicBezTo>
                  <a:pt x="352359" y="1788719"/>
                  <a:pt x="315341" y="1825737"/>
                  <a:pt x="315341" y="1871396"/>
                </a:cubicBezTo>
                <a:lnTo>
                  <a:pt x="480695" y="1871396"/>
                </a:lnTo>
                <a:lnTo>
                  <a:pt x="482143" y="1871396"/>
                </a:lnTo>
                <a:cubicBezTo>
                  <a:pt x="482143" y="1825737"/>
                  <a:pt x="445125" y="1788719"/>
                  <a:pt x="399466" y="1788719"/>
                </a:cubicBezTo>
                <a:close/>
                <a:moveTo>
                  <a:pt x="729580" y="1788285"/>
                </a:moveTo>
                <a:cubicBezTo>
                  <a:pt x="683966" y="1788566"/>
                  <a:pt x="647215" y="1825775"/>
                  <a:pt x="647497" y="1871396"/>
                </a:cubicBezTo>
                <a:lnTo>
                  <a:pt x="811708" y="1871396"/>
                </a:lnTo>
                <a:lnTo>
                  <a:pt x="811708" y="1858137"/>
                </a:lnTo>
                <a:cubicBezTo>
                  <a:pt x="805398" y="1817736"/>
                  <a:pt x="770476" y="1788025"/>
                  <a:pt x="729580" y="1788285"/>
                </a:cubicBezTo>
                <a:close/>
                <a:moveTo>
                  <a:pt x="481838" y="1699717"/>
                </a:moveTo>
                <a:cubicBezTo>
                  <a:pt x="481838" y="1745376"/>
                  <a:pt x="518856" y="1782394"/>
                  <a:pt x="564515" y="1782394"/>
                </a:cubicBezTo>
                <a:lnTo>
                  <a:pt x="564820" y="1782394"/>
                </a:lnTo>
                <a:cubicBezTo>
                  <a:pt x="610365" y="1782227"/>
                  <a:pt x="647192" y="1745262"/>
                  <a:pt x="647192" y="1699717"/>
                </a:cubicBezTo>
                <a:close/>
                <a:moveTo>
                  <a:pt x="149606" y="1699717"/>
                </a:moveTo>
                <a:cubicBezTo>
                  <a:pt x="149606" y="1745376"/>
                  <a:pt x="186622" y="1782394"/>
                  <a:pt x="232283" y="1782394"/>
                </a:cubicBezTo>
                <a:cubicBezTo>
                  <a:pt x="277942" y="1782394"/>
                  <a:pt x="314960" y="1745376"/>
                  <a:pt x="314960" y="1699717"/>
                </a:cubicBezTo>
                <a:close/>
                <a:moveTo>
                  <a:pt x="398018" y="1616050"/>
                </a:moveTo>
                <a:cubicBezTo>
                  <a:pt x="352359" y="1616050"/>
                  <a:pt x="315341" y="1653068"/>
                  <a:pt x="315341" y="1698727"/>
                </a:cubicBezTo>
                <a:lnTo>
                  <a:pt x="482143" y="1698727"/>
                </a:lnTo>
                <a:cubicBezTo>
                  <a:pt x="482143" y="1653068"/>
                  <a:pt x="445125" y="1616050"/>
                  <a:pt x="399466" y="1616050"/>
                </a:cubicBezTo>
                <a:close/>
                <a:moveTo>
                  <a:pt x="729580" y="1615615"/>
                </a:moveTo>
                <a:cubicBezTo>
                  <a:pt x="683966" y="1615897"/>
                  <a:pt x="647215" y="1653106"/>
                  <a:pt x="647497" y="1698727"/>
                </a:cubicBezTo>
                <a:lnTo>
                  <a:pt x="811708" y="1698727"/>
                </a:lnTo>
                <a:lnTo>
                  <a:pt x="811708" y="1685468"/>
                </a:lnTo>
                <a:cubicBezTo>
                  <a:pt x="805398" y="1645067"/>
                  <a:pt x="770476" y="1615356"/>
                  <a:pt x="729580" y="1615615"/>
                </a:cubicBezTo>
                <a:close/>
                <a:moveTo>
                  <a:pt x="481838" y="1527048"/>
                </a:moveTo>
                <a:cubicBezTo>
                  <a:pt x="481838" y="1572707"/>
                  <a:pt x="518856" y="1609725"/>
                  <a:pt x="564515" y="1609725"/>
                </a:cubicBezTo>
                <a:lnTo>
                  <a:pt x="564820" y="1609725"/>
                </a:lnTo>
                <a:cubicBezTo>
                  <a:pt x="610365" y="1609557"/>
                  <a:pt x="647192" y="1572593"/>
                  <a:pt x="647192" y="1527048"/>
                </a:cubicBezTo>
                <a:close/>
                <a:moveTo>
                  <a:pt x="149911" y="1526819"/>
                </a:moveTo>
                <a:cubicBezTo>
                  <a:pt x="149911" y="1572479"/>
                  <a:pt x="186927" y="1609496"/>
                  <a:pt x="232588" y="1609496"/>
                </a:cubicBezTo>
                <a:cubicBezTo>
                  <a:pt x="278247" y="1609496"/>
                  <a:pt x="315265" y="1572479"/>
                  <a:pt x="315265" y="1526819"/>
                </a:cubicBezTo>
                <a:close/>
                <a:moveTo>
                  <a:pt x="398018" y="1442466"/>
                </a:moveTo>
                <a:cubicBezTo>
                  <a:pt x="352359" y="1442466"/>
                  <a:pt x="315341" y="1479484"/>
                  <a:pt x="315341" y="1525143"/>
                </a:cubicBezTo>
                <a:lnTo>
                  <a:pt x="480695" y="1525143"/>
                </a:lnTo>
                <a:lnTo>
                  <a:pt x="482143" y="1525143"/>
                </a:lnTo>
                <a:cubicBezTo>
                  <a:pt x="482143" y="1479484"/>
                  <a:pt x="445125" y="1442466"/>
                  <a:pt x="399466" y="1442466"/>
                </a:cubicBezTo>
                <a:close/>
                <a:moveTo>
                  <a:pt x="729580" y="1442032"/>
                </a:moveTo>
                <a:cubicBezTo>
                  <a:pt x="683966" y="1442314"/>
                  <a:pt x="647215" y="1479522"/>
                  <a:pt x="647497" y="1525143"/>
                </a:cubicBezTo>
                <a:lnTo>
                  <a:pt x="811708" y="1525143"/>
                </a:lnTo>
                <a:lnTo>
                  <a:pt x="811708" y="1511884"/>
                </a:lnTo>
                <a:cubicBezTo>
                  <a:pt x="805398" y="1471483"/>
                  <a:pt x="770476" y="1441773"/>
                  <a:pt x="729580" y="1442032"/>
                </a:cubicBezTo>
                <a:close/>
                <a:moveTo>
                  <a:pt x="481838" y="1353464"/>
                </a:moveTo>
                <a:cubicBezTo>
                  <a:pt x="481838" y="1399124"/>
                  <a:pt x="518856" y="1436141"/>
                  <a:pt x="564515" y="1436141"/>
                </a:cubicBezTo>
                <a:lnTo>
                  <a:pt x="564820" y="1436141"/>
                </a:lnTo>
                <a:cubicBezTo>
                  <a:pt x="610365" y="1435974"/>
                  <a:pt x="647192" y="1399009"/>
                  <a:pt x="647192" y="1353464"/>
                </a:cubicBezTo>
                <a:close/>
                <a:moveTo>
                  <a:pt x="149911" y="1353236"/>
                </a:moveTo>
                <a:cubicBezTo>
                  <a:pt x="149911" y="1398895"/>
                  <a:pt x="186927" y="1435913"/>
                  <a:pt x="232588" y="1435913"/>
                </a:cubicBezTo>
                <a:lnTo>
                  <a:pt x="232588" y="1436141"/>
                </a:lnTo>
                <a:cubicBezTo>
                  <a:pt x="278216" y="1435974"/>
                  <a:pt x="315090" y="1398864"/>
                  <a:pt x="314960" y="1353236"/>
                </a:cubicBezTo>
                <a:close/>
                <a:moveTo>
                  <a:pt x="398018" y="1268882"/>
                </a:moveTo>
                <a:cubicBezTo>
                  <a:pt x="352359" y="1268882"/>
                  <a:pt x="315341" y="1305900"/>
                  <a:pt x="315341" y="1351559"/>
                </a:cubicBezTo>
                <a:lnTo>
                  <a:pt x="480695" y="1351559"/>
                </a:lnTo>
                <a:lnTo>
                  <a:pt x="482143" y="1351559"/>
                </a:lnTo>
                <a:cubicBezTo>
                  <a:pt x="482143" y="1305900"/>
                  <a:pt x="445125" y="1268882"/>
                  <a:pt x="399466" y="1268882"/>
                </a:cubicBezTo>
                <a:close/>
                <a:moveTo>
                  <a:pt x="729580" y="1268448"/>
                </a:moveTo>
                <a:cubicBezTo>
                  <a:pt x="683966" y="1268730"/>
                  <a:pt x="647215" y="1305938"/>
                  <a:pt x="647497" y="1351559"/>
                </a:cubicBezTo>
                <a:lnTo>
                  <a:pt x="811708" y="1351559"/>
                </a:lnTo>
                <a:lnTo>
                  <a:pt x="811708" y="1338301"/>
                </a:lnTo>
                <a:cubicBezTo>
                  <a:pt x="805398" y="1297899"/>
                  <a:pt x="770476" y="1268189"/>
                  <a:pt x="729580" y="1268448"/>
                </a:cubicBezTo>
                <a:close/>
                <a:moveTo>
                  <a:pt x="481838" y="1179881"/>
                </a:moveTo>
                <a:cubicBezTo>
                  <a:pt x="481838" y="1225540"/>
                  <a:pt x="518856" y="1262558"/>
                  <a:pt x="564515" y="1262558"/>
                </a:cubicBezTo>
                <a:lnTo>
                  <a:pt x="564820" y="1262558"/>
                </a:lnTo>
                <a:cubicBezTo>
                  <a:pt x="610365" y="1262390"/>
                  <a:pt x="647192" y="1225426"/>
                  <a:pt x="647192" y="1179881"/>
                </a:cubicBezTo>
                <a:close/>
                <a:moveTo>
                  <a:pt x="149606" y="1179881"/>
                </a:moveTo>
                <a:cubicBezTo>
                  <a:pt x="149606" y="1225540"/>
                  <a:pt x="186622" y="1262558"/>
                  <a:pt x="232283" y="1262558"/>
                </a:cubicBezTo>
                <a:cubicBezTo>
                  <a:pt x="277942" y="1262558"/>
                  <a:pt x="314960" y="1225540"/>
                  <a:pt x="314960" y="1179881"/>
                </a:cubicBezTo>
                <a:close/>
                <a:moveTo>
                  <a:pt x="398018" y="1095299"/>
                </a:moveTo>
                <a:cubicBezTo>
                  <a:pt x="352359" y="1095299"/>
                  <a:pt x="315341" y="1132317"/>
                  <a:pt x="315341" y="1177976"/>
                </a:cubicBezTo>
                <a:lnTo>
                  <a:pt x="480695" y="1177976"/>
                </a:lnTo>
                <a:lnTo>
                  <a:pt x="482143" y="1177976"/>
                </a:lnTo>
                <a:cubicBezTo>
                  <a:pt x="482143" y="1132317"/>
                  <a:pt x="445125" y="1095299"/>
                  <a:pt x="399466" y="1095299"/>
                </a:cubicBezTo>
                <a:close/>
                <a:moveTo>
                  <a:pt x="729580" y="1094865"/>
                </a:moveTo>
                <a:cubicBezTo>
                  <a:pt x="683966" y="1095146"/>
                  <a:pt x="647215" y="1132355"/>
                  <a:pt x="647497" y="1177976"/>
                </a:cubicBezTo>
                <a:lnTo>
                  <a:pt x="811708" y="1177976"/>
                </a:lnTo>
                <a:lnTo>
                  <a:pt x="811708" y="1164717"/>
                </a:lnTo>
                <a:cubicBezTo>
                  <a:pt x="805398" y="1124316"/>
                  <a:pt x="770476" y="1094605"/>
                  <a:pt x="729580" y="1094865"/>
                </a:cubicBezTo>
                <a:close/>
                <a:moveTo>
                  <a:pt x="481838" y="1006297"/>
                </a:moveTo>
                <a:cubicBezTo>
                  <a:pt x="481838" y="1051956"/>
                  <a:pt x="518856" y="1088974"/>
                  <a:pt x="564515" y="1088974"/>
                </a:cubicBezTo>
                <a:lnTo>
                  <a:pt x="564820" y="1088974"/>
                </a:lnTo>
                <a:cubicBezTo>
                  <a:pt x="610365" y="1088807"/>
                  <a:pt x="647192" y="1051842"/>
                  <a:pt x="647192" y="1006297"/>
                </a:cubicBezTo>
                <a:close/>
                <a:moveTo>
                  <a:pt x="149606" y="1006297"/>
                </a:moveTo>
                <a:cubicBezTo>
                  <a:pt x="149606" y="1051956"/>
                  <a:pt x="186622" y="1088974"/>
                  <a:pt x="232283" y="1088974"/>
                </a:cubicBezTo>
                <a:cubicBezTo>
                  <a:pt x="277942" y="1088974"/>
                  <a:pt x="314960" y="1051956"/>
                  <a:pt x="314960" y="1006297"/>
                </a:cubicBezTo>
                <a:close/>
                <a:moveTo>
                  <a:pt x="398018" y="922630"/>
                </a:moveTo>
                <a:cubicBezTo>
                  <a:pt x="352359" y="922630"/>
                  <a:pt x="315341" y="959648"/>
                  <a:pt x="315341" y="1005307"/>
                </a:cubicBezTo>
                <a:lnTo>
                  <a:pt x="482143" y="1005307"/>
                </a:lnTo>
                <a:cubicBezTo>
                  <a:pt x="482143" y="959648"/>
                  <a:pt x="445125" y="922630"/>
                  <a:pt x="399466" y="922630"/>
                </a:cubicBezTo>
                <a:close/>
                <a:moveTo>
                  <a:pt x="729580" y="922195"/>
                </a:moveTo>
                <a:cubicBezTo>
                  <a:pt x="683966" y="922477"/>
                  <a:pt x="647215" y="959686"/>
                  <a:pt x="647497" y="1005307"/>
                </a:cubicBezTo>
                <a:lnTo>
                  <a:pt x="811708" y="1005307"/>
                </a:lnTo>
                <a:lnTo>
                  <a:pt x="811708" y="992048"/>
                </a:lnTo>
                <a:cubicBezTo>
                  <a:pt x="805398" y="951647"/>
                  <a:pt x="770476" y="921936"/>
                  <a:pt x="729580" y="922195"/>
                </a:cubicBezTo>
                <a:close/>
                <a:moveTo>
                  <a:pt x="481838" y="833628"/>
                </a:moveTo>
                <a:cubicBezTo>
                  <a:pt x="481838" y="879287"/>
                  <a:pt x="518856" y="916305"/>
                  <a:pt x="564515" y="916305"/>
                </a:cubicBezTo>
                <a:lnTo>
                  <a:pt x="564820" y="916305"/>
                </a:lnTo>
                <a:cubicBezTo>
                  <a:pt x="610365" y="916137"/>
                  <a:pt x="647192" y="879173"/>
                  <a:pt x="647192" y="833628"/>
                </a:cubicBezTo>
                <a:close/>
                <a:moveTo>
                  <a:pt x="149911" y="833399"/>
                </a:moveTo>
                <a:cubicBezTo>
                  <a:pt x="149911" y="879058"/>
                  <a:pt x="186927" y="916076"/>
                  <a:pt x="232588" y="916076"/>
                </a:cubicBezTo>
                <a:cubicBezTo>
                  <a:pt x="278247" y="916076"/>
                  <a:pt x="315265" y="879058"/>
                  <a:pt x="315265" y="833399"/>
                </a:cubicBezTo>
                <a:close/>
                <a:moveTo>
                  <a:pt x="398018" y="749046"/>
                </a:moveTo>
                <a:cubicBezTo>
                  <a:pt x="352359" y="749046"/>
                  <a:pt x="315341" y="786064"/>
                  <a:pt x="315341" y="831723"/>
                </a:cubicBezTo>
                <a:lnTo>
                  <a:pt x="480695" y="831723"/>
                </a:lnTo>
                <a:lnTo>
                  <a:pt x="482143" y="831723"/>
                </a:lnTo>
                <a:cubicBezTo>
                  <a:pt x="482143" y="786064"/>
                  <a:pt x="445125" y="749046"/>
                  <a:pt x="399466" y="749046"/>
                </a:cubicBezTo>
                <a:close/>
                <a:moveTo>
                  <a:pt x="729580" y="748609"/>
                </a:moveTo>
                <a:cubicBezTo>
                  <a:pt x="683966" y="748894"/>
                  <a:pt x="647215" y="786102"/>
                  <a:pt x="647497" y="831723"/>
                </a:cubicBezTo>
                <a:lnTo>
                  <a:pt x="811708" y="831723"/>
                </a:lnTo>
                <a:lnTo>
                  <a:pt x="811708" y="818464"/>
                </a:lnTo>
                <a:cubicBezTo>
                  <a:pt x="805398" y="778063"/>
                  <a:pt x="770476" y="748354"/>
                  <a:pt x="729580" y="748609"/>
                </a:cubicBezTo>
                <a:close/>
                <a:moveTo>
                  <a:pt x="481838" y="660044"/>
                </a:moveTo>
                <a:cubicBezTo>
                  <a:pt x="481838" y="705706"/>
                  <a:pt x="518856" y="742721"/>
                  <a:pt x="564515" y="742721"/>
                </a:cubicBezTo>
                <a:lnTo>
                  <a:pt x="564820" y="742721"/>
                </a:lnTo>
                <a:cubicBezTo>
                  <a:pt x="610365" y="742554"/>
                  <a:pt x="647192" y="705587"/>
                  <a:pt x="647192" y="660044"/>
                </a:cubicBezTo>
                <a:close/>
                <a:moveTo>
                  <a:pt x="149911" y="660044"/>
                </a:moveTo>
                <a:cubicBezTo>
                  <a:pt x="149911" y="705706"/>
                  <a:pt x="186927" y="742721"/>
                  <a:pt x="232588" y="742721"/>
                </a:cubicBezTo>
                <a:cubicBezTo>
                  <a:pt x="278133" y="742554"/>
                  <a:pt x="314960" y="705587"/>
                  <a:pt x="314960" y="660044"/>
                </a:cubicBezTo>
                <a:close/>
                <a:moveTo>
                  <a:pt x="398018" y="575462"/>
                </a:moveTo>
                <a:cubicBezTo>
                  <a:pt x="352359" y="575462"/>
                  <a:pt x="315341" y="612478"/>
                  <a:pt x="315341" y="658139"/>
                </a:cubicBezTo>
                <a:lnTo>
                  <a:pt x="480695" y="658139"/>
                </a:lnTo>
                <a:lnTo>
                  <a:pt x="482143" y="658139"/>
                </a:lnTo>
                <a:cubicBezTo>
                  <a:pt x="482143" y="612478"/>
                  <a:pt x="445125" y="575462"/>
                  <a:pt x="399466" y="575462"/>
                </a:cubicBezTo>
                <a:close/>
                <a:moveTo>
                  <a:pt x="729580" y="575025"/>
                </a:moveTo>
                <a:cubicBezTo>
                  <a:pt x="683966" y="575310"/>
                  <a:pt x="647215" y="612522"/>
                  <a:pt x="647497" y="658139"/>
                </a:cubicBezTo>
                <a:lnTo>
                  <a:pt x="811708" y="658139"/>
                </a:lnTo>
                <a:lnTo>
                  <a:pt x="811708" y="644881"/>
                </a:lnTo>
                <a:cubicBezTo>
                  <a:pt x="805398" y="604476"/>
                  <a:pt x="770476" y="574771"/>
                  <a:pt x="729580" y="575025"/>
                </a:cubicBezTo>
                <a:close/>
                <a:moveTo>
                  <a:pt x="481838" y="486461"/>
                </a:moveTo>
                <a:cubicBezTo>
                  <a:pt x="481838" y="532122"/>
                  <a:pt x="518856" y="569138"/>
                  <a:pt x="564515" y="569138"/>
                </a:cubicBezTo>
                <a:lnTo>
                  <a:pt x="564820" y="569138"/>
                </a:lnTo>
                <a:cubicBezTo>
                  <a:pt x="610365" y="568970"/>
                  <a:pt x="647192" y="532003"/>
                  <a:pt x="647192" y="486461"/>
                </a:cubicBezTo>
                <a:close/>
                <a:moveTo>
                  <a:pt x="149606" y="486461"/>
                </a:moveTo>
                <a:cubicBezTo>
                  <a:pt x="149606" y="532122"/>
                  <a:pt x="186622" y="569138"/>
                  <a:pt x="232283" y="569138"/>
                </a:cubicBezTo>
                <a:cubicBezTo>
                  <a:pt x="277942" y="569138"/>
                  <a:pt x="314960" y="532122"/>
                  <a:pt x="314960" y="486461"/>
                </a:cubicBezTo>
                <a:close/>
                <a:moveTo>
                  <a:pt x="398018" y="401879"/>
                </a:moveTo>
                <a:cubicBezTo>
                  <a:pt x="352359" y="401879"/>
                  <a:pt x="315341" y="438894"/>
                  <a:pt x="315341" y="484556"/>
                </a:cubicBezTo>
                <a:lnTo>
                  <a:pt x="480695" y="484556"/>
                </a:lnTo>
                <a:lnTo>
                  <a:pt x="482143" y="484556"/>
                </a:lnTo>
                <a:cubicBezTo>
                  <a:pt x="482143" y="438894"/>
                  <a:pt x="445125" y="401879"/>
                  <a:pt x="399466" y="401879"/>
                </a:cubicBezTo>
                <a:close/>
                <a:moveTo>
                  <a:pt x="729580" y="401441"/>
                </a:moveTo>
                <a:cubicBezTo>
                  <a:pt x="683966" y="401726"/>
                  <a:pt x="647215" y="438938"/>
                  <a:pt x="647497" y="484556"/>
                </a:cubicBezTo>
                <a:lnTo>
                  <a:pt x="811708" y="484556"/>
                </a:lnTo>
                <a:lnTo>
                  <a:pt x="811708" y="471297"/>
                </a:lnTo>
                <a:cubicBezTo>
                  <a:pt x="805398" y="430893"/>
                  <a:pt x="770476" y="401187"/>
                  <a:pt x="729580" y="401441"/>
                </a:cubicBezTo>
                <a:close/>
                <a:moveTo>
                  <a:pt x="481838" y="312877"/>
                </a:moveTo>
                <a:cubicBezTo>
                  <a:pt x="481838" y="358539"/>
                  <a:pt x="518856" y="395554"/>
                  <a:pt x="564515" y="395554"/>
                </a:cubicBezTo>
                <a:lnTo>
                  <a:pt x="564820" y="395554"/>
                </a:lnTo>
                <a:cubicBezTo>
                  <a:pt x="610365" y="395387"/>
                  <a:pt x="647192" y="358420"/>
                  <a:pt x="647192" y="312877"/>
                </a:cubicBezTo>
                <a:close/>
                <a:moveTo>
                  <a:pt x="149606" y="312877"/>
                </a:moveTo>
                <a:cubicBezTo>
                  <a:pt x="149606" y="358539"/>
                  <a:pt x="186622" y="395554"/>
                  <a:pt x="232283" y="395554"/>
                </a:cubicBezTo>
                <a:cubicBezTo>
                  <a:pt x="277942" y="395554"/>
                  <a:pt x="314960" y="358539"/>
                  <a:pt x="314960" y="312877"/>
                </a:cubicBezTo>
                <a:lnTo>
                  <a:pt x="149911" y="312877"/>
                </a:lnTo>
                <a:close/>
                <a:moveTo>
                  <a:pt x="398018" y="229210"/>
                </a:moveTo>
                <a:cubicBezTo>
                  <a:pt x="352359" y="229210"/>
                  <a:pt x="315341" y="266225"/>
                  <a:pt x="315341" y="311887"/>
                </a:cubicBezTo>
                <a:lnTo>
                  <a:pt x="482143" y="311887"/>
                </a:lnTo>
                <a:cubicBezTo>
                  <a:pt x="482143" y="266225"/>
                  <a:pt x="445125" y="229210"/>
                  <a:pt x="399466" y="229210"/>
                </a:cubicBezTo>
                <a:close/>
                <a:moveTo>
                  <a:pt x="729580" y="228772"/>
                </a:moveTo>
                <a:cubicBezTo>
                  <a:pt x="683966" y="229057"/>
                  <a:pt x="647215" y="266269"/>
                  <a:pt x="647497" y="311887"/>
                </a:cubicBezTo>
                <a:lnTo>
                  <a:pt x="811708" y="311887"/>
                </a:lnTo>
                <a:lnTo>
                  <a:pt x="811708" y="298628"/>
                </a:lnTo>
                <a:cubicBezTo>
                  <a:pt x="805398" y="258224"/>
                  <a:pt x="770476" y="228518"/>
                  <a:pt x="729580" y="228772"/>
                </a:cubicBezTo>
                <a:close/>
                <a:moveTo>
                  <a:pt x="482143" y="140208"/>
                </a:moveTo>
                <a:cubicBezTo>
                  <a:pt x="482143" y="185869"/>
                  <a:pt x="519161" y="222885"/>
                  <a:pt x="564820" y="222885"/>
                </a:cubicBezTo>
                <a:cubicBezTo>
                  <a:pt x="610479" y="222885"/>
                  <a:pt x="647497" y="185869"/>
                  <a:pt x="647497" y="140208"/>
                </a:cubicBezTo>
                <a:close/>
                <a:moveTo>
                  <a:pt x="149606" y="140208"/>
                </a:moveTo>
                <a:cubicBezTo>
                  <a:pt x="149606" y="185869"/>
                  <a:pt x="186622" y="222885"/>
                  <a:pt x="232283" y="222885"/>
                </a:cubicBezTo>
                <a:cubicBezTo>
                  <a:pt x="277942" y="222885"/>
                  <a:pt x="314960" y="185869"/>
                  <a:pt x="314960" y="140208"/>
                </a:cubicBezTo>
                <a:close/>
                <a:moveTo>
                  <a:pt x="398018" y="55626"/>
                </a:moveTo>
                <a:cubicBezTo>
                  <a:pt x="352359" y="55626"/>
                  <a:pt x="315341" y="92642"/>
                  <a:pt x="315341" y="138303"/>
                </a:cubicBezTo>
                <a:lnTo>
                  <a:pt x="482143" y="138303"/>
                </a:lnTo>
                <a:cubicBezTo>
                  <a:pt x="482143" y="92642"/>
                  <a:pt x="445125" y="55626"/>
                  <a:pt x="399466" y="55626"/>
                </a:cubicBezTo>
                <a:close/>
                <a:moveTo>
                  <a:pt x="729580" y="55189"/>
                </a:moveTo>
                <a:cubicBezTo>
                  <a:pt x="683966" y="55473"/>
                  <a:pt x="647215" y="92684"/>
                  <a:pt x="647497" y="138303"/>
                </a:cubicBezTo>
                <a:lnTo>
                  <a:pt x="811708" y="138303"/>
                </a:lnTo>
                <a:lnTo>
                  <a:pt x="811708" y="125044"/>
                </a:lnTo>
                <a:cubicBezTo>
                  <a:pt x="805398" y="84640"/>
                  <a:pt x="770476" y="54934"/>
                  <a:pt x="729580" y="55189"/>
                </a:cubicBezTo>
                <a:close/>
                <a:moveTo>
                  <a:pt x="0" y="0"/>
                </a:moveTo>
                <a:lnTo>
                  <a:pt x="156997" y="0"/>
                </a:lnTo>
                <a:cubicBezTo>
                  <a:pt x="170212" y="29949"/>
                  <a:pt x="199853" y="49281"/>
                  <a:pt x="232588" y="49301"/>
                </a:cubicBezTo>
                <a:cubicBezTo>
                  <a:pt x="265354" y="49312"/>
                  <a:pt x="295026" y="29975"/>
                  <a:pt x="308254" y="0"/>
                </a:cubicBezTo>
                <a:lnTo>
                  <a:pt x="489229" y="0"/>
                </a:lnTo>
                <a:cubicBezTo>
                  <a:pt x="502443" y="29949"/>
                  <a:pt x="532084" y="49281"/>
                  <a:pt x="564820" y="49301"/>
                </a:cubicBezTo>
                <a:cubicBezTo>
                  <a:pt x="597586" y="49312"/>
                  <a:pt x="627258" y="29975"/>
                  <a:pt x="640486" y="0"/>
                </a:cubicBezTo>
                <a:lnTo>
                  <a:pt x="811708" y="0"/>
                </a:lnTo>
                <a:lnTo>
                  <a:pt x="4635500" y="0"/>
                </a:lnTo>
                <a:lnTo>
                  <a:pt x="4635500" y="6858000"/>
                </a:lnTo>
                <a:lnTo>
                  <a:pt x="801954" y="6858000"/>
                </a:lnTo>
                <a:cubicBezTo>
                  <a:pt x="794609" y="6845084"/>
                  <a:pt x="783918" y="6834386"/>
                  <a:pt x="770994" y="6827040"/>
                </a:cubicBezTo>
                <a:cubicBezTo>
                  <a:pt x="731378" y="6804516"/>
                  <a:pt x="680994" y="6818376"/>
                  <a:pt x="658470" y="6858000"/>
                </a:cubicBezTo>
                <a:lnTo>
                  <a:pt x="471246" y="6858000"/>
                </a:lnTo>
                <a:cubicBezTo>
                  <a:pt x="456562" y="6832191"/>
                  <a:pt x="429161" y="6816250"/>
                  <a:pt x="399466" y="6816243"/>
                </a:cubicBezTo>
                <a:lnTo>
                  <a:pt x="398018" y="6816243"/>
                </a:lnTo>
                <a:cubicBezTo>
                  <a:pt x="368346" y="6816258"/>
                  <a:pt x="340967" y="6832206"/>
                  <a:pt x="326314" y="6858000"/>
                </a:cubicBezTo>
                <a:lnTo>
                  <a:pt x="139014" y="6858000"/>
                </a:lnTo>
                <a:cubicBezTo>
                  <a:pt x="131670" y="6845084"/>
                  <a:pt x="120975" y="6834386"/>
                  <a:pt x="108056" y="6827040"/>
                </a:cubicBezTo>
                <a:cubicBezTo>
                  <a:pt x="78340" y="6810147"/>
                  <a:pt x="42572" y="6813720"/>
                  <a:pt x="17043" y="6833279"/>
                </a:cubicBezTo>
                <a:lnTo>
                  <a:pt x="0" y="6852864"/>
                </a:lnTo>
                <a:lnTo>
                  <a:pt x="0" y="6725336"/>
                </a:lnTo>
                <a:lnTo>
                  <a:pt x="149911" y="6725336"/>
                </a:lnTo>
                <a:cubicBezTo>
                  <a:pt x="149911" y="6679677"/>
                  <a:pt x="112895" y="6642659"/>
                  <a:pt x="67234" y="6642659"/>
                </a:cubicBezTo>
                <a:cubicBezTo>
                  <a:pt x="44404" y="6642659"/>
                  <a:pt x="23734" y="6651914"/>
                  <a:pt x="8773" y="6666876"/>
                </a:cubicBezTo>
                <a:lnTo>
                  <a:pt x="0" y="6679887"/>
                </a:lnTo>
                <a:lnTo>
                  <a:pt x="0" y="6552667"/>
                </a:lnTo>
                <a:lnTo>
                  <a:pt x="149911" y="6552667"/>
                </a:lnTo>
                <a:cubicBezTo>
                  <a:pt x="149911" y="6507008"/>
                  <a:pt x="112895" y="6469990"/>
                  <a:pt x="67234" y="6469990"/>
                </a:cubicBezTo>
                <a:cubicBezTo>
                  <a:pt x="44404" y="6469990"/>
                  <a:pt x="23734" y="6479245"/>
                  <a:pt x="8773" y="6494207"/>
                </a:cubicBezTo>
                <a:lnTo>
                  <a:pt x="0" y="6507218"/>
                </a:lnTo>
                <a:lnTo>
                  <a:pt x="0" y="6379083"/>
                </a:lnTo>
                <a:lnTo>
                  <a:pt x="149911" y="6379083"/>
                </a:lnTo>
                <a:cubicBezTo>
                  <a:pt x="149911" y="6333424"/>
                  <a:pt x="112895" y="6296406"/>
                  <a:pt x="67234" y="6296406"/>
                </a:cubicBezTo>
                <a:cubicBezTo>
                  <a:pt x="44404" y="6296406"/>
                  <a:pt x="23734" y="6305661"/>
                  <a:pt x="8773" y="6320623"/>
                </a:cubicBezTo>
                <a:lnTo>
                  <a:pt x="0" y="6333634"/>
                </a:lnTo>
                <a:lnTo>
                  <a:pt x="0" y="6205500"/>
                </a:lnTo>
                <a:lnTo>
                  <a:pt x="149911" y="6205500"/>
                </a:lnTo>
                <a:cubicBezTo>
                  <a:pt x="149911" y="6159841"/>
                  <a:pt x="112895" y="6122823"/>
                  <a:pt x="67234" y="6122823"/>
                </a:cubicBezTo>
                <a:cubicBezTo>
                  <a:pt x="44404" y="6122823"/>
                  <a:pt x="23734" y="6132078"/>
                  <a:pt x="8773" y="6147040"/>
                </a:cubicBezTo>
                <a:lnTo>
                  <a:pt x="0" y="6160051"/>
                </a:lnTo>
                <a:lnTo>
                  <a:pt x="0" y="6031916"/>
                </a:lnTo>
                <a:lnTo>
                  <a:pt x="149911" y="6031916"/>
                </a:lnTo>
                <a:cubicBezTo>
                  <a:pt x="149911" y="5986257"/>
                  <a:pt x="112895" y="5949239"/>
                  <a:pt x="67234" y="5949239"/>
                </a:cubicBezTo>
                <a:cubicBezTo>
                  <a:pt x="44404" y="5949239"/>
                  <a:pt x="23734" y="5958494"/>
                  <a:pt x="8773" y="5973456"/>
                </a:cubicBezTo>
                <a:lnTo>
                  <a:pt x="0" y="5986467"/>
                </a:lnTo>
                <a:lnTo>
                  <a:pt x="0" y="5859247"/>
                </a:lnTo>
                <a:lnTo>
                  <a:pt x="149911" y="5859247"/>
                </a:lnTo>
                <a:cubicBezTo>
                  <a:pt x="149911" y="5813588"/>
                  <a:pt x="112895" y="5776570"/>
                  <a:pt x="67234" y="5776570"/>
                </a:cubicBezTo>
                <a:cubicBezTo>
                  <a:pt x="44404" y="5776570"/>
                  <a:pt x="23734" y="5785825"/>
                  <a:pt x="8773" y="5800787"/>
                </a:cubicBezTo>
                <a:lnTo>
                  <a:pt x="0" y="5813798"/>
                </a:lnTo>
                <a:lnTo>
                  <a:pt x="0" y="5685663"/>
                </a:lnTo>
                <a:lnTo>
                  <a:pt x="149911" y="5685663"/>
                </a:lnTo>
                <a:cubicBezTo>
                  <a:pt x="149911" y="5640004"/>
                  <a:pt x="112895" y="5602986"/>
                  <a:pt x="67234" y="5602986"/>
                </a:cubicBezTo>
                <a:cubicBezTo>
                  <a:pt x="44404" y="5602986"/>
                  <a:pt x="23734" y="5612241"/>
                  <a:pt x="8773" y="5627203"/>
                </a:cubicBezTo>
                <a:lnTo>
                  <a:pt x="0" y="5640214"/>
                </a:lnTo>
                <a:lnTo>
                  <a:pt x="0" y="5512080"/>
                </a:lnTo>
                <a:lnTo>
                  <a:pt x="149911" y="5512080"/>
                </a:lnTo>
                <a:cubicBezTo>
                  <a:pt x="149911" y="5466421"/>
                  <a:pt x="112895" y="5429403"/>
                  <a:pt x="67234" y="5429403"/>
                </a:cubicBezTo>
                <a:cubicBezTo>
                  <a:pt x="44404" y="5429403"/>
                  <a:pt x="23734" y="5438658"/>
                  <a:pt x="8773" y="5453620"/>
                </a:cubicBezTo>
                <a:lnTo>
                  <a:pt x="0" y="5466631"/>
                </a:lnTo>
                <a:lnTo>
                  <a:pt x="0" y="5338496"/>
                </a:lnTo>
                <a:lnTo>
                  <a:pt x="149911" y="5338496"/>
                </a:lnTo>
                <a:cubicBezTo>
                  <a:pt x="149911" y="5292837"/>
                  <a:pt x="112895" y="5255819"/>
                  <a:pt x="67234" y="5255819"/>
                </a:cubicBezTo>
                <a:cubicBezTo>
                  <a:pt x="44404" y="5255819"/>
                  <a:pt x="23734" y="5265074"/>
                  <a:pt x="8773" y="5280036"/>
                </a:cubicBezTo>
                <a:lnTo>
                  <a:pt x="0" y="5293047"/>
                </a:lnTo>
                <a:lnTo>
                  <a:pt x="0" y="5165827"/>
                </a:lnTo>
                <a:lnTo>
                  <a:pt x="149911" y="5165827"/>
                </a:lnTo>
                <a:cubicBezTo>
                  <a:pt x="149911" y="5120168"/>
                  <a:pt x="112895" y="5083150"/>
                  <a:pt x="67234" y="5083150"/>
                </a:cubicBezTo>
                <a:cubicBezTo>
                  <a:pt x="44404" y="5083150"/>
                  <a:pt x="23734" y="5092405"/>
                  <a:pt x="8773" y="5107367"/>
                </a:cubicBezTo>
                <a:lnTo>
                  <a:pt x="0" y="5120378"/>
                </a:lnTo>
                <a:lnTo>
                  <a:pt x="0" y="4992243"/>
                </a:lnTo>
                <a:lnTo>
                  <a:pt x="149911" y="4992243"/>
                </a:lnTo>
                <a:cubicBezTo>
                  <a:pt x="149911" y="4946584"/>
                  <a:pt x="112895" y="4909566"/>
                  <a:pt x="67234" y="4909566"/>
                </a:cubicBezTo>
                <a:cubicBezTo>
                  <a:pt x="44404" y="4909566"/>
                  <a:pt x="23734" y="4918821"/>
                  <a:pt x="8773" y="4933783"/>
                </a:cubicBezTo>
                <a:lnTo>
                  <a:pt x="0" y="4946794"/>
                </a:lnTo>
                <a:lnTo>
                  <a:pt x="0" y="4818660"/>
                </a:lnTo>
                <a:lnTo>
                  <a:pt x="149911" y="4818660"/>
                </a:lnTo>
                <a:cubicBezTo>
                  <a:pt x="149911" y="4773001"/>
                  <a:pt x="112895" y="4735983"/>
                  <a:pt x="67234" y="4735983"/>
                </a:cubicBezTo>
                <a:cubicBezTo>
                  <a:pt x="44404" y="4735983"/>
                  <a:pt x="23734" y="4745238"/>
                  <a:pt x="8773" y="4760200"/>
                </a:cubicBezTo>
                <a:lnTo>
                  <a:pt x="0" y="4773211"/>
                </a:lnTo>
                <a:lnTo>
                  <a:pt x="0" y="4645076"/>
                </a:lnTo>
                <a:lnTo>
                  <a:pt x="149911" y="4645076"/>
                </a:lnTo>
                <a:cubicBezTo>
                  <a:pt x="149911" y="4599417"/>
                  <a:pt x="112895" y="4562399"/>
                  <a:pt x="67234" y="4562399"/>
                </a:cubicBezTo>
                <a:cubicBezTo>
                  <a:pt x="44404" y="4562399"/>
                  <a:pt x="23734" y="4571654"/>
                  <a:pt x="8773" y="4586616"/>
                </a:cubicBezTo>
                <a:lnTo>
                  <a:pt x="0" y="4599627"/>
                </a:lnTo>
                <a:lnTo>
                  <a:pt x="0" y="4472407"/>
                </a:lnTo>
                <a:lnTo>
                  <a:pt x="149911" y="4472407"/>
                </a:lnTo>
                <a:cubicBezTo>
                  <a:pt x="149911" y="4426748"/>
                  <a:pt x="112895" y="4389730"/>
                  <a:pt x="67234" y="4389730"/>
                </a:cubicBezTo>
                <a:cubicBezTo>
                  <a:pt x="44404" y="4389730"/>
                  <a:pt x="23734" y="4398985"/>
                  <a:pt x="8773" y="4413947"/>
                </a:cubicBezTo>
                <a:lnTo>
                  <a:pt x="0" y="4426958"/>
                </a:lnTo>
                <a:lnTo>
                  <a:pt x="0" y="4298823"/>
                </a:lnTo>
                <a:lnTo>
                  <a:pt x="149911" y="4298823"/>
                </a:lnTo>
                <a:cubicBezTo>
                  <a:pt x="149911" y="4253164"/>
                  <a:pt x="112895" y="4216146"/>
                  <a:pt x="67234" y="4216146"/>
                </a:cubicBezTo>
                <a:cubicBezTo>
                  <a:pt x="44404" y="4216146"/>
                  <a:pt x="23734" y="4225401"/>
                  <a:pt x="8773" y="4240363"/>
                </a:cubicBezTo>
                <a:lnTo>
                  <a:pt x="0" y="4253374"/>
                </a:lnTo>
                <a:lnTo>
                  <a:pt x="0" y="4125239"/>
                </a:lnTo>
                <a:lnTo>
                  <a:pt x="149911" y="4125239"/>
                </a:lnTo>
                <a:cubicBezTo>
                  <a:pt x="149911" y="4079580"/>
                  <a:pt x="112895" y="4042563"/>
                  <a:pt x="67234" y="4042563"/>
                </a:cubicBezTo>
                <a:cubicBezTo>
                  <a:pt x="44404" y="4042563"/>
                  <a:pt x="23734" y="4051817"/>
                  <a:pt x="8773" y="4066779"/>
                </a:cubicBezTo>
                <a:lnTo>
                  <a:pt x="0" y="4079790"/>
                </a:lnTo>
                <a:lnTo>
                  <a:pt x="0" y="3951656"/>
                </a:lnTo>
                <a:lnTo>
                  <a:pt x="149911" y="3951656"/>
                </a:lnTo>
                <a:cubicBezTo>
                  <a:pt x="149911" y="3905997"/>
                  <a:pt x="112895" y="3868979"/>
                  <a:pt x="67234" y="3868979"/>
                </a:cubicBezTo>
                <a:cubicBezTo>
                  <a:pt x="44404" y="3868979"/>
                  <a:pt x="23734" y="3878234"/>
                  <a:pt x="8773" y="3893196"/>
                </a:cubicBezTo>
                <a:lnTo>
                  <a:pt x="0" y="3906207"/>
                </a:lnTo>
                <a:lnTo>
                  <a:pt x="0" y="3778987"/>
                </a:lnTo>
                <a:lnTo>
                  <a:pt x="149911" y="3778987"/>
                </a:lnTo>
                <a:cubicBezTo>
                  <a:pt x="149911" y="3733328"/>
                  <a:pt x="112895" y="3696310"/>
                  <a:pt x="67234" y="3696310"/>
                </a:cubicBezTo>
                <a:cubicBezTo>
                  <a:pt x="44404" y="3696310"/>
                  <a:pt x="23734" y="3705565"/>
                  <a:pt x="8773" y="3720526"/>
                </a:cubicBezTo>
                <a:lnTo>
                  <a:pt x="0" y="3733538"/>
                </a:lnTo>
                <a:lnTo>
                  <a:pt x="0" y="3605403"/>
                </a:lnTo>
                <a:lnTo>
                  <a:pt x="149911" y="3605403"/>
                </a:lnTo>
                <a:cubicBezTo>
                  <a:pt x="149911" y="3559744"/>
                  <a:pt x="112895" y="3522726"/>
                  <a:pt x="67234" y="3522726"/>
                </a:cubicBezTo>
                <a:cubicBezTo>
                  <a:pt x="44404" y="3522726"/>
                  <a:pt x="23734" y="3531981"/>
                  <a:pt x="8773" y="3546942"/>
                </a:cubicBezTo>
                <a:lnTo>
                  <a:pt x="0" y="3559954"/>
                </a:lnTo>
                <a:lnTo>
                  <a:pt x="0" y="3431819"/>
                </a:lnTo>
                <a:lnTo>
                  <a:pt x="149911" y="3431819"/>
                </a:lnTo>
                <a:cubicBezTo>
                  <a:pt x="149911" y="3386160"/>
                  <a:pt x="112895" y="3349142"/>
                  <a:pt x="67234" y="3349142"/>
                </a:cubicBezTo>
                <a:cubicBezTo>
                  <a:pt x="44404" y="3349142"/>
                  <a:pt x="23734" y="3358397"/>
                  <a:pt x="8773" y="3373359"/>
                </a:cubicBezTo>
                <a:lnTo>
                  <a:pt x="0" y="3386370"/>
                </a:lnTo>
                <a:lnTo>
                  <a:pt x="0" y="3258236"/>
                </a:lnTo>
                <a:lnTo>
                  <a:pt x="149911" y="3258236"/>
                </a:lnTo>
                <a:cubicBezTo>
                  <a:pt x="149911" y="3212577"/>
                  <a:pt x="112895" y="3175559"/>
                  <a:pt x="67234" y="3175559"/>
                </a:cubicBezTo>
                <a:cubicBezTo>
                  <a:pt x="44404" y="3175559"/>
                  <a:pt x="23734" y="3184814"/>
                  <a:pt x="8773" y="3199776"/>
                </a:cubicBezTo>
                <a:lnTo>
                  <a:pt x="0" y="3212787"/>
                </a:lnTo>
                <a:lnTo>
                  <a:pt x="0" y="3085567"/>
                </a:lnTo>
                <a:lnTo>
                  <a:pt x="149911" y="3085567"/>
                </a:lnTo>
                <a:cubicBezTo>
                  <a:pt x="149911" y="3039908"/>
                  <a:pt x="112895" y="3002890"/>
                  <a:pt x="67234" y="3002890"/>
                </a:cubicBezTo>
                <a:cubicBezTo>
                  <a:pt x="44404" y="3002890"/>
                  <a:pt x="23734" y="3012145"/>
                  <a:pt x="8773" y="3027107"/>
                </a:cubicBezTo>
                <a:lnTo>
                  <a:pt x="0" y="3040118"/>
                </a:lnTo>
                <a:lnTo>
                  <a:pt x="0" y="2911983"/>
                </a:lnTo>
                <a:lnTo>
                  <a:pt x="149911" y="2911983"/>
                </a:lnTo>
                <a:cubicBezTo>
                  <a:pt x="149911" y="2866324"/>
                  <a:pt x="112895" y="2829306"/>
                  <a:pt x="67234" y="2829306"/>
                </a:cubicBezTo>
                <a:cubicBezTo>
                  <a:pt x="44404" y="2829306"/>
                  <a:pt x="23734" y="2838561"/>
                  <a:pt x="8773" y="2853523"/>
                </a:cubicBezTo>
                <a:lnTo>
                  <a:pt x="0" y="2866534"/>
                </a:lnTo>
                <a:lnTo>
                  <a:pt x="0" y="2738399"/>
                </a:lnTo>
                <a:lnTo>
                  <a:pt x="149911" y="2738399"/>
                </a:lnTo>
                <a:cubicBezTo>
                  <a:pt x="149911" y="2692740"/>
                  <a:pt x="112895" y="2655722"/>
                  <a:pt x="67234" y="2655722"/>
                </a:cubicBezTo>
                <a:cubicBezTo>
                  <a:pt x="44404" y="2655722"/>
                  <a:pt x="23734" y="2664977"/>
                  <a:pt x="8773" y="2679939"/>
                </a:cubicBezTo>
                <a:lnTo>
                  <a:pt x="0" y="2692950"/>
                </a:lnTo>
                <a:lnTo>
                  <a:pt x="0" y="2564816"/>
                </a:lnTo>
                <a:lnTo>
                  <a:pt x="149911" y="2564816"/>
                </a:lnTo>
                <a:cubicBezTo>
                  <a:pt x="149911" y="2519157"/>
                  <a:pt x="112895" y="2482139"/>
                  <a:pt x="67234" y="2482139"/>
                </a:cubicBezTo>
                <a:cubicBezTo>
                  <a:pt x="44404" y="2482139"/>
                  <a:pt x="23734" y="2491394"/>
                  <a:pt x="8773" y="2506356"/>
                </a:cubicBezTo>
                <a:lnTo>
                  <a:pt x="0" y="2519367"/>
                </a:lnTo>
                <a:lnTo>
                  <a:pt x="0" y="2392147"/>
                </a:lnTo>
                <a:lnTo>
                  <a:pt x="149911" y="2392147"/>
                </a:lnTo>
                <a:cubicBezTo>
                  <a:pt x="149911" y="2346488"/>
                  <a:pt x="112895" y="2309470"/>
                  <a:pt x="67234" y="2309470"/>
                </a:cubicBezTo>
                <a:cubicBezTo>
                  <a:pt x="44404" y="2309470"/>
                  <a:pt x="23734" y="2318725"/>
                  <a:pt x="8773" y="2333687"/>
                </a:cubicBezTo>
                <a:lnTo>
                  <a:pt x="0" y="2346698"/>
                </a:lnTo>
                <a:lnTo>
                  <a:pt x="0" y="2218563"/>
                </a:lnTo>
                <a:lnTo>
                  <a:pt x="149911" y="2218563"/>
                </a:lnTo>
                <a:cubicBezTo>
                  <a:pt x="149911" y="2172904"/>
                  <a:pt x="112895" y="2135886"/>
                  <a:pt x="67234" y="2135886"/>
                </a:cubicBezTo>
                <a:cubicBezTo>
                  <a:pt x="44404" y="2135886"/>
                  <a:pt x="23734" y="2145141"/>
                  <a:pt x="8773" y="2160103"/>
                </a:cubicBezTo>
                <a:lnTo>
                  <a:pt x="0" y="2173114"/>
                </a:lnTo>
                <a:lnTo>
                  <a:pt x="0" y="2044979"/>
                </a:lnTo>
                <a:lnTo>
                  <a:pt x="149911" y="2044979"/>
                </a:lnTo>
                <a:cubicBezTo>
                  <a:pt x="149911" y="1999320"/>
                  <a:pt x="112895" y="1962302"/>
                  <a:pt x="67234" y="1962302"/>
                </a:cubicBezTo>
                <a:cubicBezTo>
                  <a:pt x="44404" y="1962302"/>
                  <a:pt x="23734" y="1971557"/>
                  <a:pt x="8773" y="1986519"/>
                </a:cubicBezTo>
                <a:lnTo>
                  <a:pt x="0" y="1999530"/>
                </a:lnTo>
                <a:lnTo>
                  <a:pt x="0" y="1871396"/>
                </a:lnTo>
                <a:lnTo>
                  <a:pt x="149911" y="1871396"/>
                </a:lnTo>
                <a:cubicBezTo>
                  <a:pt x="149911" y="1825737"/>
                  <a:pt x="112895" y="1788719"/>
                  <a:pt x="67234" y="1788719"/>
                </a:cubicBezTo>
                <a:cubicBezTo>
                  <a:pt x="44404" y="1788719"/>
                  <a:pt x="23734" y="1797974"/>
                  <a:pt x="8773" y="1812936"/>
                </a:cubicBezTo>
                <a:lnTo>
                  <a:pt x="0" y="1825947"/>
                </a:lnTo>
                <a:lnTo>
                  <a:pt x="0" y="1698727"/>
                </a:lnTo>
                <a:lnTo>
                  <a:pt x="149911" y="1698727"/>
                </a:lnTo>
                <a:cubicBezTo>
                  <a:pt x="149911" y="1653068"/>
                  <a:pt x="112895" y="1616050"/>
                  <a:pt x="67234" y="1616050"/>
                </a:cubicBezTo>
                <a:cubicBezTo>
                  <a:pt x="44404" y="1616050"/>
                  <a:pt x="23734" y="1625305"/>
                  <a:pt x="8773" y="1640267"/>
                </a:cubicBezTo>
                <a:lnTo>
                  <a:pt x="0" y="1653278"/>
                </a:lnTo>
                <a:lnTo>
                  <a:pt x="0" y="1525143"/>
                </a:lnTo>
                <a:lnTo>
                  <a:pt x="149911" y="1525143"/>
                </a:lnTo>
                <a:cubicBezTo>
                  <a:pt x="149911" y="1479484"/>
                  <a:pt x="112895" y="1442466"/>
                  <a:pt x="67234" y="1442466"/>
                </a:cubicBezTo>
                <a:cubicBezTo>
                  <a:pt x="44404" y="1442466"/>
                  <a:pt x="23734" y="1451721"/>
                  <a:pt x="8773" y="1466683"/>
                </a:cubicBezTo>
                <a:lnTo>
                  <a:pt x="0" y="1479694"/>
                </a:lnTo>
                <a:lnTo>
                  <a:pt x="0" y="1351559"/>
                </a:lnTo>
                <a:lnTo>
                  <a:pt x="149911" y="1351559"/>
                </a:lnTo>
                <a:cubicBezTo>
                  <a:pt x="149911" y="1305900"/>
                  <a:pt x="112895" y="1268882"/>
                  <a:pt x="67234" y="1268882"/>
                </a:cubicBezTo>
                <a:cubicBezTo>
                  <a:pt x="44404" y="1268882"/>
                  <a:pt x="23734" y="1278137"/>
                  <a:pt x="8773" y="1293099"/>
                </a:cubicBezTo>
                <a:lnTo>
                  <a:pt x="0" y="1306110"/>
                </a:lnTo>
                <a:lnTo>
                  <a:pt x="0" y="1177976"/>
                </a:lnTo>
                <a:lnTo>
                  <a:pt x="149911" y="1177976"/>
                </a:lnTo>
                <a:cubicBezTo>
                  <a:pt x="149911" y="1132317"/>
                  <a:pt x="112895" y="1095299"/>
                  <a:pt x="67234" y="1095299"/>
                </a:cubicBezTo>
                <a:cubicBezTo>
                  <a:pt x="44404" y="1095299"/>
                  <a:pt x="23734" y="1104554"/>
                  <a:pt x="8773" y="1119516"/>
                </a:cubicBezTo>
                <a:lnTo>
                  <a:pt x="0" y="1132527"/>
                </a:lnTo>
                <a:lnTo>
                  <a:pt x="0" y="1005307"/>
                </a:lnTo>
                <a:lnTo>
                  <a:pt x="149911" y="1005307"/>
                </a:lnTo>
                <a:cubicBezTo>
                  <a:pt x="149911" y="959648"/>
                  <a:pt x="112895" y="922630"/>
                  <a:pt x="67234" y="922630"/>
                </a:cubicBezTo>
                <a:cubicBezTo>
                  <a:pt x="44404" y="922630"/>
                  <a:pt x="23734" y="931885"/>
                  <a:pt x="8773" y="946847"/>
                </a:cubicBezTo>
                <a:lnTo>
                  <a:pt x="0" y="959858"/>
                </a:lnTo>
                <a:lnTo>
                  <a:pt x="0" y="831723"/>
                </a:lnTo>
                <a:lnTo>
                  <a:pt x="149911" y="831723"/>
                </a:lnTo>
                <a:cubicBezTo>
                  <a:pt x="149911" y="786064"/>
                  <a:pt x="112895" y="749046"/>
                  <a:pt x="67234" y="749046"/>
                </a:cubicBezTo>
                <a:cubicBezTo>
                  <a:pt x="44404" y="749046"/>
                  <a:pt x="23734" y="758301"/>
                  <a:pt x="8773" y="773263"/>
                </a:cubicBezTo>
                <a:lnTo>
                  <a:pt x="0" y="786274"/>
                </a:lnTo>
                <a:lnTo>
                  <a:pt x="0" y="658139"/>
                </a:lnTo>
                <a:lnTo>
                  <a:pt x="149911" y="658139"/>
                </a:lnTo>
                <a:cubicBezTo>
                  <a:pt x="149911" y="612478"/>
                  <a:pt x="112895" y="575462"/>
                  <a:pt x="67234" y="575462"/>
                </a:cubicBezTo>
                <a:cubicBezTo>
                  <a:pt x="44404" y="575462"/>
                  <a:pt x="23734" y="584716"/>
                  <a:pt x="8773" y="599678"/>
                </a:cubicBezTo>
                <a:lnTo>
                  <a:pt x="0" y="612689"/>
                </a:lnTo>
                <a:lnTo>
                  <a:pt x="0" y="484556"/>
                </a:lnTo>
                <a:lnTo>
                  <a:pt x="149911" y="484556"/>
                </a:lnTo>
                <a:cubicBezTo>
                  <a:pt x="149911" y="438894"/>
                  <a:pt x="112895" y="401879"/>
                  <a:pt x="67234" y="401879"/>
                </a:cubicBezTo>
                <a:cubicBezTo>
                  <a:pt x="44404" y="401879"/>
                  <a:pt x="23734" y="411133"/>
                  <a:pt x="8773" y="426094"/>
                </a:cubicBezTo>
                <a:lnTo>
                  <a:pt x="0" y="439106"/>
                </a:lnTo>
                <a:lnTo>
                  <a:pt x="0" y="311887"/>
                </a:lnTo>
                <a:lnTo>
                  <a:pt x="149911" y="311887"/>
                </a:lnTo>
                <a:cubicBezTo>
                  <a:pt x="149911" y="266225"/>
                  <a:pt x="112895" y="229210"/>
                  <a:pt x="67234" y="229210"/>
                </a:cubicBezTo>
                <a:cubicBezTo>
                  <a:pt x="44404" y="229210"/>
                  <a:pt x="23734" y="238464"/>
                  <a:pt x="8773" y="253425"/>
                </a:cubicBezTo>
                <a:lnTo>
                  <a:pt x="0" y="266437"/>
                </a:lnTo>
                <a:lnTo>
                  <a:pt x="0" y="138303"/>
                </a:lnTo>
                <a:lnTo>
                  <a:pt x="149911" y="138303"/>
                </a:lnTo>
                <a:cubicBezTo>
                  <a:pt x="149911" y="92642"/>
                  <a:pt x="112895" y="55626"/>
                  <a:pt x="67234" y="55626"/>
                </a:cubicBezTo>
                <a:cubicBezTo>
                  <a:pt x="44404" y="55626"/>
                  <a:pt x="23734" y="64880"/>
                  <a:pt x="8773" y="79842"/>
                </a:cubicBezTo>
                <a:lnTo>
                  <a:pt x="0" y="92853"/>
                </a:lnTo>
                <a:close/>
              </a:path>
            </a:pathLst>
          </a:custGeom>
        </p:spPr>
        <p:txBody>
          <a:bodyPr wrap="square">
            <a:noAutofit/>
          </a:bodyPr>
          <a:lstStyle/>
          <a:p>
            <a:endParaRPr lang="en-US"/>
          </a:p>
        </p:txBody>
      </p:sp>
    </p:spTree>
    <p:extLst>
      <p:ext uri="{BB962C8B-B14F-4D97-AF65-F5344CB8AC3E}">
        <p14:creationId xmlns:p14="http://schemas.microsoft.com/office/powerpoint/2010/main" val="2661690982"/>
      </p:ext>
    </p:extLst>
  </p:cSld>
  <p:clrMapOvr>
    <a:masterClrMapping/>
  </p:clrMapOvr>
  <p:extLst>
    <p:ext uri="{DCECCB84-F9BA-43D5-87BE-67443E8EF086}">
      <p15:sldGuideLst xmlns:p15="http://schemas.microsoft.com/office/powerpoint/2012/main">
        <p15:guide id="1" orient="horz" userDrawn="1">
          <p15:clr>
            <a:srgbClr val="FBAE40"/>
          </p15:clr>
        </p15:guide>
        <p15:guide id="2" pos="2832"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022_2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3" name="Picture 2">
            <a:extLst>
              <a:ext uri="{FF2B5EF4-FFF2-40B4-BE49-F238E27FC236}">
                <a16:creationId xmlns:a16="http://schemas.microsoft.com/office/drawing/2014/main" id="{E311D2DD-04A1-9E46-B431-7F38BE5A7F3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762000"/>
            <a:ext cx="5540799" cy="6096000"/>
          </a:xfrm>
          <a:prstGeom prst="rect">
            <a:avLst/>
          </a:prstGeom>
        </p:spPr>
      </p:pic>
    </p:spTree>
    <p:extLst>
      <p:ext uri="{BB962C8B-B14F-4D97-AF65-F5344CB8AC3E}">
        <p14:creationId xmlns:p14="http://schemas.microsoft.com/office/powerpoint/2010/main" val="27976986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022_5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5" name="Graphic 4">
            <a:extLst>
              <a:ext uri="{FF2B5EF4-FFF2-40B4-BE49-F238E27FC236}">
                <a16:creationId xmlns:a16="http://schemas.microsoft.com/office/drawing/2014/main" id="{17E9B3C2-BA7D-2747-ABDD-3638AA3D5284}"/>
              </a:ext>
            </a:extLst>
          </p:cNvPr>
          <p:cNvPicPr>
            <a:picLocks noChangeAspect="1"/>
          </p:cNvPicPr>
          <p:nvPr userDrawn="1"/>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l="28968" r="18947"/>
          <a:stretch/>
        </p:blipFill>
        <p:spPr>
          <a:xfrm rot="5400000">
            <a:off x="-1914127" y="2276875"/>
            <a:ext cx="6858002" cy="2304251"/>
          </a:xfrm>
          <a:prstGeom prst="rect">
            <a:avLst/>
          </a:prstGeom>
        </p:spPr>
      </p:pic>
    </p:spTree>
    <p:extLst>
      <p:ext uri="{BB962C8B-B14F-4D97-AF65-F5344CB8AC3E}">
        <p14:creationId xmlns:p14="http://schemas.microsoft.com/office/powerpoint/2010/main" val="13928141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022_6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3124200" y="1143000"/>
            <a:ext cx="8458200" cy="4318000"/>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pic>
        <p:nvPicPr>
          <p:cNvPr id="44" name="Picture 43">
            <a:extLst>
              <a:ext uri="{FF2B5EF4-FFF2-40B4-BE49-F238E27FC236}">
                <a16:creationId xmlns:a16="http://schemas.microsoft.com/office/drawing/2014/main" id="{2419E674-B794-6D40-9413-C9FA7867216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945667"/>
            <a:ext cx="2518941" cy="5499100"/>
          </a:xfrm>
          <a:prstGeom prst="rect">
            <a:avLst/>
          </a:prstGeom>
        </p:spPr>
      </p:pic>
    </p:spTree>
    <p:extLst>
      <p:ext uri="{BB962C8B-B14F-4D97-AF65-F5344CB8AC3E}">
        <p14:creationId xmlns:p14="http://schemas.microsoft.com/office/powerpoint/2010/main" val="10376526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022_4_SECTION - BASIC">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D2736CC-7768-CD43-A94C-626FED5A8BB3}"/>
              </a:ext>
            </a:extLst>
          </p:cNvPr>
          <p:cNvSpPr>
            <a:spLocks noGrp="1"/>
          </p:cNvSpPr>
          <p:nvPr>
            <p:ph type="body" sz="quarter" idx="10" hasCustomPrompt="1"/>
          </p:nvPr>
        </p:nvSpPr>
        <p:spPr>
          <a:xfrm>
            <a:off x="685800" y="2743201"/>
            <a:ext cx="11137392" cy="1326091"/>
          </a:xfrm>
          <a:ln>
            <a:noFill/>
          </a:ln>
        </p:spPr>
        <p:txBody>
          <a:bodyPr anchor="ctr"/>
          <a:lstStyle>
            <a:lvl1pPr>
              <a:spcBef>
                <a:spcPts val="0"/>
              </a:spcBef>
              <a:defRPr>
                <a:solidFill>
                  <a:schemeClr val="accent2"/>
                </a:solidFill>
              </a:defRPr>
            </a:lvl1pPr>
          </a:lstStyle>
          <a:p>
            <a:pPr lvl="0"/>
            <a:r>
              <a:rPr lang="en-US"/>
              <a:t>Click to edit</a:t>
            </a:r>
          </a:p>
          <a:p>
            <a:pPr lvl="0"/>
            <a:r>
              <a:rPr lang="en-US"/>
              <a:t>master text styles</a:t>
            </a:r>
          </a:p>
        </p:txBody>
      </p:sp>
    </p:spTree>
    <p:extLst>
      <p:ext uri="{BB962C8B-B14F-4D97-AF65-F5344CB8AC3E}">
        <p14:creationId xmlns:p14="http://schemas.microsoft.com/office/powerpoint/2010/main" val="5066103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2022_DEFAULT SLID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4B382-E267-5E42-A102-AA4C01C925CF}"/>
              </a:ext>
            </a:extLst>
          </p:cNvPr>
          <p:cNvSpPr>
            <a:spLocks noGrp="1"/>
          </p:cNvSpPr>
          <p:nvPr>
            <p:ph type="title"/>
          </p:nvPr>
        </p:nvSpPr>
        <p:spPr>
          <a:xfrm>
            <a:off x="685800" y="365760"/>
            <a:ext cx="11137392" cy="603504"/>
          </a:xfrm>
        </p:spPr>
        <p:txBody>
          <a:bodyPr/>
          <a:lstStyle>
            <a:lvl1pPr>
              <a:defRPr>
                <a:solidFill>
                  <a:srgbClr val="5C9A1B"/>
                </a:solidFill>
              </a:defRPr>
            </a:lvl1pPr>
          </a:lstStyle>
          <a:p>
            <a:r>
              <a:rPr lang="en-US"/>
              <a:t>Click to edit Master title style</a:t>
            </a:r>
          </a:p>
        </p:txBody>
      </p:sp>
      <p:sp>
        <p:nvSpPr>
          <p:cNvPr id="3" name="Text Placeholder 2">
            <a:extLst>
              <a:ext uri="{FF2B5EF4-FFF2-40B4-BE49-F238E27FC236}">
                <a16:creationId xmlns:a16="http://schemas.microsoft.com/office/drawing/2014/main" id="{63EC5CE7-5CC2-8641-95FC-A8C1863D999D}"/>
              </a:ext>
            </a:extLst>
          </p:cNvPr>
          <p:cNvSpPr>
            <a:spLocks noGrp="1"/>
          </p:cNvSpPr>
          <p:nvPr>
            <p:ph type="body" sz="quarter" idx="13"/>
          </p:nvPr>
        </p:nvSpPr>
        <p:spPr>
          <a:xfrm>
            <a:off x="687028" y="1463040"/>
            <a:ext cx="11137392" cy="4572000"/>
          </a:xfrm>
        </p:spPr>
        <p:txBody>
          <a:bodyPr/>
          <a:lstStyle>
            <a:lvl1pPr marL="0" indent="0">
              <a:buNone/>
              <a:defRPr>
                <a:latin typeface="+mn-lt"/>
              </a:defRPr>
            </a:lvl1pPr>
            <a:lvl2pPr>
              <a:defRPr sz="1900"/>
            </a:lvl2pPr>
            <a:lvl3pPr>
              <a:defRPr/>
            </a:lvl3pPr>
            <a:lvl4pPr>
              <a:defRPr/>
            </a:lvl4pPr>
            <a:lvl5pPr>
              <a:defRPr/>
            </a:lvl5pPr>
            <a:lvl6pPr>
              <a:defRPr/>
            </a:lvl6pPr>
            <a:lvl7pPr>
              <a:defRPr/>
            </a:lvl7pPr>
            <a:lvl8pPr>
              <a:defRPr/>
            </a:lvl8p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0"/>
            <a:endParaRPr lang="en-US"/>
          </a:p>
        </p:txBody>
      </p:sp>
      <p:sp>
        <p:nvSpPr>
          <p:cNvPr id="4" name="Footer Placeholder 3">
            <a:extLst>
              <a:ext uri="{FF2B5EF4-FFF2-40B4-BE49-F238E27FC236}">
                <a16:creationId xmlns:a16="http://schemas.microsoft.com/office/drawing/2014/main" id="{D14CAEA5-C3E1-4D4E-A4F1-C597FD6EE3BA}"/>
              </a:ext>
            </a:extLst>
          </p:cNvPr>
          <p:cNvSpPr>
            <a:spLocks noGrp="1"/>
          </p:cNvSpPr>
          <p:nvPr>
            <p:ph type="ftr" sz="quarter" idx="16"/>
          </p:nvPr>
        </p:nvSpPr>
        <p:spPr/>
        <p:txBody>
          <a:bodyPr/>
          <a:lstStyle/>
          <a:p>
            <a:r>
              <a:rPr lang="en-US"/>
              <a:t>Footer</a:t>
            </a:r>
          </a:p>
        </p:txBody>
      </p:sp>
      <p:sp>
        <p:nvSpPr>
          <p:cNvPr id="7" name="Slide Number Placeholder 6">
            <a:extLst>
              <a:ext uri="{FF2B5EF4-FFF2-40B4-BE49-F238E27FC236}">
                <a16:creationId xmlns:a16="http://schemas.microsoft.com/office/drawing/2014/main" id="{6E6D1DB1-C1CC-BD45-B461-0B638A0285F8}"/>
              </a:ext>
            </a:extLst>
          </p:cNvPr>
          <p:cNvSpPr>
            <a:spLocks noGrp="1"/>
          </p:cNvSpPr>
          <p:nvPr>
            <p:ph type="sldNum" sz="quarter" idx="15"/>
          </p:nvPr>
        </p:nvSpPr>
        <p:spPr/>
        <p:txBody>
          <a:body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grpSp>
        <p:nvGrpSpPr>
          <p:cNvPr id="19" name="Group 18">
            <a:extLst>
              <a:ext uri="{FF2B5EF4-FFF2-40B4-BE49-F238E27FC236}">
                <a16:creationId xmlns:a16="http://schemas.microsoft.com/office/drawing/2014/main" id="{9C6D5E11-CBF5-FE44-BA9D-B4E7B9C6CEA2}"/>
              </a:ext>
            </a:extLst>
          </p:cNvPr>
          <p:cNvGrpSpPr/>
          <p:nvPr userDrawn="1"/>
        </p:nvGrpSpPr>
        <p:grpSpPr>
          <a:xfrm>
            <a:off x="-1" y="-1"/>
            <a:ext cx="320041" cy="6858001"/>
            <a:chOff x="-1" y="-1"/>
            <a:chExt cx="320041" cy="6858001"/>
          </a:xfrm>
        </p:grpSpPr>
        <p:sp>
          <p:nvSpPr>
            <p:cNvPr id="20" name="Rectangle 19">
              <a:extLst>
                <a:ext uri="{FF2B5EF4-FFF2-40B4-BE49-F238E27FC236}">
                  <a16:creationId xmlns:a16="http://schemas.microsoft.com/office/drawing/2014/main" id="{E50DB23D-AB6A-9241-A77F-E74CEF7774D9}"/>
                </a:ext>
              </a:extLst>
            </p:cNvPr>
            <p:cNvSpPr/>
            <p:nvPr userDrawn="1"/>
          </p:nvSpPr>
          <p:spPr>
            <a:xfrm>
              <a:off x="0" y="0"/>
              <a:ext cx="320040" cy="6172200"/>
            </a:xfrm>
            <a:prstGeom prst="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grpSp>
          <p:nvGrpSpPr>
            <p:cNvPr id="21" name="Group 20">
              <a:extLst>
                <a:ext uri="{FF2B5EF4-FFF2-40B4-BE49-F238E27FC236}">
                  <a16:creationId xmlns:a16="http://schemas.microsoft.com/office/drawing/2014/main" id="{8FB4402E-2D64-8C49-9234-65900EBE5A23}"/>
                </a:ext>
              </a:extLst>
            </p:cNvPr>
            <p:cNvGrpSpPr/>
            <p:nvPr userDrawn="1"/>
          </p:nvGrpSpPr>
          <p:grpSpPr>
            <a:xfrm>
              <a:off x="-1" y="-1"/>
              <a:ext cx="320041" cy="6858001"/>
              <a:chOff x="-1" y="-1"/>
              <a:chExt cx="320041" cy="6858001"/>
            </a:xfrm>
          </p:grpSpPr>
          <p:sp>
            <p:nvSpPr>
              <p:cNvPr id="22" name="Rectangle 21">
                <a:extLst>
                  <a:ext uri="{FF2B5EF4-FFF2-40B4-BE49-F238E27FC236}">
                    <a16:creationId xmlns:a16="http://schemas.microsoft.com/office/drawing/2014/main" id="{4E3CA006-39E4-A843-AE4B-2578EBC30D4E}"/>
                  </a:ext>
                </a:extLst>
              </p:cNvPr>
              <p:cNvSpPr/>
              <p:nvPr userDrawn="1"/>
            </p:nvSpPr>
            <p:spPr>
              <a:xfrm>
                <a:off x="-1" y="6248400"/>
                <a:ext cx="320041" cy="609600"/>
              </a:xfrm>
              <a:prstGeom prst="rect">
                <a:avLst/>
              </a:prstGeom>
              <a:solidFill>
                <a:srgbClr val="114A2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23" name="Picture 22">
                <a:extLst>
                  <a:ext uri="{FF2B5EF4-FFF2-40B4-BE49-F238E27FC236}">
                    <a16:creationId xmlns:a16="http://schemas.microsoft.com/office/drawing/2014/main" id="{B17C5DAE-0BDB-E247-9B22-3C1AAF8C5946}"/>
                  </a:ext>
                </a:extLst>
              </p:cNvPr>
              <p:cNvPicPr>
                <a:picLocks noChangeAspect="1"/>
              </p:cNvPicPr>
              <p:nvPr userDrawn="1"/>
            </p:nvPicPr>
            <p:blipFill rotWithShape="1">
              <a:blip r:embed="rId2" cstate="screen">
                <a:alphaModFix amt="26000"/>
                <a:extLst>
                  <a:ext uri="{28A0092B-C50C-407E-A947-70E740481C1C}">
                    <a14:useLocalDpi xmlns:a14="http://schemas.microsoft.com/office/drawing/2010/main"/>
                  </a:ext>
                </a:extLst>
              </a:blip>
              <a:srcRect l="2162" t="1478" r="94964"/>
              <a:stretch/>
            </p:blipFill>
            <p:spPr>
              <a:xfrm>
                <a:off x="0" y="-1"/>
                <a:ext cx="320039" cy="6172201"/>
              </a:xfrm>
              <a:prstGeom prst="rect">
                <a:avLst/>
              </a:prstGeom>
              <a:noFill/>
            </p:spPr>
          </p:pic>
        </p:grpSp>
      </p:grpSp>
    </p:spTree>
    <p:extLst>
      <p:ext uri="{BB962C8B-B14F-4D97-AF65-F5344CB8AC3E}">
        <p14:creationId xmlns:p14="http://schemas.microsoft.com/office/powerpoint/2010/main" val="144628203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2022_HUMANA DARK GREEN - PAGE NUMBER">
    <p:bg>
      <p:bgPr>
        <a:solidFill>
          <a:srgbClr val="78BE20"/>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lvl1pPr>
              <a:defRPr>
                <a:solidFill>
                  <a:srgbClr val="114A21"/>
                </a:solidFill>
              </a:defRPr>
            </a:lvl1pPr>
          </a:lstStyle>
          <a:p>
            <a:r>
              <a:rPr lang="en-US" b="1">
                <a:solidFill>
                  <a:schemeClr val="bg2"/>
                </a:solidFill>
              </a:rPr>
              <a:t>|</a:t>
            </a:r>
            <a:r>
              <a:rPr lang="en-US"/>
              <a:t> </a:t>
            </a:r>
            <a:fld id="{37D409AB-2201-4E18-8A34-C31753AD9B06}" type="slidenum">
              <a:rPr lang="en-US" smtClean="0"/>
              <a:pPr/>
              <a:t>‹#›</a:t>
            </a:fld>
            <a:endParaRPr lang="en-US"/>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rgbClr val="114A21"/>
                </a:solidFill>
              </a:defRPr>
            </a:lvl1pPr>
          </a:lstStyle>
          <a:p>
            <a:r>
              <a:rPr lang="en-US"/>
              <a:t>Footer</a:t>
            </a:r>
          </a:p>
        </p:txBody>
      </p:sp>
    </p:spTree>
    <p:extLst>
      <p:ext uri="{BB962C8B-B14F-4D97-AF65-F5344CB8AC3E}">
        <p14:creationId xmlns:p14="http://schemas.microsoft.com/office/powerpoint/2010/main" val="15496760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2022_1_HUMANA DARK GREEN - PAGE NUMBER">
    <p:bg>
      <p:bgPr>
        <a:solidFill>
          <a:schemeClr val="tx2"/>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3B1E585-5E2E-F94D-BAE9-9EC473DDD9D8}"/>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27541103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2022_HUMANA TEAL - PAGE NUMBER">
    <p:bg>
      <p:bgPr>
        <a:solidFill>
          <a:schemeClr val="accent4"/>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7694E12-1552-3D47-AEB6-0F28A06ABF0E}"/>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FDFFA34D-195A-2841-81DD-B440505B2B92}"/>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4705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022_2_Custom Layout">
    <p:spTree>
      <p:nvGrpSpPr>
        <p:cNvPr id="1" name=""/>
        <p:cNvGrpSpPr/>
        <p:nvPr/>
      </p:nvGrpSpPr>
      <p:grpSpPr>
        <a:xfrm>
          <a:off x="0" y="0"/>
          <a:ext cx="0" cy="0"/>
          <a:chOff x="0" y="0"/>
          <a:chExt cx="0" cy="0"/>
        </a:xfrm>
      </p:grpSpPr>
      <p:sp>
        <p:nvSpPr>
          <p:cNvPr id="3" name="Title Placeholder 4">
            <a:extLst>
              <a:ext uri="{FF2B5EF4-FFF2-40B4-BE49-F238E27FC236}">
                <a16:creationId xmlns:a16="http://schemas.microsoft.com/office/drawing/2014/main" id="{B5EAF0ED-3E81-2B48-8166-184509B82215}"/>
              </a:ext>
            </a:extLst>
          </p:cNvPr>
          <p:cNvSpPr>
            <a:spLocks noGrp="1"/>
          </p:cNvSpPr>
          <p:nvPr>
            <p:ph type="body" sz="quarter" idx="14"/>
          </p:nvPr>
        </p:nvSpPr>
        <p:spPr>
          <a:xfrm>
            <a:off x="5769864" y="914400"/>
            <a:ext cx="5504688" cy="5029200"/>
          </a:xfrm>
          <a:prstGeom prst="rect">
            <a:avLst/>
          </a:prstGeom>
        </p:spPr>
        <p:txBody>
          <a:bodyPr lIns="0" tIns="0" rIns="0" bIns="0" anchor="ctr"/>
          <a:lstStyle>
            <a:lvl1pPr marL="0" indent="0">
              <a:buNone/>
              <a:defRPr sz="6000">
                <a:solidFill>
                  <a:schemeClr val="accent2"/>
                </a:solidFill>
                <a:latin typeface="+mj-lt"/>
              </a:defRPr>
            </a:lvl1pPr>
            <a:lvl2pPr marL="60963" indent="0">
              <a:lnSpc>
                <a:spcPct val="90000"/>
              </a:lnSpc>
              <a:spcBef>
                <a:spcPts val="667"/>
              </a:spcBef>
              <a:buNone/>
              <a:defRPr sz="2400">
                <a:solidFill>
                  <a:schemeClr val="tx1"/>
                </a:solidFill>
                <a:latin typeface="+mn-lt"/>
              </a:defRPr>
            </a:lvl2pPr>
            <a:lvl3pPr marL="60963" indent="0">
              <a:spcBef>
                <a:spcPts val="1333"/>
              </a:spcBef>
              <a:buNone/>
              <a:defRPr sz="1600" b="1">
                <a:solidFill>
                  <a:schemeClr val="tx1"/>
                </a:solidFill>
              </a:defRPr>
            </a:lvl3pPr>
          </a:lstStyle>
          <a:p>
            <a:pPr lvl="0"/>
            <a:r>
              <a:rPr lang="en-US"/>
              <a:t>Click to edit Master text styles</a:t>
            </a:r>
          </a:p>
          <a:p>
            <a:pPr lvl="1"/>
            <a:r>
              <a:rPr lang="en-US"/>
              <a:t>Second level</a:t>
            </a:r>
          </a:p>
          <a:p>
            <a:pPr lvl="2"/>
            <a:r>
              <a:rPr lang="en-US"/>
              <a:t>Third level</a:t>
            </a:r>
          </a:p>
        </p:txBody>
      </p:sp>
      <p:pic>
        <p:nvPicPr>
          <p:cNvPr id="7" name="Picture 6">
            <a:extLst>
              <a:ext uri="{FF2B5EF4-FFF2-40B4-BE49-F238E27FC236}">
                <a16:creationId xmlns:a16="http://schemas.microsoft.com/office/drawing/2014/main" id="{7807C682-5F89-9B41-8530-2AFD8E6EC58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739076" y="914399"/>
            <a:ext cx="4061523" cy="5415365"/>
          </a:xfrm>
          <a:prstGeom prst="rect">
            <a:avLst/>
          </a:prstGeom>
        </p:spPr>
      </p:pic>
    </p:spTree>
    <p:extLst>
      <p:ext uri="{BB962C8B-B14F-4D97-AF65-F5344CB8AC3E}">
        <p14:creationId xmlns:p14="http://schemas.microsoft.com/office/powerpoint/2010/main" val="2966474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2022_HUMANA NAVY - PAGE NUMBER">
    <p:bg>
      <p:bgPr>
        <a:solidFill>
          <a:schemeClr val="accent3"/>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55C2ACF-E6BD-834E-87F3-D84E35AE8BB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593F726D-78C6-C643-BF92-EE55C0D91A9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92523559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2022_HUMANA EGGPLANT - PAGE NUMBER">
    <p:bg>
      <p:bgPr>
        <a:solidFill>
          <a:schemeClr val="accent5"/>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2050B7E-20F8-DC41-8521-6F47040850F6}"/>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4155D701-B8D6-BC44-B30A-E1722B2E6B7E}"/>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53449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2022_HUMANA GRAY - PAGE NUMBER">
    <p:bg>
      <p:bgPr>
        <a:solidFill>
          <a:schemeClr val="tx1"/>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83797AB-D4AA-294A-980D-2658EAC6C1EB}"/>
              </a:ext>
            </a:extLst>
          </p:cNvPr>
          <p:cNvSpPr>
            <a:spLocks noGrp="1"/>
          </p:cNvSpPr>
          <p:nvPr>
            <p:ph type="sldNum" sz="quarter" idx="11"/>
          </p:nvPr>
        </p:nvSpPr>
        <p:spPr/>
        <p:txBody>
          <a:bodyPr/>
          <a:lstStyle/>
          <a:p>
            <a:r>
              <a:rPr lang="en-US" b="1">
                <a:solidFill>
                  <a:schemeClr val="accent1"/>
                </a:solidFill>
              </a:rPr>
              <a:t>|</a:t>
            </a:r>
            <a:r>
              <a:rPr lang="en-US"/>
              <a:t> </a:t>
            </a:r>
            <a:fld id="{37D409AB-2201-4E18-8A34-C31753AD9B06}" type="slidenum">
              <a:rPr lang="en-US" smtClean="0">
                <a:solidFill>
                  <a:schemeClr val="bg2"/>
                </a:solidFill>
              </a:rPr>
              <a:pPr/>
              <a:t>‹#›</a:t>
            </a:fld>
            <a:endParaRPr lang="en-US">
              <a:solidFill>
                <a:schemeClr val="bg2"/>
              </a:solidFill>
            </a:endParaRPr>
          </a:p>
        </p:txBody>
      </p:sp>
      <p:sp>
        <p:nvSpPr>
          <p:cNvPr id="3" name="Footer Placeholder 2">
            <a:extLst>
              <a:ext uri="{FF2B5EF4-FFF2-40B4-BE49-F238E27FC236}">
                <a16:creationId xmlns:a16="http://schemas.microsoft.com/office/drawing/2014/main" id="{7248E12F-9BDC-9144-B23D-9570F7B53037}"/>
              </a:ext>
            </a:extLst>
          </p:cNvPr>
          <p:cNvSpPr>
            <a:spLocks noGrp="1"/>
          </p:cNvSpPr>
          <p:nvPr>
            <p:ph type="ftr" sz="quarter" idx="12"/>
          </p:nvPr>
        </p:nvSpPr>
        <p:spPr/>
        <p:txBody>
          <a:bodyPr/>
          <a:lstStyle>
            <a:lvl1pPr>
              <a:defRPr>
                <a:solidFill>
                  <a:schemeClr val="bg2"/>
                </a:solidFill>
              </a:defRPr>
            </a:lvl1pPr>
          </a:lstStyle>
          <a:p>
            <a:r>
              <a:rPr lang="en-US"/>
              <a:t>Footer</a:t>
            </a:r>
          </a:p>
        </p:txBody>
      </p:sp>
    </p:spTree>
    <p:extLst>
      <p:ext uri="{BB962C8B-B14F-4D97-AF65-F5344CB8AC3E}">
        <p14:creationId xmlns:p14="http://schemas.microsoft.com/office/powerpoint/2010/main" val="15070756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 NO PAGE NUMB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110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theme" Target="../theme/theme3.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9.xml"/><Relationship Id="rId7" Type="http://schemas.openxmlformats.org/officeDocument/2006/relationships/theme" Target="../theme/theme4.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4" Type="http://schemas.openxmlformats.org/officeDocument/2006/relationships/slideLayout" Target="../slideLayouts/slideLayout9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6A1E3ACF-AF90-744C-BEEA-09C9624DA636}"/>
              </a:ext>
            </a:extLst>
          </p:cNvPr>
          <p:cNvSpPr>
            <a:spLocks noGrp="1"/>
          </p:cNvSpPr>
          <p:nvPr>
            <p:ph type="body" idx="1"/>
          </p:nvPr>
        </p:nvSpPr>
        <p:spPr>
          <a:xfrm>
            <a:off x="838200" y="1825625"/>
            <a:ext cx="10515600" cy="43518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28089326"/>
      </p:ext>
    </p:extLst>
  </p:cSld>
  <p:clrMap bg1="lt1" tx1="dk1" bg2="lt2" tx2="dk2" accent1="accent1" accent2="accent2" accent3="accent3" accent4="accent4" accent5="accent5" accent6="accent6" hlink="hlink" folHlink="folHlink"/>
  <p:sldLayoutIdLst>
    <p:sldLayoutId id="2147484355" r:id="rId1"/>
    <p:sldLayoutId id="2147484585" r:id="rId2"/>
    <p:sldLayoutId id="2147484586" r:id="rId3"/>
    <p:sldLayoutId id="2147484583" r:id="rId4"/>
    <p:sldLayoutId id="2147484250" r:id="rId5"/>
    <p:sldLayoutId id="2147484588" r:id="rId6"/>
    <p:sldLayoutId id="2147484534" r:id="rId7"/>
    <p:sldLayoutId id="2147484536" r:id="rId8"/>
    <p:sldLayoutId id="2147484577" r:id="rId9"/>
    <p:sldLayoutId id="2147484589" r:id="rId10"/>
    <p:sldLayoutId id="2147484590" r:id="rId11"/>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0" indent="0" algn="l" defTabSz="609630" rtl="0" eaLnBrk="1" latinLnBrk="0" hangingPunct="1">
        <a:lnSpc>
          <a:spcPct val="90000"/>
        </a:lnSpc>
        <a:spcBef>
          <a:spcPts val="667"/>
        </a:spcBef>
        <a:buFont typeface="Arial" panose="020B0604020202020204" pitchFamily="34" charset="0"/>
        <a:buNone/>
        <a:defRPr sz="6000" kern="1200">
          <a:solidFill>
            <a:schemeClr val="accent2"/>
          </a:solidFill>
          <a:latin typeface="+mj-lt"/>
          <a:ea typeface="+mn-ea"/>
          <a:cs typeface="+mn-cs"/>
        </a:defRPr>
      </a:lvl1pPr>
      <a:lvl2pPr marL="60963" indent="0" algn="l" defTabSz="609630" rtl="0" eaLnBrk="1" latinLnBrk="0" hangingPunct="1">
        <a:lnSpc>
          <a:spcPct val="90000"/>
        </a:lnSpc>
        <a:spcBef>
          <a:spcPts val="667"/>
        </a:spcBef>
        <a:buFont typeface="Arial" panose="020B0604020202020204" pitchFamily="34" charset="0"/>
        <a:buNone/>
        <a:defRPr sz="2400" b="0" kern="1200">
          <a:solidFill>
            <a:schemeClr val="tx1"/>
          </a:solidFill>
          <a:latin typeface="+mn-lt"/>
          <a:ea typeface="+mn-ea"/>
          <a:cs typeface="+mn-cs"/>
        </a:defRPr>
      </a:lvl2pPr>
      <a:lvl3pPr marL="60963" indent="0" algn="l" defTabSz="609630" rtl="0" eaLnBrk="1" latinLnBrk="0" hangingPunct="1">
        <a:lnSpc>
          <a:spcPct val="90000"/>
        </a:lnSpc>
        <a:spcBef>
          <a:spcPts val="1333"/>
        </a:spcBef>
        <a:buFont typeface="Arial" panose="020B0604020202020204" pitchFamily="34" charset="0"/>
        <a:buNone/>
        <a:defRPr sz="1600" b="1" kern="1200">
          <a:solidFill>
            <a:schemeClr val="tx1"/>
          </a:solidFill>
          <a:latin typeface="+mj-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itle Placeholder 2">
            <a:extLst>
              <a:ext uri="{FF2B5EF4-FFF2-40B4-BE49-F238E27FC236}">
                <a16:creationId xmlns:a16="http://schemas.microsoft.com/office/drawing/2014/main" id="{447131FB-9475-2744-911B-EFA0B5F49D9B}"/>
              </a:ext>
            </a:extLst>
          </p:cNvPr>
          <p:cNvSpPr>
            <a:spLocks noGrp="1"/>
          </p:cNvSpPr>
          <p:nvPr>
            <p:ph type="title"/>
          </p:nvPr>
        </p:nvSpPr>
        <p:spPr>
          <a:xfrm>
            <a:off x="685800" y="365760"/>
            <a:ext cx="11137392" cy="603504"/>
          </a:xfrm>
          <a:prstGeom prst="rect">
            <a:avLst/>
          </a:prstGeom>
        </p:spPr>
        <p:txBody>
          <a:bodyPr vert="horz" lIns="0" tIns="0" rIns="0" bIns="0" rtlCol="0" anchor="t">
            <a:noAutofit/>
          </a:bodyPr>
          <a:lstStyle/>
          <a:p>
            <a:r>
              <a:rPr lang="en-US"/>
              <a:t>Click to edit Master title style</a:t>
            </a:r>
          </a:p>
        </p:txBody>
      </p:sp>
      <p:sp>
        <p:nvSpPr>
          <p:cNvPr id="2" name="Text Placeholder 1">
            <a:extLst>
              <a:ext uri="{FF2B5EF4-FFF2-40B4-BE49-F238E27FC236}">
                <a16:creationId xmlns:a16="http://schemas.microsoft.com/office/drawing/2014/main" id="{77368A02-6632-6E48-92F5-528ACA438C07}"/>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 </a:t>
            </a:r>
          </a:p>
          <a:p>
            <a:pPr lvl="5"/>
            <a:r>
              <a:rPr lang="en-US"/>
              <a:t>Sixth level </a:t>
            </a:r>
          </a:p>
          <a:p>
            <a:pPr lvl="6"/>
            <a:r>
              <a:rPr lang="en-US"/>
              <a:t>Seventh level </a:t>
            </a:r>
          </a:p>
          <a:p>
            <a:pPr lvl="7"/>
            <a:r>
              <a:rPr lang="en-US"/>
              <a:t>Eighth level </a:t>
            </a:r>
          </a:p>
          <a:p>
            <a:pPr lvl="1"/>
            <a:endParaRPr lang="en-US"/>
          </a:p>
          <a:p>
            <a:pPr lvl="2"/>
            <a:endParaRPr lang="en-US"/>
          </a:p>
        </p:txBody>
      </p:sp>
      <p:sp>
        <p:nvSpPr>
          <p:cNvPr id="4" name="Footer Placeholder 3">
            <a:extLst>
              <a:ext uri="{FF2B5EF4-FFF2-40B4-BE49-F238E27FC236}">
                <a16:creationId xmlns:a16="http://schemas.microsoft.com/office/drawing/2014/main" id="{38A2CCD5-3444-0B41-815D-A4A6F4BA6769}"/>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
        <p:nvSpPr>
          <p:cNvPr id="5" name="Slide Number Placeholder 8"/>
          <p:cNvSpPr>
            <a:spLocks noGrp="1"/>
          </p:cNvSpPr>
          <p:nvPr>
            <p:ph type="sldNum" sz="quarter" idx="4"/>
          </p:nvPr>
        </p:nvSpPr>
        <p:spPr>
          <a:xfrm>
            <a:off x="10603992" y="6248400"/>
            <a:ext cx="1219200"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224209139"/>
      </p:ext>
    </p:extLst>
  </p:cSld>
  <p:clrMap bg1="lt1" tx1="dk1" bg2="lt2" tx2="dk2" accent1="accent1" accent2="accent2" accent3="accent3" accent4="accent4" accent5="accent5" accent6="accent6" hlink="hlink" folHlink="folHlink"/>
  <p:sldLayoutIdLst>
    <p:sldLayoutId id="2147484385" r:id="rId1"/>
    <p:sldLayoutId id="2147484548" r:id="rId2"/>
    <p:sldLayoutId id="2147484549" r:id="rId3"/>
    <p:sldLayoutId id="2147484550" r:id="rId4"/>
    <p:sldLayoutId id="2147484537" r:id="rId5"/>
    <p:sldLayoutId id="2147484507" r:id="rId6"/>
    <p:sldLayoutId id="2147484523" r:id="rId7"/>
    <p:sldLayoutId id="2147484551" r:id="rId8"/>
    <p:sldLayoutId id="2147484522" r:id="rId9"/>
    <p:sldLayoutId id="2147484388" r:id="rId10"/>
    <p:sldLayoutId id="2147484506" r:id="rId11"/>
    <p:sldLayoutId id="2147484511" r:id="rId12"/>
    <p:sldLayoutId id="2147484510" r:id="rId13"/>
    <p:sldLayoutId id="2147484390" r:id="rId14"/>
    <p:sldLayoutId id="2147484391" r:id="rId15"/>
    <p:sldLayoutId id="2147484509" r:id="rId16"/>
    <p:sldLayoutId id="2147484515" r:id="rId17"/>
    <p:sldLayoutId id="2147484513" r:id="rId18"/>
    <p:sldLayoutId id="2147484514" r:id="rId19"/>
    <p:sldLayoutId id="2147484547" r:id="rId20"/>
    <p:sldLayoutId id="2147484521" r:id="rId21"/>
    <p:sldLayoutId id="2147484516" r:id="rId22"/>
    <p:sldLayoutId id="2147484517" r:id="rId23"/>
    <p:sldLayoutId id="2147484524" r:id="rId24"/>
    <p:sldLayoutId id="2147484518" r:id="rId25"/>
    <p:sldLayoutId id="2147484519" r:id="rId26"/>
    <p:sldLayoutId id="2147484520" r:id="rId27"/>
    <p:sldLayoutId id="2147484525" r:id="rId28"/>
    <p:sldLayoutId id="2147484533" r:id="rId29"/>
    <p:sldLayoutId id="2147484469" r:id="rId30"/>
    <p:sldLayoutId id="2147484462" r:id="rId31"/>
    <p:sldLayoutId id="2147484463" r:id="rId32"/>
    <p:sldLayoutId id="2147484504" r:id="rId33"/>
    <p:sldLayoutId id="2147484505" r:id="rId34"/>
    <p:sldLayoutId id="2147484495" r:id="rId35"/>
    <p:sldLayoutId id="2147484496" r:id="rId36"/>
    <p:sldLayoutId id="2147484497" r:id="rId37"/>
    <p:sldLayoutId id="2147484500" r:id="rId38"/>
    <p:sldLayoutId id="2147484501" r:id="rId39"/>
    <p:sldLayoutId id="2147484487" r:id="rId40"/>
    <p:sldLayoutId id="2147484498" r:id="rId41"/>
    <p:sldLayoutId id="2147484499" r:id="rId42"/>
    <p:sldLayoutId id="2147484482" r:id="rId43"/>
    <p:sldLayoutId id="2147484483" r:id="rId44"/>
    <p:sldLayoutId id="2147484484" r:id="rId45"/>
    <p:sldLayoutId id="2147484488" r:id="rId46"/>
    <p:sldLayoutId id="2147484489" r:id="rId47"/>
    <p:sldLayoutId id="2147484490" r:id="rId48"/>
    <p:sldLayoutId id="2147484491" r:id="rId49"/>
    <p:sldLayoutId id="2147484492" r:id="rId50"/>
    <p:sldLayoutId id="2147484591" r:id="rId51"/>
  </p:sldLayoutIdLst>
  <p:hf hdr="0" ftr="0" dt="0"/>
  <p:txStyles>
    <p:titleStyle>
      <a:lvl1pPr algn="l" defTabSz="914446" rtl="0" eaLnBrk="1" latinLnBrk="0" hangingPunct="1">
        <a:lnSpc>
          <a:spcPct val="90000"/>
        </a:lnSpc>
        <a:spcBef>
          <a:spcPct val="0"/>
        </a:spcBef>
        <a:buNone/>
        <a:defRPr sz="3000" kern="1200">
          <a:solidFill>
            <a:srgbClr val="5C9A1B"/>
          </a:solidFill>
          <a:latin typeface="+mj-lt"/>
          <a:ea typeface="+mj-ea"/>
          <a:cs typeface="+mj-cs"/>
        </a:defRPr>
      </a:lvl1pPr>
    </p:titleStyle>
    <p:bodyStyle>
      <a:lvl1pPr marL="0" indent="0" algn="l" defTabSz="914446" rtl="0" eaLnBrk="1" latinLnBrk="0" hangingPunct="1">
        <a:lnSpc>
          <a:spcPct val="100000"/>
        </a:lnSpc>
        <a:spcBef>
          <a:spcPts val="0"/>
        </a:spcBef>
        <a:buClr>
          <a:schemeClr val="tx1"/>
        </a:buClr>
        <a:buFontTx/>
        <a:buNone/>
        <a:defRPr sz="2400" kern="1200">
          <a:solidFill>
            <a:schemeClr val="tx1"/>
          </a:solidFill>
          <a:latin typeface="+mn-lt"/>
          <a:ea typeface="+mn-ea"/>
          <a:cs typeface="+mn-cs"/>
        </a:defRPr>
      </a:lvl1pPr>
      <a:lvl2pPr marL="182889"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900" kern="1200">
          <a:solidFill>
            <a:schemeClr val="tx1"/>
          </a:solidFill>
          <a:latin typeface="+mn-lt"/>
          <a:ea typeface="+mn-ea"/>
          <a:cs typeface="+mn-cs"/>
        </a:defRPr>
      </a:lvl2pPr>
      <a:lvl3pPr marL="365778"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600" kern="1200">
          <a:solidFill>
            <a:schemeClr val="tx1"/>
          </a:solidFill>
          <a:latin typeface="+mn-lt"/>
          <a:ea typeface="+mn-ea"/>
          <a:cs typeface="+mn-cs"/>
        </a:defRPr>
      </a:lvl3pPr>
      <a:lvl4pPr marL="54866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4pPr>
      <a:lvl5pPr marL="731557"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baseline="0">
          <a:solidFill>
            <a:schemeClr val="tx1"/>
          </a:solidFill>
          <a:latin typeface="+mn-lt"/>
          <a:ea typeface="+mn-ea"/>
          <a:cs typeface="+mn-cs"/>
        </a:defRPr>
      </a:lvl5pPr>
      <a:lvl6pPr marL="914446"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6pPr>
      <a:lvl7pPr marL="1097335"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7pPr>
      <a:lvl8pPr marL="1280224" indent="-182889" algn="l" defTabSz="914446" rtl="0" eaLnBrk="1" latinLnBrk="0" hangingPunct="1">
        <a:lnSpc>
          <a:spcPct val="100000"/>
        </a:lnSpc>
        <a:spcBef>
          <a:spcPts val="400"/>
        </a:spcBef>
        <a:spcAft>
          <a:spcPts val="400"/>
        </a:spcAft>
        <a:buClr>
          <a:schemeClr val="accent1"/>
        </a:buClr>
        <a:buFont typeface="Arial" panose="020B0604020202020204" pitchFamily="34" charset="0"/>
        <a:buChar char="•"/>
        <a:defRPr sz="1300" kern="1200">
          <a:solidFill>
            <a:schemeClr val="tx1"/>
          </a:solidFill>
          <a:latin typeface="+mn-lt"/>
          <a:ea typeface="+mn-ea"/>
          <a:cs typeface="+mn-cs"/>
        </a:defRPr>
      </a:lvl8pPr>
      <a:lvl9pPr marL="1280224" indent="0" algn="l" defTabSz="914446" rtl="0" eaLnBrk="1" latinLnBrk="0" hangingPunct="1">
        <a:lnSpc>
          <a:spcPct val="90000"/>
        </a:lnSpc>
        <a:spcBef>
          <a:spcPts val="500"/>
        </a:spcBef>
        <a:buClr>
          <a:schemeClr val="accent1"/>
        </a:buClr>
        <a:buFont typeface="Arial" panose="020B0604020202020204" pitchFamily="34" charset="0"/>
        <a:buNone/>
        <a:defRPr sz="1333"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1F437-6E5E-2D49-820D-7C5A66221A9E}"/>
              </a:ext>
            </a:extLst>
          </p:cNvPr>
          <p:cNvSpPr>
            <a:spLocks noGrp="1"/>
          </p:cNvSpPr>
          <p:nvPr>
            <p:ph type="body" idx="1"/>
          </p:nvPr>
        </p:nvSpPr>
        <p:spPr>
          <a:xfrm>
            <a:off x="685800" y="1463040"/>
            <a:ext cx="11137392" cy="4572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sz="1600"/>
              <a:t>Fourth level</a:t>
            </a:r>
            <a:endParaRPr lang="en-US"/>
          </a:p>
          <a:p>
            <a:pPr lvl="0"/>
            <a:endParaRPr lang="en-US"/>
          </a:p>
        </p:txBody>
      </p:sp>
    </p:spTree>
    <p:extLst>
      <p:ext uri="{BB962C8B-B14F-4D97-AF65-F5344CB8AC3E}">
        <p14:creationId xmlns:p14="http://schemas.microsoft.com/office/powerpoint/2010/main" val="381265465"/>
      </p:ext>
    </p:extLst>
  </p:cSld>
  <p:clrMap bg1="lt1" tx1="dk1" bg2="lt2" tx2="dk2" accent1="accent1" accent2="accent2" accent3="accent3" accent4="accent4" accent5="accent5" accent6="accent6" hlink="hlink" folHlink="folHlink"/>
  <p:sldLayoutIdLst>
    <p:sldLayoutId id="2147484345" r:id="rId1"/>
    <p:sldLayoutId id="2147484528" r:id="rId2"/>
    <p:sldLayoutId id="2147484543" r:id="rId3"/>
    <p:sldLayoutId id="2147484346" r:id="rId4"/>
    <p:sldLayoutId id="2147484348" r:id="rId5"/>
    <p:sldLayoutId id="2147484530" r:id="rId6"/>
    <p:sldLayoutId id="2147484350" r:id="rId7"/>
    <p:sldLayoutId id="2147484529" r:id="rId8"/>
    <p:sldLayoutId id="2147484545" r:id="rId9"/>
    <p:sldLayoutId id="2147484351" r:id="rId10"/>
    <p:sldLayoutId id="2147484353" r:id="rId11"/>
    <p:sldLayoutId id="2147484531" r:id="rId12"/>
    <p:sldLayoutId id="2147484369" r:id="rId13"/>
    <p:sldLayoutId id="2147484539" r:id="rId14"/>
    <p:sldLayoutId id="2147484535" r:id="rId15"/>
    <p:sldLayoutId id="2147484580" r:id="rId16"/>
    <p:sldLayoutId id="2147484581" r:id="rId17"/>
    <p:sldLayoutId id="2147484582" r:id="rId18"/>
    <p:sldLayoutId id="2147484587" r:id="rId19"/>
    <p:sldLayoutId id="2147484538" r:id="rId20"/>
    <p:sldLayoutId id="2147484578" r:id="rId21"/>
    <p:sldLayoutId id="2147484579" r:id="rId22"/>
    <p:sldLayoutId id="2147484541" r:id="rId23"/>
    <p:sldLayoutId id="2147484596" r:id="rId24"/>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46" rtl="0" eaLnBrk="1" latinLnBrk="0" hangingPunct="1">
        <a:lnSpc>
          <a:spcPct val="90000"/>
        </a:lnSpc>
        <a:spcBef>
          <a:spcPts val="1000"/>
        </a:spcBef>
        <a:buFont typeface="Arial" panose="020B0604020202020204" pitchFamily="34" charset="0"/>
        <a:buNone/>
        <a:defRPr sz="5400" kern="1200">
          <a:solidFill>
            <a:schemeClr val="bg2"/>
          </a:solidFill>
          <a:latin typeface="+mj-lt"/>
          <a:ea typeface="+mn-ea"/>
          <a:cs typeface="+mn-cs"/>
        </a:defRPr>
      </a:lvl1pPr>
      <a:lvl2pPr marL="0" indent="0" algn="l" defTabSz="914446" rtl="0" eaLnBrk="1" latinLnBrk="0" hangingPunct="1">
        <a:lnSpc>
          <a:spcPct val="100000"/>
        </a:lnSpc>
        <a:spcBef>
          <a:spcPts val="500"/>
        </a:spcBef>
        <a:buClr>
          <a:schemeClr val="bg2"/>
        </a:buClr>
        <a:buFont typeface="Arial" panose="020B0604020202020204" pitchFamily="34" charset="0"/>
        <a:buNone/>
        <a:defRPr sz="2400" b="0" kern="1200">
          <a:solidFill>
            <a:schemeClr val="bg2"/>
          </a:solidFill>
          <a:latin typeface="+mj-lt"/>
          <a:ea typeface="+mn-ea"/>
          <a:cs typeface="+mn-cs"/>
        </a:defRPr>
      </a:lvl2pPr>
      <a:lvl3pPr marL="182889" indent="-182889" algn="l" defTabSz="914446" rtl="0" eaLnBrk="1" latinLnBrk="0" hangingPunct="1">
        <a:lnSpc>
          <a:spcPct val="100000"/>
        </a:lnSpc>
        <a:spcBef>
          <a:spcPts val="500"/>
        </a:spcBef>
        <a:buClr>
          <a:schemeClr val="bg2"/>
        </a:buClr>
        <a:buFont typeface="Arial" panose="020B0604020202020204" pitchFamily="34" charset="0"/>
        <a:buChar char="•"/>
        <a:defRPr sz="1900" kern="1200">
          <a:solidFill>
            <a:schemeClr val="bg2"/>
          </a:solidFill>
          <a:latin typeface="+mn-lt"/>
          <a:ea typeface="+mn-ea"/>
          <a:cs typeface="+mn-cs"/>
        </a:defRPr>
      </a:lvl3pPr>
      <a:lvl4pPr marL="365778" indent="-182889" algn="l" defTabSz="914446" rtl="0" eaLnBrk="1" latinLnBrk="0" hangingPunct="1">
        <a:lnSpc>
          <a:spcPct val="100000"/>
        </a:lnSpc>
        <a:spcBef>
          <a:spcPts val="500"/>
        </a:spcBef>
        <a:buClr>
          <a:schemeClr val="bg2"/>
        </a:buClr>
        <a:buFont typeface="Arial" panose="020B0604020202020204" pitchFamily="34" charset="0"/>
        <a:buChar char="•"/>
        <a:defRPr sz="1600" kern="1200">
          <a:solidFill>
            <a:schemeClr val="bg2"/>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5" name="Slide Number Placeholder 8">
            <a:extLst>
              <a:ext uri="{FF2B5EF4-FFF2-40B4-BE49-F238E27FC236}">
                <a16:creationId xmlns:a16="http://schemas.microsoft.com/office/drawing/2014/main" id="{49AB76D9-6D63-2248-BD7B-1FE3776C410E}"/>
              </a:ext>
            </a:extLst>
          </p:cNvPr>
          <p:cNvSpPr>
            <a:spLocks noGrp="1"/>
          </p:cNvSpPr>
          <p:nvPr>
            <p:ph type="sldNum" sz="quarter" idx="4"/>
          </p:nvPr>
        </p:nvSpPr>
        <p:spPr>
          <a:xfrm>
            <a:off x="10603992" y="6248400"/>
            <a:ext cx="1216152" cy="304800"/>
          </a:xfrm>
          <a:prstGeom prst="rect">
            <a:avLst/>
          </a:prstGeom>
          <a:noFill/>
        </p:spPr>
        <p:txBody>
          <a:bodyPr wrap="square" lIns="0" tIns="0" rIns="0" bIns="0" rtlCol="0" anchor="ctr">
            <a:noAutofit/>
          </a:bodyPr>
          <a:lstStyle>
            <a:lvl1pPr algn="r">
              <a:defRPr lang="uk-UA" sz="1200" b="0" i="0" smtClean="0">
                <a:solidFill>
                  <a:schemeClr val="bg1"/>
                </a:solidFill>
                <a:latin typeface="Calibri Light" panose="020F0302020204030204" pitchFamily="34" charset="0"/>
                <a:cs typeface="Calibri Light" panose="020F0302020204030204" pitchFamily="34" charset="0"/>
              </a:defRPr>
            </a:lvl1pPr>
          </a:lstStyle>
          <a:p>
            <a:r>
              <a:rPr lang="en-US" b="1">
                <a:solidFill>
                  <a:schemeClr val="accent1"/>
                </a:solidFill>
              </a:rPr>
              <a:t>|</a:t>
            </a:r>
            <a:r>
              <a:rPr lang="en-US"/>
              <a:t> </a:t>
            </a:r>
            <a:fld id="{37D409AB-2201-4E18-8A34-C31753AD9B06}" type="slidenum">
              <a:rPr lang="en-US" smtClean="0">
                <a:solidFill>
                  <a:schemeClr val="tx1"/>
                </a:solidFill>
              </a:rPr>
              <a:pPr/>
              <a:t>‹#›</a:t>
            </a:fld>
            <a:endParaRPr lang="en-US">
              <a:solidFill>
                <a:schemeClr val="tx1"/>
              </a:solidFill>
            </a:endParaRPr>
          </a:p>
        </p:txBody>
      </p:sp>
      <p:sp>
        <p:nvSpPr>
          <p:cNvPr id="4" name="Footer Placeholder 3">
            <a:extLst>
              <a:ext uri="{FF2B5EF4-FFF2-40B4-BE49-F238E27FC236}">
                <a16:creationId xmlns:a16="http://schemas.microsoft.com/office/drawing/2014/main" id="{DD51D1C3-2EAF-9048-85DC-2FC981895B82}"/>
              </a:ext>
            </a:extLst>
          </p:cNvPr>
          <p:cNvSpPr>
            <a:spLocks noGrp="1"/>
          </p:cNvSpPr>
          <p:nvPr>
            <p:ph type="ftr" sz="quarter" idx="3"/>
          </p:nvPr>
        </p:nvSpPr>
        <p:spPr>
          <a:xfrm>
            <a:off x="685800" y="6248400"/>
            <a:ext cx="9918192" cy="304800"/>
          </a:xfrm>
          <a:prstGeom prst="rect">
            <a:avLst/>
          </a:prstGeom>
        </p:spPr>
        <p:txBody>
          <a:bodyPr vert="horz" lIns="0" tIns="0" rIns="0" bIns="0" rtlCol="0" anchor="ctr"/>
          <a:lstStyle>
            <a:lvl1pPr algn="l">
              <a:defRPr sz="1200">
                <a:solidFill>
                  <a:schemeClr val="tx1"/>
                </a:solidFill>
              </a:defRPr>
            </a:lvl1pPr>
          </a:lstStyle>
          <a:p>
            <a:r>
              <a:rPr lang="en-US"/>
              <a:t>Footer</a:t>
            </a:r>
          </a:p>
        </p:txBody>
      </p:sp>
    </p:spTree>
    <p:extLst>
      <p:ext uri="{BB962C8B-B14F-4D97-AF65-F5344CB8AC3E}">
        <p14:creationId xmlns:p14="http://schemas.microsoft.com/office/powerpoint/2010/main" val="4067558818"/>
      </p:ext>
    </p:extLst>
  </p:cSld>
  <p:clrMap bg1="lt1" tx1="dk1" bg2="lt2" tx2="dk2" accent1="accent1" accent2="accent2" accent3="accent3" accent4="accent4" accent5="accent5" accent6="accent6" hlink="hlink" folHlink="folHlink"/>
  <p:sldLayoutIdLst>
    <p:sldLayoutId id="2147484527" r:id="rId1"/>
    <p:sldLayoutId id="2147484546" r:id="rId2"/>
    <p:sldLayoutId id="2147484476" r:id="rId3"/>
    <p:sldLayoutId id="2147484474" r:id="rId4"/>
    <p:sldLayoutId id="2147484526" r:id="rId5"/>
    <p:sldLayoutId id="2147484473" r:id="rId6"/>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938039"/>
      </p:ext>
    </p:extLst>
  </p:cSld>
  <p:clrMap bg1="lt1" tx1="dk1" bg2="lt2" tx2="dk2" accent1="accent1" accent2="accent2" accent3="accent3" accent4="accent4" accent5="accent5" accent6="accent6" hlink="hlink" folHlink="folHlink"/>
  <p:sldLayoutIdLst>
    <p:sldLayoutId id="2147484321" r:id="rId1"/>
  </p:sldLayoutIdLst>
  <p:hf hdr="0" ftr="0" dt="0"/>
  <p:txStyles>
    <p:titleStyle>
      <a:lvl1pPr algn="l" defTabSz="91444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1" indent="-228611" algn="l" defTabSz="91444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34" indent="-228611" algn="l" defTabSz="91444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57" indent="-228611" algn="l" defTabSz="91444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80"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03"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726"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4" indent="-228611" algn="l" defTabSz="91444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46" rtl="0" eaLnBrk="1" latinLnBrk="0" hangingPunct="1">
        <a:defRPr sz="1800" kern="1200">
          <a:solidFill>
            <a:schemeClr val="tx1"/>
          </a:solidFill>
          <a:latin typeface="+mn-lt"/>
          <a:ea typeface="+mn-ea"/>
          <a:cs typeface="+mn-cs"/>
        </a:defRPr>
      </a:lvl1pPr>
      <a:lvl2pPr marL="457223" algn="l" defTabSz="914446" rtl="0" eaLnBrk="1" latinLnBrk="0" hangingPunct="1">
        <a:defRPr sz="1800" kern="1200">
          <a:solidFill>
            <a:schemeClr val="tx1"/>
          </a:solidFill>
          <a:latin typeface="+mn-lt"/>
          <a:ea typeface="+mn-ea"/>
          <a:cs typeface="+mn-cs"/>
        </a:defRPr>
      </a:lvl2pPr>
      <a:lvl3pPr marL="914446" algn="l" defTabSz="914446" rtl="0" eaLnBrk="1" latinLnBrk="0" hangingPunct="1">
        <a:defRPr sz="1800" kern="1200">
          <a:solidFill>
            <a:schemeClr val="tx1"/>
          </a:solidFill>
          <a:latin typeface="+mn-lt"/>
          <a:ea typeface="+mn-ea"/>
          <a:cs typeface="+mn-cs"/>
        </a:defRPr>
      </a:lvl3pPr>
      <a:lvl4pPr marL="1371669" algn="l" defTabSz="914446" rtl="0" eaLnBrk="1" latinLnBrk="0" hangingPunct="1">
        <a:defRPr sz="1800" kern="1200">
          <a:solidFill>
            <a:schemeClr val="tx1"/>
          </a:solidFill>
          <a:latin typeface="+mn-lt"/>
          <a:ea typeface="+mn-ea"/>
          <a:cs typeface="+mn-cs"/>
        </a:defRPr>
      </a:lvl4pPr>
      <a:lvl5pPr marL="1828891" algn="l" defTabSz="914446" rtl="0" eaLnBrk="1" latinLnBrk="0" hangingPunct="1">
        <a:defRPr sz="1800" kern="1200">
          <a:solidFill>
            <a:schemeClr val="tx1"/>
          </a:solidFill>
          <a:latin typeface="+mn-lt"/>
          <a:ea typeface="+mn-ea"/>
          <a:cs typeface="+mn-cs"/>
        </a:defRPr>
      </a:lvl5pPr>
      <a:lvl6pPr marL="2286114" algn="l" defTabSz="914446" rtl="0" eaLnBrk="1" latinLnBrk="0" hangingPunct="1">
        <a:defRPr sz="1800" kern="1200">
          <a:solidFill>
            <a:schemeClr val="tx1"/>
          </a:solidFill>
          <a:latin typeface="+mn-lt"/>
          <a:ea typeface="+mn-ea"/>
          <a:cs typeface="+mn-cs"/>
        </a:defRPr>
      </a:lvl6pPr>
      <a:lvl7pPr marL="2743337" algn="l" defTabSz="914446" rtl="0" eaLnBrk="1" latinLnBrk="0" hangingPunct="1">
        <a:defRPr sz="1800" kern="1200">
          <a:solidFill>
            <a:schemeClr val="tx1"/>
          </a:solidFill>
          <a:latin typeface="+mn-lt"/>
          <a:ea typeface="+mn-ea"/>
          <a:cs typeface="+mn-cs"/>
        </a:defRPr>
      </a:lvl7pPr>
      <a:lvl8pPr marL="3200560" algn="l" defTabSz="914446" rtl="0" eaLnBrk="1" latinLnBrk="0" hangingPunct="1">
        <a:defRPr sz="1800" kern="1200">
          <a:solidFill>
            <a:schemeClr val="tx1"/>
          </a:solidFill>
          <a:latin typeface="+mn-lt"/>
          <a:ea typeface="+mn-ea"/>
          <a:cs typeface="+mn-cs"/>
        </a:defRPr>
      </a:lvl8pPr>
      <a:lvl9pPr marL="3657783" algn="l" defTabSz="9144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AD8_943D4ED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4.jpeg"/></Relationships>
</file>

<file path=ppt/slides/_rels/slide1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86.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C05_17233325.xml"/><Relationship Id="rId2" Type="http://schemas.openxmlformats.org/officeDocument/2006/relationships/notesSlide" Target="../notesSlides/notesSlide11.xml"/><Relationship Id="rId1" Type="http://schemas.openxmlformats.org/officeDocument/2006/relationships/slideLayout" Target="../slideLayouts/slideLayout67.xml"/><Relationship Id="rId4" Type="http://schemas.openxmlformats.org/officeDocument/2006/relationships/image" Target="../media/image54.jpeg"/></Relationships>
</file>

<file path=ppt/slides/_rels/slide12.xml.rels><?xml version="1.0" encoding="UTF-8" standalone="yes"?>
<Relationships xmlns="http://schemas.openxmlformats.org/package/2006/relationships"><Relationship Id="rId3" Type="http://schemas.microsoft.com/office/2018/10/relationships/comments" Target="../comments/modernComment_C06_35E476B1.xml"/><Relationship Id="rId2" Type="http://schemas.openxmlformats.org/officeDocument/2006/relationships/notesSlide" Target="../notesSlides/notesSlide12.xml"/><Relationship Id="rId1" Type="http://schemas.openxmlformats.org/officeDocument/2006/relationships/slideLayout" Target="../slideLayouts/slideLayout8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4.xml"/></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4.xml"/><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8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microsoft.com/office/2018/10/relationships/comments" Target="../comments/modernComment_C0B_4F8A18E9.xml"/><Relationship Id="rId7" Type="http://schemas.openxmlformats.org/officeDocument/2006/relationships/image" Target="../media/image65.sv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C0E_270E20F7.xml"/><Relationship Id="rId2" Type="http://schemas.openxmlformats.org/officeDocument/2006/relationships/notesSlide" Target="../notesSlides/notesSlide19.xml"/><Relationship Id="rId1" Type="http://schemas.openxmlformats.org/officeDocument/2006/relationships/slideLayout" Target="../slideLayouts/slideLayout67.xml"/><Relationship Id="rId4" Type="http://schemas.openxmlformats.org/officeDocument/2006/relationships/image" Target="../media/image67.jpeg"/></Relationships>
</file>

<file path=ppt/slides/_rels/slide2.xml.rels><?xml version="1.0" encoding="UTF-8" standalone="yes"?>
<Relationships xmlns="http://schemas.openxmlformats.org/package/2006/relationships"><Relationship Id="rId3" Type="http://schemas.microsoft.com/office/2018/10/relationships/comments" Target="../comments/modernComment_ADD_9393244C.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jpeg"/></Relationships>
</file>

<file path=ppt/slides/_rels/slide20.xml.rels><?xml version="1.0" encoding="UTF-8" standalone="yes"?>
<Relationships xmlns="http://schemas.openxmlformats.org/package/2006/relationships"><Relationship Id="rId3" Type="http://schemas.microsoft.com/office/2018/10/relationships/comments" Target="../comments/modernComment_C0F_D6CB03DD.xml"/><Relationship Id="rId2" Type="http://schemas.openxmlformats.org/officeDocument/2006/relationships/notesSlide" Target="../notesSlides/notesSlide20.xml"/><Relationship Id="rId1" Type="http://schemas.openxmlformats.org/officeDocument/2006/relationships/slideLayout" Target="../slideLayouts/slideLayout86.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C10_C6F5C994.xml"/><Relationship Id="rId2" Type="http://schemas.openxmlformats.org/officeDocument/2006/relationships/notesSlide" Target="../notesSlides/notesSlide21.xml"/><Relationship Id="rId1" Type="http://schemas.openxmlformats.org/officeDocument/2006/relationships/slideLayout" Target="../slideLayouts/slideLayout8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6.xml"/></Relationships>
</file>

<file path=ppt/slides/_rels/slide2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microsoft.com/office/2018/10/relationships/comments" Target="../comments/modernComment_C15_F1497FDA.xml"/><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69.emf"/></Relationships>
</file>

<file path=ppt/slides/_rels/slide2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8.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9.xml"/><Relationship Id="rId1" Type="http://schemas.openxmlformats.org/officeDocument/2006/relationships/slideLayout" Target="../slideLayouts/slideLayout8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microsoft.com/office/2018/10/relationships/comments" Target="../comments/modernComment_C19_FF1E46B8.xml"/><Relationship Id="rId2" Type="http://schemas.openxmlformats.org/officeDocument/2006/relationships/notesSlide" Target="../notesSlides/notesSlide30.xml"/><Relationship Id="rId1" Type="http://schemas.openxmlformats.org/officeDocument/2006/relationships/slideLayout" Target="../slideLayouts/slideLayout86.xml"/></Relationships>
</file>

<file path=ppt/slides/_rels/slide3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1.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microsoft.com/office/2018/10/relationships/comments" Target="../comments/modernComment_C1B_A7BB3A6C.xml"/><Relationship Id="rId7"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86.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3.xml.rels><?xml version="1.0" encoding="UTF-8" standalone="yes"?>
<Relationships xmlns="http://schemas.openxmlformats.org/package/2006/relationships"><Relationship Id="rId3" Type="http://schemas.microsoft.com/office/2018/10/relationships/comments" Target="../comments/modernComment_BF7_97127747.xml"/><Relationship Id="rId2" Type="http://schemas.openxmlformats.org/officeDocument/2006/relationships/notesSlide" Target="../notesSlides/notesSlide33.xml"/><Relationship Id="rId1" Type="http://schemas.openxmlformats.org/officeDocument/2006/relationships/slideLayout" Target="../slideLayouts/slideLayout84.xml"/><Relationship Id="rId4" Type="http://schemas.openxmlformats.org/officeDocument/2006/relationships/image" Target="../media/image81.png"/></Relationships>
</file>

<file path=ppt/slides/_rels/slide34.xml.rels><?xml version="1.0" encoding="UTF-8" standalone="yes"?>
<Relationships xmlns="http://schemas.openxmlformats.org/package/2006/relationships"><Relationship Id="rId3" Type="http://schemas.microsoft.com/office/2018/10/relationships/comments" Target="../comments/modernComment_BF3_67ACF0C2.xml"/><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5.xml.rels><?xml version="1.0" encoding="UTF-8" standalone="yes"?>
<Relationships xmlns="http://schemas.openxmlformats.org/package/2006/relationships"><Relationship Id="rId3" Type="http://schemas.microsoft.com/office/2018/10/relationships/comments" Target="../comments/modernComment_C28_15DBD0C4.xml"/><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36.xml.rels><?xml version="1.0" encoding="UTF-8" standalone="yes"?>
<Relationships xmlns="http://schemas.openxmlformats.org/package/2006/relationships"><Relationship Id="rId3" Type="http://schemas.microsoft.com/office/2018/10/relationships/comments" Target="../comments/modernComment_AF9_30F0119E.xml"/><Relationship Id="rId2" Type="http://schemas.openxmlformats.org/officeDocument/2006/relationships/notesSlide" Target="../notesSlides/notesSlide36.xml"/><Relationship Id="rId1" Type="http://schemas.openxmlformats.org/officeDocument/2006/relationships/slideLayout" Target="../slideLayouts/slideLayout93.xml"/><Relationship Id="rId4" Type="http://schemas.openxmlformats.org/officeDocument/2006/relationships/image" Target="../media/image88.png"/></Relationships>
</file>

<file path=ppt/slides/_rels/slide37.xml.rels><?xml version="1.0" encoding="UTF-8" standalone="yes"?>
<Relationships xmlns="http://schemas.openxmlformats.org/package/2006/relationships"><Relationship Id="rId8" Type="http://schemas.openxmlformats.org/officeDocument/2006/relationships/hyperlink" Target="http://www.annexcloud.com/blog/42-referral-marketing-statistics-that-will-make-you-want-to-start-a-raf-program-tomorrow/" TargetMode="External"/><Relationship Id="rId13" Type="http://schemas.openxmlformats.org/officeDocument/2006/relationships/hyperlink" Target="https://www.statista.com/statistics/1251242/newspaper-usage-frequency-by-age/" TargetMode="External"/><Relationship Id="rId3" Type="http://schemas.openxmlformats.org/officeDocument/2006/relationships/hyperlink" Target="https://financesonline.com/referral-marketing-statistics/" TargetMode="External"/><Relationship Id="rId7" Type="http://schemas.openxmlformats.org/officeDocument/2006/relationships/hyperlink" Target="http://www.invespcro.com/blog/word-of-mouth-marketing/" TargetMode="External"/><Relationship Id="rId12" Type="http://schemas.openxmlformats.org/officeDocument/2006/relationships/hyperlink" Target="http://va.gov/VHASTRATEGY/SOE2021/2021_Enrollee_Data_Findings_Report-508_Compliant.pdf" TargetMode="Externa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hyperlink" Target="https://www.lxahub.com/stories/word-of-mouth-marketing-stats-and-trends-for-2023" TargetMode="External"/><Relationship Id="rId11" Type="http://schemas.openxmlformats.org/officeDocument/2006/relationships/hyperlink" Target="http://census.gov/content/dam/Census/library/publications/2020/demo/acs-43.pdf" TargetMode="External"/><Relationship Id="rId5" Type="http://schemas.openxmlformats.org/officeDocument/2006/relationships/hyperlink" Target="http://www.groovehq.com/customer-service-statistics" TargetMode="External"/><Relationship Id="rId10" Type="http://schemas.openxmlformats.org/officeDocument/2006/relationships/hyperlink" Target="http://www.ahip.org/resources/state-of-medigap-2019" TargetMode="External"/><Relationship Id="rId4" Type="http://schemas.openxmlformats.org/officeDocument/2006/relationships/hyperlink" Target="https://www.referralcandy.com/blog/referral-marketing-awesome-infographic" TargetMode="External"/><Relationship Id="rId9" Type="http://schemas.openxmlformats.org/officeDocument/2006/relationships/hyperlink" Target="http://www.macpac.gov/wp-content/uploads/2021/06/Chapter-6-Improving-Integration-for-Dually-Eligible0Beneficiaries-Strategies-for-State-Contracts-with-Dual-Eligible-Special.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3" Type="http://schemas.microsoft.com/office/2018/10/relationships/comments" Target="../comments/modernComment_C00_BD8E2F0C.xml"/><Relationship Id="rId7" Type="http://schemas.openxmlformats.org/officeDocument/2006/relationships/image" Target="../media/image52.emf"/><Relationship Id="rId2" Type="http://schemas.openxmlformats.org/officeDocument/2006/relationships/notesSlide" Target="../notesSlides/notesSlide6.xml"/><Relationship Id="rId1" Type="http://schemas.openxmlformats.org/officeDocument/2006/relationships/slideLayout" Target="../slideLayouts/slideLayout86.xml"/><Relationship Id="rId6" Type="http://schemas.openxmlformats.org/officeDocument/2006/relationships/image" Target="../media/image51.png"/><Relationship Id="rId5" Type="http://schemas.openxmlformats.org/officeDocument/2006/relationships/image" Target="../media/image50.emf"/><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microsoft.com/office/2018/10/relationships/comments" Target="../comments/modernComment_C01_707105CC.xml"/><Relationship Id="rId2" Type="http://schemas.openxmlformats.org/officeDocument/2006/relationships/notesSlide" Target="../notesSlides/notesSlide7.xml"/><Relationship Id="rId1" Type="http://schemas.openxmlformats.org/officeDocument/2006/relationships/slideLayout" Target="../slideLayouts/slideLayout17.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6156D45-46C9-9440-A3BA-E69F45C023F3}"/>
              </a:ext>
            </a:extLst>
          </p:cNvPr>
          <p:cNvSpPr>
            <a:spLocks noGrp="1"/>
          </p:cNvSpPr>
          <p:nvPr>
            <p:ph type="body" sz="quarter" idx="14"/>
          </p:nvPr>
        </p:nvSpPr>
        <p:spPr/>
        <p:txBody>
          <a:bodyPr/>
          <a:lstStyle/>
          <a:p>
            <a:r>
              <a:rPr lang="es-US"/>
              <a:t>Maximice sus recomendaciones con marketing comunitario</a:t>
            </a:r>
          </a:p>
        </p:txBody>
      </p:sp>
      <p:pic>
        <p:nvPicPr>
          <p:cNvPr id="9" name="Picture Placeholder 8">
            <a:extLst>
              <a:ext uri="{FF2B5EF4-FFF2-40B4-BE49-F238E27FC236}">
                <a16:creationId xmlns:a16="http://schemas.microsoft.com/office/drawing/2014/main" id="{A92BE99C-8F9B-0243-BA7B-37AE71BD29E7}"/>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p:blipFill>
        <p:spPr>
          <a:xfrm>
            <a:off x="7329488" y="0"/>
            <a:ext cx="4862512" cy="6858000"/>
          </a:xfrm>
        </p:spPr>
      </p:pic>
    </p:spTree>
    <p:extLst>
      <p:ext uri="{BB962C8B-B14F-4D97-AF65-F5344CB8AC3E}">
        <p14:creationId xmlns:p14="http://schemas.microsoft.com/office/powerpoint/2010/main" val="2487045841"/>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a:t>Cómo solicitar recomendaciones B2B</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634811"/>
            <a:ext cx="9194910" cy="1200329"/>
          </a:xfrm>
          <a:prstGeom prst="rect">
            <a:avLst/>
          </a:prstGeom>
          <a:noFill/>
        </p:spPr>
        <p:txBody>
          <a:bodyPr wrap="square" rtlCol="0">
            <a:spAutoFit/>
          </a:bodyPr>
          <a:lstStyle/>
          <a:p>
            <a:r>
              <a:rPr lang="es-US" sz="1200">
                <a:solidFill>
                  <a:srgbClr val="3F3F3F"/>
                </a:solidFill>
                <a:latin typeface="Helvetica"/>
                <a:cs typeface="Helvetica"/>
              </a:rPr>
              <a:t>*Las actividades y los </a:t>
            </a:r>
            <a:r>
              <a:rPr lang="es-US" sz="1200">
                <a:solidFill>
                  <a:srgbClr val="3F3F3F"/>
                </a:solidFill>
                <a:effectLst/>
                <a:latin typeface="Helvetica"/>
                <a:cs typeface="Helvetica"/>
              </a:rPr>
              <a:t>materiales de marketing NO están permitidos en áreas en las que se administra la atención,</a:t>
            </a:r>
            <a:r>
              <a:rPr lang="es-US" sz="1200">
                <a:solidFill>
                  <a:srgbClr val="3F3F3F"/>
                </a:solidFill>
                <a:latin typeface="Helvetica"/>
                <a:cs typeface="Helvetica"/>
              </a:rPr>
              <a:t> lo que incluye, entre otras, las siguientes: consultorios</a:t>
            </a:r>
            <a:r>
              <a:rPr lang="es-US" sz="1200">
                <a:solidFill>
                  <a:srgbClr val="3F3F3F"/>
                </a:solidFill>
                <a:effectLst/>
                <a:latin typeface="Helvetica"/>
                <a:cs typeface="Helvetica"/>
              </a:rPr>
              <a:t>, salas de pacientes del hospital, áreas del mostrador de farmacia y áreas de tratamiento donde los pacientes interactúan con un proveedor</a:t>
            </a:r>
            <a:r>
              <a:rPr lang="es-US" sz="1200">
                <a:solidFill>
                  <a:srgbClr val="3F3F3F"/>
                </a:solidFill>
                <a:latin typeface="Helvetica"/>
                <a:cs typeface="Helvetica"/>
              </a:rPr>
              <a:t> y su equipo clínico y donde reciben tratamiento (por ejemplo, instalaciones de tratamiento con diálisis).</a:t>
            </a:r>
          </a:p>
          <a:p>
            <a:endParaRPr lang="en-US" sz="1200">
              <a:solidFill>
                <a:srgbClr val="3F3F3F"/>
              </a:solidFill>
              <a:effectLst/>
              <a:latin typeface="Helvetica"/>
              <a:cs typeface="Helvetica"/>
            </a:endParaRPr>
          </a:p>
          <a:p>
            <a:r>
              <a:rPr lang="es-US" sz="1200"/>
              <a:t>Solo para uso de los agentes. Información confidencial y propietaria. Prohibida su distribución.</a:t>
            </a:r>
          </a:p>
          <a:p>
            <a:endParaRPr lang="en-US" sz="1200">
              <a:solidFill>
                <a:srgbClr val="3F3F3F"/>
              </a:solidFill>
              <a:effectLst/>
              <a:latin typeface="Helvetica"/>
              <a:cs typeface="Helvetica"/>
            </a:endParaRP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1993560" y="156787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2244815" y="1880157"/>
            <a:ext cx="3538146" cy="769441"/>
          </a:xfrm>
          <a:prstGeom prst="rect">
            <a:avLst/>
          </a:prstGeom>
          <a:noFill/>
        </p:spPr>
        <p:txBody>
          <a:bodyPr wrap="square" rtlCol="0">
            <a:spAutoFit/>
          </a:bodyPr>
          <a:lstStyle/>
          <a:p>
            <a:pPr lvl="0" algn="ctr"/>
            <a:r>
              <a:rPr lang="es-US" sz="2400">
                <a:solidFill>
                  <a:schemeClr val="bg2"/>
                </a:solidFill>
              </a:rPr>
              <a:t>Investigar</a:t>
            </a:r>
          </a:p>
          <a:p>
            <a:endParaRPr lang="en-US" sz="2000">
              <a:solidFill>
                <a:schemeClr val="tx2"/>
              </a:solidFill>
            </a:endParaRPr>
          </a:p>
        </p:txBody>
      </p:sp>
      <p:sp>
        <p:nvSpPr>
          <p:cNvPr id="2" name="Oval 1">
            <a:extLst>
              <a:ext uri="{FF2B5EF4-FFF2-40B4-BE49-F238E27FC236}">
                <a16:creationId xmlns:a16="http://schemas.microsoft.com/office/drawing/2014/main" id="{C130903E-9585-063E-EF43-FC77DCC259C9}"/>
              </a:ext>
            </a:extLst>
          </p:cNvPr>
          <p:cNvSpPr/>
          <p:nvPr/>
        </p:nvSpPr>
        <p:spPr>
          <a:xfrm>
            <a:off x="1229628" y="1513502"/>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9" name="Round Diagonal Corner Rectangle 8">
            <a:extLst>
              <a:ext uri="{FF2B5EF4-FFF2-40B4-BE49-F238E27FC236}">
                <a16:creationId xmlns:a16="http://schemas.microsoft.com/office/drawing/2014/main" id="{1297DBCC-AB1F-7CB7-4AFB-61D09CB1491A}"/>
              </a:ext>
            </a:extLst>
          </p:cNvPr>
          <p:cNvSpPr/>
          <p:nvPr/>
        </p:nvSpPr>
        <p:spPr>
          <a:xfrm>
            <a:off x="1993560" y="297654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TextBox 11">
            <a:extLst>
              <a:ext uri="{FF2B5EF4-FFF2-40B4-BE49-F238E27FC236}">
                <a16:creationId xmlns:a16="http://schemas.microsoft.com/office/drawing/2014/main" id="{6E2733AE-CF6E-BDED-43B5-3B05D5CD925D}"/>
              </a:ext>
            </a:extLst>
          </p:cNvPr>
          <p:cNvSpPr txBox="1"/>
          <p:nvPr/>
        </p:nvSpPr>
        <p:spPr>
          <a:xfrm>
            <a:off x="2244815" y="3288827"/>
            <a:ext cx="3538146" cy="769441"/>
          </a:xfrm>
          <a:prstGeom prst="rect">
            <a:avLst/>
          </a:prstGeom>
          <a:noFill/>
        </p:spPr>
        <p:txBody>
          <a:bodyPr wrap="square" rtlCol="0">
            <a:spAutoFit/>
          </a:bodyPr>
          <a:lstStyle/>
          <a:p>
            <a:pPr lvl="0" algn="ctr"/>
            <a:r>
              <a:rPr lang="es-US" sz="2400">
                <a:solidFill>
                  <a:schemeClr val="bg2"/>
                </a:solidFill>
              </a:rPr>
              <a:t>Comunicarse </a:t>
            </a:r>
          </a:p>
          <a:p>
            <a:endParaRPr lang="en-US" sz="2000">
              <a:solidFill>
                <a:schemeClr val="tx2"/>
              </a:solidFill>
            </a:endParaRPr>
          </a:p>
        </p:txBody>
      </p:sp>
      <p:sp>
        <p:nvSpPr>
          <p:cNvPr id="13" name="Oval 12">
            <a:extLst>
              <a:ext uri="{FF2B5EF4-FFF2-40B4-BE49-F238E27FC236}">
                <a16:creationId xmlns:a16="http://schemas.microsoft.com/office/drawing/2014/main" id="{BF43B7D6-E40E-2B6E-27AA-FA9BACE2115A}"/>
              </a:ext>
            </a:extLst>
          </p:cNvPr>
          <p:cNvSpPr/>
          <p:nvPr/>
        </p:nvSpPr>
        <p:spPr>
          <a:xfrm>
            <a:off x="1229628" y="2936589"/>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8" name="Round Diagonal Corner Rectangle 17">
            <a:extLst>
              <a:ext uri="{FF2B5EF4-FFF2-40B4-BE49-F238E27FC236}">
                <a16:creationId xmlns:a16="http://schemas.microsoft.com/office/drawing/2014/main" id="{5BFF3974-C287-DCBD-3189-53E4BF10F9C6}"/>
              </a:ext>
            </a:extLst>
          </p:cNvPr>
          <p:cNvSpPr/>
          <p:nvPr/>
        </p:nvSpPr>
        <p:spPr>
          <a:xfrm>
            <a:off x="1993560" y="4360501"/>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0" name="TextBox 29">
            <a:extLst>
              <a:ext uri="{FF2B5EF4-FFF2-40B4-BE49-F238E27FC236}">
                <a16:creationId xmlns:a16="http://schemas.microsoft.com/office/drawing/2014/main" id="{844EA36A-A9DB-8F44-2D94-64D7495D5E89}"/>
              </a:ext>
            </a:extLst>
          </p:cNvPr>
          <p:cNvSpPr txBox="1"/>
          <p:nvPr/>
        </p:nvSpPr>
        <p:spPr>
          <a:xfrm>
            <a:off x="2244815" y="4672784"/>
            <a:ext cx="3538146" cy="769441"/>
          </a:xfrm>
          <a:prstGeom prst="rect">
            <a:avLst/>
          </a:prstGeom>
          <a:noFill/>
        </p:spPr>
        <p:txBody>
          <a:bodyPr wrap="square" rtlCol="0">
            <a:spAutoFit/>
          </a:bodyPr>
          <a:lstStyle/>
          <a:p>
            <a:pPr lvl="0" algn="ctr"/>
            <a:r>
              <a:rPr lang="es-US" sz="2400">
                <a:solidFill>
                  <a:schemeClr val="bg2"/>
                </a:solidFill>
              </a:rPr>
              <a:t>Ser directos</a:t>
            </a:r>
          </a:p>
          <a:p>
            <a:endParaRPr lang="en-US" sz="2000">
              <a:solidFill>
                <a:schemeClr val="tx2"/>
              </a:solidFill>
            </a:endParaRPr>
          </a:p>
        </p:txBody>
      </p:sp>
      <p:sp>
        <p:nvSpPr>
          <p:cNvPr id="31" name="Oval 30">
            <a:extLst>
              <a:ext uri="{FF2B5EF4-FFF2-40B4-BE49-F238E27FC236}">
                <a16:creationId xmlns:a16="http://schemas.microsoft.com/office/drawing/2014/main" id="{AB4136FE-D172-BF9A-05D6-CD0FAAEC0A02}"/>
              </a:ext>
            </a:extLst>
          </p:cNvPr>
          <p:cNvSpPr/>
          <p:nvPr/>
        </p:nvSpPr>
        <p:spPr>
          <a:xfrm>
            <a:off x="1229628" y="4320546"/>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4" name="Round Diagonal Corner Rectangle 33">
            <a:extLst>
              <a:ext uri="{FF2B5EF4-FFF2-40B4-BE49-F238E27FC236}">
                <a16:creationId xmlns:a16="http://schemas.microsoft.com/office/drawing/2014/main" id="{B4092F84-65EB-DCF1-D1FB-C35A27119969}"/>
              </a:ext>
            </a:extLst>
          </p:cNvPr>
          <p:cNvSpPr/>
          <p:nvPr/>
        </p:nvSpPr>
        <p:spPr>
          <a:xfrm>
            <a:off x="6998046" y="156787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5" name="TextBox 34">
            <a:extLst>
              <a:ext uri="{FF2B5EF4-FFF2-40B4-BE49-F238E27FC236}">
                <a16:creationId xmlns:a16="http://schemas.microsoft.com/office/drawing/2014/main" id="{F77A6F32-708A-BA52-F566-07CD88DEF0DA}"/>
              </a:ext>
            </a:extLst>
          </p:cNvPr>
          <p:cNvSpPr txBox="1"/>
          <p:nvPr/>
        </p:nvSpPr>
        <p:spPr>
          <a:xfrm>
            <a:off x="7249301" y="1682936"/>
            <a:ext cx="3538146" cy="1508105"/>
          </a:xfrm>
          <a:prstGeom prst="rect">
            <a:avLst/>
          </a:prstGeom>
          <a:noFill/>
        </p:spPr>
        <p:txBody>
          <a:bodyPr wrap="square" rtlCol="0">
            <a:spAutoFit/>
          </a:bodyPr>
          <a:lstStyle/>
          <a:p>
            <a:pPr lvl="0" algn="ctr"/>
            <a:r>
              <a:rPr lang="es-US" sz="2400">
                <a:solidFill>
                  <a:schemeClr val="bg2"/>
                </a:solidFill>
              </a:rPr>
              <a:t>Tener listos materiales</a:t>
            </a:r>
            <a:br>
              <a:rPr lang="es-US" sz="2400">
                <a:solidFill>
                  <a:schemeClr val="bg2"/>
                </a:solidFill>
              </a:rPr>
            </a:br>
            <a:r>
              <a:rPr lang="es-US" sz="2400">
                <a:solidFill>
                  <a:schemeClr val="bg2"/>
                </a:solidFill>
              </a:rPr>
              <a:t>de marketing </a:t>
            </a:r>
          </a:p>
          <a:p>
            <a:pPr lvl="0" algn="ctr"/>
            <a:endParaRPr lang="es-US" sz="2400">
              <a:solidFill>
                <a:schemeClr val="bg2"/>
              </a:solidFill>
            </a:endParaRPr>
          </a:p>
          <a:p>
            <a:endParaRPr lang="en-US" sz="2000">
              <a:solidFill>
                <a:schemeClr val="tx2"/>
              </a:solidFill>
            </a:endParaRPr>
          </a:p>
        </p:txBody>
      </p:sp>
      <p:sp>
        <p:nvSpPr>
          <p:cNvPr id="36" name="Oval 35">
            <a:extLst>
              <a:ext uri="{FF2B5EF4-FFF2-40B4-BE49-F238E27FC236}">
                <a16:creationId xmlns:a16="http://schemas.microsoft.com/office/drawing/2014/main" id="{EE2E7019-465A-05BD-D01E-E0F913409CA1}"/>
              </a:ext>
            </a:extLst>
          </p:cNvPr>
          <p:cNvSpPr/>
          <p:nvPr/>
        </p:nvSpPr>
        <p:spPr>
          <a:xfrm>
            <a:off x="6234114" y="1513502"/>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8" name="Round Diagonal Corner Rectangle 37">
            <a:extLst>
              <a:ext uri="{FF2B5EF4-FFF2-40B4-BE49-F238E27FC236}">
                <a16:creationId xmlns:a16="http://schemas.microsoft.com/office/drawing/2014/main" id="{95F8F8F2-7E97-5FDC-34A4-CB6F3A0E0148}"/>
              </a:ext>
            </a:extLst>
          </p:cNvPr>
          <p:cNvSpPr/>
          <p:nvPr/>
        </p:nvSpPr>
        <p:spPr>
          <a:xfrm>
            <a:off x="6998046" y="2976544"/>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39" name="TextBox 38">
            <a:extLst>
              <a:ext uri="{FF2B5EF4-FFF2-40B4-BE49-F238E27FC236}">
                <a16:creationId xmlns:a16="http://schemas.microsoft.com/office/drawing/2014/main" id="{73C1D27B-1715-D1C4-B939-432EC830349D}"/>
              </a:ext>
            </a:extLst>
          </p:cNvPr>
          <p:cNvSpPr txBox="1"/>
          <p:nvPr/>
        </p:nvSpPr>
        <p:spPr>
          <a:xfrm>
            <a:off x="7249301" y="3145394"/>
            <a:ext cx="3538146" cy="1508105"/>
          </a:xfrm>
          <a:prstGeom prst="rect">
            <a:avLst/>
          </a:prstGeom>
          <a:noFill/>
        </p:spPr>
        <p:txBody>
          <a:bodyPr wrap="square" rtlCol="0">
            <a:spAutoFit/>
          </a:bodyPr>
          <a:lstStyle/>
          <a:p>
            <a:pPr lvl="0" algn="ctr"/>
            <a:r>
              <a:rPr lang="es-US" sz="2400">
                <a:solidFill>
                  <a:schemeClr val="bg2"/>
                </a:solidFill>
              </a:rPr>
              <a:t>Explicar cuáles son</a:t>
            </a:r>
            <a:br>
              <a:rPr lang="es-US" sz="2400">
                <a:solidFill>
                  <a:schemeClr val="bg2"/>
                </a:solidFill>
              </a:rPr>
            </a:br>
            <a:r>
              <a:rPr lang="es-US" sz="2400">
                <a:solidFill>
                  <a:schemeClr val="bg2"/>
                </a:solidFill>
              </a:rPr>
              <a:t>los beneficios</a:t>
            </a:r>
          </a:p>
          <a:p>
            <a:pPr lvl="0" algn="ctr"/>
            <a:r>
              <a:rPr lang="es-US" sz="2400">
                <a:solidFill>
                  <a:schemeClr val="bg2"/>
                </a:solidFill>
              </a:rPr>
              <a:t> </a:t>
            </a:r>
          </a:p>
          <a:p>
            <a:endParaRPr lang="en-US" sz="2000">
              <a:solidFill>
                <a:schemeClr val="tx2"/>
              </a:solidFill>
            </a:endParaRPr>
          </a:p>
        </p:txBody>
      </p:sp>
      <p:sp>
        <p:nvSpPr>
          <p:cNvPr id="40" name="Oval 39">
            <a:extLst>
              <a:ext uri="{FF2B5EF4-FFF2-40B4-BE49-F238E27FC236}">
                <a16:creationId xmlns:a16="http://schemas.microsoft.com/office/drawing/2014/main" id="{43E1280E-14D0-1AB3-F60C-36A53BAF6040}"/>
              </a:ext>
            </a:extLst>
          </p:cNvPr>
          <p:cNvSpPr/>
          <p:nvPr/>
        </p:nvSpPr>
        <p:spPr>
          <a:xfrm>
            <a:off x="6234114" y="2936589"/>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2" name="Round Diagonal Corner Rectangle 41">
            <a:extLst>
              <a:ext uri="{FF2B5EF4-FFF2-40B4-BE49-F238E27FC236}">
                <a16:creationId xmlns:a16="http://schemas.microsoft.com/office/drawing/2014/main" id="{334A23A2-C4CE-B65B-FE43-345399298FC5}"/>
              </a:ext>
            </a:extLst>
          </p:cNvPr>
          <p:cNvSpPr/>
          <p:nvPr/>
        </p:nvSpPr>
        <p:spPr>
          <a:xfrm>
            <a:off x="6998046" y="4360501"/>
            <a:ext cx="3789401" cy="1055361"/>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43" name="TextBox 42">
            <a:extLst>
              <a:ext uri="{FF2B5EF4-FFF2-40B4-BE49-F238E27FC236}">
                <a16:creationId xmlns:a16="http://schemas.microsoft.com/office/drawing/2014/main" id="{BF3966E5-DCDD-91E1-FA0A-8C022AAFDD0A}"/>
              </a:ext>
            </a:extLst>
          </p:cNvPr>
          <p:cNvSpPr txBox="1"/>
          <p:nvPr/>
        </p:nvSpPr>
        <p:spPr>
          <a:xfrm>
            <a:off x="7249301" y="4672784"/>
            <a:ext cx="3538146" cy="769441"/>
          </a:xfrm>
          <a:prstGeom prst="rect">
            <a:avLst/>
          </a:prstGeom>
          <a:noFill/>
        </p:spPr>
        <p:txBody>
          <a:bodyPr wrap="square" rtlCol="0">
            <a:spAutoFit/>
          </a:bodyPr>
          <a:lstStyle/>
          <a:p>
            <a:pPr lvl="0" algn="ctr"/>
            <a:r>
              <a:rPr lang="es-US" sz="2400">
                <a:solidFill>
                  <a:schemeClr val="bg2"/>
                </a:solidFill>
              </a:rPr>
              <a:t>Ser persistentes</a:t>
            </a:r>
          </a:p>
          <a:p>
            <a:endParaRPr lang="en-US" sz="2000">
              <a:solidFill>
                <a:schemeClr val="tx2"/>
              </a:solidFill>
            </a:endParaRPr>
          </a:p>
        </p:txBody>
      </p:sp>
      <p:sp>
        <p:nvSpPr>
          <p:cNvPr id="44" name="Oval 43">
            <a:extLst>
              <a:ext uri="{FF2B5EF4-FFF2-40B4-BE49-F238E27FC236}">
                <a16:creationId xmlns:a16="http://schemas.microsoft.com/office/drawing/2014/main" id="{F69C890C-DE82-FF22-F519-D2F4B8B6E722}"/>
              </a:ext>
            </a:extLst>
          </p:cNvPr>
          <p:cNvSpPr/>
          <p:nvPr/>
        </p:nvSpPr>
        <p:spPr>
          <a:xfrm>
            <a:off x="6234114" y="4320546"/>
            <a:ext cx="1109870" cy="1109870"/>
          </a:xfrm>
          <a:prstGeom prst="ellipse">
            <a:avLst/>
          </a:prstGeom>
          <a:solidFill>
            <a:schemeClr val="bg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pic>
        <p:nvPicPr>
          <p:cNvPr id="46" name="Picture Placeholder 104">
            <a:extLst>
              <a:ext uri="{FF2B5EF4-FFF2-40B4-BE49-F238E27FC236}">
                <a16:creationId xmlns:a16="http://schemas.microsoft.com/office/drawing/2014/main" id="{46D731EC-0982-A970-F4B9-772A0CE279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26938" y="1689058"/>
            <a:ext cx="758758" cy="758758"/>
          </a:xfrm>
          <a:prstGeom prst="rect">
            <a:avLst/>
          </a:prstGeom>
        </p:spPr>
      </p:pic>
      <p:pic>
        <p:nvPicPr>
          <p:cNvPr id="47" name="Picture Placeholder 104">
            <a:extLst>
              <a:ext uri="{FF2B5EF4-FFF2-40B4-BE49-F238E27FC236}">
                <a16:creationId xmlns:a16="http://schemas.microsoft.com/office/drawing/2014/main" id="{F7F05167-77EA-C4E9-B708-A48B1458D58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26938" y="3116413"/>
            <a:ext cx="758758" cy="758758"/>
          </a:xfrm>
          <a:prstGeom prst="rect">
            <a:avLst/>
          </a:prstGeom>
        </p:spPr>
      </p:pic>
      <p:pic>
        <p:nvPicPr>
          <p:cNvPr id="48" name="Picture Placeholder 104">
            <a:extLst>
              <a:ext uri="{FF2B5EF4-FFF2-40B4-BE49-F238E27FC236}">
                <a16:creationId xmlns:a16="http://schemas.microsoft.com/office/drawing/2014/main" id="{5DC44C45-B467-C562-E840-B93B5F0C6FB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26938" y="4488013"/>
            <a:ext cx="758758" cy="758758"/>
          </a:xfrm>
          <a:prstGeom prst="rect">
            <a:avLst/>
          </a:prstGeom>
        </p:spPr>
      </p:pic>
      <p:pic>
        <p:nvPicPr>
          <p:cNvPr id="49" name="Picture Placeholder 104">
            <a:extLst>
              <a:ext uri="{FF2B5EF4-FFF2-40B4-BE49-F238E27FC236}">
                <a16:creationId xmlns:a16="http://schemas.microsoft.com/office/drawing/2014/main" id="{1A8C539D-3F8D-ECD7-6065-71C90E61B5C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44987" y="1689058"/>
            <a:ext cx="758758" cy="758758"/>
          </a:xfrm>
          <a:prstGeom prst="rect">
            <a:avLst/>
          </a:prstGeom>
        </p:spPr>
      </p:pic>
      <p:pic>
        <p:nvPicPr>
          <p:cNvPr id="50" name="Picture Placeholder 104">
            <a:extLst>
              <a:ext uri="{FF2B5EF4-FFF2-40B4-BE49-F238E27FC236}">
                <a16:creationId xmlns:a16="http://schemas.microsoft.com/office/drawing/2014/main" id="{61906CB5-C20A-9E73-16EE-7FD48DE6F97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44987" y="3116413"/>
            <a:ext cx="758758" cy="758758"/>
          </a:xfrm>
          <a:prstGeom prst="rect">
            <a:avLst/>
          </a:prstGeom>
        </p:spPr>
      </p:pic>
      <p:pic>
        <p:nvPicPr>
          <p:cNvPr id="51" name="Picture Placeholder 104">
            <a:extLst>
              <a:ext uri="{FF2B5EF4-FFF2-40B4-BE49-F238E27FC236}">
                <a16:creationId xmlns:a16="http://schemas.microsoft.com/office/drawing/2014/main" id="{E3114DD4-FC29-F2FB-FFFA-3137EE3DC7D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444987" y="4488013"/>
            <a:ext cx="758758" cy="758758"/>
          </a:xfrm>
          <a:prstGeom prst="rect">
            <a:avLst/>
          </a:prstGeom>
        </p:spPr>
      </p:pic>
      <p:sp>
        <p:nvSpPr>
          <p:cNvPr id="4" name="Slide Number Placeholder 3">
            <a:extLst>
              <a:ext uri="{FF2B5EF4-FFF2-40B4-BE49-F238E27FC236}">
                <a16:creationId xmlns:a16="http://schemas.microsoft.com/office/drawing/2014/main" id="{080397CD-3D66-5FC1-9F8F-B65837F37588}"/>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10</a:t>
            </a:fld>
            <a:endParaRPr lang="en-US" sz="1200"/>
          </a:p>
        </p:txBody>
      </p:sp>
    </p:spTree>
    <p:extLst>
      <p:ext uri="{BB962C8B-B14F-4D97-AF65-F5344CB8AC3E}">
        <p14:creationId xmlns:p14="http://schemas.microsoft.com/office/powerpoint/2010/main" val="148142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376518"/>
            <a:ext cx="6826400" cy="1398494"/>
          </a:xfrm>
        </p:spPr>
        <p:txBody>
          <a:bodyPr/>
          <a:lstStyle/>
          <a:p>
            <a:r>
              <a:rPr lang="es-US" sz="3800" b="1" spc="-30">
                <a:solidFill>
                  <a:schemeClr val="tx2"/>
                </a:solidFill>
              </a:rPr>
              <a:t>¿Qué es una recomendación B2C?</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4" cstate="screen">
            <a:extLst>
              <a:ext uri="{28A0092B-C50C-407E-A947-70E740481C1C}">
                <a14:useLocalDpi xmlns:a14="http://schemas.microsoft.com/office/drawing/2010/main"/>
              </a:ext>
            </a:extLst>
          </a:blip>
          <a:srcRect/>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4" y="1618019"/>
            <a:ext cx="5553825" cy="830997"/>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rPr>
              <a:t>Conéctese con personas de su comunidad y obtenga recomendaciones.</a:t>
            </a:r>
          </a:p>
        </p:txBody>
      </p:sp>
      <p:sp>
        <p:nvSpPr>
          <p:cNvPr id="4" name="TextBox 3">
            <a:extLst>
              <a:ext uri="{FF2B5EF4-FFF2-40B4-BE49-F238E27FC236}">
                <a16:creationId xmlns:a16="http://schemas.microsoft.com/office/drawing/2014/main" id="{1F7C1722-AE4D-E66E-AFF9-63902991DE9E}"/>
              </a:ext>
            </a:extLst>
          </p:cNvPr>
          <p:cNvSpPr txBox="1"/>
          <p:nvPr/>
        </p:nvSpPr>
        <p:spPr>
          <a:xfrm>
            <a:off x="732674" y="2766084"/>
            <a:ext cx="6417633" cy="2015936"/>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500" b="0" i="1" u="none" strike="noStrike" kern="1200" cap="none" spc="0" normalizeH="0" baseline="0" noProof="0">
                <a:ln>
                  <a:noFill/>
                </a:ln>
                <a:solidFill>
                  <a:srgbClr val="FFFFFF"/>
                </a:solidFill>
                <a:effectLst/>
                <a:uLnTx/>
                <a:uFillTx/>
                <a:latin typeface="Calibri" panose="020F0502020204030204"/>
                <a:ea typeface="+mn-ea"/>
                <a:cs typeface="+mn-cs"/>
              </a:rPr>
              <a:t>“Antes de visitar diferentes ciudades en las que trabajo, hago una investigación sobre qué tipos de eventos se realizarán y cuántas personas asistirán. Así, puedo saber cómo presentarme”. – Frank Bates, agente independiente</a:t>
            </a:r>
          </a:p>
        </p:txBody>
      </p:sp>
      <p:sp>
        <p:nvSpPr>
          <p:cNvPr id="5" name="TextBox 4">
            <a:extLst>
              <a:ext uri="{FF2B5EF4-FFF2-40B4-BE49-F238E27FC236}">
                <a16:creationId xmlns:a16="http://schemas.microsoft.com/office/drawing/2014/main" id="{48F9CB8E-87C7-57E5-73CF-E1FA8B65CB43}"/>
              </a:ext>
            </a:extLst>
          </p:cNvPr>
          <p:cNvSpPr txBox="1"/>
          <p:nvPr/>
        </p:nvSpPr>
        <p:spPr>
          <a:xfrm>
            <a:off x="732675" y="5456024"/>
            <a:ext cx="5040596" cy="523220"/>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800" b="0" i="0" u="none" strike="noStrike" kern="1200" cap="none" spc="0" normalizeH="0" baseline="0" noProof="0">
                <a:ln>
                  <a:noFill/>
                </a:ln>
                <a:solidFill>
                  <a:srgbClr val="3A3B3C"/>
                </a:solidFill>
                <a:effectLst/>
                <a:uLnTx/>
                <a:uFillTx/>
                <a:latin typeface="Calibri" panose="020F0502020204030204"/>
                <a:ea typeface="+mn-ea"/>
                <a:cs typeface="+mn-cs"/>
              </a:rPr>
              <a:t>B2C = De empresa a consumidor</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6272308" cy="277648"/>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Tree>
    <p:extLst>
      <p:ext uri="{BB962C8B-B14F-4D97-AF65-F5344CB8AC3E}">
        <p14:creationId xmlns:p14="http://schemas.microsoft.com/office/powerpoint/2010/main" val="388182821"/>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53635" cy="603504"/>
          </a:xfrm>
        </p:spPr>
        <p:txBody>
          <a:bodyPr lIns="91440" tIns="45720" rIns="91440" bIns="45720" anchor="t"/>
          <a:lstStyle/>
          <a:p>
            <a:r>
              <a:rPr lang="es-US"/>
              <a:t>Posibles oportunidades de recomendaciones B2C</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565090"/>
            <a:ext cx="9194910" cy="120032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F3F3F"/>
                </a:solidFill>
                <a:effectLst/>
                <a:uLnTx/>
                <a:uFillTx/>
                <a:latin typeface="Helvetica"/>
                <a:ea typeface="+mn-ea"/>
                <a:cs typeface="Helvetica"/>
              </a:rPr>
              <a:t>*Las actividades y los materiales de marketing NO están permitidos en áreas en las que se administra la atención, lo que incluye, entre otras, las siguientes: consultorios, salas de pacientes del hospital, áreas del mostrador de farmacia y áreas de tratamiento donde los pacientes interactúan con un proveedor y su equipo clínico y donde reciben tratamiento (por ejemplo, instalaciones de tratamiento con diálisis).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015600" y="2390427"/>
            <a:ext cx="2053413" cy="1477328"/>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Eventos en puestos o mesas de </a:t>
            </a:r>
            <a:r>
              <a:rPr lang="es-US" b="1">
                <a:solidFill>
                  <a:srgbClr val="114920"/>
                </a:solidFill>
                <a:latin typeface="Calibri" panose="020F0502020204030204"/>
              </a:rPr>
              <a:t>informa</a:t>
            </a:r>
            <a:r>
              <a:rPr kumimoji="0" lang="es-US" sz="1800" b="1" i="0" u="none" strike="noStrike" kern="1200" cap="none" spc="0" normalizeH="0" baseline="0" noProof="0" err="1">
                <a:ln>
                  <a:noFill/>
                </a:ln>
                <a:solidFill>
                  <a:srgbClr val="114920"/>
                </a:solidFill>
                <a:effectLst/>
                <a:uLnTx/>
                <a:uFillTx/>
                <a:latin typeface="Calibri" panose="020F0502020204030204"/>
                <a:ea typeface="+mn-ea"/>
                <a:cs typeface="+mn-cs"/>
              </a:rPr>
              <a:t>ción</a:t>
            </a:r>
            <a:endPar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3742645" y="2390427"/>
            <a:ext cx="2053413"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Actividades y eventos sociales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395943" y="2404547"/>
            <a:ext cx="2053413"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Patrocinios comunitarios</a:t>
            </a: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1015600" y="4454006"/>
            <a:ext cx="205341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Eventos educativos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413ECE0E-D426-7AE6-65B0-94CE31B124F5}"/>
              </a:ext>
            </a:extLst>
          </p:cNvPr>
          <p:cNvSpPr txBox="1"/>
          <p:nvPr/>
        </p:nvSpPr>
        <p:spPr>
          <a:xfrm>
            <a:off x="3454364" y="4454006"/>
            <a:ext cx="2543855"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Reuniones municipales/mesas redondas comunitarias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395943" y="4468126"/>
            <a:ext cx="2053413" cy="1200329"/>
          </a:xfrm>
          <a:prstGeom prst="rect">
            <a:avLst/>
          </a:prstGeom>
          <a:noFill/>
        </p:spPr>
        <p:txBody>
          <a:bodyPr wrap="square" lIns="91440" tIns="45720" rIns="91440" bIns="45720" rtlCol="0" anchor="t">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lang="es-US" b="1">
                <a:solidFill>
                  <a:srgbClr val="114920"/>
                </a:solidFill>
                <a:latin typeface="Calibri" panose="020F0502020204030204"/>
              </a:rPr>
              <a:t>Amigos, familiares y asociados</a:t>
            </a:r>
            <a:r>
              <a:rPr lang="es-US" b="1" baseline="30000">
                <a:solidFill>
                  <a:srgbClr val="114920"/>
                </a:solidFill>
                <a:latin typeface="Calibri" panose="020F0502020204030204"/>
              </a:rPr>
              <a:t>6</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8781535" y="1326014"/>
            <a:ext cx="3410465" cy="1995330"/>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9032790" y="1638297"/>
            <a:ext cx="2864543" cy="1631216"/>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Recuerde: un cliente potencial recomendado siempre </a:t>
            </a:r>
            <a:r>
              <a:rPr kumimoji="0" lang="es-US" sz="2000" b="1" i="0" u="none" strike="noStrike" kern="1200" cap="none" spc="0" normalizeH="0" baseline="0" noProof="0">
                <a:ln>
                  <a:noFill/>
                </a:ln>
                <a:solidFill>
                  <a:srgbClr val="FFFFFF"/>
                </a:solidFill>
                <a:effectLst/>
                <a:uLnTx/>
                <a:uFillTx/>
                <a:latin typeface="Calibri" panose="020F0502020204030204"/>
                <a:ea typeface="+mn-ea"/>
                <a:cs typeface="+mn-cs"/>
              </a:rPr>
              <a:t>deberá </a:t>
            </a: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comunicarse con usted, y no al revés.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114920"/>
              </a:solidFill>
              <a:effectLst/>
              <a:uLnTx/>
              <a:uFillTx/>
              <a:latin typeface="Calibri" panose="020F0502020204030204"/>
              <a:ea typeface="+mn-ea"/>
              <a:cs typeface="+mn-cs"/>
            </a:endParaRPr>
          </a:p>
        </p:txBody>
      </p:sp>
      <p:grpSp>
        <p:nvGrpSpPr>
          <p:cNvPr id="2" name="Group 323" title="Ícono de bolsa de compras con dibujo de pastilla">
            <a:extLst>
              <a:ext uri="{FF2B5EF4-FFF2-40B4-BE49-F238E27FC236}">
                <a16:creationId xmlns:a16="http://schemas.microsoft.com/office/drawing/2014/main" id="{75C2EA83-72DE-59A8-688C-342A66DF6E55}"/>
              </a:ext>
            </a:extLst>
          </p:cNvPr>
          <p:cNvGrpSpPr>
            <a:grpSpLocks noChangeAspect="1"/>
          </p:cNvGrpSpPr>
          <p:nvPr/>
        </p:nvGrpSpPr>
        <p:grpSpPr bwMode="auto">
          <a:xfrm>
            <a:off x="1699609" y="3599473"/>
            <a:ext cx="685393" cy="740524"/>
            <a:chOff x="8386" y="4513"/>
            <a:chExt cx="547" cy="591"/>
          </a:xfrm>
          <a:solidFill>
            <a:schemeClr val="accent1"/>
          </a:solidFill>
        </p:grpSpPr>
        <p:sp>
          <p:nvSpPr>
            <p:cNvPr id="4" name="Freeform 324">
              <a:extLst>
                <a:ext uri="{FF2B5EF4-FFF2-40B4-BE49-F238E27FC236}">
                  <a16:creationId xmlns:a16="http://schemas.microsoft.com/office/drawing/2014/main" id="{0CCD9732-AF9A-E612-680F-A1EF883D61AB}"/>
                </a:ext>
              </a:extLst>
            </p:cNvPr>
            <p:cNvSpPr>
              <a:spLocks noEditPoints="1"/>
            </p:cNvSpPr>
            <p:nvPr/>
          </p:nvSpPr>
          <p:spPr bwMode="auto">
            <a:xfrm>
              <a:off x="8386" y="4684"/>
              <a:ext cx="547" cy="420"/>
            </a:xfrm>
            <a:custGeom>
              <a:avLst/>
              <a:gdLst>
                <a:gd name="T0" fmla="*/ 0 w 185"/>
                <a:gd name="T1" fmla="*/ 112 h 142"/>
                <a:gd name="T2" fmla="*/ 0 w 185"/>
                <a:gd name="T3" fmla="*/ 4 h 142"/>
                <a:gd name="T4" fmla="*/ 3 w 185"/>
                <a:gd name="T5" fmla="*/ 0 h 142"/>
                <a:gd name="T6" fmla="*/ 182 w 185"/>
                <a:gd name="T7" fmla="*/ 0 h 142"/>
                <a:gd name="T8" fmla="*/ 185 w 185"/>
                <a:gd name="T9" fmla="*/ 4 h 142"/>
                <a:gd name="T10" fmla="*/ 185 w 185"/>
                <a:gd name="T11" fmla="*/ 138 h 142"/>
                <a:gd name="T12" fmla="*/ 182 w 185"/>
                <a:gd name="T13" fmla="*/ 142 h 142"/>
                <a:gd name="T14" fmla="*/ 29 w 185"/>
                <a:gd name="T15" fmla="*/ 142 h 142"/>
                <a:gd name="T16" fmla="*/ 0 w 185"/>
                <a:gd name="T17" fmla="*/ 112 h 142"/>
                <a:gd name="T18" fmla="*/ 178 w 185"/>
                <a:gd name="T19" fmla="*/ 7 h 142"/>
                <a:gd name="T20" fmla="*/ 6 w 185"/>
                <a:gd name="T21" fmla="*/ 7 h 142"/>
                <a:gd name="T22" fmla="*/ 6 w 185"/>
                <a:gd name="T23" fmla="*/ 112 h 142"/>
                <a:gd name="T24" fmla="*/ 29 w 185"/>
                <a:gd name="T25" fmla="*/ 135 h 142"/>
                <a:gd name="T26" fmla="*/ 178 w 185"/>
                <a:gd name="T27" fmla="*/ 135 h 142"/>
                <a:gd name="T28" fmla="*/ 178 w 185"/>
                <a:gd name="T29" fmla="*/ 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 h="142">
                  <a:moveTo>
                    <a:pt x="0" y="112"/>
                  </a:moveTo>
                  <a:cubicBezTo>
                    <a:pt x="0" y="4"/>
                    <a:pt x="0" y="4"/>
                    <a:pt x="0" y="4"/>
                  </a:cubicBezTo>
                  <a:cubicBezTo>
                    <a:pt x="0" y="2"/>
                    <a:pt x="1" y="0"/>
                    <a:pt x="3" y="0"/>
                  </a:cubicBezTo>
                  <a:cubicBezTo>
                    <a:pt x="182" y="0"/>
                    <a:pt x="182" y="0"/>
                    <a:pt x="182" y="0"/>
                  </a:cubicBezTo>
                  <a:cubicBezTo>
                    <a:pt x="183" y="0"/>
                    <a:pt x="185" y="2"/>
                    <a:pt x="185" y="4"/>
                  </a:cubicBezTo>
                  <a:cubicBezTo>
                    <a:pt x="185" y="138"/>
                    <a:pt x="185" y="138"/>
                    <a:pt x="185" y="138"/>
                  </a:cubicBezTo>
                  <a:cubicBezTo>
                    <a:pt x="185" y="140"/>
                    <a:pt x="183" y="142"/>
                    <a:pt x="182" y="142"/>
                  </a:cubicBezTo>
                  <a:cubicBezTo>
                    <a:pt x="29" y="142"/>
                    <a:pt x="29" y="142"/>
                    <a:pt x="29" y="142"/>
                  </a:cubicBezTo>
                  <a:cubicBezTo>
                    <a:pt x="13" y="142"/>
                    <a:pt x="0" y="128"/>
                    <a:pt x="0" y="112"/>
                  </a:cubicBezTo>
                  <a:close/>
                  <a:moveTo>
                    <a:pt x="178" y="7"/>
                  </a:moveTo>
                  <a:cubicBezTo>
                    <a:pt x="6" y="7"/>
                    <a:pt x="6" y="7"/>
                    <a:pt x="6" y="7"/>
                  </a:cubicBezTo>
                  <a:cubicBezTo>
                    <a:pt x="6" y="112"/>
                    <a:pt x="6" y="112"/>
                    <a:pt x="6" y="112"/>
                  </a:cubicBezTo>
                  <a:cubicBezTo>
                    <a:pt x="6" y="125"/>
                    <a:pt x="17" y="135"/>
                    <a:pt x="29" y="135"/>
                  </a:cubicBezTo>
                  <a:cubicBezTo>
                    <a:pt x="178" y="135"/>
                    <a:pt x="178" y="135"/>
                    <a:pt x="178" y="135"/>
                  </a:cubicBezTo>
                  <a:lnTo>
                    <a:pt x="17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8" name="Freeform 325">
              <a:extLst>
                <a:ext uri="{FF2B5EF4-FFF2-40B4-BE49-F238E27FC236}">
                  <a16:creationId xmlns:a16="http://schemas.microsoft.com/office/drawing/2014/main" id="{6B24F6D2-F2BF-C428-0BD5-0ECA8FABF70B}"/>
                </a:ext>
              </a:extLst>
            </p:cNvPr>
            <p:cNvSpPr>
              <a:spLocks/>
            </p:cNvSpPr>
            <p:nvPr/>
          </p:nvSpPr>
          <p:spPr bwMode="auto">
            <a:xfrm>
              <a:off x="8531" y="4513"/>
              <a:ext cx="257" cy="248"/>
            </a:xfrm>
            <a:custGeom>
              <a:avLst/>
              <a:gdLst>
                <a:gd name="T0" fmla="*/ 4 w 87"/>
                <a:gd name="T1" fmla="*/ 84 h 84"/>
                <a:gd name="T2" fmla="*/ 7 w 87"/>
                <a:gd name="T3" fmla="*/ 81 h 84"/>
                <a:gd name="T4" fmla="*/ 7 w 87"/>
                <a:gd name="T5" fmla="*/ 43 h 84"/>
                <a:gd name="T6" fmla="*/ 43 w 87"/>
                <a:gd name="T7" fmla="*/ 7 h 84"/>
                <a:gd name="T8" fmla="*/ 80 w 87"/>
                <a:gd name="T9" fmla="*/ 43 h 84"/>
                <a:gd name="T10" fmla="*/ 80 w 87"/>
                <a:gd name="T11" fmla="*/ 81 h 84"/>
                <a:gd name="T12" fmla="*/ 83 w 87"/>
                <a:gd name="T13" fmla="*/ 84 h 84"/>
                <a:gd name="T14" fmla="*/ 87 w 87"/>
                <a:gd name="T15" fmla="*/ 81 h 84"/>
                <a:gd name="T16" fmla="*/ 87 w 87"/>
                <a:gd name="T17" fmla="*/ 43 h 84"/>
                <a:gd name="T18" fmla="*/ 43 w 87"/>
                <a:gd name="T19" fmla="*/ 0 h 84"/>
                <a:gd name="T20" fmla="*/ 0 w 87"/>
                <a:gd name="T21" fmla="*/ 43 h 84"/>
                <a:gd name="T22" fmla="*/ 0 w 87"/>
                <a:gd name="T23" fmla="*/ 81 h 84"/>
                <a:gd name="T24" fmla="*/ 4 w 87"/>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4">
                  <a:moveTo>
                    <a:pt x="4" y="84"/>
                  </a:moveTo>
                  <a:cubicBezTo>
                    <a:pt x="5" y="84"/>
                    <a:pt x="7" y="83"/>
                    <a:pt x="7" y="81"/>
                  </a:cubicBezTo>
                  <a:cubicBezTo>
                    <a:pt x="7" y="43"/>
                    <a:pt x="7" y="43"/>
                    <a:pt x="7" y="43"/>
                  </a:cubicBezTo>
                  <a:cubicBezTo>
                    <a:pt x="7" y="23"/>
                    <a:pt x="23" y="7"/>
                    <a:pt x="43" y="7"/>
                  </a:cubicBezTo>
                  <a:cubicBezTo>
                    <a:pt x="63" y="7"/>
                    <a:pt x="80" y="23"/>
                    <a:pt x="80" y="43"/>
                  </a:cubicBezTo>
                  <a:cubicBezTo>
                    <a:pt x="80" y="81"/>
                    <a:pt x="80" y="81"/>
                    <a:pt x="80" y="81"/>
                  </a:cubicBezTo>
                  <a:cubicBezTo>
                    <a:pt x="80" y="83"/>
                    <a:pt x="81" y="84"/>
                    <a:pt x="83" y="84"/>
                  </a:cubicBezTo>
                  <a:cubicBezTo>
                    <a:pt x="85" y="84"/>
                    <a:pt x="87" y="83"/>
                    <a:pt x="87" y="81"/>
                  </a:cubicBezTo>
                  <a:cubicBezTo>
                    <a:pt x="87" y="43"/>
                    <a:pt x="87" y="43"/>
                    <a:pt x="87" y="43"/>
                  </a:cubicBezTo>
                  <a:cubicBezTo>
                    <a:pt x="87" y="19"/>
                    <a:pt x="67" y="0"/>
                    <a:pt x="43" y="0"/>
                  </a:cubicBezTo>
                  <a:cubicBezTo>
                    <a:pt x="19" y="0"/>
                    <a:pt x="0" y="19"/>
                    <a:pt x="0" y="43"/>
                  </a:cubicBezTo>
                  <a:cubicBezTo>
                    <a:pt x="0" y="81"/>
                    <a:pt x="0" y="81"/>
                    <a:pt x="0" y="81"/>
                  </a:cubicBezTo>
                  <a:cubicBezTo>
                    <a:pt x="0" y="83"/>
                    <a:pt x="2" y="84"/>
                    <a:pt x="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9" name="Freeform 326">
              <a:extLst>
                <a:ext uri="{FF2B5EF4-FFF2-40B4-BE49-F238E27FC236}">
                  <a16:creationId xmlns:a16="http://schemas.microsoft.com/office/drawing/2014/main" id="{E9AA7F62-6E2D-8A0C-8A9C-6DDB759B0A22}"/>
                </a:ext>
              </a:extLst>
            </p:cNvPr>
            <p:cNvSpPr>
              <a:spLocks noEditPoints="1"/>
            </p:cNvSpPr>
            <p:nvPr/>
          </p:nvSpPr>
          <p:spPr bwMode="auto">
            <a:xfrm>
              <a:off x="8546" y="4809"/>
              <a:ext cx="213" cy="212"/>
            </a:xfrm>
            <a:custGeom>
              <a:avLst/>
              <a:gdLst>
                <a:gd name="T0" fmla="*/ 20 w 72"/>
                <a:gd name="T1" fmla="*/ 72 h 72"/>
                <a:gd name="T2" fmla="*/ 6 w 72"/>
                <a:gd name="T3" fmla="*/ 66 h 72"/>
                <a:gd name="T4" fmla="*/ 0 w 72"/>
                <a:gd name="T5" fmla="*/ 53 h 72"/>
                <a:gd name="T6" fmla="*/ 6 w 72"/>
                <a:gd name="T7" fmla="*/ 39 h 72"/>
                <a:gd name="T8" fmla="*/ 39 w 72"/>
                <a:gd name="T9" fmla="*/ 6 h 72"/>
                <a:gd name="T10" fmla="*/ 53 w 72"/>
                <a:gd name="T11" fmla="*/ 0 h 72"/>
                <a:gd name="T12" fmla="*/ 66 w 72"/>
                <a:gd name="T13" fmla="*/ 6 h 72"/>
                <a:gd name="T14" fmla="*/ 72 w 72"/>
                <a:gd name="T15" fmla="*/ 20 h 72"/>
                <a:gd name="T16" fmla="*/ 66 w 72"/>
                <a:gd name="T17" fmla="*/ 33 h 72"/>
                <a:gd name="T18" fmla="*/ 33 w 72"/>
                <a:gd name="T19" fmla="*/ 66 h 72"/>
                <a:gd name="T20" fmla="*/ 20 w 72"/>
                <a:gd name="T21" fmla="*/ 72 h 72"/>
                <a:gd name="T22" fmla="*/ 53 w 72"/>
                <a:gd name="T23" fmla="*/ 3 h 72"/>
                <a:gd name="T24" fmla="*/ 41 w 72"/>
                <a:gd name="T25" fmla="*/ 8 h 72"/>
                <a:gd name="T26" fmla="*/ 8 w 72"/>
                <a:gd name="T27" fmla="*/ 41 h 72"/>
                <a:gd name="T28" fmla="*/ 8 w 72"/>
                <a:gd name="T29" fmla="*/ 64 h 72"/>
                <a:gd name="T30" fmla="*/ 31 w 72"/>
                <a:gd name="T31" fmla="*/ 64 h 72"/>
                <a:gd name="T32" fmla="*/ 64 w 72"/>
                <a:gd name="T33" fmla="*/ 31 h 72"/>
                <a:gd name="T34" fmla="*/ 64 w 72"/>
                <a:gd name="T35" fmla="*/ 8 h 72"/>
                <a:gd name="T36" fmla="*/ 53 w 72"/>
                <a:gd name="T3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20" y="72"/>
                  </a:moveTo>
                  <a:cubicBezTo>
                    <a:pt x="14" y="72"/>
                    <a:pt x="10" y="70"/>
                    <a:pt x="6" y="66"/>
                  </a:cubicBezTo>
                  <a:cubicBezTo>
                    <a:pt x="2" y="63"/>
                    <a:pt x="0" y="58"/>
                    <a:pt x="0" y="53"/>
                  </a:cubicBezTo>
                  <a:cubicBezTo>
                    <a:pt x="0" y="47"/>
                    <a:pt x="2" y="43"/>
                    <a:pt x="6" y="39"/>
                  </a:cubicBezTo>
                  <a:cubicBezTo>
                    <a:pt x="39" y="6"/>
                    <a:pt x="39" y="6"/>
                    <a:pt x="39" y="6"/>
                  </a:cubicBezTo>
                  <a:cubicBezTo>
                    <a:pt x="43" y="2"/>
                    <a:pt x="47" y="0"/>
                    <a:pt x="53" y="0"/>
                  </a:cubicBezTo>
                  <a:cubicBezTo>
                    <a:pt x="58" y="0"/>
                    <a:pt x="63" y="2"/>
                    <a:pt x="66" y="6"/>
                  </a:cubicBezTo>
                  <a:cubicBezTo>
                    <a:pt x="70" y="10"/>
                    <a:pt x="72" y="14"/>
                    <a:pt x="72" y="20"/>
                  </a:cubicBezTo>
                  <a:cubicBezTo>
                    <a:pt x="72" y="25"/>
                    <a:pt x="70" y="30"/>
                    <a:pt x="66" y="33"/>
                  </a:cubicBezTo>
                  <a:cubicBezTo>
                    <a:pt x="33" y="66"/>
                    <a:pt x="33" y="66"/>
                    <a:pt x="33" y="66"/>
                  </a:cubicBezTo>
                  <a:cubicBezTo>
                    <a:pt x="30" y="70"/>
                    <a:pt x="25" y="72"/>
                    <a:pt x="20" y="72"/>
                  </a:cubicBezTo>
                  <a:close/>
                  <a:moveTo>
                    <a:pt x="53" y="3"/>
                  </a:moveTo>
                  <a:cubicBezTo>
                    <a:pt x="48" y="3"/>
                    <a:pt x="44" y="5"/>
                    <a:pt x="41" y="8"/>
                  </a:cubicBezTo>
                  <a:cubicBezTo>
                    <a:pt x="8" y="41"/>
                    <a:pt x="8" y="41"/>
                    <a:pt x="8" y="41"/>
                  </a:cubicBezTo>
                  <a:cubicBezTo>
                    <a:pt x="1" y="47"/>
                    <a:pt x="1" y="58"/>
                    <a:pt x="8" y="64"/>
                  </a:cubicBezTo>
                  <a:cubicBezTo>
                    <a:pt x="14" y="71"/>
                    <a:pt x="25" y="71"/>
                    <a:pt x="31" y="64"/>
                  </a:cubicBezTo>
                  <a:cubicBezTo>
                    <a:pt x="64" y="31"/>
                    <a:pt x="64" y="31"/>
                    <a:pt x="64" y="31"/>
                  </a:cubicBezTo>
                  <a:cubicBezTo>
                    <a:pt x="71" y="25"/>
                    <a:pt x="71" y="14"/>
                    <a:pt x="64" y="8"/>
                  </a:cubicBezTo>
                  <a:cubicBezTo>
                    <a:pt x="61" y="5"/>
                    <a:pt x="57" y="3"/>
                    <a:pt x="5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2" name="Freeform 327">
              <a:extLst>
                <a:ext uri="{FF2B5EF4-FFF2-40B4-BE49-F238E27FC236}">
                  <a16:creationId xmlns:a16="http://schemas.microsoft.com/office/drawing/2014/main" id="{5FEBAB5D-C6E8-905E-378C-C4DA16995F4A}"/>
                </a:ext>
              </a:extLst>
            </p:cNvPr>
            <p:cNvSpPr>
              <a:spLocks noEditPoints="1"/>
            </p:cNvSpPr>
            <p:nvPr/>
          </p:nvSpPr>
          <p:spPr bwMode="auto">
            <a:xfrm>
              <a:off x="8543" y="4806"/>
              <a:ext cx="221" cy="221"/>
            </a:xfrm>
            <a:custGeom>
              <a:avLst/>
              <a:gdLst>
                <a:gd name="T0" fmla="*/ 21 w 75"/>
                <a:gd name="T1" fmla="*/ 75 h 75"/>
                <a:gd name="T2" fmla="*/ 6 w 75"/>
                <a:gd name="T3" fmla="*/ 68 h 75"/>
                <a:gd name="T4" fmla="*/ 0 w 75"/>
                <a:gd name="T5" fmla="*/ 54 h 75"/>
                <a:gd name="T6" fmla="*/ 6 w 75"/>
                <a:gd name="T7" fmla="*/ 39 h 75"/>
                <a:gd name="T8" fmla="*/ 39 w 75"/>
                <a:gd name="T9" fmla="*/ 6 h 75"/>
                <a:gd name="T10" fmla="*/ 54 w 75"/>
                <a:gd name="T11" fmla="*/ 0 h 75"/>
                <a:gd name="T12" fmla="*/ 68 w 75"/>
                <a:gd name="T13" fmla="*/ 6 h 75"/>
                <a:gd name="T14" fmla="*/ 75 w 75"/>
                <a:gd name="T15" fmla="*/ 21 h 75"/>
                <a:gd name="T16" fmla="*/ 68 w 75"/>
                <a:gd name="T17" fmla="*/ 35 h 75"/>
                <a:gd name="T18" fmla="*/ 35 w 75"/>
                <a:gd name="T19" fmla="*/ 68 h 75"/>
                <a:gd name="T20" fmla="*/ 21 w 75"/>
                <a:gd name="T21" fmla="*/ 75 h 75"/>
                <a:gd name="T22" fmla="*/ 54 w 75"/>
                <a:gd name="T23" fmla="*/ 6 h 75"/>
                <a:gd name="T24" fmla="*/ 43 w 75"/>
                <a:gd name="T25" fmla="*/ 10 h 75"/>
                <a:gd name="T26" fmla="*/ 10 w 75"/>
                <a:gd name="T27" fmla="*/ 43 h 75"/>
                <a:gd name="T28" fmla="*/ 6 w 75"/>
                <a:gd name="T29" fmla="*/ 54 h 75"/>
                <a:gd name="T30" fmla="*/ 10 w 75"/>
                <a:gd name="T31" fmla="*/ 64 h 75"/>
                <a:gd name="T32" fmla="*/ 21 w 75"/>
                <a:gd name="T33" fmla="*/ 68 h 75"/>
                <a:gd name="T34" fmla="*/ 31 w 75"/>
                <a:gd name="T35" fmla="*/ 64 h 75"/>
                <a:gd name="T36" fmla="*/ 64 w 75"/>
                <a:gd name="T37" fmla="*/ 31 h 75"/>
                <a:gd name="T38" fmla="*/ 68 w 75"/>
                <a:gd name="T39" fmla="*/ 21 h 75"/>
                <a:gd name="T40" fmla="*/ 64 w 75"/>
                <a:gd name="T41" fmla="*/ 10 h 75"/>
                <a:gd name="T42" fmla="*/ 54 w 75"/>
                <a:gd name="T43" fmla="*/ 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75">
                  <a:moveTo>
                    <a:pt x="21" y="75"/>
                  </a:moveTo>
                  <a:cubicBezTo>
                    <a:pt x="15" y="75"/>
                    <a:pt x="10" y="72"/>
                    <a:pt x="6" y="68"/>
                  </a:cubicBezTo>
                  <a:cubicBezTo>
                    <a:pt x="2" y="64"/>
                    <a:pt x="0" y="59"/>
                    <a:pt x="0" y="54"/>
                  </a:cubicBezTo>
                  <a:cubicBezTo>
                    <a:pt x="0" y="48"/>
                    <a:pt x="2" y="43"/>
                    <a:pt x="6" y="39"/>
                  </a:cubicBezTo>
                  <a:cubicBezTo>
                    <a:pt x="39" y="6"/>
                    <a:pt x="39" y="6"/>
                    <a:pt x="39" y="6"/>
                  </a:cubicBezTo>
                  <a:cubicBezTo>
                    <a:pt x="43" y="2"/>
                    <a:pt x="48" y="0"/>
                    <a:pt x="54" y="0"/>
                  </a:cubicBezTo>
                  <a:cubicBezTo>
                    <a:pt x="59" y="0"/>
                    <a:pt x="64" y="2"/>
                    <a:pt x="68" y="6"/>
                  </a:cubicBezTo>
                  <a:cubicBezTo>
                    <a:pt x="72" y="10"/>
                    <a:pt x="75" y="15"/>
                    <a:pt x="75" y="21"/>
                  </a:cubicBezTo>
                  <a:cubicBezTo>
                    <a:pt x="75" y="26"/>
                    <a:pt x="72" y="31"/>
                    <a:pt x="68" y="35"/>
                  </a:cubicBezTo>
                  <a:cubicBezTo>
                    <a:pt x="35" y="68"/>
                    <a:pt x="35" y="68"/>
                    <a:pt x="35" y="68"/>
                  </a:cubicBezTo>
                  <a:cubicBezTo>
                    <a:pt x="31" y="72"/>
                    <a:pt x="26" y="75"/>
                    <a:pt x="21" y="75"/>
                  </a:cubicBezTo>
                  <a:close/>
                  <a:moveTo>
                    <a:pt x="54" y="6"/>
                  </a:moveTo>
                  <a:cubicBezTo>
                    <a:pt x="50" y="6"/>
                    <a:pt x="46" y="7"/>
                    <a:pt x="43" y="10"/>
                  </a:cubicBezTo>
                  <a:cubicBezTo>
                    <a:pt x="10" y="43"/>
                    <a:pt x="10" y="43"/>
                    <a:pt x="10" y="43"/>
                  </a:cubicBezTo>
                  <a:cubicBezTo>
                    <a:pt x="7" y="46"/>
                    <a:pt x="6" y="50"/>
                    <a:pt x="6" y="54"/>
                  </a:cubicBezTo>
                  <a:cubicBezTo>
                    <a:pt x="6" y="58"/>
                    <a:pt x="7" y="61"/>
                    <a:pt x="10" y="64"/>
                  </a:cubicBezTo>
                  <a:cubicBezTo>
                    <a:pt x="13" y="67"/>
                    <a:pt x="17" y="68"/>
                    <a:pt x="21" y="68"/>
                  </a:cubicBezTo>
                  <a:cubicBezTo>
                    <a:pt x="25" y="68"/>
                    <a:pt x="28" y="67"/>
                    <a:pt x="31" y="64"/>
                  </a:cubicBezTo>
                  <a:cubicBezTo>
                    <a:pt x="64" y="31"/>
                    <a:pt x="64" y="31"/>
                    <a:pt x="64" y="31"/>
                  </a:cubicBezTo>
                  <a:cubicBezTo>
                    <a:pt x="67" y="28"/>
                    <a:pt x="68" y="25"/>
                    <a:pt x="68" y="21"/>
                  </a:cubicBezTo>
                  <a:cubicBezTo>
                    <a:pt x="68" y="17"/>
                    <a:pt x="67" y="13"/>
                    <a:pt x="64" y="10"/>
                  </a:cubicBezTo>
                  <a:cubicBezTo>
                    <a:pt x="61" y="7"/>
                    <a:pt x="58" y="6"/>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3" name="Freeform 328">
              <a:extLst>
                <a:ext uri="{FF2B5EF4-FFF2-40B4-BE49-F238E27FC236}">
                  <a16:creationId xmlns:a16="http://schemas.microsoft.com/office/drawing/2014/main" id="{97272E21-63B0-B5EC-F0CA-6E7537C527D7}"/>
                </a:ext>
              </a:extLst>
            </p:cNvPr>
            <p:cNvSpPr>
              <a:spLocks/>
            </p:cNvSpPr>
            <p:nvPr/>
          </p:nvSpPr>
          <p:spPr bwMode="auto">
            <a:xfrm>
              <a:off x="8611" y="4874"/>
              <a:ext cx="83" cy="82"/>
            </a:xfrm>
            <a:custGeom>
              <a:avLst/>
              <a:gdLst>
                <a:gd name="T0" fmla="*/ 27 w 28"/>
                <a:gd name="T1" fmla="*/ 28 h 28"/>
                <a:gd name="T2" fmla="*/ 26 w 28"/>
                <a:gd name="T3" fmla="*/ 28 h 28"/>
                <a:gd name="T4" fmla="*/ 0 w 28"/>
                <a:gd name="T5" fmla="*/ 2 h 28"/>
                <a:gd name="T6" fmla="*/ 0 w 28"/>
                <a:gd name="T7" fmla="*/ 0 h 28"/>
                <a:gd name="T8" fmla="*/ 2 w 28"/>
                <a:gd name="T9" fmla="*/ 0 h 28"/>
                <a:gd name="T10" fmla="*/ 28 w 28"/>
                <a:gd name="T11" fmla="*/ 26 h 28"/>
                <a:gd name="T12" fmla="*/ 28 w 28"/>
                <a:gd name="T13" fmla="*/ 28 h 28"/>
                <a:gd name="T14" fmla="*/ 27 w 2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27" y="28"/>
                  </a:moveTo>
                  <a:cubicBezTo>
                    <a:pt x="26" y="28"/>
                    <a:pt x="26" y="28"/>
                    <a:pt x="26" y="28"/>
                  </a:cubicBezTo>
                  <a:cubicBezTo>
                    <a:pt x="0" y="2"/>
                    <a:pt x="0" y="2"/>
                    <a:pt x="0" y="2"/>
                  </a:cubicBezTo>
                  <a:cubicBezTo>
                    <a:pt x="0" y="2"/>
                    <a:pt x="0" y="1"/>
                    <a:pt x="0" y="0"/>
                  </a:cubicBezTo>
                  <a:cubicBezTo>
                    <a:pt x="1" y="0"/>
                    <a:pt x="2" y="0"/>
                    <a:pt x="2" y="0"/>
                  </a:cubicBezTo>
                  <a:cubicBezTo>
                    <a:pt x="28" y="26"/>
                    <a:pt x="28" y="26"/>
                    <a:pt x="28" y="26"/>
                  </a:cubicBezTo>
                  <a:cubicBezTo>
                    <a:pt x="28" y="26"/>
                    <a:pt x="28" y="27"/>
                    <a:pt x="28" y="28"/>
                  </a:cubicBezTo>
                  <a:cubicBezTo>
                    <a:pt x="27" y="28"/>
                    <a:pt x="27" y="28"/>
                    <a:pt x="2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6" name="Freeform 329">
              <a:extLst>
                <a:ext uri="{FF2B5EF4-FFF2-40B4-BE49-F238E27FC236}">
                  <a16:creationId xmlns:a16="http://schemas.microsoft.com/office/drawing/2014/main" id="{3353838F-DB30-AE82-2CD3-AE68916E2C58}"/>
                </a:ext>
              </a:extLst>
            </p:cNvPr>
            <p:cNvSpPr>
              <a:spLocks/>
            </p:cNvSpPr>
            <p:nvPr/>
          </p:nvSpPr>
          <p:spPr bwMode="auto">
            <a:xfrm>
              <a:off x="8605" y="4868"/>
              <a:ext cx="94" cy="94"/>
            </a:xfrm>
            <a:custGeom>
              <a:avLst/>
              <a:gdLst>
                <a:gd name="T0" fmla="*/ 29 w 32"/>
                <a:gd name="T1" fmla="*/ 32 h 32"/>
                <a:gd name="T2" fmla="*/ 27 w 32"/>
                <a:gd name="T3" fmla="*/ 31 h 32"/>
                <a:gd name="T4" fmla="*/ 1 w 32"/>
                <a:gd name="T5" fmla="*/ 6 h 32"/>
                <a:gd name="T6" fmla="*/ 0 w 32"/>
                <a:gd name="T7" fmla="*/ 3 h 32"/>
                <a:gd name="T8" fmla="*/ 1 w 32"/>
                <a:gd name="T9" fmla="*/ 1 h 32"/>
                <a:gd name="T10" fmla="*/ 6 w 32"/>
                <a:gd name="T11" fmla="*/ 1 h 32"/>
                <a:gd name="T12" fmla="*/ 31 w 32"/>
                <a:gd name="T13" fmla="*/ 27 h 32"/>
                <a:gd name="T14" fmla="*/ 32 w 32"/>
                <a:gd name="T15" fmla="*/ 29 h 32"/>
                <a:gd name="T16" fmla="*/ 31 w 32"/>
                <a:gd name="T17" fmla="*/ 31 h 32"/>
                <a:gd name="T18" fmla="*/ 29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9" y="32"/>
                  </a:moveTo>
                  <a:cubicBezTo>
                    <a:pt x="28" y="32"/>
                    <a:pt x="27" y="31"/>
                    <a:pt x="27" y="31"/>
                  </a:cubicBezTo>
                  <a:cubicBezTo>
                    <a:pt x="1" y="6"/>
                    <a:pt x="1" y="6"/>
                    <a:pt x="1" y="6"/>
                  </a:cubicBezTo>
                  <a:cubicBezTo>
                    <a:pt x="1" y="5"/>
                    <a:pt x="0" y="4"/>
                    <a:pt x="0" y="3"/>
                  </a:cubicBezTo>
                  <a:cubicBezTo>
                    <a:pt x="0" y="3"/>
                    <a:pt x="1" y="2"/>
                    <a:pt x="1" y="1"/>
                  </a:cubicBezTo>
                  <a:cubicBezTo>
                    <a:pt x="2" y="0"/>
                    <a:pt x="4" y="0"/>
                    <a:pt x="6" y="1"/>
                  </a:cubicBezTo>
                  <a:cubicBezTo>
                    <a:pt x="31" y="27"/>
                    <a:pt x="31" y="27"/>
                    <a:pt x="31" y="27"/>
                  </a:cubicBezTo>
                  <a:cubicBezTo>
                    <a:pt x="31" y="27"/>
                    <a:pt x="32" y="28"/>
                    <a:pt x="32" y="29"/>
                  </a:cubicBezTo>
                  <a:cubicBezTo>
                    <a:pt x="32" y="30"/>
                    <a:pt x="31" y="30"/>
                    <a:pt x="31" y="31"/>
                  </a:cubicBezTo>
                  <a:cubicBezTo>
                    <a:pt x="30" y="31"/>
                    <a:pt x="30" y="32"/>
                    <a:pt x="2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grpSp>
        <p:nvGrpSpPr>
          <p:cNvPr id="18" name="Group 433" title="Ícono de red de usuarios">
            <a:extLst>
              <a:ext uri="{FF2B5EF4-FFF2-40B4-BE49-F238E27FC236}">
                <a16:creationId xmlns:a16="http://schemas.microsoft.com/office/drawing/2014/main" id="{4023CAB2-C2EB-D715-209A-B3141E6529D1}"/>
              </a:ext>
            </a:extLst>
          </p:cNvPr>
          <p:cNvGrpSpPr>
            <a:grpSpLocks noChangeAspect="1"/>
          </p:cNvGrpSpPr>
          <p:nvPr/>
        </p:nvGrpSpPr>
        <p:grpSpPr bwMode="auto">
          <a:xfrm>
            <a:off x="7085330" y="3620330"/>
            <a:ext cx="697441" cy="719667"/>
            <a:chOff x="10237" y="4480"/>
            <a:chExt cx="659" cy="680"/>
          </a:xfrm>
          <a:solidFill>
            <a:schemeClr val="accent1"/>
          </a:solidFill>
        </p:grpSpPr>
        <p:sp>
          <p:nvSpPr>
            <p:cNvPr id="30" name="Freeform 434">
              <a:extLst>
                <a:ext uri="{FF2B5EF4-FFF2-40B4-BE49-F238E27FC236}">
                  <a16:creationId xmlns:a16="http://schemas.microsoft.com/office/drawing/2014/main" id="{8E2F9FE9-2463-9253-E2F6-0EF4330BA4B0}"/>
                </a:ext>
              </a:extLst>
            </p:cNvPr>
            <p:cNvSpPr>
              <a:spLocks noEditPoints="1"/>
            </p:cNvSpPr>
            <p:nvPr/>
          </p:nvSpPr>
          <p:spPr bwMode="auto">
            <a:xfrm>
              <a:off x="10500" y="4909"/>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8 h 56"/>
                <a:gd name="T12" fmla="*/ 7 w 45"/>
                <a:gd name="T13" fmla="*/ 26 h 56"/>
                <a:gd name="T14" fmla="*/ 22 w 45"/>
                <a:gd name="T15" fmla="*/ 49 h 56"/>
                <a:gd name="T16" fmla="*/ 37 w 45"/>
                <a:gd name="T17" fmla="*/ 26 h 56"/>
                <a:gd name="T18" fmla="*/ 22 w 45"/>
                <a:gd name="T19"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9"/>
                    <a:pt x="0" y="26"/>
                  </a:cubicBezTo>
                  <a:cubicBezTo>
                    <a:pt x="0" y="9"/>
                    <a:pt x="8" y="0"/>
                    <a:pt x="22" y="0"/>
                  </a:cubicBezTo>
                  <a:cubicBezTo>
                    <a:pt x="37" y="0"/>
                    <a:pt x="45" y="9"/>
                    <a:pt x="45" y="26"/>
                  </a:cubicBezTo>
                  <a:cubicBezTo>
                    <a:pt x="45" y="39"/>
                    <a:pt x="38" y="56"/>
                    <a:pt x="22" y="56"/>
                  </a:cubicBezTo>
                  <a:close/>
                  <a:moveTo>
                    <a:pt x="22" y="8"/>
                  </a:moveTo>
                  <a:cubicBezTo>
                    <a:pt x="16" y="8"/>
                    <a:pt x="7" y="10"/>
                    <a:pt x="7" y="26"/>
                  </a:cubicBezTo>
                  <a:cubicBezTo>
                    <a:pt x="7" y="35"/>
                    <a:pt x="12" y="49"/>
                    <a:pt x="22" y="49"/>
                  </a:cubicBezTo>
                  <a:cubicBezTo>
                    <a:pt x="32" y="49"/>
                    <a:pt x="37" y="35"/>
                    <a:pt x="37" y="26"/>
                  </a:cubicBezTo>
                  <a:cubicBezTo>
                    <a:pt x="37" y="10"/>
                    <a:pt x="29" y="8"/>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1" name="Freeform 435">
              <a:extLst>
                <a:ext uri="{FF2B5EF4-FFF2-40B4-BE49-F238E27FC236}">
                  <a16:creationId xmlns:a16="http://schemas.microsoft.com/office/drawing/2014/main" id="{EE60733D-A3E5-2448-3FD2-7731D96331EC}"/>
                </a:ext>
              </a:extLst>
            </p:cNvPr>
            <p:cNvSpPr>
              <a:spLocks/>
            </p:cNvSpPr>
            <p:nvPr/>
          </p:nvSpPr>
          <p:spPr bwMode="auto">
            <a:xfrm>
              <a:off x="10430" y="5054"/>
              <a:ext cx="273" cy="106"/>
            </a:xfrm>
            <a:custGeom>
              <a:avLst/>
              <a:gdLst>
                <a:gd name="T0" fmla="*/ 45 w 90"/>
                <a:gd name="T1" fmla="*/ 35 h 35"/>
                <a:gd name="T2" fmla="*/ 0 w 90"/>
                <a:gd name="T3" fmla="*/ 23 h 35"/>
                <a:gd name="T4" fmla="*/ 0 w 90"/>
                <a:gd name="T5" fmla="*/ 23 h 35"/>
                <a:gd name="T6" fmla="*/ 22 w 90"/>
                <a:gd name="T7" fmla="*/ 1 h 35"/>
                <a:gd name="T8" fmla="*/ 26 w 90"/>
                <a:gd name="T9" fmla="*/ 4 h 35"/>
                <a:gd name="T10" fmla="*/ 23 w 90"/>
                <a:gd name="T11" fmla="*/ 8 h 35"/>
                <a:gd name="T12" fmla="*/ 8 w 90"/>
                <a:gd name="T13" fmla="*/ 23 h 35"/>
                <a:gd name="T14" fmla="*/ 45 w 90"/>
                <a:gd name="T15" fmla="*/ 27 h 35"/>
                <a:gd name="T16" fmla="*/ 82 w 90"/>
                <a:gd name="T17" fmla="*/ 23 h 35"/>
                <a:gd name="T18" fmla="*/ 67 w 90"/>
                <a:gd name="T19" fmla="*/ 8 h 35"/>
                <a:gd name="T20" fmla="*/ 64 w 90"/>
                <a:gd name="T21" fmla="*/ 4 h 35"/>
                <a:gd name="T22" fmla="*/ 68 w 90"/>
                <a:gd name="T23" fmla="*/ 1 h 35"/>
                <a:gd name="T24" fmla="*/ 90 w 90"/>
                <a:gd name="T25" fmla="*/ 23 h 35"/>
                <a:gd name="T26" fmla="*/ 90 w 90"/>
                <a:gd name="T27" fmla="*/ 23 h 35"/>
                <a:gd name="T28" fmla="*/ 45 w 90"/>
                <a:gd name="T2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5">
                  <a:moveTo>
                    <a:pt x="45" y="35"/>
                  </a:moveTo>
                  <a:cubicBezTo>
                    <a:pt x="15" y="35"/>
                    <a:pt x="0" y="31"/>
                    <a:pt x="0" y="23"/>
                  </a:cubicBezTo>
                  <a:cubicBezTo>
                    <a:pt x="0" y="23"/>
                    <a:pt x="0" y="23"/>
                    <a:pt x="0" y="23"/>
                  </a:cubicBezTo>
                  <a:cubicBezTo>
                    <a:pt x="2" y="7"/>
                    <a:pt x="7" y="4"/>
                    <a:pt x="22" y="1"/>
                  </a:cubicBezTo>
                  <a:cubicBezTo>
                    <a:pt x="24" y="0"/>
                    <a:pt x="26" y="2"/>
                    <a:pt x="26" y="4"/>
                  </a:cubicBezTo>
                  <a:cubicBezTo>
                    <a:pt x="27" y="6"/>
                    <a:pt x="25" y="8"/>
                    <a:pt x="23" y="8"/>
                  </a:cubicBezTo>
                  <a:cubicBezTo>
                    <a:pt x="11" y="11"/>
                    <a:pt x="9" y="12"/>
                    <a:pt x="8" y="23"/>
                  </a:cubicBezTo>
                  <a:cubicBezTo>
                    <a:pt x="10" y="24"/>
                    <a:pt x="22" y="27"/>
                    <a:pt x="45" y="27"/>
                  </a:cubicBezTo>
                  <a:cubicBezTo>
                    <a:pt x="68" y="27"/>
                    <a:pt x="80" y="24"/>
                    <a:pt x="82" y="23"/>
                  </a:cubicBezTo>
                  <a:cubicBezTo>
                    <a:pt x="81" y="12"/>
                    <a:pt x="79" y="11"/>
                    <a:pt x="67" y="8"/>
                  </a:cubicBezTo>
                  <a:cubicBezTo>
                    <a:pt x="65" y="8"/>
                    <a:pt x="63" y="6"/>
                    <a:pt x="64" y="4"/>
                  </a:cubicBezTo>
                  <a:cubicBezTo>
                    <a:pt x="64" y="2"/>
                    <a:pt x="66" y="0"/>
                    <a:pt x="68" y="1"/>
                  </a:cubicBezTo>
                  <a:cubicBezTo>
                    <a:pt x="83" y="4"/>
                    <a:pt x="88" y="7"/>
                    <a:pt x="90" y="23"/>
                  </a:cubicBezTo>
                  <a:cubicBezTo>
                    <a:pt x="90" y="23"/>
                    <a:pt x="90" y="23"/>
                    <a:pt x="90" y="23"/>
                  </a:cubicBezTo>
                  <a:cubicBezTo>
                    <a:pt x="90" y="31"/>
                    <a:pt x="75" y="35"/>
                    <a:pt x="4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2" name="Freeform 436">
              <a:extLst>
                <a:ext uri="{FF2B5EF4-FFF2-40B4-BE49-F238E27FC236}">
                  <a16:creationId xmlns:a16="http://schemas.microsoft.com/office/drawing/2014/main" id="{49C1DB3C-7541-C876-DDE7-21F324E41DE9}"/>
                </a:ext>
              </a:extLst>
            </p:cNvPr>
            <p:cNvSpPr>
              <a:spLocks noEditPoints="1"/>
            </p:cNvSpPr>
            <p:nvPr/>
          </p:nvSpPr>
          <p:spPr bwMode="auto">
            <a:xfrm>
              <a:off x="10307" y="4480"/>
              <a:ext cx="136" cy="169"/>
            </a:xfrm>
            <a:custGeom>
              <a:avLst/>
              <a:gdLst>
                <a:gd name="T0" fmla="*/ 22 w 45"/>
                <a:gd name="T1" fmla="*/ 56 h 56"/>
                <a:gd name="T2" fmla="*/ 0 w 45"/>
                <a:gd name="T3" fmla="*/ 26 h 56"/>
                <a:gd name="T4" fmla="*/ 22 w 45"/>
                <a:gd name="T5" fmla="*/ 0 h 56"/>
                <a:gd name="T6" fmla="*/ 45 w 45"/>
                <a:gd name="T7" fmla="*/ 26 h 56"/>
                <a:gd name="T8" fmla="*/ 22 w 45"/>
                <a:gd name="T9" fmla="*/ 56 h 56"/>
                <a:gd name="T10" fmla="*/ 22 w 45"/>
                <a:gd name="T11" fmla="*/ 7 h 56"/>
                <a:gd name="T12" fmla="*/ 7 w 45"/>
                <a:gd name="T13" fmla="*/ 26 h 56"/>
                <a:gd name="T14" fmla="*/ 22 w 45"/>
                <a:gd name="T15" fmla="*/ 48 h 56"/>
                <a:gd name="T16" fmla="*/ 37 w 45"/>
                <a:gd name="T17" fmla="*/ 26 h 56"/>
                <a:gd name="T18" fmla="*/ 22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2" y="56"/>
                  </a:moveTo>
                  <a:cubicBezTo>
                    <a:pt x="7" y="56"/>
                    <a:pt x="0" y="38"/>
                    <a:pt x="0" y="26"/>
                  </a:cubicBezTo>
                  <a:cubicBezTo>
                    <a:pt x="0" y="9"/>
                    <a:pt x="8" y="0"/>
                    <a:pt x="22" y="0"/>
                  </a:cubicBezTo>
                  <a:cubicBezTo>
                    <a:pt x="37" y="0"/>
                    <a:pt x="45" y="9"/>
                    <a:pt x="45" y="26"/>
                  </a:cubicBezTo>
                  <a:cubicBezTo>
                    <a:pt x="45" y="38"/>
                    <a:pt x="38" y="56"/>
                    <a:pt x="22" y="56"/>
                  </a:cubicBezTo>
                  <a:close/>
                  <a:moveTo>
                    <a:pt x="22" y="7"/>
                  </a:moveTo>
                  <a:cubicBezTo>
                    <a:pt x="16" y="7"/>
                    <a:pt x="7" y="9"/>
                    <a:pt x="7" y="26"/>
                  </a:cubicBezTo>
                  <a:cubicBezTo>
                    <a:pt x="7" y="35"/>
                    <a:pt x="12" y="48"/>
                    <a:pt x="22" y="48"/>
                  </a:cubicBezTo>
                  <a:cubicBezTo>
                    <a:pt x="33" y="48"/>
                    <a:pt x="37" y="35"/>
                    <a:pt x="37" y="26"/>
                  </a:cubicBezTo>
                  <a:cubicBezTo>
                    <a:pt x="37" y="9"/>
                    <a:pt x="29" y="7"/>
                    <a:pt x="2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3" name="Freeform 437">
              <a:extLst>
                <a:ext uri="{FF2B5EF4-FFF2-40B4-BE49-F238E27FC236}">
                  <a16:creationId xmlns:a16="http://schemas.microsoft.com/office/drawing/2014/main" id="{D008E6C5-2022-ABAD-4301-CA2383EC0796}"/>
                </a:ext>
              </a:extLst>
            </p:cNvPr>
            <p:cNvSpPr>
              <a:spLocks/>
            </p:cNvSpPr>
            <p:nvPr/>
          </p:nvSpPr>
          <p:spPr bwMode="auto">
            <a:xfrm>
              <a:off x="10237"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4 w 90"/>
                <a:gd name="T11" fmla="*/ 8 h 34"/>
                <a:gd name="T12" fmla="*/ 8 w 90"/>
                <a:gd name="T13" fmla="*/ 22 h 34"/>
                <a:gd name="T14" fmla="*/ 45 w 90"/>
                <a:gd name="T15" fmla="*/ 27 h 34"/>
                <a:gd name="T16" fmla="*/ 83 w 90"/>
                <a:gd name="T17" fmla="*/ 22 h 34"/>
                <a:gd name="T18" fmla="*/ 67 w 90"/>
                <a:gd name="T19" fmla="*/ 8 h 34"/>
                <a:gd name="T20" fmla="*/ 64 w 90"/>
                <a:gd name="T21" fmla="*/ 3 h 34"/>
                <a:gd name="T22" fmla="*/ 69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7" y="4"/>
                    <a:pt x="22" y="0"/>
                  </a:cubicBezTo>
                  <a:cubicBezTo>
                    <a:pt x="24" y="0"/>
                    <a:pt x="26" y="1"/>
                    <a:pt x="26" y="3"/>
                  </a:cubicBezTo>
                  <a:cubicBezTo>
                    <a:pt x="27" y="5"/>
                    <a:pt x="26" y="7"/>
                    <a:pt x="24" y="8"/>
                  </a:cubicBezTo>
                  <a:cubicBezTo>
                    <a:pt x="12" y="10"/>
                    <a:pt x="9" y="11"/>
                    <a:pt x="8" y="22"/>
                  </a:cubicBezTo>
                  <a:cubicBezTo>
                    <a:pt x="11" y="24"/>
                    <a:pt x="22" y="27"/>
                    <a:pt x="45" y="27"/>
                  </a:cubicBezTo>
                  <a:cubicBezTo>
                    <a:pt x="69" y="27"/>
                    <a:pt x="80" y="24"/>
                    <a:pt x="83" y="22"/>
                  </a:cubicBezTo>
                  <a:cubicBezTo>
                    <a:pt x="81" y="11"/>
                    <a:pt x="79" y="10"/>
                    <a:pt x="67" y="8"/>
                  </a:cubicBezTo>
                  <a:cubicBezTo>
                    <a:pt x="65" y="7"/>
                    <a:pt x="64" y="5"/>
                    <a:pt x="64" y="3"/>
                  </a:cubicBezTo>
                  <a:cubicBezTo>
                    <a:pt x="65" y="1"/>
                    <a:pt x="67" y="0"/>
                    <a:pt x="69" y="0"/>
                  </a:cubicBezTo>
                  <a:cubicBezTo>
                    <a:pt x="84"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4" name="Freeform 438">
              <a:extLst>
                <a:ext uri="{FF2B5EF4-FFF2-40B4-BE49-F238E27FC236}">
                  <a16:creationId xmlns:a16="http://schemas.microsoft.com/office/drawing/2014/main" id="{70169C69-ED3D-9D9A-70CC-8BE1869B8AB4}"/>
                </a:ext>
              </a:extLst>
            </p:cNvPr>
            <p:cNvSpPr>
              <a:spLocks noEditPoints="1"/>
            </p:cNvSpPr>
            <p:nvPr/>
          </p:nvSpPr>
          <p:spPr bwMode="auto">
            <a:xfrm>
              <a:off x="10690" y="4480"/>
              <a:ext cx="136" cy="169"/>
            </a:xfrm>
            <a:custGeom>
              <a:avLst/>
              <a:gdLst>
                <a:gd name="T0" fmla="*/ 23 w 45"/>
                <a:gd name="T1" fmla="*/ 56 h 56"/>
                <a:gd name="T2" fmla="*/ 0 w 45"/>
                <a:gd name="T3" fmla="*/ 26 h 56"/>
                <a:gd name="T4" fmla="*/ 23 w 45"/>
                <a:gd name="T5" fmla="*/ 0 h 56"/>
                <a:gd name="T6" fmla="*/ 45 w 45"/>
                <a:gd name="T7" fmla="*/ 26 h 56"/>
                <a:gd name="T8" fmla="*/ 23 w 45"/>
                <a:gd name="T9" fmla="*/ 56 h 56"/>
                <a:gd name="T10" fmla="*/ 23 w 45"/>
                <a:gd name="T11" fmla="*/ 7 h 56"/>
                <a:gd name="T12" fmla="*/ 8 w 45"/>
                <a:gd name="T13" fmla="*/ 26 h 56"/>
                <a:gd name="T14" fmla="*/ 23 w 45"/>
                <a:gd name="T15" fmla="*/ 48 h 56"/>
                <a:gd name="T16" fmla="*/ 38 w 45"/>
                <a:gd name="T17" fmla="*/ 26 h 56"/>
                <a:gd name="T18" fmla="*/ 23 w 45"/>
                <a:gd name="T19"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56">
                  <a:moveTo>
                    <a:pt x="23" y="56"/>
                  </a:moveTo>
                  <a:cubicBezTo>
                    <a:pt x="7" y="56"/>
                    <a:pt x="0" y="38"/>
                    <a:pt x="0" y="26"/>
                  </a:cubicBezTo>
                  <a:cubicBezTo>
                    <a:pt x="0" y="9"/>
                    <a:pt x="8" y="0"/>
                    <a:pt x="23" y="0"/>
                  </a:cubicBezTo>
                  <a:cubicBezTo>
                    <a:pt x="37" y="0"/>
                    <a:pt x="45" y="9"/>
                    <a:pt x="45" y="26"/>
                  </a:cubicBezTo>
                  <a:cubicBezTo>
                    <a:pt x="45" y="38"/>
                    <a:pt x="38" y="56"/>
                    <a:pt x="23" y="56"/>
                  </a:cubicBezTo>
                  <a:close/>
                  <a:moveTo>
                    <a:pt x="23" y="7"/>
                  </a:moveTo>
                  <a:cubicBezTo>
                    <a:pt x="16" y="7"/>
                    <a:pt x="8" y="9"/>
                    <a:pt x="8" y="26"/>
                  </a:cubicBezTo>
                  <a:cubicBezTo>
                    <a:pt x="8" y="35"/>
                    <a:pt x="13" y="48"/>
                    <a:pt x="23" y="48"/>
                  </a:cubicBezTo>
                  <a:cubicBezTo>
                    <a:pt x="33" y="48"/>
                    <a:pt x="38" y="35"/>
                    <a:pt x="38" y="26"/>
                  </a:cubicBezTo>
                  <a:cubicBezTo>
                    <a:pt x="38" y="9"/>
                    <a:pt x="29" y="7"/>
                    <a:pt x="2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5" name="Freeform 439">
              <a:extLst>
                <a:ext uri="{FF2B5EF4-FFF2-40B4-BE49-F238E27FC236}">
                  <a16:creationId xmlns:a16="http://schemas.microsoft.com/office/drawing/2014/main" id="{385A51F8-8FBE-BC87-0D74-A794DE204481}"/>
                </a:ext>
              </a:extLst>
            </p:cNvPr>
            <p:cNvSpPr>
              <a:spLocks/>
            </p:cNvSpPr>
            <p:nvPr/>
          </p:nvSpPr>
          <p:spPr bwMode="auto">
            <a:xfrm>
              <a:off x="10624" y="4625"/>
              <a:ext cx="272" cy="103"/>
            </a:xfrm>
            <a:custGeom>
              <a:avLst/>
              <a:gdLst>
                <a:gd name="T0" fmla="*/ 45 w 90"/>
                <a:gd name="T1" fmla="*/ 34 h 34"/>
                <a:gd name="T2" fmla="*/ 0 w 90"/>
                <a:gd name="T3" fmla="*/ 23 h 34"/>
                <a:gd name="T4" fmla="*/ 0 w 90"/>
                <a:gd name="T5" fmla="*/ 22 h 34"/>
                <a:gd name="T6" fmla="*/ 22 w 90"/>
                <a:gd name="T7" fmla="*/ 0 h 34"/>
                <a:gd name="T8" fmla="*/ 26 w 90"/>
                <a:gd name="T9" fmla="*/ 3 h 34"/>
                <a:gd name="T10" fmla="*/ 23 w 90"/>
                <a:gd name="T11" fmla="*/ 8 h 34"/>
                <a:gd name="T12" fmla="*/ 7 w 90"/>
                <a:gd name="T13" fmla="*/ 22 h 34"/>
                <a:gd name="T14" fmla="*/ 45 w 90"/>
                <a:gd name="T15" fmla="*/ 27 h 34"/>
                <a:gd name="T16" fmla="*/ 82 w 90"/>
                <a:gd name="T17" fmla="*/ 22 h 34"/>
                <a:gd name="T18" fmla="*/ 67 w 90"/>
                <a:gd name="T19" fmla="*/ 8 h 34"/>
                <a:gd name="T20" fmla="*/ 64 w 90"/>
                <a:gd name="T21" fmla="*/ 3 h 34"/>
                <a:gd name="T22" fmla="*/ 68 w 90"/>
                <a:gd name="T23" fmla="*/ 0 h 34"/>
                <a:gd name="T24" fmla="*/ 90 w 90"/>
                <a:gd name="T25" fmla="*/ 22 h 34"/>
                <a:gd name="T26" fmla="*/ 90 w 90"/>
                <a:gd name="T27" fmla="*/ 23 h 34"/>
                <a:gd name="T28" fmla="*/ 45 w 90"/>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4">
                  <a:moveTo>
                    <a:pt x="45" y="34"/>
                  </a:moveTo>
                  <a:cubicBezTo>
                    <a:pt x="15" y="34"/>
                    <a:pt x="0" y="30"/>
                    <a:pt x="0" y="23"/>
                  </a:cubicBezTo>
                  <a:cubicBezTo>
                    <a:pt x="0" y="23"/>
                    <a:pt x="0" y="23"/>
                    <a:pt x="0" y="22"/>
                  </a:cubicBezTo>
                  <a:cubicBezTo>
                    <a:pt x="2" y="7"/>
                    <a:pt x="6" y="4"/>
                    <a:pt x="22" y="0"/>
                  </a:cubicBezTo>
                  <a:cubicBezTo>
                    <a:pt x="24" y="0"/>
                    <a:pt x="26" y="1"/>
                    <a:pt x="26" y="3"/>
                  </a:cubicBezTo>
                  <a:cubicBezTo>
                    <a:pt x="26" y="5"/>
                    <a:pt x="25" y="7"/>
                    <a:pt x="23" y="8"/>
                  </a:cubicBezTo>
                  <a:cubicBezTo>
                    <a:pt x="11" y="10"/>
                    <a:pt x="9" y="11"/>
                    <a:pt x="7" y="22"/>
                  </a:cubicBezTo>
                  <a:cubicBezTo>
                    <a:pt x="10" y="24"/>
                    <a:pt x="21" y="27"/>
                    <a:pt x="45" y="27"/>
                  </a:cubicBezTo>
                  <a:cubicBezTo>
                    <a:pt x="68" y="27"/>
                    <a:pt x="80" y="24"/>
                    <a:pt x="82" y="22"/>
                  </a:cubicBezTo>
                  <a:cubicBezTo>
                    <a:pt x="81" y="11"/>
                    <a:pt x="79" y="10"/>
                    <a:pt x="67" y="8"/>
                  </a:cubicBezTo>
                  <a:cubicBezTo>
                    <a:pt x="65" y="7"/>
                    <a:pt x="63" y="5"/>
                    <a:pt x="64" y="3"/>
                  </a:cubicBezTo>
                  <a:cubicBezTo>
                    <a:pt x="64" y="1"/>
                    <a:pt x="66" y="0"/>
                    <a:pt x="68" y="0"/>
                  </a:cubicBezTo>
                  <a:cubicBezTo>
                    <a:pt x="83" y="4"/>
                    <a:pt x="88" y="7"/>
                    <a:pt x="90" y="22"/>
                  </a:cubicBezTo>
                  <a:cubicBezTo>
                    <a:pt x="90" y="23"/>
                    <a:pt x="90" y="23"/>
                    <a:pt x="90" y="23"/>
                  </a:cubicBezTo>
                  <a:cubicBezTo>
                    <a:pt x="90" y="30"/>
                    <a:pt x="75" y="34"/>
                    <a:pt x="4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6" name="Freeform 440">
              <a:extLst>
                <a:ext uri="{FF2B5EF4-FFF2-40B4-BE49-F238E27FC236}">
                  <a16:creationId xmlns:a16="http://schemas.microsoft.com/office/drawing/2014/main" id="{8CB0ABC2-3D82-6E03-C8E8-43A6BDE40B5A}"/>
                </a:ext>
              </a:extLst>
            </p:cNvPr>
            <p:cNvSpPr>
              <a:spLocks/>
            </p:cNvSpPr>
            <p:nvPr/>
          </p:nvSpPr>
          <p:spPr bwMode="auto">
            <a:xfrm>
              <a:off x="10476" y="4737"/>
              <a:ext cx="184" cy="69"/>
            </a:xfrm>
            <a:custGeom>
              <a:avLst/>
              <a:gdLst>
                <a:gd name="T0" fmla="*/ 30 w 61"/>
                <a:gd name="T1" fmla="*/ 23 h 23"/>
                <a:gd name="T2" fmla="*/ 28 w 61"/>
                <a:gd name="T3" fmla="*/ 23 h 23"/>
                <a:gd name="T4" fmla="*/ 2 w 61"/>
                <a:gd name="T5" fmla="*/ 8 h 23"/>
                <a:gd name="T6" fmla="*/ 1 w 61"/>
                <a:gd name="T7" fmla="*/ 3 h 23"/>
                <a:gd name="T8" fmla="*/ 6 w 61"/>
                <a:gd name="T9" fmla="*/ 1 h 23"/>
                <a:gd name="T10" fmla="*/ 30 w 61"/>
                <a:gd name="T11" fmla="*/ 15 h 23"/>
                <a:gd name="T12" fmla="*/ 54 w 61"/>
                <a:gd name="T13" fmla="*/ 1 h 23"/>
                <a:gd name="T14" fmla="*/ 60 w 61"/>
                <a:gd name="T15" fmla="*/ 3 h 23"/>
                <a:gd name="T16" fmla="*/ 58 w 61"/>
                <a:gd name="T17" fmla="*/ 8 h 23"/>
                <a:gd name="T18" fmla="*/ 32 w 61"/>
                <a:gd name="T19" fmla="*/ 23 h 23"/>
                <a:gd name="T20" fmla="*/ 30 w 61"/>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23">
                  <a:moveTo>
                    <a:pt x="30" y="23"/>
                  </a:moveTo>
                  <a:cubicBezTo>
                    <a:pt x="29" y="23"/>
                    <a:pt x="29" y="23"/>
                    <a:pt x="28" y="23"/>
                  </a:cubicBezTo>
                  <a:cubicBezTo>
                    <a:pt x="2" y="8"/>
                    <a:pt x="2" y="8"/>
                    <a:pt x="2" y="8"/>
                  </a:cubicBezTo>
                  <a:cubicBezTo>
                    <a:pt x="0" y="7"/>
                    <a:pt x="0" y="5"/>
                    <a:pt x="1" y="3"/>
                  </a:cubicBezTo>
                  <a:cubicBezTo>
                    <a:pt x="2" y="1"/>
                    <a:pt x="4" y="0"/>
                    <a:pt x="6" y="1"/>
                  </a:cubicBezTo>
                  <a:cubicBezTo>
                    <a:pt x="30" y="15"/>
                    <a:pt x="30" y="15"/>
                    <a:pt x="30" y="15"/>
                  </a:cubicBezTo>
                  <a:cubicBezTo>
                    <a:pt x="54" y="1"/>
                    <a:pt x="54" y="1"/>
                    <a:pt x="54" y="1"/>
                  </a:cubicBezTo>
                  <a:cubicBezTo>
                    <a:pt x="56" y="0"/>
                    <a:pt x="59" y="1"/>
                    <a:pt x="60" y="3"/>
                  </a:cubicBezTo>
                  <a:cubicBezTo>
                    <a:pt x="61" y="5"/>
                    <a:pt x="60" y="7"/>
                    <a:pt x="58" y="8"/>
                  </a:cubicBezTo>
                  <a:cubicBezTo>
                    <a:pt x="32" y="23"/>
                    <a:pt x="32" y="23"/>
                    <a:pt x="32" y="23"/>
                  </a:cubicBezTo>
                  <a:cubicBezTo>
                    <a:pt x="31" y="23"/>
                    <a:pt x="31"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37" name="Freeform 441">
              <a:extLst>
                <a:ext uri="{FF2B5EF4-FFF2-40B4-BE49-F238E27FC236}">
                  <a16:creationId xmlns:a16="http://schemas.microsoft.com/office/drawing/2014/main" id="{FE1AD8DB-C9FB-7EC6-B4F1-6F4BC260ADAE}"/>
                </a:ext>
              </a:extLst>
            </p:cNvPr>
            <p:cNvSpPr>
              <a:spLocks/>
            </p:cNvSpPr>
            <p:nvPr/>
          </p:nvSpPr>
          <p:spPr bwMode="auto">
            <a:xfrm>
              <a:off x="10554" y="4785"/>
              <a:ext cx="25" cy="103"/>
            </a:xfrm>
            <a:custGeom>
              <a:avLst/>
              <a:gdLst>
                <a:gd name="T0" fmla="*/ 4 w 8"/>
                <a:gd name="T1" fmla="*/ 34 h 34"/>
                <a:gd name="T2" fmla="*/ 0 w 8"/>
                <a:gd name="T3" fmla="*/ 30 h 34"/>
                <a:gd name="T4" fmla="*/ 0 w 8"/>
                <a:gd name="T5" fmla="*/ 4 h 34"/>
                <a:gd name="T6" fmla="*/ 4 w 8"/>
                <a:gd name="T7" fmla="*/ 0 h 34"/>
                <a:gd name="T8" fmla="*/ 8 w 8"/>
                <a:gd name="T9" fmla="*/ 4 h 34"/>
                <a:gd name="T10" fmla="*/ 8 w 8"/>
                <a:gd name="T11" fmla="*/ 30 h 34"/>
                <a:gd name="T12" fmla="*/ 4 w 8"/>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grpSp>
        <p:nvGrpSpPr>
          <p:cNvPr id="38" name="Group 245" title="Ícono de mapa con marcador">
            <a:extLst>
              <a:ext uri="{FF2B5EF4-FFF2-40B4-BE49-F238E27FC236}">
                <a16:creationId xmlns:a16="http://schemas.microsoft.com/office/drawing/2014/main" id="{24D05695-6619-B6E3-9616-16DE6D80A13D}"/>
              </a:ext>
            </a:extLst>
          </p:cNvPr>
          <p:cNvGrpSpPr>
            <a:grpSpLocks noChangeAspect="1"/>
          </p:cNvGrpSpPr>
          <p:nvPr/>
        </p:nvGrpSpPr>
        <p:grpSpPr bwMode="auto">
          <a:xfrm>
            <a:off x="1737505" y="1579179"/>
            <a:ext cx="609600" cy="612775"/>
            <a:chOff x="4560" y="3471"/>
            <a:chExt cx="576" cy="579"/>
          </a:xfrm>
          <a:solidFill>
            <a:schemeClr val="accent1"/>
          </a:solidFill>
        </p:grpSpPr>
        <p:sp>
          <p:nvSpPr>
            <p:cNvPr id="39" name="Freeform 246">
              <a:extLst>
                <a:ext uri="{FF2B5EF4-FFF2-40B4-BE49-F238E27FC236}">
                  <a16:creationId xmlns:a16="http://schemas.microsoft.com/office/drawing/2014/main" id="{4722DE1A-F483-92A5-2183-B245436E5B48}"/>
                </a:ext>
              </a:extLst>
            </p:cNvPr>
            <p:cNvSpPr>
              <a:spLocks/>
            </p:cNvSpPr>
            <p:nvPr/>
          </p:nvSpPr>
          <p:spPr bwMode="auto">
            <a:xfrm>
              <a:off x="4560" y="3720"/>
              <a:ext cx="576" cy="330"/>
            </a:xfrm>
            <a:custGeom>
              <a:avLst/>
              <a:gdLst>
                <a:gd name="T0" fmla="*/ 127 w 192"/>
                <a:gd name="T1" fmla="*/ 110 h 110"/>
                <a:gd name="T2" fmla="*/ 126 w 192"/>
                <a:gd name="T3" fmla="*/ 110 h 110"/>
                <a:gd name="T4" fmla="*/ 65 w 192"/>
                <a:gd name="T5" fmla="*/ 90 h 110"/>
                <a:gd name="T6" fmla="*/ 24 w 192"/>
                <a:gd name="T7" fmla="*/ 103 h 110"/>
                <a:gd name="T8" fmla="*/ 8 w 192"/>
                <a:gd name="T9" fmla="*/ 101 h 110"/>
                <a:gd name="T10" fmla="*/ 0 w 192"/>
                <a:gd name="T11" fmla="*/ 85 h 110"/>
                <a:gd name="T12" fmla="*/ 0 w 192"/>
                <a:gd name="T13" fmla="*/ 24 h 110"/>
                <a:gd name="T14" fmla="*/ 2 w 192"/>
                <a:gd name="T15" fmla="*/ 21 h 110"/>
                <a:gd name="T16" fmla="*/ 64 w 192"/>
                <a:gd name="T17" fmla="*/ 1 h 110"/>
                <a:gd name="T18" fmla="*/ 66 w 192"/>
                <a:gd name="T19" fmla="*/ 1 h 110"/>
                <a:gd name="T20" fmla="*/ 80 w 192"/>
                <a:gd name="T21" fmla="*/ 5 h 110"/>
                <a:gd name="T22" fmla="*/ 82 w 192"/>
                <a:gd name="T23" fmla="*/ 9 h 110"/>
                <a:gd name="T24" fmla="*/ 78 w 192"/>
                <a:gd name="T25" fmla="*/ 11 h 110"/>
                <a:gd name="T26" fmla="*/ 65 w 192"/>
                <a:gd name="T27" fmla="*/ 7 h 110"/>
                <a:gd name="T28" fmla="*/ 7 w 192"/>
                <a:gd name="T29" fmla="*/ 27 h 110"/>
                <a:gd name="T30" fmla="*/ 7 w 192"/>
                <a:gd name="T31" fmla="*/ 85 h 110"/>
                <a:gd name="T32" fmla="*/ 12 w 192"/>
                <a:gd name="T33" fmla="*/ 95 h 110"/>
                <a:gd name="T34" fmla="*/ 22 w 192"/>
                <a:gd name="T35" fmla="*/ 97 h 110"/>
                <a:gd name="T36" fmla="*/ 64 w 192"/>
                <a:gd name="T37" fmla="*/ 83 h 110"/>
                <a:gd name="T38" fmla="*/ 66 w 192"/>
                <a:gd name="T39" fmla="*/ 83 h 110"/>
                <a:gd name="T40" fmla="*/ 127 w 192"/>
                <a:gd name="T41" fmla="*/ 103 h 110"/>
                <a:gd name="T42" fmla="*/ 185 w 192"/>
                <a:gd name="T43" fmla="*/ 84 h 110"/>
                <a:gd name="T44" fmla="*/ 185 w 192"/>
                <a:gd name="T45" fmla="*/ 24 h 110"/>
                <a:gd name="T46" fmla="*/ 181 w 192"/>
                <a:gd name="T47" fmla="*/ 15 h 110"/>
                <a:gd name="T48" fmla="*/ 171 w 192"/>
                <a:gd name="T49" fmla="*/ 13 h 110"/>
                <a:gd name="T50" fmla="*/ 128 w 192"/>
                <a:gd name="T51" fmla="*/ 27 h 110"/>
                <a:gd name="T52" fmla="*/ 126 w 192"/>
                <a:gd name="T53" fmla="*/ 27 h 110"/>
                <a:gd name="T54" fmla="*/ 105 w 192"/>
                <a:gd name="T55" fmla="*/ 21 h 110"/>
                <a:gd name="T56" fmla="*/ 103 w 192"/>
                <a:gd name="T57" fmla="*/ 16 h 110"/>
                <a:gd name="T58" fmla="*/ 107 w 192"/>
                <a:gd name="T59" fmla="*/ 14 h 110"/>
                <a:gd name="T60" fmla="*/ 127 w 192"/>
                <a:gd name="T61" fmla="*/ 21 h 110"/>
                <a:gd name="T62" fmla="*/ 169 w 192"/>
                <a:gd name="T63" fmla="*/ 7 h 110"/>
                <a:gd name="T64" fmla="*/ 185 w 192"/>
                <a:gd name="T65" fmla="*/ 9 h 110"/>
                <a:gd name="T66" fmla="*/ 192 w 192"/>
                <a:gd name="T67" fmla="*/ 24 h 110"/>
                <a:gd name="T68" fmla="*/ 192 w 192"/>
                <a:gd name="T69" fmla="*/ 86 h 110"/>
                <a:gd name="T70" fmla="*/ 190 w 192"/>
                <a:gd name="T71" fmla="*/ 89 h 110"/>
                <a:gd name="T72" fmla="*/ 128 w 192"/>
                <a:gd name="T73" fmla="*/ 110 h 110"/>
                <a:gd name="T74" fmla="*/ 127 w 192"/>
                <a:gd name="T75"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10">
                  <a:moveTo>
                    <a:pt x="127" y="110"/>
                  </a:moveTo>
                  <a:cubicBezTo>
                    <a:pt x="127" y="110"/>
                    <a:pt x="126" y="110"/>
                    <a:pt x="126" y="110"/>
                  </a:cubicBezTo>
                  <a:cubicBezTo>
                    <a:pt x="65" y="90"/>
                    <a:pt x="65" y="90"/>
                    <a:pt x="65" y="90"/>
                  </a:cubicBezTo>
                  <a:cubicBezTo>
                    <a:pt x="24" y="103"/>
                    <a:pt x="24" y="103"/>
                    <a:pt x="24" y="103"/>
                  </a:cubicBezTo>
                  <a:cubicBezTo>
                    <a:pt x="19" y="105"/>
                    <a:pt x="13" y="104"/>
                    <a:pt x="8" y="101"/>
                  </a:cubicBezTo>
                  <a:cubicBezTo>
                    <a:pt x="3" y="97"/>
                    <a:pt x="0" y="92"/>
                    <a:pt x="0" y="85"/>
                  </a:cubicBezTo>
                  <a:cubicBezTo>
                    <a:pt x="0" y="24"/>
                    <a:pt x="0" y="24"/>
                    <a:pt x="0" y="24"/>
                  </a:cubicBezTo>
                  <a:cubicBezTo>
                    <a:pt x="0" y="23"/>
                    <a:pt x="1" y="22"/>
                    <a:pt x="2" y="21"/>
                  </a:cubicBezTo>
                  <a:cubicBezTo>
                    <a:pt x="64" y="1"/>
                    <a:pt x="64" y="1"/>
                    <a:pt x="64" y="1"/>
                  </a:cubicBezTo>
                  <a:cubicBezTo>
                    <a:pt x="65" y="0"/>
                    <a:pt x="65" y="0"/>
                    <a:pt x="66" y="1"/>
                  </a:cubicBezTo>
                  <a:cubicBezTo>
                    <a:pt x="80" y="5"/>
                    <a:pt x="80" y="5"/>
                    <a:pt x="80" y="5"/>
                  </a:cubicBezTo>
                  <a:cubicBezTo>
                    <a:pt x="82" y="6"/>
                    <a:pt x="83" y="8"/>
                    <a:pt x="82" y="9"/>
                  </a:cubicBezTo>
                  <a:cubicBezTo>
                    <a:pt x="81" y="11"/>
                    <a:pt x="80" y="12"/>
                    <a:pt x="78" y="11"/>
                  </a:cubicBezTo>
                  <a:cubicBezTo>
                    <a:pt x="65" y="7"/>
                    <a:pt x="65" y="7"/>
                    <a:pt x="65" y="7"/>
                  </a:cubicBezTo>
                  <a:cubicBezTo>
                    <a:pt x="7" y="27"/>
                    <a:pt x="7" y="27"/>
                    <a:pt x="7" y="27"/>
                  </a:cubicBezTo>
                  <a:cubicBezTo>
                    <a:pt x="7" y="85"/>
                    <a:pt x="7" y="85"/>
                    <a:pt x="7" y="85"/>
                  </a:cubicBezTo>
                  <a:cubicBezTo>
                    <a:pt x="7" y="89"/>
                    <a:pt x="8" y="93"/>
                    <a:pt x="12" y="95"/>
                  </a:cubicBezTo>
                  <a:cubicBezTo>
                    <a:pt x="15" y="97"/>
                    <a:pt x="19" y="98"/>
                    <a:pt x="22" y="97"/>
                  </a:cubicBezTo>
                  <a:cubicBezTo>
                    <a:pt x="64" y="83"/>
                    <a:pt x="64" y="83"/>
                    <a:pt x="64" y="83"/>
                  </a:cubicBezTo>
                  <a:cubicBezTo>
                    <a:pt x="65" y="83"/>
                    <a:pt x="65" y="83"/>
                    <a:pt x="66" y="83"/>
                  </a:cubicBezTo>
                  <a:cubicBezTo>
                    <a:pt x="127" y="103"/>
                    <a:pt x="127" y="103"/>
                    <a:pt x="127" y="103"/>
                  </a:cubicBezTo>
                  <a:cubicBezTo>
                    <a:pt x="185" y="84"/>
                    <a:pt x="185" y="84"/>
                    <a:pt x="185" y="84"/>
                  </a:cubicBezTo>
                  <a:cubicBezTo>
                    <a:pt x="185" y="24"/>
                    <a:pt x="185" y="24"/>
                    <a:pt x="185" y="24"/>
                  </a:cubicBezTo>
                  <a:cubicBezTo>
                    <a:pt x="185" y="20"/>
                    <a:pt x="184" y="17"/>
                    <a:pt x="181" y="15"/>
                  </a:cubicBezTo>
                  <a:cubicBezTo>
                    <a:pt x="178" y="13"/>
                    <a:pt x="174" y="12"/>
                    <a:pt x="171" y="13"/>
                  </a:cubicBezTo>
                  <a:cubicBezTo>
                    <a:pt x="128" y="27"/>
                    <a:pt x="128" y="27"/>
                    <a:pt x="128" y="27"/>
                  </a:cubicBezTo>
                  <a:cubicBezTo>
                    <a:pt x="127" y="28"/>
                    <a:pt x="127" y="28"/>
                    <a:pt x="126" y="27"/>
                  </a:cubicBezTo>
                  <a:cubicBezTo>
                    <a:pt x="105" y="21"/>
                    <a:pt x="105" y="21"/>
                    <a:pt x="105" y="21"/>
                  </a:cubicBezTo>
                  <a:cubicBezTo>
                    <a:pt x="103" y="20"/>
                    <a:pt x="102" y="18"/>
                    <a:pt x="103" y="16"/>
                  </a:cubicBezTo>
                  <a:cubicBezTo>
                    <a:pt x="104" y="15"/>
                    <a:pt x="106" y="14"/>
                    <a:pt x="107" y="14"/>
                  </a:cubicBezTo>
                  <a:cubicBezTo>
                    <a:pt x="127" y="21"/>
                    <a:pt x="127" y="21"/>
                    <a:pt x="127" y="21"/>
                  </a:cubicBezTo>
                  <a:cubicBezTo>
                    <a:pt x="169" y="7"/>
                    <a:pt x="169" y="7"/>
                    <a:pt x="169" y="7"/>
                  </a:cubicBezTo>
                  <a:cubicBezTo>
                    <a:pt x="174" y="5"/>
                    <a:pt x="180" y="6"/>
                    <a:pt x="185" y="9"/>
                  </a:cubicBezTo>
                  <a:cubicBezTo>
                    <a:pt x="189" y="13"/>
                    <a:pt x="192" y="18"/>
                    <a:pt x="192" y="24"/>
                  </a:cubicBezTo>
                  <a:cubicBezTo>
                    <a:pt x="192" y="86"/>
                    <a:pt x="192" y="86"/>
                    <a:pt x="192" y="86"/>
                  </a:cubicBezTo>
                  <a:cubicBezTo>
                    <a:pt x="192" y="88"/>
                    <a:pt x="191" y="89"/>
                    <a:pt x="190" y="89"/>
                  </a:cubicBezTo>
                  <a:cubicBezTo>
                    <a:pt x="128" y="110"/>
                    <a:pt x="128" y="110"/>
                    <a:pt x="128" y="110"/>
                  </a:cubicBezTo>
                  <a:cubicBezTo>
                    <a:pt x="128" y="110"/>
                    <a:pt x="127" y="110"/>
                    <a:pt x="127"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0" name="Freeform 247">
              <a:extLst>
                <a:ext uri="{FF2B5EF4-FFF2-40B4-BE49-F238E27FC236}">
                  <a16:creationId xmlns:a16="http://schemas.microsoft.com/office/drawing/2014/main" id="{31A95C6B-DA0A-FB84-F517-AD8DB6019621}"/>
                </a:ext>
              </a:extLst>
            </p:cNvPr>
            <p:cNvSpPr>
              <a:spLocks/>
            </p:cNvSpPr>
            <p:nvPr/>
          </p:nvSpPr>
          <p:spPr bwMode="auto">
            <a:xfrm>
              <a:off x="4746" y="3720"/>
              <a:ext cx="18" cy="267"/>
            </a:xfrm>
            <a:custGeom>
              <a:avLst/>
              <a:gdLst>
                <a:gd name="T0" fmla="*/ 3 w 6"/>
                <a:gd name="T1" fmla="*/ 89 h 89"/>
                <a:gd name="T2" fmla="*/ 0 w 6"/>
                <a:gd name="T3" fmla="*/ 86 h 89"/>
                <a:gd name="T4" fmla="*/ 0 w 6"/>
                <a:gd name="T5" fmla="*/ 4 h 89"/>
                <a:gd name="T6" fmla="*/ 3 w 6"/>
                <a:gd name="T7" fmla="*/ 0 h 89"/>
                <a:gd name="T8" fmla="*/ 6 w 6"/>
                <a:gd name="T9" fmla="*/ 4 h 89"/>
                <a:gd name="T10" fmla="*/ 6 w 6"/>
                <a:gd name="T11" fmla="*/ 86 h 89"/>
                <a:gd name="T12" fmla="*/ 3 w 6"/>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6" h="89">
                  <a:moveTo>
                    <a:pt x="3" y="89"/>
                  </a:moveTo>
                  <a:cubicBezTo>
                    <a:pt x="1" y="89"/>
                    <a:pt x="0" y="88"/>
                    <a:pt x="0" y="86"/>
                  </a:cubicBezTo>
                  <a:cubicBezTo>
                    <a:pt x="0" y="4"/>
                    <a:pt x="0" y="4"/>
                    <a:pt x="0" y="4"/>
                  </a:cubicBezTo>
                  <a:cubicBezTo>
                    <a:pt x="0" y="2"/>
                    <a:pt x="1" y="0"/>
                    <a:pt x="3" y="0"/>
                  </a:cubicBezTo>
                  <a:cubicBezTo>
                    <a:pt x="5" y="0"/>
                    <a:pt x="6" y="2"/>
                    <a:pt x="6" y="4"/>
                  </a:cubicBezTo>
                  <a:cubicBezTo>
                    <a:pt x="6" y="86"/>
                    <a:pt x="6" y="86"/>
                    <a:pt x="6" y="86"/>
                  </a:cubicBezTo>
                  <a:cubicBezTo>
                    <a:pt x="6" y="88"/>
                    <a:pt x="5" y="89"/>
                    <a:pt x="3"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1" name="Freeform 248">
              <a:extLst>
                <a:ext uri="{FF2B5EF4-FFF2-40B4-BE49-F238E27FC236}">
                  <a16:creationId xmlns:a16="http://schemas.microsoft.com/office/drawing/2014/main" id="{4BF25B70-1B91-09E0-1D3F-C7DEA812377F}"/>
                </a:ext>
              </a:extLst>
            </p:cNvPr>
            <p:cNvSpPr>
              <a:spLocks/>
            </p:cNvSpPr>
            <p:nvPr/>
          </p:nvSpPr>
          <p:spPr bwMode="auto">
            <a:xfrm>
              <a:off x="4932" y="3783"/>
              <a:ext cx="18" cy="267"/>
            </a:xfrm>
            <a:custGeom>
              <a:avLst/>
              <a:gdLst>
                <a:gd name="T0" fmla="*/ 3 w 6"/>
                <a:gd name="T1" fmla="*/ 89 h 89"/>
                <a:gd name="T2" fmla="*/ 0 w 6"/>
                <a:gd name="T3" fmla="*/ 86 h 89"/>
                <a:gd name="T4" fmla="*/ 0 w 6"/>
                <a:gd name="T5" fmla="*/ 3 h 89"/>
                <a:gd name="T6" fmla="*/ 3 w 6"/>
                <a:gd name="T7" fmla="*/ 0 h 89"/>
                <a:gd name="T8" fmla="*/ 6 w 6"/>
                <a:gd name="T9" fmla="*/ 3 h 89"/>
                <a:gd name="T10" fmla="*/ 6 w 6"/>
                <a:gd name="T11" fmla="*/ 86 h 89"/>
                <a:gd name="T12" fmla="*/ 3 w 6"/>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6" h="89">
                  <a:moveTo>
                    <a:pt x="3" y="89"/>
                  </a:moveTo>
                  <a:cubicBezTo>
                    <a:pt x="1" y="89"/>
                    <a:pt x="0" y="88"/>
                    <a:pt x="0" y="86"/>
                  </a:cubicBezTo>
                  <a:cubicBezTo>
                    <a:pt x="0" y="3"/>
                    <a:pt x="0" y="3"/>
                    <a:pt x="0" y="3"/>
                  </a:cubicBezTo>
                  <a:cubicBezTo>
                    <a:pt x="0" y="1"/>
                    <a:pt x="1" y="0"/>
                    <a:pt x="3" y="0"/>
                  </a:cubicBezTo>
                  <a:cubicBezTo>
                    <a:pt x="5" y="0"/>
                    <a:pt x="6" y="1"/>
                    <a:pt x="6" y="3"/>
                  </a:cubicBezTo>
                  <a:cubicBezTo>
                    <a:pt x="6" y="86"/>
                    <a:pt x="6" y="86"/>
                    <a:pt x="6" y="86"/>
                  </a:cubicBezTo>
                  <a:cubicBezTo>
                    <a:pt x="6" y="88"/>
                    <a:pt x="5" y="89"/>
                    <a:pt x="3"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2" name="Freeform 249">
              <a:extLst>
                <a:ext uri="{FF2B5EF4-FFF2-40B4-BE49-F238E27FC236}">
                  <a16:creationId xmlns:a16="http://schemas.microsoft.com/office/drawing/2014/main" id="{E4C41A96-6969-D79F-21D5-CB876A8D49AF}"/>
                </a:ext>
              </a:extLst>
            </p:cNvPr>
            <p:cNvSpPr>
              <a:spLocks noEditPoints="1"/>
            </p:cNvSpPr>
            <p:nvPr/>
          </p:nvSpPr>
          <p:spPr bwMode="auto">
            <a:xfrm>
              <a:off x="4743" y="3471"/>
              <a:ext cx="192" cy="189"/>
            </a:xfrm>
            <a:custGeom>
              <a:avLst/>
              <a:gdLst>
                <a:gd name="T0" fmla="*/ 32 w 64"/>
                <a:gd name="T1" fmla="*/ 63 h 63"/>
                <a:gd name="T2" fmla="*/ 26 w 64"/>
                <a:gd name="T3" fmla="*/ 62 h 63"/>
                <a:gd name="T4" fmla="*/ 1 w 64"/>
                <a:gd name="T5" fmla="*/ 37 h 63"/>
                <a:gd name="T6" fmla="*/ 10 w 64"/>
                <a:gd name="T7" fmla="*/ 10 h 63"/>
                <a:gd name="T8" fmla="*/ 37 w 64"/>
                <a:gd name="T9" fmla="*/ 1 h 63"/>
                <a:gd name="T10" fmla="*/ 62 w 64"/>
                <a:gd name="T11" fmla="*/ 27 h 63"/>
                <a:gd name="T12" fmla="*/ 53 w 64"/>
                <a:gd name="T13" fmla="*/ 54 h 63"/>
                <a:gd name="T14" fmla="*/ 32 w 64"/>
                <a:gd name="T15" fmla="*/ 63 h 63"/>
                <a:gd name="T16" fmla="*/ 32 w 64"/>
                <a:gd name="T17" fmla="*/ 8 h 63"/>
                <a:gd name="T18" fmla="*/ 14 w 64"/>
                <a:gd name="T19" fmla="*/ 15 h 63"/>
                <a:gd name="T20" fmla="*/ 8 w 64"/>
                <a:gd name="T21" fmla="*/ 36 h 63"/>
                <a:gd name="T22" fmla="*/ 27 w 64"/>
                <a:gd name="T23" fmla="*/ 56 h 63"/>
                <a:gd name="T24" fmla="*/ 49 w 64"/>
                <a:gd name="T25" fmla="*/ 49 h 63"/>
                <a:gd name="T26" fmla="*/ 55 w 64"/>
                <a:gd name="T27" fmla="*/ 28 h 63"/>
                <a:gd name="T28" fmla="*/ 55 w 64"/>
                <a:gd name="T29" fmla="*/ 28 h 63"/>
                <a:gd name="T30" fmla="*/ 36 w 64"/>
                <a:gd name="T31" fmla="*/ 8 h 63"/>
                <a:gd name="T32" fmla="*/ 32 w 64"/>
                <a:gd name="T33" fmla="*/ 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63">
                  <a:moveTo>
                    <a:pt x="32" y="63"/>
                  </a:moveTo>
                  <a:cubicBezTo>
                    <a:pt x="30" y="63"/>
                    <a:pt x="28" y="62"/>
                    <a:pt x="26" y="62"/>
                  </a:cubicBezTo>
                  <a:cubicBezTo>
                    <a:pt x="14" y="60"/>
                    <a:pt x="3" y="50"/>
                    <a:pt x="1" y="37"/>
                  </a:cubicBezTo>
                  <a:cubicBezTo>
                    <a:pt x="0" y="27"/>
                    <a:pt x="3" y="17"/>
                    <a:pt x="10" y="10"/>
                  </a:cubicBezTo>
                  <a:cubicBezTo>
                    <a:pt x="17" y="3"/>
                    <a:pt x="27" y="0"/>
                    <a:pt x="37" y="1"/>
                  </a:cubicBezTo>
                  <a:cubicBezTo>
                    <a:pt x="49" y="4"/>
                    <a:pt x="60" y="14"/>
                    <a:pt x="62" y="27"/>
                  </a:cubicBezTo>
                  <a:cubicBezTo>
                    <a:pt x="64" y="37"/>
                    <a:pt x="60" y="46"/>
                    <a:pt x="53" y="54"/>
                  </a:cubicBezTo>
                  <a:cubicBezTo>
                    <a:pt x="47" y="59"/>
                    <a:pt x="40" y="63"/>
                    <a:pt x="32" y="63"/>
                  </a:cubicBezTo>
                  <a:close/>
                  <a:moveTo>
                    <a:pt x="32" y="8"/>
                  </a:moveTo>
                  <a:cubicBezTo>
                    <a:pt x="25" y="8"/>
                    <a:pt x="19" y="10"/>
                    <a:pt x="14" y="15"/>
                  </a:cubicBezTo>
                  <a:cubicBezTo>
                    <a:pt x="9" y="20"/>
                    <a:pt x="6" y="28"/>
                    <a:pt x="8" y="36"/>
                  </a:cubicBezTo>
                  <a:cubicBezTo>
                    <a:pt x="9" y="46"/>
                    <a:pt x="17" y="54"/>
                    <a:pt x="27" y="56"/>
                  </a:cubicBezTo>
                  <a:cubicBezTo>
                    <a:pt x="35" y="57"/>
                    <a:pt x="43" y="54"/>
                    <a:pt x="49" y="49"/>
                  </a:cubicBezTo>
                  <a:cubicBezTo>
                    <a:pt x="54" y="43"/>
                    <a:pt x="57" y="36"/>
                    <a:pt x="55" y="28"/>
                  </a:cubicBezTo>
                  <a:cubicBezTo>
                    <a:pt x="55" y="28"/>
                    <a:pt x="55" y="28"/>
                    <a:pt x="55" y="28"/>
                  </a:cubicBezTo>
                  <a:cubicBezTo>
                    <a:pt x="54" y="18"/>
                    <a:pt x="46" y="10"/>
                    <a:pt x="36" y="8"/>
                  </a:cubicBezTo>
                  <a:cubicBezTo>
                    <a:pt x="34" y="8"/>
                    <a:pt x="33" y="8"/>
                    <a:pt x="3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3" name="Freeform 250">
              <a:extLst>
                <a:ext uri="{FF2B5EF4-FFF2-40B4-BE49-F238E27FC236}">
                  <a16:creationId xmlns:a16="http://schemas.microsoft.com/office/drawing/2014/main" id="{09D510CF-995D-1DD2-BA6B-2A31C2D8A701}"/>
                </a:ext>
              </a:extLst>
            </p:cNvPr>
            <p:cNvSpPr>
              <a:spLocks/>
            </p:cNvSpPr>
            <p:nvPr/>
          </p:nvSpPr>
          <p:spPr bwMode="auto">
            <a:xfrm>
              <a:off x="4788" y="3516"/>
              <a:ext cx="60" cy="60"/>
            </a:xfrm>
            <a:custGeom>
              <a:avLst/>
              <a:gdLst>
                <a:gd name="T0" fmla="*/ 3 w 20"/>
                <a:gd name="T1" fmla="*/ 20 h 20"/>
                <a:gd name="T2" fmla="*/ 0 w 20"/>
                <a:gd name="T3" fmla="*/ 17 h 20"/>
                <a:gd name="T4" fmla="*/ 17 w 20"/>
                <a:gd name="T5" fmla="*/ 0 h 20"/>
                <a:gd name="T6" fmla="*/ 20 w 20"/>
                <a:gd name="T7" fmla="*/ 3 h 20"/>
                <a:gd name="T8" fmla="*/ 17 w 20"/>
                <a:gd name="T9" fmla="*/ 6 h 20"/>
                <a:gd name="T10" fmla="*/ 6 w 20"/>
                <a:gd name="T11" fmla="*/ 17 h 20"/>
                <a:gd name="T12" fmla="*/ 3 w 20"/>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20" h="20">
                  <a:moveTo>
                    <a:pt x="3" y="20"/>
                  </a:moveTo>
                  <a:cubicBezTo>
                    <a:pt x="1" y="20"/>
                    <a:pt x="0" y="19"/>
                    <a:pt x="0" y="17"/>
                  </a:cubicBezTo>
                  <a:cubicBezTo>
                    <a:pt x="0" y="7"/>
                    <a:pt x="7" y="0"/>
                    <a:pt x="17" y="0"/>
                  </a:cubicBezTo>
                  <a:cubicBezTo>
                    <a:pt x="18" y="0"/>
                    <a:pt x="20" y="1"/>
                    <a:pt x="20" y="3"/>
                  </a:cubicBezTo>
                  <a:cubicBezTo>
                    <a:pt x="20" y="5"/>
                    <a:pt x="18" y="6"/>
                    <a:pt x="17" y="6"/>
                  </a:cubicBezTo>
                  <a:cubicBezTo>
                    <a:pt x="11" y="6"/>
                    <a:pt x="6" y="11"/>
                    <a:pt x="6" y="17"/>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4" name="Freeform 251">
              <a:extLst>
                <a:ext uri="{FF2B5EF4-FFF2-40B4-BE49-F238E27FC236}">
                  <a16:creationId xmlns:a16="http://schemas.microsoft.com/office/drawing/2014/main" id="{C2AA9992-6926-E05C-3268-CF117B47B2D8}"/>
                </a:ext>
              </a:extLst>
            </p:cNvPr>
            <p:cNvSpPr>
              <a:spLocks/>
            </p:cNvSpPr>
            <p:nvPr/>
          </p:nvSpPr>
          <p:spPr bwMode="auto">
            <a:xfrm>
              <a:off x="4827" y="3639"/>
              <a:ext cx="21" cy="225"/>
            </a:xfrm>
            <a:custGeom>
              <a:avLst/>
              <a:gdLst>
                <a:gd name="T0" fmla="*/ 4 w 7"/>
                <a:gd name="T1" fmla="*/ 75 h 75"/>
                <a:gd name="T2" fmla="*/ 0 w 7"/>
                <a:gd name="T3" fmla="*/ 72 h 75"/>
                <a:gd name="T4" fmla="*/ 0 w 7"/>
                <a:gd name="T5" fmla="*/ 3 h 75"/>
                <a:gd name="T6" fmla="*/ 4 w 7"/>
                <a:gd name="T7" fmla="*/ 0 h 75"/>
                <a:gd name="T8" fmla="*/ 7 w 7"/>
                <a:gd name="T9" fmla="*/ 3 h 75"/>
                <a:gd name="T10" fmla="*/ 7 w 7"/>
                <a:gd name="T11" fmla="*/ 72 h 75"/>
                <a:gd name="T12" fmla="*/ 4 w 7"/>
                <a:gd name="T13" fmla="*/ 75 h 75"/>
              </a:gdLst>
              <a:ahLst/>
              <a:cxnLst>
                <a:cxn ang="0">
                  <a:pos x="T0" y="T1"/>
                </a:cxn>
                <a:cxn ang="0">
                  <a:pos x="T2" y="T3"/>
                </a:cxn>
                <a:cxn ang="0">
                  <a:pos x="T4" y="T5"/>
                </a:cxn>
                <a:cxn ang="0">
                  <a:pos x="T6" y="T7"/>
                </a:cxn>
                <a:cxn ang="0">
                  <a:pos x="T8" y="T9"/>
                </a:cxn>
                <a:cxn ang="0">
                  <a:pos x="T10" y="T11"/>
                </a:cxn>
                <a:cxn ang="0">
                  <a:pos x="T12" y="T13"/>
                </a:cxn>
              </a:cxnLst>
              <a:rect l="0" t="0" r="r" b="b"/>
              <a:pathLst>
                <a:path w="7" h="75">
                  <a:moveTo>
                    <a:pt x="4" y="75"/>
                  </a:moveTo>
                  <a:cubicBezTo>
                    <a:pt x="2" y="75"/>
                    <a:pt x="0" y="74"/>
                    <a:pt x="0" y="72"/>
                  </a:cubicBezTo>
                  <a:cubicBezTo>
                    <a:pt x="0" y="3"/>
                    <a:pt x="0" y="3"/>
                    <a:pt x="0" y="3"/>
                  </a:cubicBezTo>
                  <a:cubicBezTo>
                    <a:pt x="0" y="1"/>
                    <a:pt x="2" y="0"/>
                    <a:pt x="4" y="0"/>
                  </a:cubicBezTo>
                  <a:cubicBezTo>
                    <a:pt x="5" y="0"/>
                    <a:pt x="7" y="1"/>
                    <a:pt x="7" y="3"/>
                  </a:cubicBezTo>
                  <a:cubicBezTo>
                    <a:pt x="7" y="72"/>
                    <a:pt x="7" y="72"/>
                    <a:pt x="7" y="72"/>
                  </a:cubicBezTo>
                  <a:cubicBezTo>
                    <a:pt x="7" y="74"/>
                    <a:pt x="5" y="75"/>
                    <a:pt x="4"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grpSp>
        <p:nvGrpSpPr>
          <p:cNvPr id="55" name="Group 200" title="Ícono de apretón de manos en forma de corazón">
            <a:extLst>
              <a:ext uri="{FF2B5EF4-FFF2-40B4-BE49-F238E27FC236}">
                <a16:creationId xmlns:a16="http://schemas.microsoft.com/office/drawing/2014/main" id="{6A3E08B6-7460-A371-720F-642041FDB4B6}"/>
              </a:ext>
            </a:extLst>
          </p:cNvPr>
          <p:cNvGrpSpPr>
            <a:grpSpLocks noChangeAspect="1"/>
          </p:cNvGrpSpPr>
          <p:nvPr/>
        </p:nvGrpSpPr>
        <p:grpSpPr bwMode="auto">
          <a:xfrm>
            <a:off x="7110201" y="1735783"/>
            <a:ext cx="601133" cy="535517"/>
            <a:chOff x="1707" y="3510"/>
            <a:chExt cx="568" cy="506"/>
          </a:xfrm>
          <a:solidFill>
            <a:schemeClr val="accent1"/>
          </a:solidFill>
        </p:grpSpPr>
        <p:sp>
          <p:nvSpPr>
            <p:cNvPr id="56" name="Freeform 201">
              <a:extLst>
                <a:ext uri="{FF2B5EF4-FFF2-40B4-BE49-F238E27FC236}">
                  <a16:creationId xmlns:a16="http://schemas.microsoft.com/office/drawing/2014/main" id="{3FED4FEC-67DB-FDF5-1810-BFD5763575EB}"/>
                </a:ext>
              </a:extLst>
            </p:cNvPr>
            <p:cNvSpPr>
              <a:spLocks noEditPoints="1"/>
            </p:cNvSpPr>
            <p:nvPr/>
          </p:nvSpPr>
          <p:spPr bwMode="auto">
            <a:xfrm>
              <a:off x="1871" y="3522"/>
              <a:ext cx="404" cy="277"/>
            </a:xfrm>
            <a:custGeom>
              <a:avLst/>
              <a:gdLst>
                <a:gd name="T0" fmla="*/ 114 w 136"/>
                <a:gd name="T1" fmla="*/ 93 h 93"/>
                <a:gd name="T2" fmla="*/ 111 w 136"/>
                <a:gd name="T3" fmla="*/ 92 h 93"/>
                <a:gd name="T4" fmla="*/ 61 w 136"/>
                <a:gd name="T5" fmla="*/ 42 h 93"/>
                <a:gd name="T6" fmla="*/ 39 w 136"/>
                <a:gd name="T7" fmla="*/ 63 h 93"/>
                <a:gd name="T8" fmla="*/ 24 w 136"/>
                <a:gd name="T9" fmla="*/ 70 h 93"/>
                <a:gd name="T10" fmla="*/ 1 w 136"/>
                <a:gd name="T11" fmla="*/ 59 h 93"/>
                <a:gd name="T12" fmla="*/ 1 w 136"/>
                <a:gd name="T13" fmla="*/ 53 h 93"/>
                <a:gd name="T14" fmla="*/ 38 w 136"/>
                <a:gd name="T15" fmla="*/ 17 h 93"/>
                <a:gd name="T16" fmla="*/ 80 w 136"/>
                <a:gd name="T17" fmla="*/ 0 h 93"/>
                <a:gd name="T18" fmla="*/ 117 w 136"/>
                <a:gd name="T19" fmla="*/ 14 h 93"/>
                <a:gd name="T20" fmla="*/ 136 w 136"/>
                <a:gd name="T21" fmla="*/ 56 h 93"/>
                <a:gd name="T22" fmla="*/ 115 w 136"/>
                <a:gd name="T23" fmla="*/ 93 h 93"/>
                <a:gd name="T24" fmla="*/ 114 w 136"/>
                <a:gd name="T25" fmla="*/ 93 h 93"/>
                <a:gd name="T26" fmla="*/ 61 w 136"/>
                <a:gd name="T27" fmla="*/ 32 h 93"/>
                <a:gd name="T28" fmla="*/ 63 w 136"/>
                <a:gd name="T29" fmla="*/ 34 h 93"/>
                <a:gd name="T30" fmla="*/ 114 w 136"/>
                <a:gd name="T31" fmla="*/ 85 h 93"/>
                <a:gd name="T32" fmla="*/ 128 w 136"/>
                <a:gd name="T33" fmla="*/ 56 h 93"/>
                <a:gd name="T34" fmla="*/ 80 w 136"/>
                <a:gd name="T35" fmla="*/ 7 h 93"/>
                <a:gd name="T36" fmla="*/ 44 w 136"/>
                <a:gd name="T37" fmla="*/ 23 h 93"/>
                <a:gd name="T38" fmla="*/ 10 w 136"/>
                <a:gd name="T39" fmla="*/ 56 h 93"/>
                <a:gd name="T40" fmla="*/ 24 w 136"/>
                <a:gd name="T41" fmla="*/ 62 h 93"/>
                <a:gd name="T42" fmla="*/ 34 w 136"/>
                <a:gd name="T43" fmla="*/ 57 h 93"/>
                <a:gd name="T44" fmla="*/ 58 w 136"/>
                <a:gd name="T45" fmla="*/ 34 h 93"/>
                <a:gd name="T46" fmla="*/ 61 w 136"/>
                <a:gd name="T47" fmla="*/ 3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3">
                  <a:moveTo>
                    <a:pt x="114" y="93"/>
                  </a:moveTo>
                  <a:cubicBezTo>
                    <a:pt x="113" y="93"/>
                    <a:pt x="112" y="93"/>
                    <a:pt x="111" y="92"/>
                  </a:cubicBezTo>
                  <a:cubicBezTo>
                    <a:pt x="61" y="42"/>
                    <a:pt x="61" y="42"/>
                    <a:pt x="61" y="42"/>
                  </a:cubicBezTo>
                  <a:cubicBezTo>
                    <a:pt x="39" y="63"/>
                    <a:pt x="39" y="63"/>
                    <a:pt x="39" y="63"/>
                  </a:cubicBezTo>
                  <a:cubicBezTo>
                    <a:pt x="39" y="63"/>
                    <a:pt x="33" y="69"/>
                    <a:pt x="24" y="70"/>
                  </a:cubicBezTo>
                  <a:cubicBezTo>
                    <a:pt x="16" y="70"/>
                    <a:pt x="9" y="66"/>
                    <a:pt x="1" y="59"/>
                  </a:cubicBezTo>
                  <a:cubicBezTo>
                    <a:pt x="0" y="57"/>
                    <a:pt x="0" y="55"/>
                    <a:pt x="1" y="53"/>
                  </a:cubicBezTo>
                  <a:cubicBezTo>
                    <a:pt x="38" y="17"/>
                    <a:pt x="38" y="17"/>
                    <a:pt x="38" y="17"/>
                  </a:cubicBezTo>
                  <a:cubicBezTo>
                    <a:pt x="39" y="16"/>
                    <a:pt x="57" y="0"/>
                    <a:pt x="80" y="0"/>
                  </a:cubicBezTo>
                  <a:cubicBezTo>
                    <a:pt x="93" y="0"/>
                    <a:pt x="107" y="5"/>
                    <a:pt x="117" y="14"/>
                  </a:cubicBezTo>
                  <a:cubicBezTo>
                    <a:pt x="126" y="21"/>
                    <a:pt x="136" y="35"/>
                    <a:pt x="136" y="56"/>
                  </a:cubicBezTo>
                  <a:cubicBezTo>
                    <a:pt x="136" y="57"/>
                    <a:pt x="136" y="83"/>
                    <a:pt x="115" y="93"/>
                  </a:cubicBezTo>
                  <a:cubicBezTo>
                    <a:pt x="115" y="93"/>
                    <a:pt x="114" y="93"/>
                    <a:pt x="114" y="93"/>
                  </a:cubicBezTo>
                  <a:close/>
                  <a:moveTo>
                    <a:pt x="61" y="32"/>
                  </a:moveTo>
                  <a:cubicBezTo>
                    <a:pt x="62" y="32"/>
                    <a:pt x="63" y="33"/>
                    <a:pt x="63" y="34"/>
                  </a:cubicBezTo>
                  <a:cubicBezTo>
                    <a:pt x="114" y="85"/>
                    <a:pt x="114" y="85"/>
                    <a:pt x="114" y="85"/>
                  </a:cubicBezTo>
                  <a:cubicBezTo>
                    <a:pt x="128" y="76"/>
                    <a:pt x="128" y="56"/>
                    <a:pt x="128" y="56"/>
                  </a:cubicBezTo>
                  <a:cubicBezTo>
                    <a:pt x="128" y="24"/>
                    <a:pt x="100" y="7"/>
                    <a:pt x="80" y="7"/>
                  </a:cubicBezTo>
                  <a:cubicBezTo>
                    <a:pt x="60" y="7"/>
                    <a:pt x="44" y="22"/>
                    <a:pt x="44" y="23"/>
                  </a:cubicBezTo>
                  <a:cubicBezTo>
                    <a:pt x="10" y="56"/>
                    <a:pt x="10" y="56"/>
                    <a:pt x="10" y="56"/>
                  </a:cubicBezTo>
                  <a:cubicBezTo>
                    <a:pt x="14" y="60"/>
                    <a:pt x="19" y="62"/>
                    <a:pt x="24" y="62"/>
                  </a:cubicBezTo>
                  <a:cubicBezTo>
                    <a:pt x="30" y="62"/>
                    <a:pt x="34" y="58"/>
                    <a:pt x="34" y="57"/>
                  </a:cubicBezTo>
                  <a:cubicBezTo>
                    <a:pt x="58" y="34"/>
                    <a:pt x="58" y="34"/>
                    <a:pt x="58" y="34"/>
                  </a:cubicBezTo>
                  <a:cubicBezTo>
                    <a:pt x="59" y="33"/>
                    <a:pt x="60" y="32"/>
                    <a:pt x="6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57" name="Freeform 202">
              <a:extLst>
                <a:ext uri="{FF2B5EF4-FFF2-40B4-BE49-F238E27FC236}">
                  <a16:creationId xmlns:a16="http://schemas.microsoft.com/office/drawing/2014/main" id="{C17543B8-1634-13AE-FFD9-9D1933D90068}"/>
                </a:ext>
              </a:extLst>
            </p:cNvPr>
            <p:cNvSpPr>
              <a:spLocks/>
            </p:cNvSpPr>
            <p:nvPr/>
          </p:nvSpPr>
          <p:spPr bwMode="auto">
            <a:xfrm>
              <a:off x="1707" y="3510"/>
              <a:ext cx="306" cy="336"/>
            </a:xfrm>
            <a:custGeom>
              <a:avLst/>
              <a:gdLst>
                <a:gd name="T0" fmla="*/ 33 w 103"/>
                <a:gd name="T1" fmla="*/ 113 h 113"/>
                <a:gd name="T2" fmla="*/ 31 w 103"/>
                <a:gd name="T3" fmla="*/ 113 h 113"/>
                <a:gd name="T4" fmla="*/ 0 w 103"/>
                <a:gd name="T5" fmla="*/ 60 h 113"/>
                <a:gd name="T6" fmla="*/ 59 w 103"/>
                <a:gd name="T7" fmla="*/ 0 h 113"/>
                <a:gd name="T8" fmla="*/ 102 w 103"/>
                <a:gd name="T9" fmla="*/ 18 h 113"/>
                <a:gd name="T10" fmla="*/ 102 w 103"/>
                <a:gd name="T11" fmla="*/ 24 h 113"/>
                <a:gd name="T12" fmla="*/ 96 w 103"/>
                <a:gd name="T13" fmla="*/ 24 h 113"/>
                <a:gd name="T14" fmla="*/ 59 w 103"/>
                <a:gd name="T15" fmla="*/ 8 h 113"/>
                <a:gd name="T16" fmla="*/ 7 w 103"/>
                <a:gd name="T17" fmla="*/ 60 h 113"/>
                <a:gd name="T18" fmla="*/ 35 w 103"/>
                <a:gd name="T19" fmla="*/ 106 h 113"/>
                <a:gd name="T20" fmla="*/ 37 w 103"/>
                <a:gd name="T21" fmla="*/ 111 h 113"/>
                <a:gd name="T22" fmla="*/ 33 w 103"/>
                <a:gd name="T23"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13">
                  <a:moveTo>
                    <a:pt x="33" y="113"/>
                  </a:moveTo>
                  <a:cubicBezTo>
                    <a:pt x="33" y="113"/>
                    <a:pt x="32" y="113"/>
                    <a:pt x="31" y="113"/>
                  </a:cubicBezTo>
                  <a:cubicBezTo>
                    <a:pt x="12" y="102"/>
                    <a:pt x="0" y="82"/>
                    <a:pt x="0" y="60"/>
                  </a:cubicBezTo>
                  <a:cubicBezTo>
                    <a:pt x="0" y="27"/>
                    <a:pt x="26" y="0"/>
                    <a:pt x="59" y="0"/>
                  </a:cubicBezTo>
                  <a:cubicBezTo>
                    <a:pt x="75" y="0"/>
                    <a:pt x="90" y="7"/>
                    <a:pt x="102" y="18"/>
                  </a:cubicBezTo>
                  <a:cubicBezTo>
                    <a:pt x="103" y="20"/>
                    <a:pt x="103" y="22"/>
                    <a:pt x="102" y="24"/>
                  </a:cubicBezTo>
                  <a:cubicBezTo>
                    <a:pt x="100" y="25"/>
                    <a:pt x="98" y="25"/>
                    <a:pt x="96" y="24"/>
                  </a:cubicBezTo>
                  <a:cubicBezTo>
                    <a:pt x="86" y="14"/>
                    <a:pt x="73" y="8"/>
                    <a:pt x="59" y="8"/>
                  </a:cubicBezTo>
                  <a:cubicBezTo>
                    <a:pt x="30" y="8"/>
                    <a:pt x="7" y="31"/>
                    <a:pt x="7" y="60"/>
                  </a:cubicBezTo>
                  <a:cubicBezTo>
                    <a:pt x="7" y="79"/>
                    <a:pt x="18" y="97"/>
                    <a:pt x="35" y="106"/>
                  </a:cubicBezTo>
                  <a:cubicBezTo>
                    <a:pt x="37" y="107"/>
                    <a:pt x="38" y="109"/>
                    <a:pt x="37" y="111"/>
                  </a:cubicBezTo>
                  <a:cubicBezTo>
                    <a:pt x="36" y="112"/>
                    <a:pt x="35" y="113"/>
                    <a:pt x="33"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58" name="Freeform 203">
              <a:extLst>
                <a:ext uri="{FF2B5EF4-FFF2-40B4-BE49-F238E27FC236}">
                  <a16:creationId xmlns:a16="http://schemas.microsoft.com/office/drawing/2014/main" id="{984F971A-2F92-B712-D66D-9DD10696E888}"/>
                </a:ext>
              </a:extLst>
            </p:cNvPr>
            <p:cNvSpPr>
              <a:spLocks noEditPoints="1"/>
            </p:cNvSpPr>
            <p:nvPr/>
          </p:nvSpPr>
          <p:spPr bwMode="auto">
            <a:xfrm>
              <a:off x="1793" y="3739"/>
              <a:ext cx="131" cy="131"/>
            </a:xfrm>
            <a:custGeom>
              <a:avLst/>
              <a:gdLst>
                <a:gd name="T0" fmla="*/ 15 w 44"/>
                <a:gd name="T1" fmla="*/ 44 h 44"/>
                <a:gd name="T2" fmla="*/ 4 w 44"/>
                <a:gd name="T3" fmla="*/ 39 h 44"/>
                <a:gd name="T4" fmla="*/ 0 w 44"/>
                <a:gd name="T5" fmla="*/ 28 h 44"/>
                <a:gd name="T6" fmla="*/ 4 w 44"/>
                <a:gd name="T7" fmla="*/ 18 h 44"/>
                <a:gd name="T8" fmla="*/ 16 w 44"/>
                <a:gd name="T9" fmla="*/ 6 h 44"/>
                <a:gd name="T10" fmla="*/ 38 w 44"/>
                <a:gd name="T11" fmla="*/ 6 h 44"/>
                <a:gd name="T12" fmla="*/ 38 w 44"/>
                <a:gd name="T13" fmla="*/ 27 h 44"/>
                <a:gd name="T14" fmla="*/ 26 w 44"/>
                <a:gd name="T15" fmla="*/ 39 h 44"/>
                <a:gd name="T16" fmla="*/ 15 w 44"/>
                <a:gd name="T17" fmla="*/ 44 h 44"/>
                <a:gd name="T18" fmla="*/ 27 w 44"/>
                <a:gd name="T19" fmla="*/ 9 h 44"/>
                <a:gd name="T20" fmla="*/ 22 w 44"/>
                <a:gd name="T21" fmla="*/ 11 h 44"/>
                <a:gd name="T22" fmla="*/ 10 w 44"/>
                <a:gd name="T23" fmla="*/ 23 h 44"/>
                <a:gd name="T24" fmla="*/ 7 w 44"/>
                <a:gd name="T25" fmla="*/ 28 h 44"/>
                <a:gd name="T26" fmla="*/ 10 w 44"/>
                <a:gd name="T27" fmla="*/ 34 h 44"/>
                <a:gd name="T28" fmla="*/ 21 w 44"/>
                <a:gd name="T29" fmla="*/ 34 h 44"/>
                <a:gd name="T30" fmla="*/ 33 w 44"/>
                <a:gd name="T31" fmla="*/ 22 h 44"/>
                <a:gd name="T32" fmla="*/ 33 w 44"/>
                <a:gd name="T33" fmla="*/ 11 h 44"/>
                <a:gd name="T34" fmla="*/ 27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5" y="44"/>
                  </a:moveTo>
                  <a:cubicBezTo>
                    <a:pt x="11" y="44"/>
                    <a:pt x="7" y="42"/>
                    <a:pt x="4" y="39"/>
                  </a:cubicBezTo>
                  <a:cubicBezTo>
                    <a:pt x="1" y="36"/>
                    <a:pt x="0" y="32"/>
                    <a:pt x="0" y="28"/>
                  </a:cubicBezTo>
                  <a:cubicBezTo>
                    <a:pt x="0" y="24"/>
                    <a:pt x="1" y="21"/>
                    <a:pt x="4" y="18"/>
                  </a:cubicBezTo>
                  <a:cubicBezTo>
                    <a:pt x="16" y="6"/>
                    <a:pt x="16" y="6"/>
                    <a:pt x="16" y="6"/>
                  </a:cubicBezTo>
                  <a:cubicBezTo>
                    <a:pt x="22" y="0"/>
                    <a:pt x="32" y="0"/>
                    <a:pt x="38" y="6"/>
                  </a:cubicBezTo>
                  <a:cubicBezTo>
                    <a:pt x="44" y="12"/>
                    <a:pt x="44" y="21"/>
                    <a:pt x="38" y="27"/>
                  </a:cubicBezTo>
                  <a:cubicBezTo>
                    <a:pt x="26" y="39"/>
                    <a:pt x="26" y="39"/>
                    <a:pt x="26" y="39"/>
                  </a:cubicBezTo>
                  <a:cubicBezTo>
                    <a:pt x="23" y="42"/>
                    <a:pt x="19" y="44"/>
                    <a:pt x="15" y="44"/>
                  </a:cubicBezTo>
                  <a:close/>
                  <a:moveTo>
                    <a:pt x="27" y="9"/>
                  </a:moveTo>
                  <a:cubicBezTo>
                    <a:pt x="25" y="9"/>
                    <a:pt x="23" y="10"/>
                    <a:pt x="22" y="11"/>
                  </a:cubicBezTo>
                  <a:cubicBezTo>
                    <a:pt x="10" y="23"/>
                    <a:pt x="10" y="23"/>
                    <a:pt x="10" y="23"/>
                  </a:cubicBezTo>
                  <a:cubicBezTo>
                    <a:pt x="8" y="24"/>
                    <a:pt x="7" y="26"/>
                    <a:pt x="7" y="28"/>
                  </a:cubicBezTo>
                  <a:cubicBezTo>
                    <a:pt x="7" y="30"/>
                    <a:pt x="8" y="32"/>
                    <a:pt x="10" y="34"/>
                  </a:cubicBezTo>
                  <a:cubicBezTo>
                    <a:pt x="13" y="37"/>
                    <a:pt x="18" y="37"/>
                    <a:pt x="21" y="34"/>
                  </a:cubicBezTo>
                  <a:cubicBezTo>
                    <a:pt x="33" y="22"/>
                    <a:pt x="33" y="22"/>
                    <a:pt x="33" y="22"/>
                  </a:cubicBezTo>
                  <a:cubicBezTo>
                    <a:pt x="35" y="19"/>
                    <a:pt x="35" y="14"/>
                    <a:pt x="33" y="11"/>
                  </a:cubicBezTo>
                  <a:cubicBezTo>
                    <a:pt x="31" y="10"/>
                    <a:pt x="29" y="9"/>
                    <a:pt x="2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59" name="Freeform 204">
              <a:extLst>
                <a:ext uri="{FF2B5EF4-FFF2-40B4-BE49-F238E27FC236}">
                  <a16:creationId xmlns:a16="http://schemas.microsoft.com/office/drawing/2014/main" id="{976D394D-6843-DE8D-A295-9B3DF939871A}"/>
                </a:ext>
              </a:extLst>
            </p:cNvPr>
            <p:cNvSpPr>
              <a:spLocks noEditPoints="1"/>
            </p:cNvSpPr>
            <p:nvPr/>
          </p:nvSpPr>
          <p:spPr bwMode="auto">
            <a:xfrm>
              <a:off x="1841" y="3787"/>
              <a:ext cx="128" cy="131"/>
            </a:xfrm>
            <a:custGeom>
              <a:avLst/>
              <a:gdLst>
                <a:gd name="T0" fmla="*/ 16 w 43"/>
                <a:gd name="T1" fmla="*/ 44 h 44"/>
                <a:gd name="T2" fmla="*/ 5 w 43"/>
                <a:gd name="T3" fmla="*/ 40 h 44"/>
                <a:gd name="T4" fmla="*/ 0 w 43"/>
                <a:gd name="T5" fmla="*/ 29 h 44"/>
                <a:gd name="T6" fmla="*/ 5 w 43"/>
                <a:gd name="T7" fmla="*/ 18 h 44"/>
                <a:gd name="T8" fmla="*/ 17 w 43"/>
                <a:gd name="T9" fmla="*/ 6 h 44"/>
                <a:gd name="T10" fmla="*/ 17 w 43"/>
                <a:gd name="T11" fmla="*/ 6 h 44"/>
                <a:gd name="T12" fmla="*/ 38 w 43"/>
                <a:gd name="T13" fmla="*/ 6 h 44"/>
                <a:gd name="T14" fmla="*/ 43 w 43"/>
                <a:gd name="T15" fmla="*/ 17 h 44"/>
                <a:gd name="T16" fmla="*/ 38 w 43"/>
                <a:gd name="T17" fmla="*/ 28 h 44"/>
                <a:gd name="T18" fmla="*/ 26 w 43"/>
                <a:gd name="T19" fmla="*/ 40 h 44"/>
                <a:gd name="T20" fmla="*/ 16 w 43"/>
                <a:gd name="T21" fmla="*/ 44 h 44"/>
                <a:gd name="T22" fmla="*/ 22 w 43"/>
                <a:gd name="T23" fmla="*/ 11 h 44"/>
                <a:gd name="T24" fmla="*/ 10 w 43"/>
                <a:gd name="T25" fmla="*/ 23 h 44"/>
                <a:gd name="T26" fmla="*/ 8 w 43"/>
                <a:gd name="T27" fmla="*/ 29 h 44"/>
                <a:gd name="T28" fmla="*/ 10 w 43"/>
                <a:gd name="T29" fmla="*/ 34 h 44"/>
                <a:gd name="T30" fmla="*/ 21 w 43"/>
                <a:gd name="T31" fmla="*/ 34 h 44"/>
                <a:gd name="T32" fmla="*/ 33 w 43"/>
                <a:gd name="T33" fmla="*/ 22 h 44"/>
                <a:gd name="T34" fmla="*/ 35 w 43"/>
                <a:gd name="T35" fmla="*/ 17 h 44"/>
                <a:gd name="T36" fmla="*/ 33 w 43"/>
                <a:gd name="T37" fmla="*/ 12 h 44"/>
                <a:gd name="T38" fmla="*/ 22 w 43"/>
                <a:gd name="T39"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4">
                  <a:moveTo>
                    <a:pt x="16" y="44"/>
                  </a:moveTo>
                  <a:cubicBezTo>
                    <a:pt x="11" y="44"/>
                    <a:pt x="8" y="43"/>
                    <a:pt x="5" y="40"/>
                  </a:cubicBezTo>
                  <a:cubicBezTo>
                    <a:pt x="2" y="37"/>
                    <a:pt x="0" y="33"/>
                    <a:pt x="0" y="29"/>
                  </a:cubicBezTo>
                  <a:cubicBezTo>
                    <a:pt x="0" y="25"/>
                    <a:pt x="2" y="21"/>
                    <a:pt x="5" y="18"/>
                  </a:cubicBezTo>
                  <a:cubicBezTo>
                    <a:pt x="17" y="6"/>
                    <a:pt x="17" y="6"/>
                    <a:pt x="17" y="6"/>
                  </a:cubicBezTo>
                  <a:cubicBezTo>
                    <a:pt x="17" y="6"/>
                    <a:pt x="17" y="6"/>
                    <a:pt x="17" y="6"/>
                  </a:cubicBezTo>
                  <a:cubicBezTo>
                    <a:pt x="22" y="0"/>
                    <a:pt x="32" y="0"/>
                    <a:pt x="38" y="6"/>
                  </a:cubicBezTo>
                  <a:cubicBezTo>
                    <a:pt x="41" y="9"/>
                    <a:pt x="43" y="13"/>
                    <a:pt x="43" y="17"/>
                  </a:cubicBezTo>
                  <a:cubicBezTo>
                    <a:pt x="43" y="21"/>
                    <a:pt x="41" y="25"/>
                    <a:pt x="38" y="28"/>
                  </a:cubicBezTo>
                  <a:cubicBezTo>
                    <a:pt x="26" y="40"/>
                    <a:pt x="26" y="40"/>
                    <a:pt x="26" y="40"/>
                  </a:cubicBezTo>
                  <a:cubicBezTo>
                    <a:pt x="23" y="43"/>
                    <a:pt x="20" y="44"/>
                    <a:pt x="16" y="44"/>
                  </a:cubicBezTo>
                  <a:close/>
                  <a:moveTo>
                    <a:pt x="22" y="11"/>
                  </a:moveTo>
                  <a:cubicBezTo>
                    <a:pt x="10" y="23"/>
                    <a:pt x="10" y="23"/>
                    <a:pt x="10" y="23"/>
                  </a:cubicBezTo>
                  <a:cubicBezTo>
                    <a:pt x="9" y="25"/>
                    <a:pt x="8" y="27"/>
                    <a:pt x="8" y="29"/>
                  </a:cubicBezTo>
                  <a:cubicBezTo>
                    <a:pt x="8" y="31"/>
                    <a:pt x="9" y="33"/>
                    <a:pt x="10" y="34"/>
                  </a:cubicBezTo>
                  <a:cubicBezTo>
                    <a:pt x="13" y="37"/>
                    <a:pt x="18" y="37"/>
                    <a:pt x="21" y="34"/>
                  </a:cubicBezTo>
                  <a:cubicBezTo>
                    <a:pt x="33" y="22"/>
                    <a:pt x="33" y="22"/>
                    <a:pt x="33" y="22"/>
                  </a:cubicBezTo>
                  <a:cubicBezTo>
                    <a:pt x="34" y="21"/>
                    <a:pt x="35" y="19"/>
                    <a:pt x="35" y="17"/>
                  </a:cubicBezTo>
                  <a:cubicBezTo>
                    <a:pt x="35" y="15"/>
                    <a:pt x="34" y="13"/>
                    <a:pt x="33" y="12"/>
                  </a:cubicBezTo>
                  <a:cubicBezTo>
                    <a:pt x="30" y="8"/>
                    <a:pt x="25" y="9"/>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0" name="Freeform 205">
              <a:extLst>
                <a:ext uri="{FF2B5EF4-FFF2-40B4-BE49-F238E27FC236}">
                  <a16:creationId xmlns:a16="http://schemas.microsoft.com/office/drawing/2014/main" id="{93E26D3C-6402-DD8F-2ACC-D2831B5D8B10}"/>
                </a:ext>
              </a:extLst>
            </p:cNvPr>
            <p:cNvSpPr>
              <a:spLocks noEditPoints="1"/>
            </p:cNvSpPr>
            <p:nvPr/>
          </p:nvSpPr>
          <p:spPr bwMode="auto">
            <a:xfrm>
              <a:off x="1888" y="3837"/>
              <a:ext cx="128" cy="128"/>
            </a:xfrm>
            <a:custGeom>
              <a:avLst/>
              <a:gdLst>
                <a:gd name="T0" fmla="*/ 16 w 43"/>
                <a:gd name="T1" fmla="*/ 43 h 43"/>
                <a:gd name="T2" fmla="*/ 5 w 43"/>
                <a:gd name="T3" fmla="*/ 39 h 43"/>
                <a:gd name="T4" fmla="*/ 0 w 43"/>
                <a:gd name="T5" fmla="*/ 28 h 43"/>
                <a:gd name="T6" fmla="*/ 5 w 43"/>
                <a:gd name="T7" fmla="*/ 17 h 43"/>
                <a:gd name="T8" fmla="*/ 17 w 43"/>
                <a:gd name="T9" fmla="*/ 5 h 43"/>
                <a:gd name="T10" fmla="*/ 17 w 43"/>
                <a:gd name="T11" fmla="*/ 5 h 43"/>
                <a:gd name="T12" fmla="*/ 38 w 43"/>
                <a:gd name="T13" fmla="*/ 5 h 43"/>
                <a:gd name="T14" fmla="*/ 43 w 43"/>
                <a:gd name="T15" fmla="*/ 16 h 43"/>
                <a:gd name="T16" fmla="*/ 39 w 43"/>
                <a:gd name="T17" fmla="*/ 27 h 43"/>
                <a:gd name="T18" fmla="*/ 27 w 43"/>
                <a:gd name="T19" fmla="*/ 39 h 43"/>
                <a:gd name="T20" fmla="*/ 16 w 43"/>
                <a:gd name="T21" fmla="*/ 43 h 43"/>
                <a:gd name="T22" fmla="*/ 22 w 43"/>
                <a:gd name="T23" fmla="*/ 11 h 43"/>
                <a:gd name="T24" fmla="*/ 10 w 43"/>
                <a:gd name="T25" fmla="*/ 23 h 43"/>
                <a:gd name="T26" fmla="*/ 8 w 43"/>
                <a:gd name="T27" fmla="*/ 28 h 43"/>
                <a:gd name="T28" fmla="*/ 10 w 43"/>
                <a:gd name="T29" fmla="*/ 33 h 43"/>
                <a:gd name="T30" fmla="*/ 21 w 43"/>
                <a:gd name="T31" fmla="*/ 34 h 43"/>
                <a:gd name="T32" fmla="*/ 33 w 43"/>
                <a:gd name="T33" fmla="*/ 22 h 43"/>
                <a:gd name="T34" fmla="*/ 35 w 43"/>
                <a:gd name="T35" fmla="*/ 16 h 43"/>
                <a:gd name="T36" fmla="*/ 33 w 43"/>
                <a:gd name="T37" fmla="*/ 11 h 43"/>
                <a:gd name="T38" fmla="*/ 22 w 43"/>
                <a:gd name="T39"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43">
                  <a:moveTo>
                    <a:pt x="16" y="43"/>
                  </a:moveTo>
                  <a:cubicBezTo>
                    <a:pt x="12" y="43"/>
                    <a:pt x="8" y="42"/>
                    <a:pt x="5" y="39"/>
                  </a:cubicBezTo>
                  <a:cubicBezTo>
                    <a:pt x="2" y="36"/>
                    <a:pt x="0" y="32"/>
                    <a:pt x="0" y="28"/>
                  </a:cubicBezTo>
                  <a:cubicBezTo>
                    <a:pt x="0" y="24"/>
                    <a:pt x="2" y="20"/>
                    <a:pt x="5" y="17"/>
                  </a:cubicBezTo>
                  <a:cubicBezTo>
                    <a:pt x="17" y="5"/>
                    <a:pt x="17" y="5"/>
                    <a:pt x="17" y="5"/>
                  </a:cubicBezTo>
                  <a:cubicBezTo>
                    <a:pt x="17" y="5"/>
                    <a:pt x="17" y="5"/>
                    <a:pt x="17" y="5"/>
                  </a:cubicBezTo>
                  <a:cubicBezTo>
                    <a:pt x="23" y="0"/>
                    <a:pt x="33" y="0"/>
                    <a:pt x="38" y="5"/>
                  </a:cubicBezTo>
                  <a:cubicBezTo>
                    <a:pt x="41" y="8"/>
                    <a:pt x="43" y="12"/>
                    <a:pt x="43" y="16"/>
                  </a:cubicBezTo>
                  <a:cubicBezTo>
                    <a:pt x="43" y="20"/>
                    <a:pt x="41" y="24"/>
                    <a:pt x="39" y="27"/>
                  </a:cubicBezTo>
                  <a:cubicBezTo>
                    <a:pt x="27" y="39"/>
                    <a:pt x="27" y="39"/>
                    <a:pt x="27" y="39"/>
                  </a:cubicBezTo>
                  <a:cubicBezTo>
                    <a:pt x="24" y="42"/>
                    <a:pt x="20" y="43"/>
                    <a:pt x="16" y="43"/>
                  </a:cubicBezTo>
                  <a:close/>
                  <a:moveTo>
                    <a:pt x="22" y="11"/>
                  </a:moveTo>
                  <a:cubicBezTo>
                    <a:pt x="10" y="23"/>
                    <a:pt x="10" y="23"/>
                    <a:pt x="10" y="23"/>
                  </a:cubicBezTo>
                  <a:cubicBezTo>
                    <a:pt x="9" y="24"/>
                    <a:pt x="8" y="26"/>
                    <a:pt x="8" y="28"/>
                  </a:cubicBezTo>
                  <a:cubicBezTo>
                    <a:pt x="8" y="30"/>
                    <a:pt x="9" y="32"/>
                    <a:pt x="10" y="33"/>
                  </a:cubicBezTo>
                  <a:cubicBezTo>
                    <a:pt x="13" y="37"/>
                    <a:pt x="18" y="36"/>
                    <a:pt x="21" y="34"/>
                  </a:cubicBezTo>
                  <a:cubicBezTo>
                    <a:pt x="33" y="22"/>
                    <a:pt x="33" y="22"/>
                    <a:pt x="33" y="22"/>
                  </a:cubicBezTo>
                  <a:cubicBezTo>
                    <a:pt x="35" y="20"/>
                    <a:pt x="35" y="18"/>
                    <a:pt x="35" y="16"/>
                  </a:cubicBezTo>
                  <a:cubicBezTo>
                    <a:pt x="35" y="14"/>
                    <a:pt x="35" y="12"/>
                    <a:pt x="33" y="11"/>
                  </a:cubicBezTo>
                  <a:cubicBezTo>
                    <a:pt x="30" y="8"/>
                    <a:pt x="25" y="8"/>
                    <a:pt x="2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1" name="Freeform 206">
              <a:extLst>
                <a:ext uri="{FF2B5EF4-FFF2-40B4-BE49-F238E27FC236}">
                  <a16:creationId xmlns:a16="http://schemas.microsoft.com/office/drawing/2014/main" id="{499D92C6-BE0C-03ED-576A-81BAB7FDC36A}"/>
                </a:ext>
              </a:extLst>
            </p:cNvPr>
            <p:cNvSpPr>
              <a:spLocks noEditPoints="1"/>
            </p:cNvSpPr>
            <p:nvPr/>
          </p:nvSpPr>
          <p:spPr bwMode="auto">
            <a:xfrm>
              <a:off x="1933" y="3885"/>
              <a:ext cx="131" cy="131"/>
            </a:xfrm>
            <a:custGeom>
              <a:avLst/>
              <a:gdLst>
                <a:gd name="T0" fmla="*/ 17 w 44"/>
                <a:gd name="T1" fmla="*/ 44 h 44"/>
                <a:gd name="T2" fmla="*/ 6 w 44"/>
                <a:gd name="T3" fmla="*/ 39 h 44"/>
                <a:gd name="T4" fmla="*/ 6 w 44"/>
                <a:gd name="T5" fmla="*/ 18 h 44"/>
                <a:gd name="T6" fmla="*/ 18 w 44"/>
                <a:gd name="T7" fmla="*/ 6 h 44"/>
                <a:gd name="T8" fmla="*/ 40 w 44"/>
                <a:gd name="T9" fmla="*/ 6 h 44"/>
                <a:gd name="T10" fmla="*/ 44 w 44"/>
                <a:gd name="T11" fmla="*/ 17 h 44"/>
                <a:gd name="T12" fmla="*/ 40 w 44"/>
                <a:gd name="T13" fmla="*/ 27 h 44"/>
                <a:gd name="T14" fmla="*/ 28 w 44"/>
                <a:gd name="T15" fmla="*/ 39 h 44"/>
                <a:gd name="T16" fmla="*/ 17 w 44"/>
                <a:gd name="T17" fmla="*/ 44 h 44"/>
                <a:gd name="T18" fmla="*/ 29 w 44"/>
                <a:gd name="T19" fmla="*/ 9 h 44"/>
                <a:gd name="T20" fmla="*/ 23 w 44"/>
                <a:gd name="T21" fmla="*/ 11 h 44"/>
                <a:gd name="T22" fmla="*/ 12 w 44"/>
                <a:gd name="T23" fmla="*/ 23 h 44"/>
                <a:gd name="T24" fmla="*/ 12 w 44"/>
                <a:gd name="T25" fmla="*/ 34 h 44"/>
                <a:gd name="T26" fmla="*/ 22 w 44"/>
                <a:gd name="T27" fmla="*/ 34 h 44"/>
                <a:gd name="T28" fmla="*/ 34 w 44"/>
                <a:gd name="T29" fmla="*/ 22 h 44"/>
                <a:gd name="T30" fmla="*/ 37 w 44"/>
                <a:gd name="T31" fmla="*/ 17 h 44"/>
                <a:gd name="T32" fmla="*/ 34 w 44"/>
                <a:gd name="T33" fmla="*/ 11 h 44"/>
                <a:gd name="T34" fmla="*/ 29 w 44"/>
                <a:gd name="T35"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17" y="44"/>
                  </a:moveTo>
                  <a:cubicBezTo>
                    <a:pt x="13" y="44"/>
                    <a:pt x="9" y="42"/>
                    <a:pt x="6" y="39"/>
                  </a:cubicBezTo>
                  <a:cubicBezTo>
                    <a:pt x="0" y="33"/>
                    <a:pt x="0" y="23"/>
                    <a:pt x="6" y="18"/>
                  </a:cubicBezTo>
                  <a:cubicBezTo>
                    <a:pt x="18" y="6"/>
                    <a:pt x="18" y="6"/>
                    <a:pt x="18" y="6"/>
                  </a:cubicBezTo>
                  <a:cubicBezTo>
                    <a:pt x="24" y="0"/>
                    <a:pt x="34" y="0"/>
                    <a:pt x="40" y="6"/>
                  </a:cubicBezTo>
                  <a:cubicBezTo>
                    <a:pt x="43" y="9"/>
                    <a:pt x="44" y="12"/>
                    <a:pt x="44" y="17"/>
                  </a:cubicBezTo>
                  <a:cubicBezTo>
                    <a:pt x="44" y="21"/>
                    <a:pt x="43" y="24"/>
                    <a:pt x="40" y="27"/>
                  </a:cubicBezTo>
                  <a:cubicBezTo>
                    <a:pt x="28" y="39"/>
                    <a:pt x="28" y="39"/>
                    <a:pt x="28" y="39"/>
                  </a:cubicBezTo>
                  <a:cubicBezTo>
                    <a:pt x="25" y="42"/>
                    <a:pt x="21" y="44"/>
                    <a:pt x="17" y="44"/>
                  </a:cubicBezTo>
                  <a:close/>
                  <a:moveTo>
                    <a:pt x="29" y="9"/>
                  </a:moveTo>
                  <a:cubicBezTo>
                    <a:pt x="27" y="9"/>
                    <a:pt x="25" y="10"/>
                    <a:pt x="23" y="11"/>
                  </a:cubicBezTo>
                  <a:cubicBezTo>
                    <a:pt x="12" y="23"/>
                    <a:pt x="12" y="23"/>
                    <a:pt x="12" y="23"/>
                  </a:cubicBezTo>
                  <a:cubicBezTo>
                    <a:pt x="9" y="26"/>
                    <a:pt x="9" y="31"/>
                    <a:pt x="12" y="34"/>
                  </a:cubicBezTo>
                  <a:cubicBezTo>
                    <a:pt x="15" y="37"/>
                    <a:pt x="19" y="37"/>
                    <a:pt x="22" y="34"/>
                  </a:cubicBezTo>
                  <a:cubicBezTo>
                    <a:pt x="34" y="22"/>
                    <a:pt x="34" y="22"/>
                    <a:pt x="34" y="22"/>
                  </a:cubicBezTo>
                  <a:cubicBezTo>
                    <a:pt x="36" y="20"/>
                    <a:pt x="37" y="19"/>
                    <a:pt x="37" y="17"/>
                  </a:cubicBezTo>
                  <a:cubicBezTo>
                    <a:pt x="37" y="14"/>
                    <a:pt x="36" y="13"/>
                    <a:pt x="34" y="11"/>
                  </a:cubicBezTo>
                  <a:cubicBezTo>
                    <a:pt x="33" y="10"/>
                    <a:pt x="31" y="9"/>
                    <a:pt x="2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2" name="Freeform 207">
              <a:extLst>
                <a:ext uri="{FF2B5EF4-FFF2-40B4-BE49-F238E27FC236}">
                  <a16:creationId xmlns:a16="http://schemas.microsoft.com/office/drawing/2014/main" id="{9C3F30C6-B170-E903-62CF-75E2EC544F00}"/>
                </a:ext>
              </a:extLst>
            </p:cNvPr>
            <p:cNvSpPr>
              <a:spLocks/>
            </p:cNvSpPr>
            <p:nvPr/>
          </p:nvSpPr>
          <p:spPr bwMode="auto">
            <a:xfrm>
              <a:off x="1990" y="3620"/>
              <a:ext cx="237" cy="235"/>
            </a:xfrm>
            <a:custGeom>
              <a:avLst/>
              <a:gdLst>
                <a:gd name="T0" fmla="*/ 63 w 80"/>
                <a:gd name="T1" fmla="*/ 79 h 79"/>
                <a:gd name="T2" fmla="*/ 53 w 80"/>
                <a:gd name="T3" fmla="*/ 75 h 79"/>
                <a:gd name="T4" fmla="*/ 2 w 80"/>
                <a:gd name="T5" fmla="*/ 24 h 79"/>
                <a:gd name="T6" fmla="*/ 2 w 80"/>
                <a:gd name="T7" fmla="*/ 18 h 79"/>
                <a:gd name="T8" fmla="*/ 7 w 80"/>
                <a:gd name="T9" fmla="*/ 18 h 79"/>
                <a:gd name="T10" fmla="*/ 58 w 80"/>
                <a:gd name="T11" fmla="*/ 69 h 79"/>
                <a:gd name="T12" fmla="*/ 68 w 80"/>
                <a:gd name="T13" fmla="*/ 69 h 79"/>
                <a:gd name="T14" fmla="*/ 69 w 80"/>
                <a:gd name="T15" fmla="*/ 67 h 79"/>
                <a:gd name="T16" fmla="*/ 69 w 80"/>
                <a:gd name="T17" fmla="*/ 58 h 79"/>
                <a:gd name="T18" fmla="*/ 18 w 80"/>
                <a:gd name="T19" fmla="*/ 7 h 79"/>
                <a:gd name="T20" fmla="*/ 18 w 80"/>
                <a:gd name="T21" fmla="*/ 2 h 79"/>
                <a:gd name="T22" fmla="*/ 23 w 80"/>
                <a:gd name="T23" fmla="*/ 2 h 79"/>
                <a:gd name="T24" fmla="*/ 75 w 80"/>
                <a:gd name="T25" fmla="*/ 53 h 79"/>
                <a:gd name="T26" fmla="*/ 75 w 80"/>
                <a:gd name="T27" fmla="*/ 73 h 79"/>
                <a:gd name="T28" fmla="*/ 73 w 80"/>
                <a:gd name="T29" fmla="*/ 75 h 79"/>
                <a:gd name="T30" fmla="*/ 63 w 80"/>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79">
                  <a:moveTo>
                    <a:pt x="63" y="79"/>
                  </a:moveTo>
                  <a:cubicBezTo>
                    <a:pt x="59" y="79"/>
                    <a:pt x="56" y="77"/>
                    <a:pt x="53" y="75"/>
                  </a:cubicBezTo>
                  <a:cubicBezTo>
                    <a:pt x="2" y="24"/>
                    <a:pt x="2" y="24"/>
                    <a:pt x="2" y="24"/>
                  </a:cubicBezTo>
                  <a:cubicBezTo>
                    <a:pt x="0" y="22"/>
                    <a:pt x="0" y="20"/>
                    <a:pt x="2" y="18"/>
                  </a:cubicBezTo>
                  <a:cubicBezTo>
                    <a:pt x="3" y="17"/>
                    <a:pt x="6" y="17"/>
                    <a:pt x="7" y="18"/>
                  </a:cubicBezTo>
                  <a:cubicBezTo>
                    <a:pt x="58" y="69"/>
                    <a:pt x="58" y="69"/>
                    <a:pt x="58" y="69"/>
                  </a:cubicBezTo>
                  <a:cubicBezTo>
                    <a:pt x="61" y="72"/>
                    <a:pt x="65" y="72"/>
                    <a:pt x="68" y="69"/>
                  </a:cubicBezTo>
                  <a:cubicBezTo>
                    <a:pt x="69" y="67"/>
                    <a:pt x="69" y="67"/>
                    <a:pt x="69" y="67"/>
                  </a:cubicBezTo>
                  <a:cubicBezTo>
                    <a:pt x="72" y="65"/>
                    <a:pt x="72" y="61"/>
                    <a:pt x="69" y="58"/>
                  </a:cubicBezTo>
                  <a:cubicBezTo>
                    <a:pt x="18" y="7"/>
                    <a:pt x="18" y="7"/>
                    <a:pt x="18" y="7"/>
                  </a:cubicBezTo>
                  <a:cubicBezTo>
                    <a:pt x="17" y="6"/>
                    <a:pt x="17" y="3"/>
                    <a:pt x="18" y="2"/>
                  </a:cubicBezTo>
                  <a:cubicBezTo>
                    <a:pt x="20" y="0"/>
                    <a:pt x="22" y="0"/>
                    <a:pt x="23" y="2"/>
                  </a:cubicBezTo>
                  <a:cubicBezTo>
                    <a:pt x="75" y="53"/>
                    <a:pt x="75" y="53"/>
                    <a:pt x="75" y="53"/>
                  </a:cubicBezTo>
                  <a:cubicBezTo>
                    <a:pt x="80" y="58"/>
                    <a:pt x="80" y="67"/>
                    <a:pt x="75" y="73"/>
                  </a:cubicBezTo>
                  <a:cubicBezTo>
                    <a:pt x="73" y="75"/>
                    <a:pt x="73" y="75"/>
                    <a:pt x="73" y="75"/>
                  </a:cubicBezTo>
                  <a:cubicBezTo>
                    <a:pt x="70" y="77"/>
                    <a:pt x="67" y="79"/>
                    <a:pt x="6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3" name="Freeform 208">
              <a:extLst>
                <a:ext uri="{FF2B5EF4-FFF2-40B4-BE49-F238E27FC236}">
                  <a16:creationId xmlns:a16="http://schemas.microsoft.com/office/drawing/2014/main" id="{27260396-8212-5191-6A1E-92331A43103F}"/>
                </a:ext>
              </a:extLst>
            </p:cNvPr>
            <p:cNvSpPr>
              <a:spLocks/>
            </p:cNvSpPr>
            <p:nvPr/>
          </p:nvSpPr>
          <p:spPr bwMode="auto">
            <a:xfrm>
              <a:off x="1927" y="3671"/>
              <a:ext cx="253" cy="232"/>
            </a:xfrm>
            <a:custGeom>
              <a:avLst/>
              <a:gdLst>
                <a:gd name="T0" fmla="*/ 67 w 85"/>
                <a:gd name="T1" fmla="*/ 78 h 78"/>
                <a:gd name="T2" fmla="*/ 57 w 85"/>
                <a:gd name="T3" fmla="*/ 74 h 78"/>
                <a:gd name="T4" fmla="*/ 2 w 85"/>
                <a:gd name="T5" fmla="*/ 19 h 78"/>
                <a:gd name="T6" fmla="*/ 2 w 85"/>
                <a:gd name="T7" fmla="*/ 13 h 78"/>
                <a:gd name="T8" fmla="*/ 7 w 85"/>
                <a:gd name="T9" fmla="*/ 13 h 78"/>
                <a:gd name="T10" fmla="*/ 63 w 85"/>
                <a:gd name="T11" fmla="*/ 69 h 78"/>
                <a:gd name="T12" fmla="*/ 72 w 85"/>
                <a:gd name="T13" fmla="*/ 69 h 78"/>
                <a:gd name="T14" fmla="*/ 74 w 85"/>
                <a:gd name="T15" fmla="*/ 67 h 78"/>
                <a:gd name="T16" fmla="*/ 74 w 85"/>
                <a:gd name="T17" fmla="*/ 58 h 78"/>
                <a:gd name="T18" fmla="*/ 23 w 85"/>
                <a:gd name="T19" fmla="*/ 7 h 78"/>
                <a:gd name="T20" fmla="*/ 23 w 85"/>
                <a:gd name="T21" fmla="*/ 1 h 78"/>
                <a:gd name="T22" fmla="*/ 28 w 85"/>
                <a:gd name="T23" fmla="*/ 1 h 78"/>
                <a:gd name="T24" fmla="*/ 79 w 85"/>
                <a:gd name="T25" fmla="*/ 52 h 78"/>
                <a:gd name="T26" fmla="*/ 79 w 85"/>
                <a:gd name="T27" fmla="*/ 72 h 78"/>
                <a:gd name="T28" fmla="*/ 77 w 85"/>
                <a:gd name="T29" fmla="*/ 74 h 78"/>
                <a:gd name="T30" fmla="*/ 67 w 85"/>
                <a:gd name="T3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78">
                  <a:moveTo>
                    <a:pt x="67" y="78"/>
                  </a:moveTo>
                  <a:cubicBezTo>
                    <a:pt x="64" y="78"/>
                    <a:pt x="60" y="77"/>
                    <a:pt x="57" y="74"/>
                  </a:cubicBezTo>
                  <a:cubicBezTo>
                    <a:pt x="2" y="19"/>
                    <a:pt x="2" y="19"/>
                    <a:pt x="2" y="19"/>
                  </a:cubicBezTo>
                  <a:cubicBezTo>
                    <a:pt x="0" y="17"/>
                    <a:pt x="0" y="15"/>
                    <a:pt x="2" y="13"/>
                  </a:cubicBezTo>
                  <a:cubicBezTo>
                    <a:pt x="3" y="12"/>
                    <a:pt x="6" y="12"/>
                    <a:pt x="7" y="13"/>
                  </a:cubicBezTo>
                  <a:cubicBezTo>
                    <a:pt x="63" y="69"/>
                    <a:pt x="63" y="69"/>
                    <a:pt x="63" y="69"/>
                  </a:cubicBezTo>
                  <a:cubicBezTo>
                    <a:pt x="65" y="71"/>
                    <a:pt x="70" y="71"/>
                    <a:pt x="72" y="69"/>
                  </a:cubicBezTo>
                  <a:cubicBezTo>
                    <a:pt x="74" y="67"/>
                    <a:pt x="74" y="67"/>
                    <a:pt x="74" y="67"/>
                  </a:cubicBezTo>
                  <a:cubicBezTo>
                    <a:pt x="76" y="64"/>
                    <a:pt x="76" y="60"/>
                    <a:pt x="74" y="58"/>
                  </a:cubicBezTo>
                  <a:cubicBezTo>
                    <a:pt x="23" y="7"/>
                    <a:pt x="23" y="7"/>
                    <a:pt x="23" y="7"/>
                  </a:cubicBezTo>
                  <a:cubicBezTo>
                    <a:pt x="22" y="5"/>
                    <a:pt x="22" y="3"/>
                    <a:pt x="23" y="1"/>
                  </a:cubicBezTo>
                  <a:cubicBezTo>
                    <a:pt x="25" y="0"/>
                    <a:pt x="27" y="0"/>
                    <a:pt x="28" y="1"/>
                  </a:cubicBezTo>
                  <a:cubicBezTo>
                    <a:pt x="79" y="52"/>
                    <a:pt x="79" y="52"/>
                    <a:pt x="79" y="52"/>
                  </a:cubicBezTo>
                  <a:cubicBezTo>
                    <a:pt x="85" y="58"/>
                    <a:pt x="85" y="67"/>
                    <a:pt x="79" y="72"/>
                  </a:cubicBezTo>
                  <a:cubicBezTo>
                    <a:pt x="77" y="74"/>
                    <a:pt x="77" y="74"/>
                    <a:pt x="77" y="74"/>
                  </a:cubicBezTo>
                  <a:cubicBezTo>
                    <a:pt x="75" y="77"/>
                    <a:pt x="71" y="78"/>
                    <a:pt x="6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4" name="Freeform 209">
              <a:extLst>
                <a:ext uri="{FF2B5EF4-FFF2-40B4-BE49-F238E27FC236}">
                  <a16:creationId xmlns:a16="http://schemas.microsoft.com/office/drawing/2014/main" id="{943EA201-2521-D01C-2168-11E3027A8442}"/>
                </a:ext>
              </a:extLst>
            </p:cNvPr>
            <p:cNvSpPr>
              <a:spLocks/>
            </p:cNvSpPr>
            <p:nvPr/>
          </p:nvSpPr>
          <p:spPr bwMode="auto">
            <a:xfrm>
              <a:off x="1927" y="3706"/>
              <a:ext cx="202" cy="248"/>
            </a:xfrm>
            <a:custGeom>
              <a:avLst/>
              <a:gdLst>
                <a:gd name="T0" fmla="*/ 51 w 68"/>
                <a:gd name="T1" fmla="*/ 83 h 83"/>
                <a:gd name="T2" fmla="*/ 41 w 68"/>
                <a:gd name="T3" fmla="*/ 78 h 83"/>
                <a:gd name="T4" fmla="*/ 40 w 68"/>
                <a:gd name="T5" fmla="*/ 77 h 83"/>
                <a:gd name="T6" fmla="*/ 40 w 68"/>
                <a:gd name="T7" fmla="*/ 72 h 83"/>
                <a:gd name="T8" fmla="*/ 45 w 68"/>
                <a:gd name="T9" fmla="*/ 72 h 83"/>
                <a:gd name="T10" fmla="*/ 46 w 68"/>
                <a:gd name="T11" fmla="*/ 73 h 83"/>
                <a:gd name="T12" fmla="*/ 56 w 68"/>
                <a:gd name="T13" fmla="*/ 73 h 83"/>
                <a:gd name="T14" fmla="*/ 57 w 68"/>
                <a:gd name="T15" fmla="*/ 71 h 83"/>
                <a:gd name="T16" fmla="*/ 57 w 68"/>
                <a:gd name="T17" fmla="*/ 62 h 83"/>
                <a:gd name="T18" fmla="*/ 2 w 68"/>
                <a:gd name="T19" fmla="*/ 7 h 83"/>
                <a:gd name="T20" fmla="*/ 2 w 68"/>
                <a:gd name="T21" fmla="*/ 1 h 83"/>
                <a:gd name="T22" fmla="*/ 7 w 68"/>
                <a:gd name="T23" fmla="*/ 1 h 83"/>
                <a:gd name="T24" fmla="*/ 63 w 68"/>
                <a:gd name="T25" fmla="*/ 57 h 83"/>
                <a:gd name="T26" fmla="*/ 63 w 68"/>
                <a:gd name="T27" fmla="*/ 77 h 83"/>
                <a:gd name="T28" fmla="*/ 61 w 68"/>
                <a:gd name="T29" fmla="*/ 78 h 83"/>
                <a:gd name="T30" fmla="*/ 51 w 68"/>
                <a:gd name="T3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3">
                  <a:moveTo>
                    <a:pt x="51" y="83"/>
                  </a:moveTo>
                  <a:cubicBezTo>
                    <a:pt x="47" y="83"/>
                    <a:pt x="44" y="81"/>
                    <a:pt x="41" y="78"/>
                  </a:cubicBezTo>
                  <a:cubicBezTo>
                    <a:pt x="40" y="77"/>
                    <a:pt x="40" y="77"/>
                    <a:pt x="40" y="77"/>
                  </a:cubicBezTo>
                  <a:cubicBezTo>
                    <a:pt x="38" y="76"/>
                    <a:pt x="38" y="73"/>
                    <a:pt x="40" y="72"/>
                  </a:cubicBezTo>
                  <a:cubicBezTo>
                    <a:pt x="41" y="70"/>
                    <a:pt x="44" y="70"/>
                    <a:pt x="45" y="72"/>
                  </a:cubicBezTo>
                  <a:cubicBezTo>
                    <a:pt x="46" y="73"/>
                    <a:pt x="46" y="73"/>
                    <a:pt x="46" y="73"/>
                  </a:cubicBezTo>
                  <a:cubicBezTo>
                    <a:pt x="49" y="75"/>
                    <a:pt x="53" y="76"/>
                    <a:pt x="56" y="73"/>
                  </a:cubicBezTo>
                  <a:cubicBezTo>
                    <a:pt x="57" y="71"/>
                    <a:pt x="57" y="71"/>
                    <a:pt x="57" y="71"/>
                  </a:cubicBezTo>
                  <a:cubicBezTo>
                    <a:pt x="60" y="69"/>
                    <a:pt x="60" y="65"/>
                    <a:pt x="57" y="62"/>
                  </a:cubicBezTo>
                  <a:cubicBezTo>
                    <a:pt x="2" y="7"/>
                    <a:pt x="2" y="7"/>
                    <a:pt x="2" y="7"/>
                  </a:cubicBezTo>
                  <a:cubicBezTo>
                    <a:pt x="0" y="5"/>
                    <a:pt x="0" y="3"/>
                    <a:pt x="2" y="1"/>
                  </a:cubicBezTo>
                  <a:cubicBezTo>
                    <a:pt x="3" y="0"/>
                    <a:pt x="6" y="0"/>
                    <a:pt x="7" y="1"/>
                  </a:cubicBezTo>
                  <a:cubicBezTo>
                    <a:pt x="63" y="57"/>
                    <a:pt x="63" y="57"/>
                    <a:pt x="63" y="57"/>
                  </a:cubicBezTo>
                  <a:cubicBezTo>
                    <a:pt x="68" y="62"/>
                    <a:pt x="68" y="71"/>
                    <a:pt x="63" y="77"/>
                  </a:cubicBezTo>
                  <a:cubicBezTo>
                    <a:pt x="61" y="78"/>
                    <a:pt x="61" y="78"/>
                    <a:pt x="61" y="78"/>
                  </a:cubicBezTo>
                  <a:cubicBezTo>
                    <a:pt x="58" y="81"/>
                    <a:pt x="55" y="83"/>
                    <a:pt x="51"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grpSp>
        <p:nvGrpSpPr>
          <p:cNvPr id="65" name="Group 420" title="Ícono de grupo de usuarios">
            <a:extLst>
              <a:ext uri="{FF2B5EF4-FFF2-40B4-BE49-F238E27FC236}">
                <a16:creationId xmlns:a16="http://schemas.microsoft.com/office/drawing/2014/main" id="{871912DC-C695-5F29-D60B-EF0BD30C9418}"/>
              </a:ext>
            </a:extLst>
          </p:cNvPr>
          <p:cNvGrpSpPr>
            <a:grpSpLocks noChangeAspect="1"/>
          </p:cNvGrpSpPr>
          <p:nvPr/>
        </p:nvGrpSpPr>
        <p:grpSpPr bwMode="auto">
          <a:xfrm>
            <a:off x="4365067" y="3725990"/>
            <a:ext cx="808567" cy="517525"/>
            <a:chOff x="9231" y="4573"/>
            <a:chExt cx="764" cy="489"/>
          </a:xfrm>
          <a:solidFill>
            <a:schemeClr val="accent1"/>
          </a:solidFill>
        </p:grpSpPr>
        <p:sp>
          <p:nvSpPr>
            <p:cNvPr id="66" name="Freeform 421">
              <a:extLst>
                <a:ext uri="{FF2B5EF4-FFF2-40B4-BE49-F238E27FC236}">
                  <a16:creationId xmlns:a16="http://schemas.microsoft.com/office/drawing/2014/main" id="{AE4E0098-E913-F51F-536A-10F166533D51}"/>
                </a:ext>
              </a:extLst>
            </p:cNvPr>
            <p:cNvSpPr>
              <a:spLocks noEditPoints="1"/>
            </p:cNvSpPr>
            <p:nvPr/>
          </p:nvSpPr>
          <p:spPr bwMode="auto">
            <a:xfrm>
              <a:off x="9522" y="4685"/>
              <a:ext cx="179" cy="237"/>
            </a:xfrm>
            <a:custGeom>
              <a:avLst/>
              <a:gdLst>
                <a:gd name="T0" fmla="*/ 30 w 59"/>
                <a:gd name="T1" fmla="*/ 78 h 78"/>
                <a:gd name="T2" fmla="*/ 0 w 59"/>
                <a:gd name="T3" fmla="*/ 32 h 78"/>
                <a:gd name="T4" fmla="*/ 30 w 59"/>
                <a:gd name="T5" fmla="*/ 0 h 78"/>
                <a:gd name="T6" fmla="*/ 59 w 59"/>
                <a:gd name="T7" fmla="*/ 32 h 78"/>
                <a:gd name="T8" fmla="*/ 30 w 59"/>
                <a:gd name="T9" fmla="*/ 78 h 78"/>
                <a:gd name="T10" fmla="*/ 30 w 59"/>
                <a:gd name="T11" fmla="*/ 7 h 78"/>
                <a:gd name="T12" fmla="*/ 8 w 59"/>
                <a:gd name="T13" fmla="*/ 32 h 78"/>
                <a:gd name="T14" fmla="*/ 30 w 59"/>
                <a:gd name="T15" fmla="*/ 71 h 78"/>
                <a:gd name="T16" fmla="*/ 52 w 59"/>
                <a:gd name="T17" fmla="*/ 32 h 78"/>
                <a:gd name="T18" fmla="*/ 30 w 59"/>
                <a:gd name="T19"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78">
                  <a:moveTo>
                    <a:pt x="30" y="78"/>
                  </a:moveTo>
                  <a:cubicBezTo>
                    <a:pt x="7" y="78"/>
                    <a:pt x="0" y="48"/>
                    <a:pt x="0" y="32"/>
                  </a:cubicBezTo>
                  <a:cubicBezTo>
                    <a:pt x="0" y="11"/>
                    <a:pt x="11" y="0"/>
                    <a:pt x="30" y="0"/>
                  </a:cubicBezTo>
                  <a:cubicBezTo>
                    <a:pt x="49" y="0"/>
                    <a:pt x="59" y="11"/>
                    <a:pt x="59" y="32"/>
                  </a:cubicBezTo>
                  <a:cubicBezTo>
                    <a:pt x="59" y="48"/>
                    <a:pt x="53" y="78"/>
                    <a:pt x="30" y="78"/>
                  </a:cubicBezTo>
                  <a:close/>
                  <a:moveTo>
                    <a:pt x="30" y="7"/>
                  </a:moveTo>
                  <a:cubicBezTo>
                    <a:pt x="15" y="7"/>
                    <a:pt x="8" y="15"/>
                    <a:pt x="8" y="32"/>
                  </a:cubicBezTo>
                  <a:cubicBezTo>
                    <a:pt x="8" y="43"/>
                    <a:pt x="12" y="71"/>
                    <a:pt x="30" y="71"/>
                  </a:cubicBezTo>
                  <a:cubicBezTo>
                    <a:pt x="48" y="71"/>
                    <a:pt x="52" y="43"/>
                    <a:pt x="52" y="32"/>
                  </a:cubicBezTo>
                  <a:cubicBezTo>
                    <a:pt x="52" y="15"/>
                    <a:pt x="45" y="7"/>
                    <a:pt x="3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7" name="Freeform 422">
              <a:extLst>
                <a:ext uri="{FF2B5EF4-FFF2-40B4-BE49-F238E27FC236}">
                  <a16:creationId xmlns:a16="http://schemas.microsoft.com/office/drawing/2014/main" id="{80CDB1A0-4FAD-77F7-9E06-3123E3742858}"/>
                </a:ext>
              </a:extLst>
            </p:cNvPr>
            <p:cNvSpPr>
              <a:spLocks/>
            </p:cNvSpPr>
            <p:nvPr/>
          </p:nvSpPr>
          <p:spPr bwMode="auto">
            <a:xfrm>
              <a:off x="9413" y="4895"/>
              <a:ext cx="397" cy="167"/>
            </a:xfrm>
            <a:custGeom>
              <a:avLst/>
              <a:gdLst>
                <a:gd name="T0" fmla="*/ 66 w 131"/>
                <a:gd name="T1" fmla="*/ 55 h 55"/>
                <a:gd name="T2" fmla="*/ 1 w 131"/>
                <a:gd name="T3" fmla="*/ 43 h 55"/>
                <a:gd name="T4" fmla="*/ 0 w 131"/>
                <a:gd name="T5" fmla="*/ 42 h 55"/>
                <a:gd name="T6" fmla="*/ 15 w 131"/>
                <a:gd name="T7" fmla="*/ 7 h 55"/>
                <a:gd name="T8" fmla="*/ 39 w 131"/>
                <a:gd name="T9" fmla="*/ 0 h 55"/>
                <a:gd name="T10" fmla="*/ 42 w 131"/>
                <a:gd name="T11" fmla="*/ 3 h 55"/>
                <a:gd name="T12" fmla="*/ 39 w 131"/>
                <a:gd name="T13" fmla="*/ 7 h 55"/>
                <a:gd name="T14" fmla="*/ 19 w 131"/>
                <a:gd name="T15" fmla="*/ 13 h 55"/>
                <a:gd name="T16" fmla="*/ 8 w 131"/>
                <a:gd name="T17" fmla="*/ 41 h 55"/>
                <a:gd name="T18" fmla="*/ 66 w 131"/>
                <a:gd name="T19" fmla="*/ 47 h 55"/>
                <a:gd name="T20" fmla="*/ 124 w 131"/>
                <a:gd name="T21" fmla="*/ 41 h 55"/>
                <a:gd name="T22" fmla="*/ 112 w 131"/>
                <a:gd name="T23" fmla="*/ 13 h 55"/>
                <a:gd name="T24" fmla="*/ 92 w 131"/>
                <a:gd name="T25" fmla="*/ 7 h 55"/>
                <a:gd name="T26" fmla="*/ 89 w 131"/>
                <a:gd name="T27" fmla="*/ 3 h 55"/>
                <a:gd name="T28" fmla="*/ 93 w 131"/>
                <a:gd name="T29" fmla="*/ 0 h 55"/>
                <a:gd name="T30" fmla="*/ 117 w 131"/>
                <a:gd name="T31" fmla="*/ 7 h 55"/>
                <a:gd name="T32" fmla="*/ 131 w 131"/>
                <a:gd name="T33" fmla="*/ 42 h 55"/>
                <a:gd name="T34" fmla="*/ 131 w 131"/>
                <a:gd name="T35" fmla="*/ 43 h 55"/>
                <a:gd name="T36" fmla="*/ 66 w 131"/>
                <a:gd name="T3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1" h="55">
                  <a:moveTo>
                    <a:pt x="66" y="55"/>
                  </a:moveTo>
                  <a:cubicBezTo>
                    <a:pt x="25" y="55"/>
                    <a:pt x="2" y="50"/>
                    <a:pt x="1" y="43"/>
                  </a:cubicBezTo>
                  <a:cubicBezTo>
                    <a:pt x="0" y="42"/>
                    <a:pt x="0" y="42"/>
                    <a:pt x="0" y="42"/>
                  </a:cubicBezTo>
                  <a:cubicBezTo>
                    <a:pt x="2" y="26"/>
                    <a:pt x="5" y="14"/>
                    <a:pt x="15" y="7"/>
                  </a:cubicBezTo>
                  <a:cubicBezTo>
                    <a:pt x="22" y="2"/>
                    <a:pt x="34" y="0"/>
                    <a:pt x="39" y="0"/>
                  </a:cubicBezTo>
                  <a:cubicBezTo>
                    <a:pt x="41" y="0"/>
                    <a:pt x="42" y="1"/>
                    <a:pt x="42" y="3"/>
                  </a:cubicBezTo>
                  <a:cubicBezTo>
                    <a:pt x="43" y="5"/>
                    <a:pt x="41" y="7"/>
                    <a:pt x="39" y="7"/>
                  </a:cubicBezTo>
                  <a:cubicBezTo>
                    <a:pt x="32" y="8"/>
                    <a:pt x="24" y="9"/>
                    <a:pt x="19" y="13"/>
                  </a:cubicBezTo>
                  <a:cubicBezTo>
                    <a:pt x="13" y="17"/>
                    <a:pt x="9" y="25"/>
                    <a:pt x="8" y="41"/>
                  </a:cubicBezTo>
                  <a:cubicBezTo>
                    <a:pt x="10" y="42"/>
                    <a:pt x="21" y="47"/>
                    <a:pt x="66" y="47"/>
                  </a:cubicBezTo>
                  <a:cubicBezTo>
                    <a:pt x="110" y="47"/>
                    <a:pt x="121" y="42"/>
                    <a:pt x="124" y="41"/>
                  </a:cubicBezTo>
                  <a:cubicBezTo>
                    <a:pt x="122" y="25"/>
                    <a:pt x="119" y="17"/>
                    <a:pt x="112" y="13"/>
                  </a:cubicBezTo>
                  <a:cubicBezTo>
                    <a:pt x="107" y="8"/>
                    <a:pt x="96" y="7"/>
                    <a:pt x="92" y="7"/>
                  </a:cubicBezTo>
                  <a:cubicBezTo>
                    <a:pt x="90" y="7"/>
                    <a:pt x="89" y="5"/>
                    <a:pt x="89" y="3"/>
                  </a:cubicBezTo>
                  <a:cubicBezTo>
                    <a:pt x="89" y="1"/>
                    <a:pt x="91" y="0"/>
                    <a:pt x="93" y="0"/>
                  </a:cubicBezTo>
                  <a:cubicBezTo>
                    <a:pt x="98" y="0"/>
                    <a:pt x="109" y="2"/>
                    <a:pt x="117" y="7"/>
                  </a:cubicBezTo>
                  <a:cubicBezTo>
                    <a:pt x="126" y="14"/>
                    <a:pt x="129" y="26"/>
                    <a:pt x="131" y="42"/>
                  </a:cubicBezTo>
                  <a:cubicBezTo>
                    <a:pt x="131" y="42"/>
                    <a:pt x="131" y="42"/>
                    <a:pt x="131" y="43"/>
                  </a:cubicBezTo>
                  <a:cubicBezTo>
                    <a:pt x="129" y="50"/>
                    <a:pt x="106" y="55"/>
                    <a:pt x="66"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8" name="Freeform 423">
              <a:extLst>
                <a:ext uri="{FF2B5EF4-FFF2-40B4-BE49-F238E27FC236}">
                  <a16:creationId xmlns:a16="http://schemas.microsoft.com/office/drawing/2014/main" id="{E6963C06-3642-815B-EB99-CC966D4487D3}"/>
                </a:ext>
              </a:extLst>
            </p:cNvPr>
            <p:cNvSpPr>
              <a:spLocks/>
            </p:cNvSpPr>
            <p:nvPr/>
          </p:nvSpPr>
          <p:spPr bwMode="auto">
            <a:xfrm>
              <a:off x="9665" y="4631"/>
              <a:ext cx="142" cy="200"/>
            </a:xfrm>
            <a:custGeom>
              <a:avLst/>
              <a:gdLst>
                <a:gd name="T0" fmla="*/ 28 w 47"/>
                <a:gd name="T1" fmla="*/ 66 h 66"/>
                <a:gd name="T2" fmla="*/ 25 w 47"/>
                <a:gd name="T3" fmla="*/ 64 h 66"/>
                <a:gd name="T4" fmla="*/ 27 w 47"/>
                <a:gd name="T5" fmla="*/ 59 h 66"/>
                <a:gd name="T6" fmla="*/ 40 w 47"/>
                <a:gd name="T7" fmla="*/ 27 h 66"/>
                <a:gd name="T8" fmla="*/ 22 w 47"/>
                <a:gd name="T9" fmla="*/ 7 h 66"/>
                <a:gd name="T10" fmla="*/ 7 w 47"/>
                <a:gd name="T11" fmla="*/ 14 h 66"/>
                <a:gd name="T12" fmla="*/ 2 w 47"/>
                <a:gd name="T13" fmla="*/ 15 h 66"/>
                <a:gd name="T14" fmla="*/ 1 w 47"/>
                <a:gd name="T15" fmla="*/ 10 h 66"/>
                <a:gd name="T16" fmla="*/ 22 w 47"/>
                <a:gd name="T17" fmla="*/ 0 h 66"/>
                <a:gd name="T18" fmla="*/ 47 w 47"/>
                <a:gd name="T19" fmla="*/ 27 h 66"/>
                <a:gd name="T20" fmla="*/ 29 w 47"/>
                <a:gd name="T21" fmla="*/ 66 h 66"/>
                <a:gd name="T22" fmla="*/ 28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28" y="66"/>
                  </a:moveTo>
                  <a:cubicBezTo>
                    <a:pt x="27" y="66"/>
                    <a:pt x="25" y="65"/>
                    <a:pt x="25" y="64"/>
                  </a:cubicBezTo>
                  <a:cubicBezTo>
                    <a:pt x="24" y="62"/>
                    <a:pt x="25" y="60"/>
                    <a:pt x="27" y="59"/>
                  </a:cubicBezTo>
                  <a:cubicBezTo>
                    <a:pt x="37" y="55"/>
                    <a:pt x="40" y="38"/>
                    <a:pt x="40" y="27"/>
                  </a:cubicBezTo>
                  <a:cubicBezTo>
                    <a:pt x="40" y="9"/>
                    <a:pt x="30" y="7"/>
                    <a:pt x="22" y="7"/>
                  </a:cubicBezTo>
                  <a:cubicBezTo>
                    <a:pt x="15" y="7"/>
                    <a:pt x="10" y="9"/>
                    <a:pt x="7" y="14"/>
                  </a:cubicBezTo>
                  <a:cubicBezTo>
                    <a:pt x="6" y="16"/>
                    <a:pt x="4" y="16"/>
                    <a:pt x="2" y="15"/>
                  </a:cubicBezTo>
                  <a:cubicBezTo>
                    <a:pt x="1" y="14"/>
                    <a:pt x="0" y="12"/>
                    <a:pt x="1" y="10"/>
                  </a:cubicBezTo>
                  <a:cubicBezTo>
                    <a:pt x="5" y="3"/>
                    <a:pt x="12" y="0"/>
                    <a:pt x="22" y="0"/>
                  </a:cubicBezTo>
                  <a:cubicBezTo>
                    <a:pt x="39" y="0"/>
                    <a:pt x="47" y="10"/>
                    <a:pt x="47" y="27"/>
                  </a:cubicBezTo>
                  <a:cubicBezTo>
                    <a:pt x="47" y="39"/>
                    <a:pt x="44" y="60"/>
                    <a:pt x="29" y="66"/>
                  </a:cubicBezTo>
                  <a:cubicBezTo>
                    <a:pt x="29" y="66"/>
                    <a:pt x="29" y="66"/>
                    <a:pt x="2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69" name="Freeform 424">
              <a:extLst>
                <a:ext uri="{FF2B5EF4-FFF2-40B4-BE49-F238E27FC236}">
                  <a16:creationId xmlns:a16="http://schemas.microsoft.com/office/drawing/2014/main" id="{13CBF5DE-B858-51A2-AB4C-BBF1D541170C}"/>
                </a:ext>
              </a:extLst>
            </p:cNvPr>
            <p:cNvSpPr>
              <a:spLocks/>
            </p:cNvSpPr>
            <p:nvPr/>
          </p:nvSpPr>
          <p:spPr bwMode="auto">
            <a:xfrm>
              <a:off x="9798" y="4807"/>
              <a:ext cx="103" cy="140"/>
            </a:xfrm>
            <a:custGeom>
              <a:avLst/>
              <a:gdLst>
                <a:gd name="T0" fmla="*/ 6 w 34"/>
                <a:gd name="T1" fmla="*/ 46 h 46"/>
                <a:gd name="T2" fmla="*/ 2 w 34"/>
                <a:gd name="T3" fmla="*/ 43 h 46"/>
                <a:gd name="T4" fmla="*/ 6 w 34"/>
                <a:gd name="T5" fmla="*/ 39 h 46"/>
                <a:gd name="T6" fmla="*/ 26 w 34"/>
                <a:gd name="T7" fmla="*/ 35 h 46"/>
                <a:gd name="T8" fmla="*/ 17 w 34"/>
                <a:gd name="T9" fmla="*/ 12 h 46"/>
                <a:gd name="T10" fmla="*/ 3 w 34"/>
                <a:gd name="T11" fmla="*/ 7 h 46"/>
                <a:gd name="T12" fmla="*/ 0 w 34"/>
                <a:gd name="T13" fmla="*/ 3 h 46"/>
                <a:gd name="T14" fmla="*/ 4 w 34"/>
                <a:gd name="T15" fmla="*/ 0 h 46"/>
                <a:gd name="T16" fmla="*/ 21 w 34"/>
                <a:gd name="T17" fmla="*/ 6 h 46"/>
                <a:gd name="T18" fmla="*/ 34 w 34"/>
                <a:gd name="T19" fmla="*/ 36 h 46"/>
                <a:gd name="T20" fmla="*/ 34 w 34"/>
                <a:gd name="T21" fmla="*/ 37 h 46"/>
                <a:gd name="T22" fmla="*/ 6 w 34"/>
                <a:gd name="T23" fmla="*/ 46 h 46"/>
                <a:gd name="T24" fmla="*/ 6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6" y="46"/>
                  </a:moveTo>
                  <a:cubicBezTo>
                    <a:pt x="4" y="46"/>
                    <a:pt x="3" y="45"/>
                    <a:pt x="2" y="43"/>
                  </a:cubicBezTo>
                  <a:cubicBezTo>
                    <a:pt x="2" y="41"/>
                    <a:pt x="4" y="39"/>
                    <a:pt x="6" y="39"/>
                  </a:cubicBezTo>
                  <a:cubicBezTo>
                    <a:pt x="20" y="38"/>
                    <a:pt x="25" y="36"/>
                    <a:pt x="26" y="35"/>
                  </a:cubicBezTo>
                  <a:cubicBezTo>
                    <a:pt x="25" y="22"/>
                    <a:pt x="22" y="15"/>
                    <a:pt x="17" y="12"/>
                  </a:cubicBezTo>
                  <a:cubicBezTo>
                    <a:pt x="14" y="10"/>
                    <a:pt x="9" y="8"/>
                    <a:pt x="3" y="7"/>
                  </a:cubicBezTo>
                  <a:cubicBezTo>
                    <a:pt x="1" y="7"/>
                    <a:pt x="0" y="5"/>
                    <a:pt x="0" y="3"/>
                  </a:cubicBezTo>
                  <a:cubicBezTo>
                    <a:pt x="0" y="1"/>
                    <a:pt x="2" y="0"/>
                    <a:pt x="4" y="0"/>
                  </a:cubicBezTo>
                  <a:cubicBezTo>
                    <a:pt x="9" y="1"/>
                    <a:pt x="17" y="2"/>
                    <a:pt x="21" y="6"/>
                  </a:cubicBezTo>
                  <a:cubicBezTo>
                    <a:pt x="30" y="12"/>
                    <a:pt x="32" y="22"/>
                    <a:pt x="34" y="36"/>
                  </a:cubicBezTo>
                  <a:cubicBezTo>
                    <a:pt x="34" y="36"/>
                    <a:pt x="34" y="36"/>
                    <a:pt x="34" y="37"/>
                  </a:cubicBezTo>
                  <a:cubicBezTo>
                    <a:pt x="33" y="41"/>
                    <a:pt x="23" y="45"/>
                    <a:pt x="6" y="46"/>
                  </a:cubicBezTo>
                  <a:cubicBezTo>
                    <a:pt x="6" y="46"/>
                    <a:pt x="6" y="46"/>
                    <a:pt x="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0" name="Freeform 425">
              <a:extLst>
                <a:ext uri="{FF2B5EF4-FFF2-40B4-BE49-F238E27FC236}">
                  <a16:creationId xmlns:a16="http://schemas.microsoft.com/office/drawing/2014/main" id="{1DD10CB7-3D23-9C00-C591-DC67954010BA}"/>
                </a:ext>
              </a:extLst>
            </p:cNvPr>
            <p:cNvSpPr>
              <a:spLocks/>
            </p:cNvSpPr>
            <p:nvPr/>
          </p:nvSpPr>
          <p:spPr bwMode="auto">
            <a:xfrm>
              <a:off x="9774" y="4573"/>
              <a:ext cx="133" cy="179"/>
            </a:xfrm>
            <a:custGeom>
              <a:avLst/>
              <a:gdLst>
                <a:gd name="T0" fmla="*/ 27 w 44"/>
                <a:gd name="T1" fmla="*/ 59 h 59"/>
                <a:gd name="T2" fmla="*/ 24 w 44"/>
                <a:gd name="T3" fmla="*/ 57 h 59"/>
                <a:gd name="T4" fmla="*/ 26 w 44"/>
                <a:gd name="T5" fmla="*/ 52 h 59"/>
                <a:gd name="T6" fmla="*/ 36 w 44"/>
                <a:gd name="T7" fmla="*/ 24 h 59"/>
                <a:gd name="T8" fmla="*/ 20 w 44"/>
                <a:gd name="T9" fmla="*/ 7 h 59"/>
                <a:gd name="T10" fmla="*/ 8 w 44"/>
                <a:gd name="T11" fmla="*/ 14 h 59"/>
                <a:gd name="T12" fmla="*/ 3 w 44"/>
                <a:gd name="T13" fmla="*/ 15 h 59"/>
                <a:gd name="T14" fmla="*/ 1 w 44"/>
                <a:gd name="T15" fmla="*/ 11 h 59"/>
                <a:gd name="T16" fmla="*/ 20 w 44"/>
                <a:gd name="T17" fmla="*/ 0 h 59"/>
                <a:gd name="T18" fmla="*/ 44 w 44"/>
                <a:gd name="T19" fmla="*/ 24 h 59"/>
                <a:gd name="T20" fmla="*/ 29 w 44"/>
                <a:gd name="T21" fmla="*/ 59 h 59"/>
                <a:gd name="T22" fmla="*/ 2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27" y="59"/>
                  </a:moveTo>
                  <a:cubicBezTo>
                    <a:pt x="26" y="59"/>
                    <a:pt x="25" y="58"/>
                    <a:pt x="24" y="57"/>
                  </a:cubicBezTo>
                  <a:cubicBezTo>
                    <a:pt x="23" y="55"/>
                    <a:pt x="24" y="53"/>
                    <a:pt x="26" y="52"/>
                  </a:cubicBezTo>
                  <a:cubicBezTo>
                    <a:pt x="34" y="49"/>
                    <a:pt x="37" y="34"/>
                    <a:pt x="36" y="24"/>
                  </a:cubicBezTo>
                  <a:cubicBezTo>
                    <a:pt x="36" y="9"/>
                    <a:pt x="27" y="7"/>
                    <a:pt x="20" y="7"/>
                  </a:cubicBezTo>
                  <a:cubicBezTo>
                    <a:pt x="14" y="8"/>
                    <a:pt x="10" y="10"/>
                    <a:pt x="8" y="14"/>
                  </a:cubicBezTo>
                  <a:cubicBezTo>
                    <a:pt x="7" y="16"/>
                    <a:pt x="4" y="16"/>
                    <a:pt x="3" y="15"/>
                  </a:cubicBezTo>
                  <a:cubicBezTo>
                    <a:pt x="1" y="14"/>
                    <a:pt x="0" y="12"/>
                    <a:pt x="1" y="11"/>
                  </a:cubicBezTo>
                  <a:cubicBezTo>
                    <a:pt x="5" y="4"/>
                    <a:pt x="11" y="1"/>
                    <a:pt x="20" y="0"/>
                  </a:cubicBezTo>
                  <a:cubicBezTo>
                    <a:pt x="34" y="0"/>
                    <a:pt x="43" y="8"/>
                    <a:pt x="44" y="24"/>
                  </a:cubicBezTo>
                  <a:cubicBezTo>
                    <a:pt x="44" y="34"/>
                    <a:pt x="41" y="53"/>
                    <a:pt x="29" y="59"/>
                  </a:cubicBezTo>
                  <a:cubicBezTo>
                    <a:pt x="28" y="59"/>
                    <a:pt x="28" y="59"/>
                    <a:pt x="2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1" name="Freeform 426">
              <a:extLst>
                <a:ext uri="{FF2B5EF4-FFF2-40B4-BE49-F238E27FC236}">
                  <a16:creationId xmlns:a16="http://schemas.microsoft.com/office/drawing/2014/main" id="{3C94B395-E90B-6A8D-5C16-D81801AD9543}"/>
                </a:ext>
              </a:extLst>
            </p:cNvPr>
            <p:cNvSpPr>
              <a:spLocks noEditPoints="1"/>
            </p:cNvSpPr>
            <p:nvPr/>
          </p:nvSpPr>
          <p:spPr bwMode="auto">
            <a:xfrm>
              <a:off x="9898" y="4728"/>
              <a:ext cx="97" cy="124"/>
            </a:xfrm>
            <a:custGeom>
              <a:avLst/>
              <a:gdLst>
                <a:gd name="T0" fmla="*/ 4 w 32"/>
                <a:gd name="T1" fmla="*/ 41 h 41"/>
                <a:gd name="T2" fmla="*/ 0 w 32"/>
                <a:gd name="T3" fmla="*/ 38 h 41"/>
                <a:gd name="T4" fmla="*/ 3 w 32"/>
                <a:gd name="T5" fmla="*/ 34 h 41"/>
                <a:gd name="T6" fmla="*/ 24 w 32"/>
                <a:gd name="T7" fmla="*/ 30 h 41"/>
                <a:gd name="T8" fmla="*/ 16 w 32"/>
                <a:gd name="T9" fmla="*/ 10 h 41"/>
                <a:gd name="T10" fmla="*/ 5 w 32"/>
                <a:gd name="T11" fmla="*/ 7 h 41"/>
                <a:gd name="T12" fmla="*/ 2 w 32"/>
                <a:gd name="T13" fmla="*/ 3 h 41"/>
                <a:gd name="T14" fmla="*/ 6 w 32"/>
                <a:gd name="T15" fmla="*/ 0 h 41"/>
                <a:gd name="T16" fmla="*/ 20 w 32"/>
                <a:gd name="T17" fmla="*/ 4 h 41"/>
                <a:gd name="T18" fmla="*/ 32 w 32"/>
                <a:gd name="T19" fmla="*/ 30 h 41"/>
                <a:gd name="T20" fmla="*/ 32 w 32"/>
                <a:gd name="T21" fmla="*/ 31 h 41"/>
                <a:gd name="T22" fmla="*/ 4 w 32"/>
                <a:gd name="T23" fmla="*/ 41 h 41"/>
                <a:gd name="T24" fmla="*/ 4 w 32"/>
                <a:gd name="T25" fmla="*/ 41 h 41"/>
                <a:gd name="T26" fmla="*/ 25 w 32"/>
                <a:gd name="T27" fmla="*/ 29 h 41"/>
                <a:gd name="T28" fmla="*/ 25 w 32"/>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1">
                  <a:moveTo>
                    <a:pt x="4" y="41"/>
                  </a:moveTo>
                  <a:cubicBezTo>
                    <a:pt x="2" y="41"/>
                    <a:pt x="0" y="40"/>
                    <a:pt x="0" y="38"/>
                  </a:cubicBezTo>
                  <a:cubicBezTo>
                    <a:pt x="0" y="36"/>
                    <a:pt x="1" y="34"/>
                    <a:pt x="3" y="34"/>
                  </a:cubicBezTo>
                  <a:cubicBezTo>
                    <a:pt x="17" y="33"/>
                    <a:pt x="23" y="30"/>
                    <a:pt x="24" y="30"/>
                  </a:cubicBezTo>
                  <a:cubicBezTo>
                    <a:pt x="23" y="19"/>
                    <a:pt x="20" y="13"/>
                    <a:pt x="16" y="10"/>
                  </a:cubicBezTo>
                  <a:cubicBezTo>
                    <a:pt x="13" y="9"/>
                    <a:pt x="10" y="8"/>
                    <a:pt x="5" y="7"/>
                  </a:cubicBezTo>
                  <a:cubicBezTo>
                    <a:pt x="3" y="7"/>
                    <a:pt x="1" y="5"/>
                    <a:pt x="2" y="3"/>
                  </a:cubicBezTo>
                  <a:cubicBezTo>
                    <a:pt x="2" y="1"/>
                    <a:pt x="4" y="0"/>
                    <a:pt x="6" y="0"/>
                  </a:cubicBezTo>
                  <a:cubicBezTo>
                    <a:pt x="12" y="1"/>
                    <a:pt x="16" y="2"/>
                    <a:pt x="20" y="4"/>
                  </a:cubicBezTo>
                  <a:cubicBezTo>
                    <a:pt x="27" y="9"/>
                    <a:pt x="30" y="18"/>
                    <a:pt x="32" y="30"/>
                  </a:cubicBezTo>
                  <a:cubicBezTo>
                    <a:pt x="32" y="31"/>
                    <a:pt x="32" y="31"/>
                    <a:pt x="32" y="31"/>
                  </a:cubicBezTo>
                  <a:cubicBezTo>
                    <a:pt x="31" y="36"/>
                    <a:pt x="22" y="39"/>
                    <a:pt x="4" y="41"/>
                  </a:cubicBezTo>
                  <a:cubicBezTo>
                    <a:pt x="4" y="41"/>
                    <a:pt x="4" y="41"/>
                    <a:pt x="4" y="41"/>
                  </a:cubicBezTo>
                  <a:close/>
                  <a:moveTo>
                    <a:pt x="25" y="29"/>
                  </a:moveTo>
                  <a:cubicBezTo>
                    <a:pt x="25" y="29"/>
                    <a:pt x="25" y="29"/>
                    <a:pt x="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2" name="Freeform 427">
              <a:extLst>
                <a:ext uri="{FF2B5EF4-FFF2-40B4-BE49-F238E27FC236}">
                  <a16:creationId xmlns:a16="http://schemas.microsoft.com/office/drawing/2014/main" id="{B9CBEE55-50A7-EE93-FD3B-9120CE79EBBB}"/>
                </a:ext>
              </a:extLst>
            </p:cNvPr>
            <p:cNvSpPr>
              <a:spLocks/>
            </p:cNvSpPr>
            <p:nvPr/>
          </p:nvSpPr>
          <p:spPr bwMode="auto">
            <a:xfrm>
              <a:off x="9416" y="4631"/>
              <a:ext cx="142" cy="200"/>
            </a:xfrm>
            <a:custGeom>
              <a:avLst/>
              <a:gdLst>
                <a:gd name="T0" fmla="*/ 19 w 47"/>
                <a:gd name="T1" fmla="*/ 66 h 66"/>
                <a:gd name="T2" fmla="*/ 18 w 47"/>
                <a:gd name="T3" fmla="*/ 66 h 66"/>
                <a:gd name="T4" fmla="*/ 0 w 47"/>
                <a:gd name="T5" fmla="*/ 27 h 66"/>
                <a:gd name="T6" fmla="*/ 25 w 47"/>
                <a:gd name="T7" fmla="*/ 0 h 66"/>
                <a:gd name="T8" fmla="*/ 46 w 47"/>
                <a:gd name="T9" fmla="*/ 10 h 66"/>
                <a:gd name="T10" fmla="*/ 45 w 47"/>
                <a:gd name="T11" fmla="*/ 15 h 66"/>
                <a:gd name="T12" fmla="*/ 40 w 47"/>
                <a:gd name="T13" fmla="*/ 14 h 66"/>
                <a:gd name="T14" fmla="*/ 25 w 47"/>
                <a:gd name="T15" fmla="*/ 7 h 66"/>
                <a:gd name="T16" fmla="*/ 7 w 47"/>
                <a:gd name="T17" fmla="*/ 27 h 66"/>
                <a:gd name="T18" fmla="*/ 21 w 47"/>
                <a:gd name="T19" fmla="*/ 59 h 66"/>
                <a:gd name="T20" fmla="*/ 23 w 47"/>
                <a:gd name="T21" fmla="*/ 64 h 66"/>
                <a:gd name="T22" fmla="*/ 19 w 47"/>
                <a:gd name="T2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66">
                  <a:moveTo>
                    <a:pt x="19" y="66"/>
                  </a:moveTo>
                  <a:cubicBezTo>
                    <a:pt x="19" y="66"/>
                    <a:pt x="18" y="66"/>
                    <a:pt x="18" y="66"/>
                  </a:cubicBezTo>
                  <a:cubicBezTo>
                    <a:pt x="4" y="60"/>
                    <a:pt x="0" y="39"/>
                    <a:pt x="0" y="27"/>
                  </a:cubicBezTo>
                  <a:cubicBezTo>
                    <a:pt x="0" y="10"/>
                    <a:pt x="9" y="0"/>
                    <a:pt x="25" y="0"/>
                  </a:cubicBezTo>
                  <a:cubicBezTo>
                    <a:pt x="35" y="0"/>
                    <a:pt x="42" y="3"/>
                    <a:pt x="46" y="10"/>
                  </a:cubicBezTo>
                  <a:cubicBezTo>
                    <a:pt x="47" y="12"/>
                    <a:pt x="47" y="14"/>
                    <a:pt x="45" y="15"/>
                  </a:cubicBezTo>
                  <a:cubicBezTo>
                    <a:pt x="43" y="16"/>
                    <a:pt x="41" y="16"/>
                    <a:pt x="40" y="14"/>
                  </a:cubicBezTo>
                  <a:cubicBezTo>
                    <a:pt x="37" y="9"/>
                    <a:pt x="32" y="7"/>
                    <a:pt x="25" y="7"/>
                  </a:cubicBezTo>
                  <a:cubicBezTo>
                    <a:pt x="17" y="7"/>
                    <a:pt x="7" y="9"/>
                    <a:pt x="7" y="27"/>
                  </a:cubicBezTo>
                  <a:cubicBezTo>
                    <a:pt x="7" y="38"/>
                    <a:pt x="11" y="55"/>
                    <a:pt x="21" y="59"/>
                  </a:cubicBezTo>
                  <a:cubicBezTo>
                    <a:pt x="22" y="60"/>
                    <a:pt x="23" y="62"/>
                    <a:pt x="23" y="64"/>
                  </a:cubicBezTo>
                  <a:cubicBezTo>
                    <a:pt x="22" y="65"/>
                    <a:pt x="21" y="66"/>
                    <a:pt x="19"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3" name="Freeform 428">
              <a:extLst>
                <a:ext uri="{FF2B5EF4-FFF2-40B4-BE49-F238E27FC236}">
                  <a16:creationId xmlns:a16="http://schemas.microsoft.com/office/drawing/2014/main" id="{CC78EDAB-4B08-DAAF-B33C-944D6F2342A0}"/>
                </a:ext>
              </a:extLst>
            </p:cNvPr>
            <p:cNvSpPr>
              <a:spLocks/>
            </p:cNvSpPr>
            <p:nvPr/>
          </p:nvSpPr>
          <p:spPr bwMode="auto">
            <a:xfrm>
              <a:off x="9325" y="4807"/>
              <a:ext cx="103" cy="140"/>
            </a:xfrm>
            <a:custGeom>
              <a:avLst/>
              <a:gdLst>
                <a:gd name="T0" fmla="*/ 27 w 34"/>
                <a:gd name="T1" fmla="*/ 46 h 46"/>
                <a:gd name="T2" fmla="*/ 27 w 34"/>
                <a:gd name="T3" fmla="*/ 46 h 46"/>
                <a:gd name="T4" fmla="*/ 0 w 34"/>
                <a:gd name="T5" fmla="*/ 37 h 46"/>
                <a:gd name="T6" fmla="*/ 0 w 34"/>
                <a:gd name="T7" fmla="*/ 36 h 46"/>
                <a:gd name="T8" fmla="*/ 12 w 34"/>
                <a:gd name="T9" fmla="*/ 6 h 46"/>
                <a:gd name="T10" fmla="*/ 30 w 34"/>
                <a:gd name="T11" fmla="*/ 0 h 46"/>
                <a:gd name="T12" fmla="*/ 34 w 34"/>
                <a:gd name="T13" fmla="*/ 3 h 46"/>
                <a:gd name="T14" fmla="*/ 30 w 34"/>
                <a:gd name="T15" fmla="*/ 7 h 46"/>
                <a:gd name="T16" fmla="*/ 16 w 34"/>
                <a:gd name="T17" fmla="*/ 12 h 46"/>
                <a:gd name="T18" fmla="*/ 7 w 34"/>
                <a:gd name="T19" fmla="*/ 35 h 46"/>
                <a:gd name="T20" fmla="*/ 28 w 34"/>
                <a:gd name="T21" fmla="*/ 39 h 46"/>
                <a:gd name="T22" fmla="*/ 31 w 34"/>
                <a:gd name="T23" fmla="*/ 43 h 46"/>
                <a:gd name="T24" fmla="*/ 27 w 34"/>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46">
                  <a:moveTo>
                    <a:pt x="27" y="46"/>
                  </a:moveTo>
                  <a:cubicBezTo>
                    <a:pt x="27" y="46"/>
                    <a:pt x="27" y="46"/>
                    <a:pt x="27" y="46"/>
                  </a:cubicBezTo>
                  <a:cubicBezTo>
                    <a:pt x="10" y="45"/>
                    <a:pt x="1" y="41"/>
                    <a:pt x="0" y="37"/>
                  </a:cubicBezTo>
                  <a:cubicBezTo>
                    <a:pt x="0" y="36"/>
                    <a:pt x="0" y="36"/>
                    <a:pt x="0" y="36"/>
                  </a:cubicBezTo>
                  <a:cubicBezTo>
                    <a:pt x="1" y="22"/>
                    <a:pt x="3" y="12"/>
                    <a:pt x="12" y="6"/>
                  </a:cubicBezTo>
                  <a:cubicBezTo>
                    <a:pt x="17" y="2"/>
                    <a:pt x="24" y="1"/>
                    <a:pt x="30" y="0"/>
                  </a:cubicBezTo>
                  <a:cubicBezTo>
                    <a:pt x="32" y="0"/>
                    <a:pt x="33" y="1"/>
                    <a:pt x="34" y="3"/>
                  </a:cubicBezTo>
                  <a:cubicBezTo>
                    <a:pt x="34" y="5"/>
                    <a:pt x="32" y="7"/>
                    <a:pt x="30" y="7"/>
                  </a:cubicBezTo>
                  <a:cubicBezTo>
                    <a:pt x="24" y="8"/>
                    <a:pt x="19" y="10"/>
                    <a:pt x="16" y="12"/>
                  </a:cubicBezTo>
                  <a:cubicBezTo>
                    <a:pt x="11" y="15"/>
                    <a:pt x="8" y="22"/>
                    <a:pt x="7" y="35"/>
                  </a:cubicBezTo>
                  <a:cubicBezTo>
                    <a:pt x="9" y="36"/>
                    <a:pt x="14" y="38"/>
                    <a:pt x="28" y="39"/>
                  </a:cubicBezTo>
                  <a:cubicBezTo>
                    <a:pt x="30" y="39"/>
                    <a:pt x="31" y="41"/>
                    <a:pt x="31" y="43"/>
                  </a:cubicBezTo>
                  <a:cubicBezTo>
                    <a:pt x="31" y="45"/>
                    <a:pt x="29" y="46"/>
                    <a:pt x="27"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4" name="Freeform 429">
              <a:extLst>
                <a:ext uri="{FF2B5EF4-FFF2-40B4-BE49-F238E27FC236}">
                  <a16:creationId xmlns:a16="http://schemas.microsoft.com/office/drawing/2014/main" id="{06125BA5-D7E0-5C93-DE50-F6A61A441E83}"/>
                </a:ext>
              </a:extLst>
            </p:cNvPr>
            <p:cNvSpPr>
              <a:spLocks/>
            </p:cNvSpPr>
            <p:nvPr/>
          </p:nvSpPr>
          <p:spPr bwMode="auto">
            <a:xfrm>
              <a:off x="9316" y="4573"/>
              <a:ext cx="133" cy="179"/>
            </a:xfrm>
            <a:custGeom>
              <a:avLst/>
              <a:gdLst>
                <a:gd name="T0" fmla="*/ 17 w 44"/>
                <a:gd name="T1" fmla="*/ 59 h 59"/>
                <a:gd name="T2" fmla="*/ 16 w 44"/>
                <a:gd name="T3" fmla="*/ 59 h 59"/>
                <a:gd name="T4" fmla="*/ 1 w 44"/>
                <a:gd name="T5" fmla="*/ 24 h 59"/>
                <a:gd name="T6" fmla="*/ 24 w 44"/>
                <a:gd name="T7" fmla="*/ 0 h 59"/>
                <a:gd name="T8" fmla="*/ 43 w 44"/>
                <a:gd name="T9" fmla="*/ 11 h 59"/>
                <a:gd name="T10" fmla="*/ 42 w 44"/>
                <a:gd name="T11" fmla="*/ 15 h 59"/>
                <a:gd name="T12" fmla="*/ 37 w 44"/>
                <a:gd name="T13" fmla="*/ 14 h 59"/>
                <a:gd name="T14" fmla="*/ 24 w 44"/>
                <a:gd name="T15" fmla="*/ 7 h 59"/>
                <a:gd name="T16" fmla="*/ 8 w 44"/>
                <a:gd name="T17" fmla="*/ 24 h 59"/>
                <a:gd name="T18" fmla="*/ 18 w 44"/>
                <a:gd name="T19" fmla="*/ 52 h 59"/>
                <a:gd name="T20" fmla="*/ 20 w 44"/>
                <a:gd name="T21" fmla="*/ 57 h 59"/>
                <a:gd name="T22" fmla="*/ 17 w 44"/>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59">
                  <a:moveTo>
                    <a:pt x="17" y="59"/>
                  </a:moveTo>
                  <a:cubicBezTo>
                    <a:pt x="17" y="59"/>
                    <a:pt x="16" y="59"/>
                    <a:pt x="16" y="59"/>
                  </a:cubicBezTo>
                  <a:cubicBezTo>
                    <a:pt x="3" y="53"/>
                    <a:pt x="0" y="34"/>
                    <a:pt x="1" y="24"/>
                  </a:cubicBezTo>
                  <a:cubicBezTo>
                    <a:pt x="1" y="8"/>
                    <a:pt x="10" y="0"/>
                    <a:pt x="24" y="0"/>
                  </a:cubicBezTo>
                  <a:cubicBezTo>
                    <a:pt x="33" y="1"/>
                    <a:pt x="40" y="4"/>
                    <a:pt x="43" y="11"/>
                  </a:cubicBezTo>
                  <a:cubicBezTo>
                    <a:pt x="44" y="12"/>
                    <a:pt x="43" y="14"/>
                    <a:pt x="42" y="15"/>
                  </a:cubicBezTo>
                  <a:cubicBezTo>
                    <a:pt x="40" y="16"/>
                    <a:pt x="38" y="16"/>
                    <a:pt x="37" y="14"/>
                  </a:cubicBezTo>
                  <a:cubicBezTo>
                    <a:pt x="35" y="10"/>
                    <a:pt x="30" y="8"/>
                    <a:pt x="24" y="7"/>
                  </a:cubicBezTo>
                  <a:cubicBezTo>
                    <a:pt x="17" y="7"/>
                    <a:pt x="9" y="9"/>
                    <a:pt x="8" y="24"/>
                  </a:cubicBezTo>
                  <a:cubicBezTo>
                    <a:pt x="8" y="34"/>
                    <a:pt x="10" y="49"/>
                    <a:pt x="18" y="52"/>
                  </a:cubicBezTo>
                  <a:cubicBezTo>
                    <a:pt x="20" y="53"/>
                    <a:pt x="21" y="55"/>
                    <a:pt x="20" y="57"/>
                  </a:cubicBezTo>
                  <a:cubicBezTo>
                    <a:pt x="20" y="58"/>
                    <a:pt x="18" y="59"/>
                    <a:pt x="1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5" name="Freeform 430">
              <a:extLst>
                <a:ext uri="{FF2B5EF4-FFF2-40B4-BE49-F238E27FC236}">
                  <a16:creationId xmlns:a16="http://schemas.microsoft.com/office/drawing/2014/main" id="{1060BFF2-7BA2-F905-B0FF-DF997FBA3792}"/>
                </a:ext>
              </a:extLst>
            </p:cNvPr>
            <p:cNvSpPr>
              <a:spLocks noEditPoints="1"/>
            </p:cNvSpPr>
            <p:nvPr/>
          </p:nvSpPr>
          <p:spPr bwMode="auto">
            <a:xfrm>
              <a:off x="9231" y="4728"/>
              <a:ext cx="94" cy="124"/>
            </a:xfrm>
            <a:custGeom>
              <a:avLst/>
              <a:gdLst>
                <a:gd name="T0" fmla="*/ 28 w 31"/>
                <a:gd name="T1" fmla="*/ 41 h 41"/>
                <a:gd name="T2" fmla="*/ 27 w 31"/>
                <a:gd name="T3" fmla="*/ 41 h 41"/>
                <a:gd name="T4" fmla="*/ 0 w 31"/>
                <a:gd name="T5" fmla="*/ 31 h 41"/>
                <a:gd name="T6" fmla="*/ 0 w 31"/>
                <a:gd name="T7" fmla="*/ 30 h 41"/>
                <a:gd name="T8" fmla="*/ 12 w 31"/>
                <a:gd name="T9" fmla="*/ 4 h 41"/>
                <a:gd name="T10" fmla="*/ 26 w 31"/>
                <a:gd name="T11" fmla="*/ 0 h 41"/>
                <a:gd name="T12" fmla="*/ 30 w 31"/>
                <a:gd name="T13" fmla="*/ 3 h 41"/>
                <a:gd name="T14" fmla="*/ 26 w 31"/>
                <a:gd name="T15" fmla="*/ 7 h 41"/>
                <a:gd name="T16" fmla="*/ 16 w 31"/>
                <a:gd name="T17" fmla="*/ 10 h 41"/>
                <a:gd name="T18" fmla="*/ 7 w 31"/>
                <a:gd name="T19" fmla="*/ 30 h 41"/>
                <a:gd name="T20" fmla="*/ 28 w 31"/>
                <a:gd name="T21" fmla="*/ 34 h 41"/>
                <a:gd name="T22" fmla="*/ 31 w 31"/>
                <a:gd name="T23" fmla="*/ 38 h 41"/>
                <a:gd name="T24" fmla="*/ 28 w 31"/>
                <a:gd name="T25" fmla="*/ 41 h 41"/>
                <a:gd name="T26" fmla="*/ 6 w 31"/>
                <a:gd name="T27" fmla="*/ 29 h 41"/>
                <a:gd name="T28" fmla="*/ 6 w 31"/>
                <a:gd name="T29" fmla="*/ 2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1">
                  <a:moveTo>
                    <a:pt x="28" y="41"/>
                  </a:moveTo>
                  <a:cubicBezTo>
                    <a:pt x="28" y="41"/>
                    <a:pt x="27" y="41"/>
                    <a:pt x="27" y="41"/>
                  </a:cubicBezTo>
                  <a:cubicBezTo>
                    <a:pt x="10" y="39"/>
                    <a:pt x="1" y="36"/>
                    <a:pt x="0" y="31"/>
                  </a:cubicBezTo>
                  <a:cubicBezTo>
                    <a:pt x="0" y="31"/>
                    <a:pt x="0" y="31"/>
                    <a:pt x="0" y="30"/>
                  </a:cubicBezTo>
                  <a:cubicBezTo>
                    <a:pt x="1" y="18"/>
                    <a:pt x="4" y="9"/>
                    <a:pt x="12" y="4"/>
                  </a:cubicBezTo>
                  <a:cubicBezTo>
                    <a:pt x="15" y="2"/>
                    <a:pt x="20" y="1"/>
                    <a:pt x="26" y="0"/>
                  </a:cubicBezTo>
                  <a:cubicBezTo>
                    <a:pt x="28" y="0"/>
                    <a:pt x="29" y="1"/>
                    <a:pt x="30" y="3"/>
                  </a:cubicBezTo>
                  <a:cubicBezTo>
                    <a:pt x="30" y="5"/>
                    <a:pt x="28" y="7"/>
                    <a:pt x="26" y="7"/>
                  </a:cubicBezTo>
                  <a:cubicBezTo>
                    <a:pt x="22" y="8"/>
                    <a:pt x="18" y="9"/>
                    <a:pt x="16" y="10"/>
                  </a:cubicBezTo>
                  <a:cubicBezTo>
                    <a:pt x="11" y="13"/>
                    <a:pt x="9" y="19"/>
                    <a:pt x="7" y="30"/>
                  </a:cubicBezTo>
                  <a:cubicBezTo>
                    <a:pt x="9" y="30"/>
                    <a:pt x="14" y="33"/>
                    <a:pt x="28" y="34"/>
                  </a:cubicBezTo>
                  <a:cubicBezTo>
                    <a:pt x="30" y="34"/>
                    <a:pt x="31" y="36"/>
                    <a:pt x="31" y="38"/>
                  </a:cubicBezTo>
                  <a:cubicBezTo>
                    <a:pt x="31" y="40"/>
                    <a:pt x="29" y="41"/>
                    <a:pt x="28" y="41"/>
                  </a:cubicBezTo>
                  <a:close/>
                  <a:moveTo>
                    <a:pt x="6" y="29"/>
                  </a:moveTo>
                  <a:cubicBezTo>
                    <a:pt x="6" y="29"/>
                    <a:pt x="6" y="29"/>
                    <a:pt x="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grpSp>
        <p:nvGrpSpPr>
          <p:cNvPr id="76" name="Group 495" title="Ícono de Me gusta">
            <a:extLst>
              <a:ext uri="{FF2B5EF4-FFF2-40B4-BE49-F238E27FC236}">
                <a16:creationId xmlns:a16="http://schemas.microsoft.com/office/drawing/2014/main" id="{E7227662-D769-40CD-874A-EEE05AB07982}"/>
              </a:ext>
            </a:extLst>
          </p:cNvPr>
          <p:cNvGrpSpPr>
            <a:grpSpLocks noChangeAspect="1"/>
          </p:cNvGrpSpPr>
          <p:nvPr/>
        </p:nvGrpSpPr>
        <p:grpSpPr bwMode="auto">
          <a:xfrm>
            <a:off x="4499645" y="1584409"/>
            <a:ext cx="626533" cy="602191"/>
            <a:chOff x="4566" y="5577"/>
            <a:chExt cx="592" cy="569"/>
          </a:xfrm>
          <a:solidFill>
            <a:schemeClr val="accent1"/>
          </a:solidFill>
        </p:grpSpPr>
        <p:sp>
          <p:nvSpPr>
            <p:cNvPr id="77" name="Freeform 496">
              <a:extLst>
                <a:ext uri="{FF2B5EF4-FFF2-40B4-BE49-F238E27FC236}">
                  <a16:creationId xmlns:a16="http://schemas.microsoft.com/office/drawing/2014/main" id="{46794B94-0EA8-3168-8E12-555F68A19620}"/>
                </a:ext>
              </a:extLst>
            </p:cNvPr>
            <p:cNvSpPr>
              <a:spLocks noEditPoints="1"/>
            </p:cNvSpPr>
            <p:nvPr/>
          </p:nvSpPr>
          <p:spPr bwMode="auto">
            <a:xfrm>
              <a:off x="4744" y="5577"/>
              <a:ext cx="414" cy="569"/>
            </a:xfrm>
            <a:custGeom>
              <a:avLst/>
              <a:gdLst>
                <a:gd name="T0" fmla="*/ 73 w 139"/>
                <a:gd name="T1" fmla="*/ 191 h 191"/>
                <a:gd name="T2" fmla="*/ 71 w 139"/>
                <a:gd name="T3" fmla="*/ 191 h 191"/>
                <a:gd name="T4" fmla="*/ 1 w 139"/>
                <a:gd name="T5" fmla="*/ 168 h 191"/>
                <a:gd name="T6" fmla="*/ 0 w 139"/>
                <a:gd name="T7" fmla="*/ 166 h 191"/>
                <a:gd name="T8" fmla="*/ 0 w 139"/>
                <a:gd name="T9" fmla="*/ 84 h 191"/>
                <a:gd name="T10" fmla="*/ 1 w 139"/>
                <a:gd name="T11" fmla="*/ 81 h 191"/>
                <a:gd name="T12" fmla="*/ 55 w 139"/>
                <a:gd name="T13" fmla="*/ 11 h 191"/>
                <a:gd name="T14" fmla="*/ 71 w 139"/>
                <a:gd name="T15" fmla="*/ 2 h 191"/>
                <a:gd name="T16" fmla="*/ 86 w 139"/>
                <a:gd name="T17" fmla="*/ 39 h 191"/>
                <a:gd name="T18" fmla="*/ 75 w 139"/>
                <a:gd name="T19" fmla="*/ 68 h 191"/>
                <a:gd name="T20" fmla="*/ 120 w 139"/>
                <a:gd name="T21" fmla="*/ 68 h 191"/>
                <a:gd name="T22" fmla="*/ 139 w 139"/>
                <a:gd name="T23" fmla="*/ 86 h 191"/>
                <a:gd name="T24" fmla="*/ 132 w 139"/>
                <a:gd name="T25" fmla="*/ 99 h 191"/>
                <a:gd name="T26" fmla="*/ 139 w 139"/>
                <a:gd name="T27" fmla="*/ 113 h 191"/>
                <a:gd name="T28" fmla="*/ 132 w 139"/>
                <a:gd name="T29" fmla="*/ 127 h 191"/>
                <a:gd name="T30" fmla="*/ 139 w 139"/>
                <a:gd name="T31" fmla="*/ 140 h 191"/>
                <a:gd name="T32" fmla="*/ 131 w 139"/>
                <a:gd name="T33" fmla="*/ 155 h 191"/>
                <a:gd name="T34" fmla="*/ 131 w 139"/>
                <a:gd name="T35" fmla="*/ 155 h 191"/>
                <a:gd name="T36" fmla="*/ 137 w 139"/>
                <a:gd name="T37" fmla="*/ 169 h 191"/>
                <a:gd name="T38" fmla="*/ 73 w 139"/>
                <a:gd name="T39" fmla="*/ 191 h 191"/>
                <a:gd name="T40" fmla="*/ 8 w 139"/>
                <a:gd name="T41" fmla="*/ 165 h 191"/>
                <a:gd name="T42" fmla="*/ 71 w 139"/>
                <a:gd name="T43" fmla="*/ 184 h 191"/>
                <a:gd name="T44" fmla="*/ 73 w 139"/>
                <a:gd name="T45" fmla="*/ 184 h 191"/>
                <a:gd name="T46" fmla="*/ 129 w 139"/>
                <a:gd name="T47" fmla="*/ 168 h 191"/>
                <a:gd name="T48" fmla="*/ 126 w 139"/>
                <a:gd name="T49" fmla="*/ 161 h 191"/>
                <a:gd name="T50" fmla="*/ 120 w 139"/>
                <a:gd name="T51" fmla="*/ 158 h 191"/>
                <a:gd name="T52" fmla="*/ 116 w 139"/>
                <a:gd name="T53" fmla="*/ 154 h 191"/>
                <a:gd name="T54" fmla="*/ 120 w 139"/>
                <a:gd name="T55" fmla="*/ 150 h 191"/>
                <a:gd name="T56" fmla="*/ 131 w 139"/>
                <a:gd name="T57" fmla="*/ 140 h 191"/>
                <a:gd name="T58" fmla="*/ 120 w 139"/>
                <a:gd name="T59" fmla="*/ 131 h 191"/>
                <a:gd name="T60" fmla="*/ 116 w 139"/>
                <a:gd name="T61" fmla="*/ 127 h 191"/>
                <a:gd name="T62" fmla="*/ 120 w 139"/>
                <a:gd name="T63" fmla="*/ 123 h 191"/>
                <a:gd name="T64" fmla="*/ 131 w 139"/>
                <a:gd name="T65" fmla="*/ 113 h 191"/>
                <a:gd name="T66" fmla="*/ 120 w 139"/>
                <a:gd name="T67" fmla="*/ 103 h 191"/>
                <a:gd name="T68" fmla="*/ 116 w 139"/>
                <a:gd name="T69" fmla="*/ 99 h 191"/>
                <a:gd name="T70" fmla="*/ 120 w 139"/>
                <a:gd name="T71" fmla="*/ 96 h 191"/>
                <a:gd name="T72" fmla="*/ 131 w 139"/>
                <a:gd name="T73" fmla="*/ 86 h 191"/>
                <a:gd name="T74" fmla="*/ 120 w 139"/>
                <a:gd name="T75" fmla="*/ 76 h 191"/>
                <a:gd name="T76" fmla="*/ 69 w 139"/>
                <a:gd name="T77" fmla="*/ 76 h 191"/>
                <a:gd name="T78" fmla="*/ 66 w 139"/>
                <a:gd name="T79" fmla="*/ 74 h 191"/>
                <a:gd name="T80" fmla="*/ 65 w 139"/>
                <a:gd name="T81" fmla="*/ 70 h 191"/>
                <a:gd name="T82" fmla="*/ 78 w 139"/>
                <a:gd name="T83" fmla="*/ 37 h 191"/>
                <a:gd name="T84" fmla="*/ 69 w 139"/>
                <a:gd name="T85" fmla="*/ 10 h 191"/>
                <a:gd name="T86" fmla="*/ 62 w 139"/>
                <a:gd name="T87" fmla="*/ 13 h 191"/>
                <a:gd name="T88" fmla="*/ 8 w 139"/>
                <a:gd name="T89" fmla="*/ 85 h 191"/>
                <a:gd name="T90" fmla="*/ 8 w 139"/>
                <a:gd name="T91" fmla="*/ 16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 h="191">
                  <a:moveTo>
                    <a:pt x="73" y="191"/>
                  </a:moveTo>
                  <a:cubicBezTo>
                    <a:pt x="72" y="191"/>
                    <a:pt x="71" y="191"/>
                    <a:pt x="71" y="191"/>
                  </a:cubicBezTo>
                  <a:cubicBezTo>
                    <a:pt x="14" y="191"/>
                    <a:pt x="1" y="169"/>
                    <a:pt x="1" y="168"/>
                  </a:cubicBezTo>
                  <a:cubicBezTo>
                    <a:pt x="0" y="168"/>
                    <a:pt x="0" y="167"/>
                    <a:pt x="0" y="166"/>
                  </a:cubicBezTo>
                  <a:cubicBezTo>
                    <a:pt x="0" y="84"/>
                    <a:pt x="0" y="84"/>
                    <a:pt x="0" y="84"/>
                  </a:cubicBezTo>
                  <a:cubicBezTo>
                    <a:pt x="0" y="82"/>
                    <a:pt x="1" y="81"/>
                    <a:pt x="1" y="81"/>
                  </a:cubicBezTo>
                  <a:cubicBezTo>
                    <a:pt x="2" y="80"/>
                    <a:pt x="42" y="47"/>
                    <a:pt x="55" y="11"/>
                  </a:cubicBezTo>
                  <a:cubicBezTo>
                    <a:pt x="57" y="4"/>
                    <a:pt x="64" y="0"/>
                    <a:pt x="71" y="2"/>
                  </a:cubicBezTo>
                  <a:cubicBezTo>
                    <a:pt x="82" y="6"/>
                    <a:pt x="90" y="19"/>
                    <a:pt x="86" y="39"/>
                  </a:cubicBezTo>
                  <a:cubicBezTo>
                    <a:pt x="84" y="47"/>
                    <a:pt x="79" y="58"/>
                    <a:pt x="75" y="68"/>
                  </a:cubicBezTo>
                  <a:cubicBezTo>
                    <a:pt x="120" y="68"/>
                    <a:pt x="120" y="68"/>
                    <a:pt x="120" y="68"/>
                  </a:cubicBezTo>
                  <a:cubicBezTo>
                    <a:pt x="130" y="68"/>
                    <a:pt x="139" y="76"/>
                    <a:pt x="139" y="86"/>
                  </a:cubicBezTo>
                  <a:cubicBezTo>
                    <a:pt x="139" y="91"/>
                    <a:pt x="136" y="96"/>
                    <a:pt x="132" y="99"/>
                  </a:cubicBezTo>
                  <a:cubicBezTo>
                    <a:pt x="136" y="103"/>
                    <a:pt x="139" y="108"/>
                    <a:pt x="139" y="113"/>
                  </a:cubicBezTo>
                  <a:cubicBezTo>
                    <a:pt x="139" y="119"/>
                    <a:pt x="136" y="124"/>
                    <a:pt x="132" y="127"/>
                  </a:cubicBezTo>
                  <a:cubicBezTo>
                    <a:pt x="136" y="130"/>
                    <a:pt x="139" y="135"/>
                    <a:pt x="139" y="140"/>
                  </a:cubicBezTo>
                  <a:cubicBezTo>
                    <a:pt x="139" y="146"/>
                    <a:pt x="136" y="152"/>
                    <a:pt x="131" y="155"/>
                  </a:cubicBezTo>
                  <a:cubicBezTo>
                    <a:pt x="131" y="155"/>
                    <a:pt x="131" y="155"/>
                    <a:pt x="131" y="155"/>
                  </a:cubicBezTo>
                  <a:cubicBezTo>
                    <a:pt x="135" y="159"/>
                    <a:pt x="137" y="164"/>
                    <a:pt x="137" y="169"/>
                  </a:cubicBezTo>
                  <a:cubicBezTo>
                    <a:pt x="136" y="177"/>
                    <a:pt x="127" y="191"/>
                    <a:pt x="73" y="191"/>
                  </a:cubicBezTo>
                  <a:close/>
                  <a:moveTo>
                    <a:pt x="8" y="165"/>
                  </a:moveTo>
                  <a:cubicBezTo>
                    <a:pt x="10" y="169"/>
                    <a:pt x="25" y="183"/>
                    <a:pt x="71" y="184"/>
                  </a:cubicBezTo>
                  <a:cubicBezTo>
                    <a:pt x="72" y="184"/>
                    <a:pt x="72" y="184"/>
                    <a:pt x="73" y="184"/>
                  </a:cubicBezTo>
                  <a:cubicBezTo>
                    <a:pt x="127" y="184"/>
                    <a:pt x="129" y="170"/>
                    <a:pt x="129" y="168"/>
                  </a:cubicBezTo>
                  <a:cubicBezTo>
                    <a:pt x="129" y="166"/>
                    <a:pt x="128" y="163"/>
                    <a:pt x="126" y="161"/>
                  </a:cubicBezTo>
                  <a:cubicBezTo>
                    <a:pt x="124" y="159"/>
                    <a:pt x="122" y="158"/>
                    <a:pt x="120" y="158"/>
                  </a:cubicBezTo>
                  <a:cubicBezTo>
                    <a:pt x="118" y="158"/>
                    <a:pt x="116" y="156"/>
                    <a:pt x="116" y="154"/>
                  </a:cubicBezTo>
                  <a:cubicBezTo>
                    <a:pt x="116" y="152"/>
                    <a:pt x="118" y="150"/>
                    <a:pt x="120" y="150"/>
                  </a:cubicBezTo>
                  <a:cubicBezTo>
                    <a:pt x="126" y="150"/>
                    <a:pt x="131" y="146"/>
                    <a:pt x="131" y="140"/>
                  </a:cubicBezTo>
                  <a:cubicBezTo>
                    <a:pt x="131" y="135"/>
                    <a:pt x="126" y="131"/>
                    <a:pt x="120" y="131"/>
                  </a:cubicBezTo>
                  <a:cubicBezTo>
                    <a:pt x="118" y="131"/>
                    <a:pt x="116" y="129"/>
                    <a:pt x="116" y="127"/>
                  </a:cubicBezTo>
                  <a:cubicBezTo>
                    <a:pt x="116" y="125"/>
                    <a:pt x="118" y="123"/>
                    <a:pt x="120" y="123"/>
                  </a:cubicBezTo>
                  <a:cubicBezTo>
                    <a:pt x="126" y="123"/>
                    <a:pt x="131" y="119"/>
                    <a:pt x="131" y="113"/>
                  </a:cubicBezTo>
                  <a:cubicBezTo>
                    <a:pt x="131" y="108"/>
                    <a:pt x="126" y="103"/>
                    <a:pt x="120" y="103"/>
                  </a:cubicBezTo>
                  <a:cubicBezTo>
                    <a:pt x="118" y="103"/>
                    <a:pt x="116" y="101"/>
                    <a:pt x="116" y="99"/>
                  </a:cubicBezTo>
                  <a:cubicBezTo>
                    <a:pt x="116" y="97"/>
                    <a:pt x="118" y="96"/>
                    <a:pt x="120" y="96"/>
                  </a:cubicBezTo>
                  <a:cubicBezTo>
                    <a:pt x="126" y="96"/>
                    <a:pt x="131" y="91"/>
                    <a:pt x="131" y="86"/>
                  </a:cubicBezTo>
                  <a:cubicBezTo>
                    <a:pt x="131" y="80"/>
                    <a:pt x="126" y="76"/>
                    <a:pt x="120" y="76"/>
                  </a:cubicBezTo>
                  <a:cubicBezTo>
                    <a:pt x="69" y="76"/>
                    <a:pt x="69" y="76"/>
                    <a:pt x="69" y="76"/>
                  </a:cubicBezTo>
                  <a:cubicBezTo>
                    <a:pt x="68" y="76"/>
                    <a:pt x="66" y="75"/>
                    <a:pt x="66" y="74"/>
                  </a:cubicBezTo>
                  <a:cubicBezTo>
                    <a:pt x="65" y="73"/>
                    <a:pt x="65" y="72"/>
                    <a:pt x="65" y="70"/>
                  </a:cubicBezTo>
                  <a:cubicBezTo>
                    <a:pt x="70" y="60"/>
                    <a:pt x="76" y="46"/>
                    <a:pt x="78" y="37"/>
                  </a:cubicBezTo>
                  <a:cubicBezTo>
                    <a:pt x="82" y="20"/>
                    <a:pt x="75" y="11"/>
                    <a:pt x="69" y="10"/>
                  </a:cubicBezTo>
                  <a:cubicBezTo>
                    <a:pt x="67" y="9"/>
                    <a:pt x="63" y="9"/>
                    <a:pt x="62" y="13"/>
                  </a:cubicBezTo>
                  <a:cubicBezTo>
                    <a:pt x="50" y="48"/>
                    <a:pt x="15" y="79"/>
                    <a:pt x="8" y="85"/>
                  </a:cubicBezTo>
                  <a:lnTo>
                    <a:pt x="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78" name="Freeform 497">
              <a:extLst>
                <a:ext uri="{FF2B5EF4-FFF2-40B4-BE49-F238E27FC236}">
                  <a16:creationId xmlns:a16="http://schemas.microsoft.com/office/drawing/2014/main" id="{72168B6A-2957-FD3D-4704-5D1398195F35}"/>
                </a:ext>
              </a:extLst>
            </p:cNvPr>
            <p:cNvSpPr>
              <a:spLocks noEditPoints="1"/>
            </p:cNvSpPr>
            <p:nvPr/>
          </p:nvSpPr>
          <p:spPr bwMode="auto">
            <a:xfrm>
              <a:off x="4566" y="5818"/>
              <a:ext cx="155" cy="271"/>
            </a:xfrm>
            <a:custGeom>
              <a:avLst/>
              <a:gdLst>
                <a:gd name="T0" fmla="*/ 44 w 52"/>
                <a:gd name="T1" fmla="*/ 91 h 91"/>
                <a:gd name="T2" fmla="*/ 9 w 52"/>
                <a:gd name="T3" fmla="*/ 91 h 91"/>
                <a:gd name="T4" fmla="*/ 0 w 52"/>
                <a:gd name="T5" fmla="*/ 83 h 91"/>
                <a:gd name="T6" fmla="*/ 0 w 52"/>
                <a:gd name="T7" fmla="*/ 8 h 91"/>
                <a:gd name="T8" fmla="*/ 9 w 52"/>
                <a:gd name="T9" fmla="*/ 0 h 91"/>
                <a:gd name="T10" fmla="*/ 44 w 52"/>
                <a:gd name="T11" fmla="*/ 0 h 91"/>
                <a:gd name="T12" fmla="*/ 52 w 52"/>
                <a:gd name="T13" fmla="*/ 8 h 91"/>
                <a:gd name="T14" fmla="*/ 52 w 52"/>
                <a:gd name="T15" fmla="*/ 83 h 91"/>
                <a:gd name="T16" fmla="*/ 44 w 52"/>
                <a:gd name="T17" fmla="*/ 91 h 91"/>
                <a:gd name="T18" fmla="*/ 9 w 52"/>
                <a:gd name="T19" fmla="*/ 8 h 91"/>
                <a:gd name="T20" fmla="*/ 8 w 52"/>
                <a:gd name="T21" fmla="*/ 8 h 91"/>
                <a:gd name="T22" fmla="*/ 8 w 52"/>
                <a:gd name="T23" fmla="*/ 83 h 91"/>
                <a:gd name="T24" fmla="*/ 9 w 52"/>
                <a:gd name="T25" fmla="*/ 83 h 91"/>
                <a:gd name="T26" fmla="*/ 44 w 52"/>
                <a:gd name="T27" fmla="*/ 83 h 91"/>
                <a:gd name="T28" fmla="*/ 44 w 52"/>
                <a:gd name="T29" fmla="*/ 83 h 91"/>
                <a:gd name="T30" fmla="*/ 44 w 52"/>
                <a:gd name="T31" fmla="*/ 8 h 91"/>
                <a:gd name="T32" fmla="*/ 44 w 52"/>
                <a:gd name="T33" fmla="*/ 8 h 91"/>
                <a:gd name="T34" fmla="*/ 9 w 52"/>
                <a:gd name="T35" fmla="*/ 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91">
                  <a:moveTo>
                    <a:pt x="44" y="91"/>
                  </a:moveTo>
                  <a:cubicBezTo>
                    <a:pt x="9" y="91"/>
                    <a:pt x="9" y="91"/>
                    <a:pt x="9" y="91"/>
                  </a:cubicBezTo>
                  <a:cubicBezTo>
                    <a:pt x="4" y="91"/>
                    <a:pt x="0" y="87"/>
                    <a:pt x="0" y="83"/>
                  </a:cubicBezTo>
                  <a:cubicBezTo>
                    <a:pt x="0" y="8"/>
                    <a:pt x="0" y="8"/>
                    <a:pt x="0" y="8"/>
                  </a:cubicBezTo>
                  <a:cubicBezTo>
                    <a:pt x="0" y="4"/>
                    <a:pt x="4" y="0"/>
                    <a:pt x="9" y="0"/>
                  </a:cubicBezTo>
                  <a:cubicBezTo>
                    <a:pt x="44" y="0"/>
                    <a:pt x="44" y="0"/>
                    <a:pt x="44" y="0"/>
                  </a:cubicBezTo>
                  <a:cubicBezTo>
                    <a:pt x="48" y="0"/>
                    <a:pt x="52" y="4"/>
                    <a:pt x="52" y="8"/>
                  </a:cubicBezTo>
                  <a:cubicBezTo>
                    <a:pt x="52" y="83"/>
                    <a:pt x="52" y="83"/>
                    <a:pt x="52" y="83"/>
                  </a:cubicBezTo>
                  <a:cubicBezTo>
                    <a:pt x="52" y="87"/>
                    <a:pt x="48" y="91"/>
                    <a:pt x="44" y="91"/>
                  </a:cubicBezTo>
                  <a:close/>
                  <a:moveTo>
                    <a:pt x="9" y="8"/>
                  </a:moveTo>
                  <a:cubicBezTo>
                    <a:pt x="8" y="8"/>
                    <a:pt x="8" y="8"/>
                    <a:pt x="8" y="8"/>
                  </a:cubicBezTo>
                  <a:cubicBezTo>
                    <a:pt x="8" y="83"/>
                    <a:pt x="8" y="83"/>
                    <a:pt x="8" y="83"/>
                  </a:cubicBezTo>
                  <a:cubicBezTo>
                    <a:pt x="8" y="83"/>
                    <a:pt x="8" y="83"/>
                    <a:pt x="9" y="83"/>
                  </a:cubicBezTo>
                  <a:cubicBezTo>
                    <a:pt x="44" y="83"/>
                    <a:pt x="44" y="83"/>
                    <a:pt x="44" y="83"/>
                  </a:cubicBezTo>
                  <a:cubicBezTo>
                    <a:pt x="44" y="83"/>
                    <a:pt x="44" y="83"/>
                    <a:pt x="44" y="83"/>
                  </a:cubicBezTo>
                  <a:cubicBezTo>
                    <a:pt x="44" y="8"/>
                    <a:pt x="44" y="8"/>
                    <a:pt x="44" y="8"/>
                  </a:cubicBezTo>
                  <a:cubicBezTo>
                    <a:pt x="44" y="8"/>
                    <a:pt x="44" y="8"/>
                    <a:pt x="44" y="8"/>
                  </a:cubicBezTo>
                  <a:lnTo>
                    <a:pt x="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grpSp>
      <p:sp>
        <p:nvSpPr>
          <p:cNvPr id="19" name="Slide Number Placeholder 3">
            <a:extLst>
              <a:ext uri="{FF2B5EF4-FFF2-40B4-BE49-F238E27FC236}">
                <a16:creationId xmlns:a16="http://schemas.microsoft.com/office/drawing/2014/main" id="{7C7B2A68-91B1-4908-2B8F-D28F5024D4EB}"/>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4165041"/>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1353089" y="2252793"/>
            <a:ext cx="9914382" cy="2056317"/>
          </a:xfrm>
          <a:prstGeom prst="roundRect">
            <a:avLst>
              <a:gd name="adj" fmla="val 6338"/>
            </a:avLst>
          </a:prstGeom>
          <a:noFill/>
          <a:ln>
            <a:noFill/>
          </a:ln>
        </p:spPr>
        <p:txBody>
          <a:bodyPr anchor="ctr" anchorCtr="0"/>
          <a:lstStyle/>
          <a:p>
            <a:pPr marL="0" indent="0" algn="ctr">
              <a:buNone/>
            </a:pPr>
            <a:r>
              <a:rPr lang="es-US" sz="4000" b="1">
                <a:solidFill>
                  <a:schemeClr val="tx2"/>
                </a:solidFill>
              </a:rPr>
              <a:t>Encuesta: </a:t>
            </a:r>
            <a:r>
              <a:rPr lang="es-US" sz="4000" b="1">
                <a:solidFill>
                  <a:schemeClr val="tx2"/>
                </a:solidFill>
                <a:ea typeface="+mn-lt"/>
                <a:cs typeface="+mn-lt"/>
              </a:rPr>
              <a:t>Verdadero o falso: Debe comunicarse con los clientes potenciales al recibir su información de contacto por recomendación</a:t>
            </a:r>
            <a:br>
              <a:rPr lang="es-US" sz="4000" b="1">
                <a:solidFill>
                  <a:schemeClr val="tx2"/>
                </a:solidFill>
                <a:ea typeface="+mn-lt"/>
                <a:cs typeface="+mn-lt"/>
              </a:rPr>
            </a:br>
            <a:r>
              <a:rPr lang="es-US" sz="4000" b="1">
                <a:solidFill>
                  <a:schemeClr val="tx2"/>
                </a:solidFill>
                <a:ea typeface="+mn-lt"/>
                <a:cs typeface="+mn-lt"/>
              </a:rPr>
              <a:t>de terceros.</a:t>
            </a:r>
          </a:p>
          <a:p>
            <a:pPr algn="ctr"/>
            <a:endParaRPr lang="en-US" sz="4000" b="1">
              <a:solidFill>
                <a:schemeClr val="tx2"/>
              </a:solidFill>
              <a:cs typeface="Calibri"/>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5FA5D9C2-3460-B13B-AC0C-23673AB2AB5B}"/>
              </a:ext>
            </a:extLst>
          </p:cNvPr>
          <p:cNvSpPr txBox="1"/>
          <p:nvPr/>
        </p:nvSpPr>
        <p:spPr>
          <a:xfrm>
            <a:off x="369552" y="6414700"/>
            <a:ext cx="6177021"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Tree>
    <p:extLst>
      <p:ext uri="{BB962C8B-B14F-4D97-AF65-F5344CB8AC3E}">
        <p14:creationId xmlns:p14="http://schemas.microsoft.com/office/powerpoint/2010/main" val="59274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s-US"/>
              <a:t>Prácticas recomendadas</a:t>
            </a:r>
            <a:br>
              <a:rPr lang="es-US"/>
            </a:br>
            <a:r>
              <a:rPr lang="es-US"/>
              <a:t>de marketing comunitario</a:t>
            </a:r>
          </a:p>
        </p:txBody>
      </p:sp>
    </p:spTree>
    <p:extLst>
      <p:ext uri="{BB962C8B-B14F-4D97-AF65-F5344CB8AC3E}">
        <p14:creationId xmlns:p14="http://schemas.microsoft.com/office/powerpoint/2010/main" val="1223082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301568"/>
            <a:ext cx="6553091" cy="1410039"/>
          </a:xfrm>
        </p:spPr>
        <p:txBody>
          <a:bodyPr/>
          <a:lstStyle/>
          <a:p>
            <a:r>
              <a:rPr lang="es-US" sz="3800" b="1">
                <a:solidFill>
                  <a:schemeClr val="tx2"/>
                </a:solidFill>
              </a:rPr>
              <a:t>¿Qué es el marketing comunitario?</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4" y="1710383"/>
            <a:ext cx="6274084" cy="1569660"/>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rPr>
              <a:t>Marketing comunitario significa conectarse con personas y empresas locales a nivel comunitario para generar confianza e interés en sus servicios. </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F7C1722-AE4D-E66E-AFF9-63902991DE9E}"/>
              </a:ext>
            </a:extLst>
          </p:cNvPr>
          <p:cNvSpPr txBox="1"/>
          <p:nvPr/>
        </p:nvSpPr>
        <p:spPr>
          <a:xfrm>
            <a:off x="732675" y="3279377"/>
            <a:ext cx="6134290" cy="1631216"/>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500" b="0" i="1" u="none" strike="noStrike" kern="1200" cap="none" spc="0" normalizeH="0" baseline="0" noProof="0">
                <a:ln>
                  <a:noFill/>
                </a:ln>
                <a:solidFill>
                  <a:srgbClr val="FFFFFF"/>
                </a:solidFill>
                <a:effectLst/>
                <a:uLnTx/>
                <a:uFillTx/>
                <a:latin typeface="Calibri" panose="020F0502020204030204"/>
                <a:ea typeface="+mn-ea"/>
                <a:cs typeface="+mn-cs"/>
              </a:rPr>
              <a:t>“Uno sabe que tiene una buena presencia local cuando camina por el supermercado y las personas dicen: ‘¡Eres el de la televisión!’”. – Frank Bates, agente independiente</a:t>
            </a:r>
          </a:p>
        </p:txBody>
      </p:sp>
      <p:sp>
        <p:nvSpPr>
          <p:cNvPr id="5" name="TextBox 4">
            <a:extLst>
              <a:ext uri="{FF2B5EF4-FFF2-40B4-BE49-F238E27FC236}">
                <a16:creationId xmlns:a16="http://schemas.microsoft.com/office/drawing/2014/main" id="{48F9CB8E-87C7-57E5-73CF-E1FA8B65CB43}"/>
              </a:ext>
            </a:extLst>
          </p:cNvPr>
          <p:cNvSpPr txBox="1"/>
          <p:nvPr/>
        </p:nvSpPr>
        <p:spPr>
          <a:xfrm>
            <a:off x="732674" y="5353154"/>
            <a:ext cx="5811001" cy="523220"/>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800" b="0" i="0" u="none" strike="noStrike" kern="1200" cap="none" spc="0" normalizeH="0" baseline="0" noProof="0">
                <a:ln>
                  <a:noFill/>
                </a:ln>
                <a:solidFill>
                  <a:srgbClr val="3A3B3C"/>
                </a:solidFill>
                <a:effectLst/>
                <a:uLnTx/>
                <a:uFillTx/>
                <a:latin typeface="Calibri" panose="020F0502020204030204"/>
                <a:ea typeface="+mn-ea"/>
                <a:cs typeface="+mn-cs"/>
              </a:rPr>
              <a:t>El marketing comunitario se desarrolla desde lo más básico</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6" y="6414700"/>
            <a:ext cx="6033769"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Tree>
    <p:extLst>
      <p:ext uri="{BB962C8B-B14F-4D97-AF65-F5344CB8AC3E}">
        <p14:creationId xmlns:p14="http://schemas.microsoft.com/office/powerpoint/2010/main" val="1789680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59"/>
            <a:ext cx="11137392" cy="1303219"/>
          </a:xfrm>
        </p:spPr>
        <p:txBody>
          <a:bodyPr/>
          <a:lstStyle/>
          <a:p>
            <a:r>
              <a:rPr lang="es-US"/>
              <a:t>Las iniciativas de marketing comunitario</a:t>
            </a:r>
            <a:br>
              <a:rPr lang="es-US"/>
            </a:br>
            <a:r>
              <a:rPr lang="es-US"/>
              <a:t>le permiten:</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236928" y="2670824"/>
            <a:ext cx="2402642"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Crear relaciones que pueden transformarse en contactos</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y recomendaciones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5216503" y="2666950"/>
            <a:ext cx="205341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Compartir información</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y experiencias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8384732" y="2666950"/>
            <a:ext cx="2135873" cy="646331"/>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Establecer una reputación confiable</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3398848" y="4883609"/>
            <a:ext cx="2053413"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Convertirse en</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un miembro reconocido de</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la comunidad</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844507" y="4897729"/>
            <a:ext cx="2135873"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Ayudar a las personas al responder a</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sus preguntas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pic>
        <p:nvPicPr>
          <p:cNvPr id="4" name="Picture Placeholder 70">
            <a:extLst>
              <a:ext uri="{FF2B5EF4-FFF2-40B4-BE49-F238E27FC236}">
                <a16:creationId xmlns:a16="http://schemas.microsoft.com/office/drawing/2014/main" id="{0FEB1FEF-E057-B4F3-4B96-9BAAE2B848F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780238" y="1702604"/>
            <a:ext cx="925942" cy="925942"/>
          </a:xfrm>
          <a:prstGeom prst="rect">
            <a:avLst/>
          </a:prstGeom>
        </p:spPr>
      </p:pic>
      <p:pic>
        <p:nvPicPr>
          <p:cNvPr id="8" name="Picture Placeholder 124">
            <a:extLst>
              <a:ext uri="{FF2B5EF4-FFF2-40B4-BE49-F238E27FC236}">
                <a16:creationId xmlns:a16="http://schemas.microsoft.com/office/drawing/2014/main" id="{294A27E5-7C8F-84B1-0B88-18024CBB4CE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989698" y="1668978"/>
            <a:ext cx="925942" cy="925942"/>
          </a:xfrm>
          <a:prstGeom prst="rect">
            <a:avLst/>
          </a:prstGeom>
        </p:spPr>
      </p:pic>
      <p:pic>
        <p:nvPicPr>
          <p:cNvPr id="9" name="Picture Placeholder 110">
            <a:extLst>
              <a:ext uri="{FF2B5EF4-FFF2-40B4-BE49-F238E27FC236}">
                <a16:creationId xmlns:a16="http://schemas.microsoft.com/office/drawing/2014/main" id="{2B070BA0-DE7C-F7B8-515F-E0C4C1741C5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3852910" y="3867279"/>
            <a:ext cx="1145288" cy="1145290"/>
          </a:xfrm>
          <a:prstGeom prst="rect">
            <a:avLst/>
          </a:prstGeom>
        </p:spPr>
      </p:pic>
      <p:pic>
        <p:nvPicPr>
          <p:cNvPr id="12" name="Picture Placeholder 102">
            <a:extLst>
              <a:ext uri="{FF2B5EF4-FFF2-40B4-BE49-F238E27FC236}">
                <a16:creationId xmlns:a16="http://schemas.microsoft.com/office/drawing/2014/main" id="{A3006C68-B0D9-6115-F08B-3EE88859AB8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272747" y="3934207"/>
            <a:ext cx="1011434" cy="1011434"/>
          </a:xfrm>
          <a:prstGeom prst="rect">
            <a:avLst/>
          </a:prstGeom>
        </p:spPr>
      </p:pic>
      <p:sp>
        <p:nvSpPr>
          <p:cNvPr id="13" name="Slide Number Placeholder 3">
            <a:extLst>
              <a:ext uri="{FF2B5EF4-FFF2-40B4-BE49-F238E27FC236}">
                <a16:creationId xmlns:a16="http://schemas.microsoft.com/office/drawing/2014/main" id="{D192DD9A-757A-4878-8F12-671B302B0266}"/>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pic>
        <p:nvPicPr>
          <p:cNvPr id="16" name="Picture Placeholder 106">
            <a:extLst>
              <a:ext uri="{FF2B5EF4-FFF2-40B4-BE49-F238E27FC236}">
                <a16:creationId xmlns:a16="http://schemas.microsoft.com/office/drawing/2014/main" id="{F5559865-0BD9-A57A-605E-F8A2E3CAAA6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068561" y="1765910"/>
            <a:ext cx="739376" cy="739376"/>
          </a:xfrm>
          <a:prstGeom prst="rect">
            <a:avLst/>
          </a:prstGeom>
        </p:spPr>
      </p:pic>
    </p:spTree>
    <p:extLst>
      <p:ext uri="{BB962C8B-B14F-4D97-AF65-F5344CB8AC3E}">
        <p14:creationId xmlns:p14="http://schemas.microsoft.com/office/powerpoint/2010/main" val="469701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799" y="365759"/>
            <a:ext cx="11261740" cy="873227"/>
          </a:xfrm>
        </p:spPr>
        <p:txBody>
          <a:bodyPr/>
          <a:lstStyle/>
          <a:p>
            <a:pPr>
              <a:lnSpc>
                <a:spcPct val="100000"/>
              </a:lnSpc>
            </a:pPr>
            <a:r>
              <a:rPr lang="es-US" sz="4400" spc="-30"/>
              <a:t>Prácticas recomendadas de marketing comunitario</a:t>
            </a:r>
          </a:p>
        </p:txBody>
      </p:sp>
      <p:sp>
        <p:nvSpPr>
          <p:cNvPr id="2" name="Slide Number Placeholder 3">
            <a:extLst>
              <a:ext uri="{FF2B5EF4-FFF2-40B4-BE49-F238E27FC236}">
                <a16:creationId xmlns:a16="http://schemas.microsoft.com/office/drawing/2014/main" id="{A07CCF5D-53BB-E152-47E1-8759BB0200D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48A96CA-61F9-CAF5-EF52-7C7D5EB1BDFA}"/>
              </a:ext>
            </a:extLst>
          </p:cNvPr>
          <p:cNvSpPr txBox="1"/>
          <p:nvPr/>
        </p:nvSpPr>
        <p:spPr>
          <a:xfrm>
            <a:off x="566927" y="6414700"/>
            <a:ext cx="6403715"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cxnSp>
        <p:nvCxnSpPr>
          <p:cNvPr id="19" name="Straight Connector 18">
            <a:extLst>
              <a:ext uri="{FF2B5EF4-FFF2-40B4-BE49-F238E27FC236}">
                <a16:creationId xmlns:a16="http://schemas.microsoft.com/office/drawing/2014/main" id="{10F12541-4EE0-034A-F27C-B19E6887F52F}"/>
              </a:ext>
            </a:extLst>
          </p:cNvPr>
          <p:cNvCxnSpPr>
            <a:cxnSpLocks/>
          </p:cNvCxnSpPr>
          <p:nvPr/>
        </p:nvCxnSpPr>
        <p:spPr>
          <a:xfrm>
            <a:off x="6325782" y="1156447"/>
            <a:ext cx="0" cy="4961965"/>
          </a:xfrm>
          <a:prstGeom prst="line">
            <a:avLst/>
          </a:prstGeom>
          <a:ln w="25400" cap="sq">
            <a:solidFill>
              <a:schemeClr val="accent1"/>
            </a:solidFill>
            <a:bevel/>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CB143DF-040C-72A1-FA1E-6B8B9BCB357F}"/>
              </a:ext>
            </a:extLst>
          </p:cNvPr>
          <p:cNvSpPr txBox="1"/>
          <p:nvPr/>
        </p:nvSpPr>
        <p:spPr>
          <a:xfrm>
            <a:off x="605118" y="2747396"/>
            <a:ext cx="5608311" cy="52322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2800" b="1" i="0" u="none" strike="noStrike" kern="1200" cap="none" spc="0" normalizeH="0" baseline="0" noProof="0">
                <a:ln>
                  <a:noFill/>
                </a:ln>
                <a:solidFill>
                  <a:srgbClr val="5B991A"/>
                </a:solidFill>
                <a:effectLst/>
                <a:uLnTx/>
                <a:uFillTx/>
                <a:latin typeface="Calibri" panose="020F0502020204030204"/>
                <a:ea typeface="+mn-ea"/>
                <a:cs typeface="+mn-cs"/>
              </a:rPr>
              <a:t>QUÉ PUEDE HACER:</a:t>
            </a:r>
          </a:p>
        </p:txBody>
      </p:sp>
      <p:sp>
        <p:nvSpPr>
          <p:cNvPr id="21" name="TextBox 20">
            <a:extLst>
              <a:ext uri="{FF2B5EF4-FFF2-40B4-BE49-F238E27FC236}">
                <a16:creationId xmlns:a16="http://schemas.microsoft.com/office/drawing/2014/main" id="{9B6ADE79-1BF5-1A1F-7C02-6BE00E6EF54A}"/>
              </a:ext>
            </a:extLst>
          </p:cNvPr>
          <p:cNvSpPr txBox="1"/>
          <p:nvPr/>
        </p:nvSpPr>
        <p:spPr>
          <a:xfrm>
            <a:off x="6339229" y="2747396"/>
            <a:ext cx="560831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US" sz="2400" b="1" i="0" u="none" strike="noStrike" kern="1200" cap="none" spc="0" normalizeH="0" baseline="0" noProof="0">
                <a:ln>
                  <a:noFill/>
                </a:ln>
                <a:solidFill>
                  <a:srgbClr val="5B991A"/>
                </a:solidFill>
                <a:effectLst/>
                <a:uLnTx/>
                <a:uFillTx/>
                <a:latin typeface="Calibri" panose="020F0502020204030204" pitchFamily="34" charset="0"/>
                <a:ea typeface="+mn-ea"/>
                <a:cs typeface="Calibri" panose="020F0502020204030204" pitchFamily="34" charset="0"/>
              </a:rPr>
              <a:t>QUÉ NO HACER:</a:t>
            </a:r>
          </a:p>
        </p:txBody>
      </p:sp>
      <p:sp>
        <p:nvSpPr>
          <p:cNvPr id="22" name="TextBox 21">
            <a:extLst>
              <a:ext uri="{FF2B5EF4-FFF2-40B4-BE49-F238E27FC236}">
                <a16:creationId xmlns:a16="http://schemas.microsoft.com/office/drawing/2014/main" id="{E648B37E-4992-EAE6-943B-55BC428BBE3B}"/>
              </a:ext>
            </a:extLst>
          </p:cNvPr>
          <p:cNvSpPr txBox="1"/>
          <p:nvPr/>
        </p:nvSpPr>
        <p:spPr>
          <a:xfrm>
            <a:off x="1788778" y="3662056"/>
            <a:ext cx="3229012" cy="2677656"/>
          </a:xfrm>
          <a:prstGeom prst="rect">
            <a:avLst/>
          </a:prstGeom>
          <a:noFill/>
        </p:spPr>
        <p:txBody>
          <a:bodyPr wrap="square">
            <a:spAutoFit/>
          </a:bodyPr>
          <a:lstStyle/>
          <a:p>
            <a:pPr marL="0" marR="0" lvl="0" indent="0" algn="l" defTabSz="800100" rtl="0" eaLnBrk="1" fontAlgn="auto" latinLnBrk="0" hangingPunct="1">
              <a:lnSpc>
                <a:spcPct val="100000"/>
              </a:lnSpc>
              <a:spcBef>
                <a:spcPct val="0"/>
              </a:spcBef>
              <a:spcAft>
                <a:spcPts val="1200"/>
              </a:spcAft>
              <a:buClrTx/>
              <a:buSzTx/>
              <a:buFontTx/>
              <a:buNone/>
              <a:tabLst/>
              <a:defRPr/>
            </a:pPr>
            <a:r>
              <a:rPr kumimoji="0" lang="es-US" sz="2000" b="1" i="0" u="none" strike="noStrike" kern="1200" cap="none" spc="0" normalizeH="0" baseline="0" noProof="0">
                <a:ln>
                  <a:noFill/>
                </a:ln>
                <a:solidFill>
                  <a:srgbClr val="3A3B3C"/>
                </a:solidFill>
                <a:effectLst/>
                <a:uLnTx/>
                <a:uFillTx/>
                <a:latin typeface="Calibri" panose="020F0502020204030204"/>
                <a:ea typeface="+mn-ea"/>
                <a:cs typeface="+mn-cs"/>
              </a:rPr>
              <a:t>Planificar con anticipación</a:t>
            </a:r>
          </a:p>
          <a:p>
            <a:pPr marL="0" marR="0" lvl="0" indent="0" algn="l" defTabSz="800100" rtl="0" eaLnBrk="1" fontAlgn="auto" latinLnBrk="0" hangingPunct="1">
              <a:lnSpc>
                <a:spcPct val="100000"/>
              </a:lnSpc>
              <a:spcBef>
                <a:spcPct val="0"/>
              </a:spcBef>
              <a:spcAft>
                <a:spcPts val="1200"/>
              </a:spcAft>
              <a:buClrTx/>
              <a:buSzTx/>
              <a:buFontTx/>
              <a:buNone/>
              <a:tabLst/>
              <a:defRPr/>
            </a:pPr>
            <a:endParaRPr kumimoji="0" lang="en-US" sz="2000" b="1" i="0" u="none" strike="noStrike" kern="1200" cap="none" spc="0" normalizeH="0" baseline="0" noProof="0">
              <a:ln>
                <a:noFill/>
              </a:ln>
              <a:solidFill>
                <a:srgbClr val="3A3B3C"/>
              </a:solidFill>
              <a:effectLst/>
              <a:uLnTx/>
              <a:uFillTx/>
              <a:latin typeface="Calibri" panose="020F0502020204030204"/>
              <a:ea typeface="+mn-ea"/>
              <a:cs typeface="+mn-cs"/>
            </a:endParaRPr>
          </a:p>
          <a:p>
            <a:pPr defTabSz="800100">
              <a:spcBef>
                <a:spcPct val="0"/>
              </a:spcBef>
              <a:spcAft>
                <a:spcPts val="1200"/>
              </a:spcAft>
              <a:defRPr/>
            </a:pPr>
            <a:r>
              <a:rPr lang="es-US" sz="2000" b="1">
                <a:solidFill>
                  <a:srgbClr val="3A3B3C"/>
                </a:solidFill>
                <a:latin typeface="Calibri" panose="020F0502020204030204"/>
              </a:rPr>
              <a:t>Prepararse</a:t>
            </a:r>
          </a:p>
          <a:p>
            <a:pPr marL="0" marR="0" lvl="0" indent="0" algn="l" defTabSz="800100" rtl="0" eaLnBrk="1" fontAlgn="auto" latinLnBrk="0" hangingPunct="1">
              <a:lnSpc>
                <a:spcPct val="100000"/>
              </a:lnSpc>
              <a:spcBef>
                <a:spcPct val="0"/>
              </a:spcBef>
              <a:spcAft>
                <a:spcPts val="1200"/>
              </a:spcAft>
              <a:buClrTx/>
              <a:buSzTx/>
              <a:buFontTx/>
              <a:buNone/>
              <a:tabLst/>
              <a:defRPr/>
            </a:pPr>
            <a:endParaRPr kumimoji="0" lang="en-US" sz="2000" b="1" i="0" u="none" strike="noStrike" kern="1200" cap="none" spc="0" normalizeH="0" baseline="0" noProof="0">
              <a:ln>
                <a:noFill/>
              </a:ln>
              <a:solidFill>
                <a:srgbClr val="3A3B3C"/>
              </a:solidFill>
              <a:effectLst/>
              <a:uLnTx/>
              <a:uFillTx/>
              <a:latin typeface="Calibri" panose="020F0502020204030204"/>
              <a:ea typeface="+mn-ea"/>
              <a:cs typeface="+mn-cs"/>
            </a:endParaRPr>
          </a:p>
          <a:p>
            <a:pPr marR="0" lvl="0" indent="0" defTabSz="800100" fontAlgn="auto">
              <a:lnSpc>
                <a:spcPct val="100000"/>
              </a:lnSpc>
              <a:spcBef>
                <a:spcPct val="0"/>
              </a:spcBef>
              <a:spcAft>
                <a:spcPts val="1200"/>
              </a:spcAft>
              <a:buClrTx/>
              <a:buSzTx/>
              <a:buFontTx/>
              <a:buNone/>
              <a:tabLst/>
              <a:defRPr/>
            </a:pPr>
            <a:r>
              <a:rPr lang="es-US" sz="2000" b="1">
                <a:solidFill>
                  <a:srgbClr val="3A3B3C"/>
                </a:solidFill>
                <a:latin typeface="Calibri" panose="020F0502020204030204"/>
              </a:rPr>
              <a:t>Promocionarse</a:t>
            </a:r>
          </a:p>
          <a:p>
            <a:pPr marL="0" marR="0" lvl="0" indent="0" algn="l" defTabSz="800100" rtl="0" eaLnBrk="1" fontAlgn="auto" latinLnBrk="0" hangingPunct="1">
              <a:lnSpc>
                <a:spcPct val="100000"/>
              </a:lnSpc>
              <a:spcBef>
                <a:spcPct val="0"/>
              </a:spcBef>
              <a:spcAft>
                <a:spcPts val="1200"/>
              </a:spcAft>
              <a:buClrTx/>
              <a:buSzTx/>
              <a:buFontTx/>
              <a:buNone/>
              <a:tabLst/>
              <a:defRPr/>
            </a:pPr>
            <a:endParaRPr kumimoji="0" lang="en-US" sz="1800" b="1"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3B0650F2-63F1-A1D5-64DA-7E57CC5CDCDC}"/>
              </a:ext>
            </a:extLst>
          </p:cNvPr>
          <p:cNvSpPr txBox="1"/>
          <p:nvPr/>
        </p:nvSpPr>
        <p:spPr>
          <a:xfrm>
            <a:off x="7646652" y="3633480"/>
            <a:ext cx="4344178" cy="2585323"/>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lang="es-US" b="1">
                <a:solidFill>
                  <a:srgbClr val="3A3B3C"/>
                </a:solidFill>
                <a:latin typeface="Calibri" panose="020F0502020204030204"/>
              </a:rPr>
              <a:t>Hablar sobre Humana/Medicare</a:t>
            </a:r>
            <a:br>
              <a:rPr lang="es-US" b="1">
                <a:solidFill>
                  <a:srgbClr val="3A3B3C"/>
                </a:solidFill>
                <a:latin typeface="Calibri" panose="020F0502020204030204"/>
              </a:rPr>
            </a:br>
            <a:r>
              <a:rPr lang="es-US" b="1">
                <a:solidFill>
                  <a:srgbClr val="3A3B3C"/>
                </a:solidFill>
                <a:latin typeface="Calibri" panose="020F0502020204030204"/>
              </a:rPr>
              <a:t>al conocer a un cliente potencial</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s-US" sz="1800" b="1" i="0" u="none" strike="noStrike" kern="1200" cap="none" spc="0" normalizeH="0" baseline="0" noProof="0">
              <a:ln>
                <a:noFill/>
              </a:ln>
              <a:solidFill>
                <a:srgbClr val="3A3B3C"/>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3A3B3C"/>
                </a:solidFill>
                <a:effectLst/>
                <a:uLnTx/>
                <a:uFillTx/>
                <a:latin typeface="Calibri" panose="020F0502020204030204"/>
                <a:ea typeface="+mn-ea"/>
                <a:cs typeface="+mn-cs"/>
              </a:rPr>
              <a:t>Conversar sobre información de Humana/Medicare sin obtener</a:t>
            </a:r>
            <a:br>
              <a:rPr kumimoji="0" lang="es-US" sz="1800" b="1" i="0" u="none" strike="noStrike" kern="1200" cap="none" spc="0" normalizeH="0" baseline="0" noProof="0">
                <a:ln>
                  <a:noFill/>
                </a:ln>
                <a:solidFill>
                  <a:srgbClr val="3A3B3C"/>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3A3B3C"/>
                </a:solidFill>
                <a:effectLst/>
                <a:uLnTx/>
                <a:uFillTx/>
                <a:latin typeface="Calibri" panose="020F0502020204030204"/>
                <a:ea typeface="+mn-ea"/>
                <a:cs typeface="+mn-cs"/>
              </a:rPr>
              <a:t>un alcance de la cita</a:t>
            </a:r>
          </a:p>
          <a:p>
            <a:pPr>
              <a:defRPr/>
            </a:pPr>
            <a:endParaRPr lang="es-US" b="1">
              <a:solidFill>
                <a:srgbClr val="3A3B3C"/>
              </a:solidFill>
              <a:latin typeface="Calibri" panose="020F0502020204030204"/>
            </a:endParaRPr>
          </a:p>
          <a:p>
            <a:pPr>
              <a:defRPr/>
            </a:pPr>
            <a:r>
              <a:rPr lang="es-US" b="1">
                <a:solidFill>
                  <a:srgbClr val="3A3B3C"/>
                </a:solidFill>
                <a:latin typeface="Calibri" panose="020F0502020204030204"/>
              </a:rPr>
              <a:t>Comunicarse con los contactos recomendados</a:t>
            </a:r>
            <a:endParaRPr lang="en-US" b="1">
              <a:solidFill>
                <a:srgbClr val="3A3B3C"/>
              </a:solidFill>
              <a:latin typeface="Calibri" panose="020F0502020204030204"/>
            </a:endParaRPr>
          </a:p>
        </p:txBody>
      </p:sp>
      <p:pic>
        <p:nvPicPr>
          <p:cNvPr id="6" name="Graphic 5" descr="Señal de prohibido con relleno de un solo color">
            <a:extLst>
              <a:ext uri="{FF2B5EF4-FFF2-40B4-BE49-F238E27FC236}">
                <a16:creationId xmlns:a16="http://schemas.microsoft.com/office/drawing/2014/main" id="{BBB2BA2F-EC85-5B16-D2E7-073AD54D202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31712" y="3633480"/>
            <a:ext cx="610060" cy="610060"/>
          </a:xfrm>
          <a:prstGeom prst="rect">
            <a:avLst/>
          </a:prstGeom>
        </p:spPr>
      </p:pic>
      <p:pic>
        <p:nvPicPr>
          <p:cNvPr id="7" name="Graphic 6" descr="Señal de prohibido con relleno de un solo color">
            <a:extLst>
              <a:ext uri="{FF2B5EF4-FFF2-40B4-BE49-F238E27FC236}">
                <a16:creationId xmlns:a16="http://schemas.microsoft.com/office/drawing/2014/main" id="{A83700A8-F9F5-3C9E-4EC2-187160042C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43142" y="4570852"/>
            <a:ext cx="610060" cy="610060"/>
          </a:xfrm>
          <a:prstGeom prst="rect">
            <a:avLst/>
          </a:prstGeom>
        </p:spPr>
      </p:pic>
      <p:pic>
        <p:nvPicPr>
          <p:cNvPr id="8" name="Graphic 7" descr="Señal de prohibido con relleno de un solo color">
            <a:extLst>
              <a:ext uri="{FF2B5EF4-FFF2-40B4-BE49-F238E27FC236}">
                <a16:creationId xmlns:a16="http://schemas.microsoft.com/office/drawing/2014/main" id="{504B2AC4-6799-6313-6CE9-83AE5EFE7A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29576" y="5523474"/>
            <a:ext cx="610060" cy="610060"/>
          </a:xfrm>
          <a:prstGeom prst="rect">
            <a:avLst/>
          </a:prstGeom>
        </p:spPr>
      </p:pic>
      <p:pic>
        <p:nvPicPr>
          <p:cNvPr id="9" name="Graphic 8" descr="Casilla con marca de verificación con relleno de un solo color">
            <a:extLst>
              <a:ext uri="{FF2B5EF4-FFF2-40B4-BE49-F238E27FC236}">
                <a16:creationId xmlns:a16="http://schemas.microsoft.com/office/drawing/2014/main" id="{9AC917F7-CE55-003A-9057-30BFCAD749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3404621"/>
            <a:ext cx="914400" cy="914400"/>
          </a:xfrm>
          <a:prstGeom prst="rect">
            <a:avLst/>
          </a:prstGeom>
        </p:spPr>
      </p:pic>
      <p:pic>
        <p:nvPicPr>
          <p:cNvPr id="10" name="Graphic 9" descr="Casilla con marca de verificación con relleno de un solo color">
            <a:extLst>
              <a:ext uri="{FF2B5EF4-FFF2-40B4-BE49-F238E27FC236}">
                <a16:creationId xmlns:a16="http://schemas.microsoft.com/office/drawing/2014/main" id="{6710E7EC-9898-56FA-6131-F69127F0728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50950" y="904339"/>
            <a:ext cx="2104667" cy="2104667"/>
          </a:xfrm>
          <a:prstGeom prst="rect">
            <a:avLst/>
          </a:prstGeom>
        </p:spPr>
      </p:pic>
      <p:pic>
        <p:nvPicPr>
          <p:cNvPr id="11" name="Graphic 10" descr="Señal de prohibido con relleno de un solo color">
            <a:extLst>
              <a:ext uri="{FF2B5EF4-FFF2-40B4-BE49-F238E27FC236}">
                <a16:creationId xmlns:a16="http://schemas.microsoft.com/office/drawing/2014/main" id="{ABC4E339-61F1-76A0-361D-09B06B7F02B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43173" y="1238986"/>
            <a:ext cx="1397877" cy="1397877"/>
          </a:xfrm>
          <a:prstGeom prst="rect">
            <a:avLst/>
          </a:prstGeom>
        </p:spPr>
      </p:pic>
      <p:pic>
        <p:nvPicPr>
          <p:cNvPr id="12" name="Graphic 11" descr="Casilla con marca de verificación con relleno de un solo color">
            <a:extLst>
              <a:ext uri="{FF2B5EF4-FFF2-40B4-BE49-F238E27FC236}">
                <a16:creationId xmlns:a16="http://schemas.microsoft.com/office/drawing/2014/main" id="{3FC0D0C8-02BB-6CAF-450A-3DBD06980C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4304734"/>
            <a:ext cx="914400" cy="914400"/>
          </a:xfrm>
          <a:prstGeom prst="rect">
            <a:avLst/>
          </a:prstGeom>
        </p:spPr>
      </p:pic>
      <p:pic>
        <p:nvPicPr>
          <p:cNvPr id="13" name="Graphic 12" descr="Casilla con marca de verificación con relleno de un solo color">
            <a:extLst>
              <a:ext uri="{FF2B5EF4-FFF2-40B4-BE49-F238E27FC236}">
                <a16:creationId xmlns:a16="http://schemas.microsoft.com/office/drawing/2014/main" id="{939500B7-F865-5600-68BF-8FCEF8CF74C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0653" y="5219134"/>
            <a:ext cx="914400" cy="914400"/>
          </a:xfrm>
          <a:prstGeom prst="rect">
            <a:avLst/>
          </a:prstGeom>
        </p:spPr>
      </p:pic>
    </p:spTree>
    <p:extLst>
      <p:ext uri="{BB962C8B-B14F-4D97-AF65-F5344CB8AC3E}">
        <p14:creationId xmlns:p14="http://schemas.microsoft.com/office/powerpoint/2010/main" val="1334450409"/>
      </p:ext>
    </p:extLst>
  </p:cSld>
  <p:clrMapOvr>
    <a:masterClrMapping/>
  </p:clrMapOvr>
  <p:extLst>
    <p:ext uri="{6950BFC3-D8DA-4A85-94F7-54DA5524770B}">
      <p188:commentRel xmlns:p188="http://schemas.microsoft.com/office/powerpoint/2018/8/main" r:id="rId3"/>
    </p:ext>
  </p:extLs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s-US"/>
              <a:t>Diferentes estrategias para audiencias comunitarias</a:t>
            </a:r>
          </a:p>
        </p:txBody>
      </p:sp>
    </p:spTree>
    <p:extLst>
      <p:ext uri="{BB962C8B-B14F-4D97-AF65-F5344CB8AC3E}">
        <p14:creationId xmlns:p14="http://schemas.microsoft.com/office/powerpoint/2010/main" val="1948718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545255"/>
            <a:ext cx="6917840" cy="1811761"/>
          </a:xfrm>
        </p:spPr>
        <p:txBody>
          <a:bodyPr/>
          <a:lstStyle/>
          <a:p>
            <a:r>
              <a:rPr lang="es-US" sz="3900" spc="-60">
                <a:solidFill>
                  <a:schemeClr val="tx2"/>
                </a:solidFill>
              </a:rPr>
              <a:t>Enfoques del marketing comunitario para diferentes audiencias de Medicare</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p:blipFill>
        <p:spPr>
          <a:xfrm>
            <a:off x="7329488" y="0"/>
            <a:ext cx="4862512" cy="6858000"/>
          </a:xfrm>
        </p:spPr>
      </p:pic>
      <p:sp>
        <p:nvSpPr>
          <p:cNvPr id="2" name="TextBox 1">
            <a:extLst>
              <a:ext uri="{FF2B5EF4-FFF2-40B4-BE49-F238E27FC236}">
                <a16:creationId xmlns:a16="http://schemas.microsoft.com/office/drawing/2014/main" id="{49519053-3F2A-7430-46F4-DD67125DE1F6}"/>
              </a:ext>
            </a:extLst>
          </p:cNvPr>
          <p:cNvSpPr txBox="1"/>
          <p:nvPr/>
        </p:nvSpPr>
        <p:spPr>
          <a:xfrm>
            <a:off x="732674" y="2395876"/>
            <a:ext cx="6134290" cy="1569660"/>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rPr>
              <a:t>Orienten su mensaje de </a:t>
            </a:r>
            <a:r>
              <a:rPr lang="es-US" sz="2400">
                <a:solidFill>
                  <a:srgbClr val="114920"/>
                </a:solidFill>
                <a:latin typeface="Calibri" panose="020F0502020204030204"/>
              </a:rPr>
              <a:t>diferentes</a:t>
            </a:r>
            <a:r>
              <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rPr>
              <a:t> maneras para atraer a distintos tipos de beneficiarios elegibles para Medicare. </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F7C1722-AE4D-E66E-AFF9-63902991DE9E}"/>
              </a:ext>
            </a:extLst>
          </p:cNvPr>
          <p:cNvSpPr txBox="1"/>
          <p:nvPr/>
        </p:nvSpPr>
        <p:spPr>
          <a:xfrm>
            <a:off x="732675" y="3853301"/>
            <a:ext cx="6134290" cy="1384995"/>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800" b="0" i="1" u="none" strike="noStrike" kern="1200" cap="none" spc="0" normalizeH="0" baseline="0" noProof="0">
                <a:ln>
                  <a:noFill/>
                </a:ln>
                <a:solidFill>
                  <a:srgbClr val="FFFFFF"/>
                </a:solidFill>
                <a:effectLst/>
                <a:uLnTx/>
                <a:uFillTx/>
                <a:latin typeface="Calibri" panose="020F0502020204030204"/>
                <a:ea typeface="+mn-ea"/>
                <a:cs typeface="+mn-cs"/>
              </a:rPr>
              <a:t>“No se trata de sentarse frente a sus clientes potenciales, sino junto a ellos”. – Tony Kenward, agente independiente.</a:t>
            </a:r>
          </a:p>
        </p:txBody>
      </p:sp>
      <p:sp>
        <p:nvSpPr>
          <p:cNvPr id="5" name="TextBox 4">
            <a:extLst>
              <a:ext uri="{FF2B5EF4-FFF2-40B4-BE49-F238E27FC236}">
                <a16:creationId xmlns:a16="http://schemas.microsoft.com/office/drawing/2014/main" id="{48F9CB8E-87C7-57E5-73CF-E1FA8B65CB43}"/>
              </a:ext>
            </a:extLst>
          </p:cNvPr>
          <p:cNvSpPr txBox="1"/>
          <p:nvPr/>
        </p:nvSpPr>
        <p:spPr>
          <a:xfrm>
            <a:off x="732674" y="5398874"/>
            <a:ext cx="5811001" cy="954107"/>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800" i="0" u="none" strike="noStrike" kern="1200" cap="none" spc="0" normalizeH="0" baseline="0" noProof="0">
                <a:ln>
                  <a:noFill/>
                </a:ln>
                <a:solidFill>
                  <a:srgbClr val="3A3B3C"/>
                </a:solidFill>
                <a:effectLst/>
                <a:uLnTx/>
                <a:uFillTx/>
                <a:latin typeface="Calibri" panose="020F0502020204030204"/>
                <a:ea typeface="+mn-ea"/>
                <a:cs typeface="+mn-cs"/>
              </a:rPr>
              <a:t>Recurra a los deseos y las necesidades de las personas.</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7" y="6414700"/>
            <a:ext cx="6322418"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Tree>
    <p:extLst>
      <p:ext uri="{BB962C8B-B14F-4D97-AF65-F5344CB8AC3E}">
        <p14:creationId xmlns:p14="http://schemas.microsoft.com/office/powerpoint/2010/main" val="655237367"/>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o not use" title="Placeholder image 2">
            <a:extLst>
              <a:ext uri="{FF2B5EF4-FFF2-40B4-BE49-F238E27FC236}">
                <a16:creationId xmlns:a16="http://schemas.microsoft.com/office/drawing/2014/main" id="{B51B574E-7DEC-32F7-10B2-C6001620F623}"/>
              </a:ext>
            </a:extLst>
          </p:cNvPr>
          <p:cNvPicPr>
            <a:picLocks noGrp="1" noChangeAspect="1"/>
          </p:cNvPicPr>
          <p:nvPr/>
        </p:nvPicPr>
        <p:blipFill rotWithShape="1">
          <a:blip r:embed="rId4" cstate="print">
            <a:extLst>
              <a:ext uri="{28A0092B-C50C-407E-A947-70E740481C1C}">
                <a14:useLocalDpi xmlns:a14="http://schemas.microsoft.com/office/drawing/2010/main"/>
              </a:ext>
            </a:extLst>
          </a:blip>
          <a:srcRect/>
          <a:stretch/>
        </p:blipFill>
        <p:spPr>
          <a:xfrm>
            <a:off x="7101576" y="1487089"/>
            <a:ext cx="2381350" cy="2366973"/>
          </a:xfrm>
          <a:prstGeom prst="roundRect">
            <a:avLst>
              <a:gd name="adj" fmla="val 0"/>
            </a:avLst>
          </a:prstGeom>
          <a:solidFill>
            <a:schemeClr val="bg1"/>
          </a:solidFill>
          <a:ln w="25400">
            <a:noFill/>
          </a:ln>
        </p:spPr>
      </p:pic>
      <p:sp>
        <p:nvSpPr>
          <p:cNvPr id="2" name="Title 1">
            <a:extLst>
              <a:ext uri="{FF2B5EF4-FFF2-40B4-BE49-F238E27FC236}">
                <a16:creationId xmlns:a16="http://schemas.microsoft.com/office/drawing/2014/main" id="{D1BDC330-32E6-3543-9AD6-19A015BCD44F}"/>
              </a:ext>
            </a:extLst>
          </p:cNvPr>
          <p:cNvSpPr>
            <a:spLocks noGrp="1"/>
          </p:cNvSpPr>
          <p:nvPr>
            <p:ph type="title"/>
          </p:nvPr>
        </p:nvSpPr>
        <p:spPr>
          <a:xfrm>
            <a:off x="1524000" y="377049"/>
            <a:ext cx="11137392" cy="603504"/>
          </a:xfrm>
          <a:prstGeom prst="rect">
            <a:avLst/>
          </a:prstGeom>
        </p:spPr>
        <p:txBody>
          <a:bodyPr anchor="t"/>
          <a:lstStyle/>
          <a:p>
            <a:r>
              <a:rPr lang="es-US"/>
              <a:t>Oradores de hoy</a:t>
            </a:r>
          </a:p>
        </p:txBody>
      </p:sp>
      <p:sp>
        <p:nvSpPr>
          <p:cNvPr id="3" name="Text Placeholder 2">
            <a:extLst>
              <a:ext uri="{FF2B5EF4-FFF2-40B4-BE49-F238E27FC236}">
                <a16:creationId xmlns:a16="http://schemas.microsoft.com/office/drawing/2014/main" id="{8F5A9A20-92BF-7B46-9DE6-CD031B235D90}"/>
              </a:ext>
            </a:extLst>
          </p:cNvPr>
          <p:cNvSpPr>
            <a:spLocks noGrp="1"/>
          </p:cNvSpPr>
          <p:nvPr>
            <p:ph type="body" sz="quarter" idx="15"/>
          </p:nvPr>
        </p:nvSpPr>
        <p:spPr>
          <a:xfrm>
            <a:off x="2195412" y="3968984"/>
            <a:ext cx="3415207" cy="1599243"/>
          </a:xfrm>
        </p:spPr>
        <p:txBody>
          <a:bodyPr/>
          <a:lstStyle/>
          <a:p>
            <a:r>
              <a:rPr lang="es-US">
                <a:solidFill>
                  <a:srgbClr val="5C9A1B"/>
                </a:solidFill>
              </a:rPr>
              <a:t>John </a:t>
            </a:r>
            <a:r>
              <a:rPr lang="es-US" err="1">
                <a:solidFill>
                  <a:srgbClr val="5C9A1B"/>
                </a:solidFill>
              </a:rPr>
              <a:t>Doe</a:t>
            </a:r>
            <a:endParaRPr lang="es-US" err="1">
              <a:solidFill>
                <a:srgbClr val="5C9A1B"/>
              </a:solidFill>
              <a:cs typeface="Calibri"/>
            </a:endParaRPr>
          </a:p>
          <a:p>
            <a:pPr lvl="1"/>
            <a:r>
              <a:rPr lang="es-US">
                <a:solidFill>
                  <a:srgbClr val="3A3B3C"/>
                </a:solidFill>
              </a:rPr>
              <a:t>Cargo</a:t>
            </a:r>
            <a:endParaRPr lang="es-US"/>
          </a:p>
        </p:txBody>
      </p:sp>
      <p:sp>
        <p:nvSpPr>
          <p:cNvPr id="4" name="Text Placeholder 3">
            <a:extLst>
              <a:ext uri="{FF2B5EF4-FFF2-40B4-BE49-F238E27FC236}">
                <a16:creationId xmlns:a16="http://schemas.microsoft.com/office/drawing/2014/main" id="{92A39347-A2C0-804B-9E1B-DA1D41E0364C}"/>
              </a:ext>
            </a:extLst>
          </p:cNvPr>
          <p:cNvSpPr>
            <a:spLocks noGrp="1"/>
          </p:cNvSpPr>
          <p:nvPr>
            <p:ph type="body" sz="quarter" idx="16"/>
          </p:nvPr>
        </p:nvSpPr>
        <p:spPr>
          <a:xfrm>
            <a:off x="6581383" y="4116467"/>
            <a:ext cx="3415207" cy="1599243"/>
          </a:xfrm>
        </p:spPr>
        <p:txBody>
          <a:bodyPr/>
          <a:lstStyle/>
          <a:p>
            <a:r>
              <a:rPr lang="es-US">
                <a:solidFill>
                  <a:srgbClr val="5C9A1B"/>
                </a:solidFill>
              </a:rPr>
              <a:t>Jessie </a:t>
            </a:r>
            <a:r>
              <a:rPr lang="es-US" err="1">
                <a:solidFill>
                  <a:srgbClr val="5C9A1B"/>
                </a:solidFill>
              </a:rPr>
              <a:t>Doe</a:t>
            </a:r>
            <a:endParaRPr lang="en-US" err="1"/>
          </a:p>
          <a:p>
            <a:pPr lvl="1"/>
            <a:r>
              <a:rPr lang="es-US">
                <a:solidFill>
                  <a:srgbClr val="3A3B3C"/>
                </a:solidFill>
                <a:cs typeface="Calibri"/>
              </a:rPr>
              <a:t>Cargo</a:t>
            </a:r>
          </a:p>
        </p:txBody>
      </p:sp>
      <p:sp>
        <p:nvSpPr>
          <p:cNvPr id="16" name="Slide Number Placeholder 15">
            <a:extLst>
              <a:ext uri="{FF2B5EF4-FFF2-40B4-BE49-F238E27FC236}">
                <a16:creationId xmlns:a16="http://schemas.microsoft.com/office/drawing/2014/main" id="{F4D95F83-D6E7-BB44-9148-240F52F05BD3}"/>
              </a:ext>
            </a:extLst>
          </p:cNvPr>
          <p:cNvSpPr>
            <a:spLocks noGrp="1"/>
          </p:cNvSpPr>
          <p:nvPr>
            <p:ph type="sldNum" sz="quarter" idx="18"/>
          </p:nvPr>
        </p:nvSpPr>
        <p:spPr/>
        <p:txBody>
          <a:bodyPr/>
          <a:lstStyle/>
          <a:p>
            <a:r>
              <a:rPr lang="es-US" b="1">
                <a:solidFill>
                  <a:schemeClr val="accent1"/>
                </a:solidFill>
              </a:rPr>
              <a:t>|</a:t>
            </a:r>
            <a:r>
              <a:rPr lang="es-US"/>
              <a:t> </a:t>
            </a:r>
          </a:p>
        </p:txBody>
      </p:sp>
      <p:pic>
        <p:nvPicPr>
          <p:cNvPr id="6" name="Picture 5">
            <a:extLst>
              <a:ext uri="{FF2B5EF4-FFF2-40B4-BE49-F238E27FC236}">
                <a16:creationId xmlns:a16="http://schemas.microsoft.com/office/drawing/2014/main" id="{BF3104FE-6A9D-3643-A90F-935D00B4B6F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85800" y="228600"/>
            <a:ext cx="685800" cy="685800"/>
          </a:xfrm>
          <a:prstGeom prst="rect">
            <a:avLst/>
          </a:prstGeom>
        </p:spPr>
      </p:pic>
      <p:sp>
        <p:nvSpPr>
          <p:cNvPr id="5" name="TextBox 4">
            <a:extLst>
              <a:ext uri="{FF2B5EF4-FFF2-40B4-BE49-F238E27FC236}">
                <a16:creationId xmlns:a16="http://schemas.microsoft.com/office/drawing/2014/main" id="{8EBD0CD0-8C96-9450-31E9-7C551E24A170}"/>
              </a:ext>
            </a:extLst>
          </p:cNvPr>
          <p:cNvSpPr txBox="1"/>
          <p:nvPr/>
        </p:nvSpPr>
        <p:spPr>
          <a:xfrm>
            <a:off x="358927" y="6352401"/>
            <a:ext cx="6222455" cy="276999"/>
          </a:xfrm>
          <a:prstGeom prst="rect">
            <a:avLst/>
          </a:prstGeom>
          <a:noFill/>
        </p:spPr>
        <p:txBody>
          <a:bodyPr wrap="square" rtlCol="0">
            <a:spAutoFit/>
          </a:bodyPr>
          <a:lstStyle/>
          <a:p>
            <a:r>
              <a:rPr lang="es-US" sz="1200"/>
              <a:t>Solo para uso de los agentes. Información confidencial y propietaria. Prohibida su distribución.</a:t>
            </a:r>
          </a:p>
        </p:txBody>
      </p:sp>
      <p:pic>
        <p:nvPicPr>
          <p:cNvPr id="17" name="Picture 17" descr="A picture containing person&#10;&#10;Description automatically generated">
            <a:extLst>
              <a:ext uri="{FF2B5EF4-FFF2-40B4-BE49-F238E27FC236}">
                <a16:creationId xmlns:a16="http://schemas.microsoft.com/office/drawing/2014/main" id="{FB434484-C097-C3B0-6DFD-622A1C9310BA}"/>
              </a:ext>
            </a:extLst>
          </p:cNvPr>
          <p:cNvPicPr>
            <a:picLocks noGrp="1" noChangeAspect="1"/>
          </p:cNvPicPr>
          <p:nvPr>
            <p:ph type="pic" sz="quarter" idx="12"/>
          </p:nvPr>
        </p:nvPicPr>
        <p:blipFill>
          <a:blip r:embed="rId6"/>
          <a:srcRect t="300" b="300"/>
          <a:stretch/>
        </p:blipFill>
        <p:spPr>
          <a:xfrm>
            <a:off x="2699819" y="1491991"/>
            <a:ext cx="2385922" cy="2371545"/>
          </a:xfrm>
        </p:spPr>
      </p:pic>
    </p:spTree>
    <p:extLst>
      <p:ext uri="{BB962C8B-B14F-4D97-AF65-F5344CB8AC3E}">
        <p14:creationId xmlns:p14="http://schemas.microsoft.com/office/powerpoint/2010/main" val="2475893836"/>
      </p:ext>
    </p:extLst>
  </p:cSld>
  <p:clrMapOvr>
    <a:masterClrMapping/>
  </p:clrMapOvr>
  <p:extLst>
    <p:ext uri="{6950BFC3-D8DA-4A85-94F7-54DA5524770B}">
      <p188:commentRel xmlns:p188="http://schemas.microsoft.com/office/powerpoint/2018/8/main" r:id="rId3"/>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s-US" sz="3700"/>
              <a:t>Conozca a su audiencia del Plan de necesidades especiales con doble elegibilidad (DSNP)</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graphicFrame>
        <p:nvGraphicFramePr>
          <p:cNvPr id="2" name="Table 6">
            <a:extLst>
              <a:ext uri="{FF2B5EF4-FFF2-40B4-BE49-F238E27FC236}">
                <a16:creationId xmlns:a16="http://schemas.microsoft.com/office/drawing/2014/main" id="{0A0D6B26-3A68-F744-F33E-C0446DF2506E}"/>
              </a:ext>
            </a:extLst>
          </p:cNvPr>
          <p:cNvGraphicFramePr>
            <a:graphicFrameLocks noGrp="1"/>
          </p:cNvGraphicFramePr>
          <p:nvPr>
            <p:extLst>
              <p:ext uri="{D42A27DB-BD31-4B8C-83A1-F6EECF244321}">
                <p14:modId xmlns:p14="http://schemas.microsoft.com/office/powerpoint/2010/main" val="3265221534"/>
              </p:ext>
            </p:extLst>
          </p:nvPr>
        </p:nvGraphicFramePr>
        <p:xfrm>
          <a:off x="685800" y="1737360"/>
          <a:ext cx="10842926" cy="4378999"/>
        </p:xfrm>
        <a:graphic>
          <a:graphicData uri="http://schemas.openxmlformats.org/drawingml/2006/table">
            <a:tbl>
              <a:tblPr firstRow="1" bandRow="1">
                <a:tableStyleId>{5C22544A-7EE6-4342-B048-85BDC9FD1C3A}</a:tableStyleId>
              </a:tblPr>
              <a:tblGrid>
                <a:gridCol w="5421463">
                  <a:extLst>
                    <a:ext uri="{9D8B030D-6E8A-4147-A177-3AD203B41FA5}">
                      <a16:colId xmlns:a16="http://schemas.microsoft.com/office/drawing/2014/main" val="4273843420"/>
                    </a:ext>
                  </a:extLst>
                </a:gridCol>
                <a:gridCol w="5421463">
                  <a:extLst>
                    <a:ext uri="{9D8B030D-6E8A-4147-A177-3AD203B41FA5}">
                      <a16:colId xmlns:a16="http://schemas.microsoft.com/office/drawing/2014/main" val="3996539249"/>
                    </a:ext>
                  </a:extLst>
                </a:gridCol>
              </a:tblGrid>
              <a:tr h="812647">
                <a:tc>
                  <a:txBody>
                    <a:bodyPr/>
                    <a:lstStyle/>
                    <a:p>
                      <a:r>
                        <a:rPr lang="es-US">
                          <a:solidFill>
                            <a:schemeClr val="tx2"/>
                          </a:solidFill>
                        </a:rPr>
                        <a:t>Aspectos a considerar</a:t>
                      </a:r>
                    </a:p>
                  </a:txBody>
                  <a:tcPr marL="274320" anchor="ctr"/>
                </a:tc>
                <a:tc>
                  <a:txBody>
                    <a:bodyPr/>
                    <a:lstStyle/>
                    <a:p>
                      <a:r>
                        <a:rPr lang="es-US">
                          <a:solidFill>
                            <a:schemeClr val="tx2"/>
                          </a:solidFill>
                        </a:rPr>
                        <a:t>Cómo dirigirse a esta audiencia</a:t>
                      </a:r>
                    </a:p>
                  </a:txBody>
                  <a:tcPr marL="274320" anchor="ctr"/>
                </a:tc>
                <a:extLst>
                  <a:ext uri="{0D108BD9-81ED-4DB2-BD59-A6C34878D82A}">
                    <a16:rowId xmlns:a16="http://schemas.microsoft.com/office/drawing/2014/main" val="2084872032"/>
                  </a:ext>
                </a:extLst>
              </a:tr>
              <a:tr h="8126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Pueden ser personas de bajos ingresos, adultos mayores o personas con alguna discapacidad.</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Escuche sus historias, no trate simplemente de "venderles".</a:t>
                      </a:r>
                    </a:p>
                    <a:p>
                      <a:endParaRPr lang="en-US" sz="1400"/>
                    </a:p>
                  </a:txBody>
                  <a:tcPr marL="274320">
                    <a:solidFill>
                      <a:schemeClr val="bg1">
                        <a:alpha val="30000"/>
                      </a:schemeClr>
                    </a:solidFill>
                  </a:tcPr>
                </a:tc>
                <a:extLst>
                  <a:ext uri="{0D108BD9-81ED-4DB2-BD59-A6C34878D82A}">
                    <a16:rowId xmlns:a16="http://schemas.microsoft.com/office/drawing/2014/main" val="2447493664"/>
                  </a:ext>
                </a:extLst>
              </a:tr>
              <a:tr h="8126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Podrían tener problemas específicos de atención médica o necesitar un nivel de atención más alto.</a:t>
                      </a:r>
                      <a:r>
                        <a:rPr lang="es-US" sz="1400" baseline="30000"/>
                        <a:t>7</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Demuestre su compromiso con su bienestar sin ser condescendiente o crítico. </a:t>
                      </a:r>
                    </a:p>
                    <a:p>
                      <a:endParaRPr lang="en-US" sz="1400"/>
                    </a:p>
                  </a:txBody>
                  <a:tcPr marL="274320">
                    <a:solidFill>
                      <a:schemeClr val="bg1">
                        <a:alpha val="30000"/>
                      </a:schemeClr>
                    </a:solidFill>
                  </a:tcPr>
                </a:tc>
                <a:extLst>
                  <a:ext uri="{0D108BD9-81ED-4DB2-BD59-A6C34878D82A}">
                    <a16:rowId xmlns:a16="http://schemas.microsoft.com/office/drawing/2014/main" val="3256899697"/>
                  </a:ext>
                </a:extLst>
              </a:tr>
              <a:tr h="9705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Pueden tener uno o más determinantes sociales de salud (SDoH), como inseguridad alimentaria, impedimentos de transporte, soledad y aislamiento social.</a:t>
                      </a:r>
                      <a:r>
                        <a:rPr lang="es-US" sz="1400" baseline="30000"/>
                        <a:t>8</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Prepare un puesto o una mesa de información en los negocios locales a los que puedan ir las personas de bajos ingresos o los adultos mayores (Walmart, tiendas de todo por 1 dólar, lavanderías, tiendas locales, clínicas de salud gratuitas).</a:t>
                      </a:r>
                    </a:p>
                  </a:txBody>
                  <a:tcPr marL="274320">
                    <a:solidFill>
                      <a:schemeClr val="bg1">
                        <a:alpha val="30000"/>
                      </a:schemeClr>
                    </a:solidFill>
                  </a:tcPr>
                </a:tc>
                <a:extLst>
                  <a:ext uri="{0D108BD9-81ED-4DB2-BD59-A6C34878D82A}">
                    <a16:rowId xmlns:a16="http://schemas.microsoft.com/office/drawing/2014/main" val="3404433901"/>
                  </a:ext>
                </a:extLst>
              </a:tr>
              <a:tr h="9705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A menudo pueden sentirse ignorados, marginados o inferiores cuando necesitan atención médica.</a:t>
                      </a:r>
                    </a:p>
                    <a:p>
                      <a:endParaRPr lang="en-US" sz="1400"/>
                    </a:p>
                  </a:txBody>
                  <a:tcPr marL="27432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Entregue tarjetas de presentación, folletos y otros materiales informativos aprobados por Humana a los trabajadores sociales, en los programas de alcance comunitario y demás organizaciones que presten servicios gratuitos y de costo reducido.</a:t>
                      </a:r>
                    </a:p>
                  </a:txBody>
                  <a:tcPr marL="274320">
                    <a:solidFill>
                      <a:schemeClr val="bg1">
                        <a:alpha val="30000"/>
                      </a:schemeClr>
                    </a:solidFill>
                  </a:tcPr>
                </a:tc>
                <a:extLst>
                  <a:ext uri="{0D108BD9-81ED-4DB2-BD59-A6C34878D82A}">
                    <a16:rowId xmlns:a16="http://schemas.microsoft.com/office/drawing/2014/main" val="1558764067"/>
                  </a:ext>
                </a:extLst>
              </a:tr>
            </a:tbl>
          </a:graphicData>
        </a:graphic>
      </p:graphicFrame>
      <p:sp>
        <p:nvSpPr>
          <p:cNvPr id="4" name="Slide Number Placeholder 3">
            <a:extLst>
              <a:ext uri="{FF2B5EF4-FFF2-40B4-BE49-F238E27FC236}">
                <a16:creationId xmlns:a16="http://schemas.microsoft.com/office/drawing/2014/main" id="{DC52CAD1-7BE7-54FC-446E-7A2F24002272}"/>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3629021"/>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8A90232-4512-E663-2C2C-9BC57B9833A4}"/>
              </a:ext>
            </a:extLst>
          </p:cNvPr>
          <p:cNvSpPr txBox="1"/>
          <p:nvPr/>
        </p:nvSpPr>
        <p:spPr>
          <a:xfrm>
            <a:off x="566928" y="6025166"/>
            <a:ext cx="9194910" cy="830997"/>
          </a:xfrm>
          <a:prstGeom prst="rect">
            <a:avLst/>
          </a:prstGeom>
          <a:noFill/>
        </p:spPr>
        <p:txBody>
          <a:bodyPr wrap="square" lIns="91440" tIns="45720" rIns="91440" bIns="45720" rtlCol="0" anchor="t">
            <a:spAutoFit/>
          </a:bodyPr>
          <a:lstStyle/>
          <a:p>
            <a:pPr>
              <a:defRPr/>
            </a:pPr>
            <a:r>
              <a:rPr lang="es-US" sz="1200" dirty="0">
                <a:solidFill>
                  <a:srgbClr val="3F3F3F"/>
                </a:solidFill>
                <a:latin typeface="Calibri"/>
                <a:ea typeface="Calibri Light"/>
                <a:cs typeface="Helvetica"/>
              </a:rPr>
              <a:t>*</a:t>
            </a:r>
            <a:r>
              <a:rPr lang="es-US" sz="1200" dirty="0">
                <a:solidFill>
                  <a:srgbClr val="333333"/>
                </a:solidFill>
                <a:latin typeface="Calibri"/>
                <a:ea typeface="+mn-lt"/>
                <a:cs typeface="+mn-lt"/>
              </a:rPr>
              <a:t>Para los afiliados de Humana con el beneficio de sus planes.</a:t>
            </a:r>
            <a:endParaRPr lang="es-US" sz="1200" dirty="0">
              <a:solidFill>
                <a:srgbClr val="3F3F3F"/>
              </a:solidFill>
              <a:latin typeface="Calibri"/>
              <a:ea typeface="Calibri Light"/>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dirty="0">
                <a:ln>
                  <a:noFill/>
                </a:ln>
                <a:solidFill>
                  <a:srgbClr val="3A3B3C"/>
                </a:solidFill>
                <a:effectLst/>
                <a:uLnTx/>
                <a:uFillTx/>
                <a:latin typeface="Calibri" panose="020F0502020204030204"/>
                <a:ea typeface="+mn-ea"/>
                <a:cs typeface="+mn-cs"/>
              </a:rPr>
              <a:t>Solo para uso de los agentes. Información confidencial y propietaria. Prohibida su distribución.</a:t>
            </a:r>
            <a:endParaRPr lang="es-US" sz="1200" b="0" i="0" u="none" strike="noStrike" kern="1200" cap="none" spc="0" normalizeH="0" baseline="0" noProof="0" dirty="0">
              <a:ln>
                <a:noFill/>
              </a:ln>
              <a:solidFill>
                <a:srgbClr val="3A3B3C"/>
              </a:solidFill>
              <a:effectLst/>
              <a:uLnTx/>
              <a:uFillTx/>
              <a:latin typeface="Calibri" panose="020F0502020204030204"/>
              <a:cs typeface="Calibri"/>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s-US" sz="4000"/>
              <a:t>Conozca a su audiencia del Plan complementario</a:t>
            </a:r>
            <a:br>
              <a:rPr lang="es-US" sz="4000"/>
            </a:br>
            <a:r>
              <a:rPr lang="es-US" sz="4000"/>
              <a:t>de Medicare (Med Supp)</a:t>
            </a:r>
          </a:p>
        </p:txBody>
      </p:sp>
      <p:graphicFrame>
        <p:nvGraphicFramePr>
          <p:cNvPr id="8" name="Table 6">
            <a:extLst>
              <a:ext uri="{FF2B5EF4-FFF2-40B4-BE49-F238E27FC236}">
                <a16:creationId xmlns:a16="http://schemas.microsoft.com/office/drawing/2014/main" id="{B0C1C1B2-24FA-6670-4AF1-4820F29290A6}"/>
              </a:ext>
            </a:extLst>
          </p:cNvPr>
          <p:cNvGraphicFramePr>
            <a:graphicFrameLocks noGrp="1"/>
          </p:cNvGraphicFramePr>
          <p:nvPr>
            <p:extLst>
              <p:ext uri="{D42A27DB-BD31-4B8C-83A1-F6EECF244321}">
                <p14:modId xmlns:p14="http://schemas.microsoft.com/office/powerpoint/2010/main" val="2160070178"/>
              </p:ext>
            </p:extLst>
          </p:nvPr>
        </p:nvGraphicFramePr>
        <p:xfrm>
          <a:off x="685800" y="1853088"/>
          <a:ext cx="11101388" cy="3955850"/>
        </p:xfrm>
        <a:graphic>
          <a:graphicData uri="http://schemas.openxmlformats.org/drawingml/2006/table">
            <a:tbl>
              <a:tblPr firstRow="1" bandRow="1">
                <a:tableStyleId>{5C22544A-7EE6-4342-B048-85BDC9FD1C3A}</a:tableStyleId>
              </a:tblPr>
              <a:tblGrid>
                <a:gridCol w="5550694">
                  <a:extLst>
                    <a:ext uri="{9D8B030D-6E8A-4147-A177-3AD203B41FA5}">
                      <a16:colId xmlns:a16="http://schemas.microsoft.com/office/drawing/2014/main" val="4273843420"/>
                    </a:ext>
                  </a:extLst>
                </a:gridCol>
                <a:gridCol w="5550694">
                  <a:extLst>
                    <a:ext uri="{9D8B030D-6E8A-4147-A177-3AD203B41FA5}">
                      <a16:colId xmlns:a16="http://schemas.microsoft.com/office/drawing/2014/main" val="3996539249"/>
                    </a:ext>
                  </a:extLst>
                </a:gridCol>
              </a:tblGrid>
              <a:tr h="791170">
                <a:tc>
                  <a:txBody>
                    <a:bodyPr/>
                    <a:lstStyle/>
                    <a:p>
                      <a:r>
                        <a:rPr lang="es-US">
                          <a:solidFill>
                            <a:schemeClr val="tx2"/>
                          </a:solidFill>
                        </a:rPr>
                        <a:t>Aspectos a considerar</a:t>
                      </a:r>
                    </a:p>
                  </a:txBody>
                  <a:tcPr marL="182880" anchor="ctr"/>
                </a:tc>
                <a:tc>
                  <a:txBody>
                    <a:bodyPr/>
                    <a:lstStyle/>
                    <a:p>
                      <a:r>
                        <a:rPr lang="es-US">
                          <a:solidFill>
                            <a:schemeClr val="tx2"/>
                          </a:solidFill>
                        </a:rPr>
                        <a:t>Cómo dirigirse a esta audiencia</a:t>
                      </a:r>
                    </a:p>
                  </a:txBody>
                  <a:tcPr marL="182880" anchor="ctr"/>
                </a:tc>
                <a:extLst>
                  <a:ext uri="{0D108BD9-81ED-4DB2-BD59-A6C34878D82A}">
                    <a16:rowId xmlns:a16="http://schemas.microsoft.com/office/drawing/2014/main" val="2084872032"/>
                  </a:ext>
                </a:extLst>
              </a:tr>
              <a:tr h="791170">
                <a:tc>
                  <a:txBody>
                    <a:bodyPr/>
                    <a:lstStyle/>
                    <a:p>
                      <a:r>
                        <a:rPr lang="es-US" sz="1400"/>
                        <a:t>Es posible que ya conozcan Original Medicare y estén buscando agregar o cambiar su cobertura.</a:t>
                      </a:r>
                    </a:p>
                  </a:txBody>
                  <a:tcPr marL="182880">
                    <a:solidFill>
                      <a:schemeClr val="bg1">
                        <a:alpha val="30000"/>
                      </a:schemeClr>
                    </a:solidFill>
                  </a:tcPr>
                </a:tc>
                <a:tc>
                  <a:txBody>
                    <a:bodyPr/>
                    <a:lstStyle/>
                    <a:p>
                      <a:r>
                        <a:rPr lang="es-US" sz="1400"/>
                        <a:t>Posiciónese como un experto y genere confianza mediante la educación.</a:t>
                      </a:r>
                    </a:p>
                  </a:txBody>
                  <a:tcPr marL="182880">
                    <a:solidFill>
                      <a:schemeClr val="bg1">
                        <a:alpha val="30000"/>
                      </a:schemeClr>
                    </a:solidFill>
                  </a:tcPr>
                </a:tc>
                <a:extLst>
                  <a:ext uri="{0D108BD9-81ED-4DB2-BD59-A6C34878D82A}">
                    <a16:rowId xmlns:a16="http://schemas.microsoft.com/office/drawing/2014/main" val="2447493664"/>
                  </a:ext>
                </a:extLst>
              </a:tr>
              <a:tr h="791170">
                <a:tc>
                  <a:txBody>
                    <a:bodyPr/>
                    <a:lstStyle/>
                    <a:p>
                      <a:r>
                        <a:rPr lang="es-US" sz="1400"/>
                        <a:t>Pueden tener brechas de cobertura con sus planes actuales de Original Medicare.</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Hable sobre la cobertura, los ahorros y los servicios adicionales que puedan interesarles.</a:t>
                      </a:r>
                    </a:p>
                  </a:txBody>
                  <a:tcPr marL="182880">
                    <a:solidFill>
                      <a:schemeClr val="bg1">
                        <a:alpha val="30000"/>
                      </a:schemeClr>
                    </a:solidFill>
                  </a:tcPr>
                </a:tc>
                <a:extLst>
                  <a:ext uri="{0D108BD9-81ED-4DB2-BD59-A6C34878D82A}">
                    <a16:rowId xmlns:a16="http://schemas.microsoft.com/office/drawing/2014/main" val="3256899697"/>
                  </a:ext>
                </a:extLst>
              </a:tr>
              <a:tr h="791170">
                <a:tc>
                  <a:txBody>
                    <a:bodyPr/>
                    <a:lstStyle/>
                    <a:p>
                      <a:r>
                        <a:rPr lang="es-US" sz="1400"/>
                        <a:t>Tal vez quieran reducir los costos de la atención médica, como el gasto máximo de bolsillo, los copagos y los coseguros.</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400"/>
                        <a:t>Prepare un puesto en eventos comunitarios en áreas rurales.</a:t>
                      </a:r>
                    </a:p>
                  </a:txBody>
                  <a:tcPr marL="182880">
                    <a:solidFill>
                      <a:schemeClr val="bg1">
                        <a:alpha val="30000"/>
                      </a:schemeClr>
                    </a:solidFill>
                  </a:tcPr>
                </a:tc>
                <a:extLst>
                  <a:ext uri="{0D108BD9-81ED-4DB2-BD59-A6C34878D82A}">
                    <a16:rowId xmlns:a16="http://schemas.microsoft.com/office/drawing/2014/main" val="3404433901"/>
                  </a:ext>
                </a:extLst>
              </a:tr>
              <a:tr h="791170">
                <a:tc>
                  <a:txBody>
                    <a:bodyPr/>
                    <a:lstStyle/>
                    <a:p>
                      <a:r>
                        <a:rPr lang="es-US" sz="1400"/>
                        <a:t>Podrían estar interesados en los servicios adicionales que les ayuden a lograr sus objetivos de salud y acondicionamiento, como SilverSneakers®*</a:t>
                      </a:r>
                    </a:p>
                  </a:txBody>
                  <a:tcPr marL="182880">
                    <a:solidFill>
                      <a:schemeClr val="bg1">
                        <a:alpha val="30000"/>
                      </a:schemeClr>
                    </a:solidFill>
                  </a:tcPr>
                </a:tc>
                <a:tc>
                  <a:txBody>
                    <a:bodyPr/>
                    <a:lstStyle/>
                    <a:p>
                      <a:r>
                        <a:rPr lang="es-US" sz="1400"/>
                        <a:t>Recuerde: las recomendaciones de boca en boca son la mejor herramienta de recomendación. </a:t>
                      </a:r>
                    </a:p>
                  </a:txBody>
                  <a:tcPr marL="182880">
                    <a:solidFill>
                      <a:schemeClr val="bg1">
                        <a:alpha val="30000"/>
                      </a:schemeClr>
                    </a:solidFill>
                  </a:tcPr>
                </a:tc>
                <a:extLst>
                  <a:ext uri="{0D108BD9-81ED-4DB2-BD59-A6C34878D82A}">
                    <a16:rowId xmlns:a16="http://schemas.microsoft.com/office/drawing/2014/main" val="1558764067"/>
                  </a:ext>
                </a:extLst>
              </a:tr>
            </a:tbl>
          </a:graphicData>
        </a:graphic>
      </p:graphicFrame>
      <p:sp>
        <p:nvSpPr>
          <p:cNvPr id="2" name="Slide Number Placeholder 3">
            <a:extLst>
              <a:ext uri="{FF2B5EF4-FFF2-40B4-BE49-F238E27FC236}">
                <a16:creationId xmlns:a16="http://schemas.microsoft.com/office/drawing/2014/main" id="{7EDC04CB-4DA5-8D04-87C2-F7DC1AD5F99E}"/>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7996692"/>
      </p:ext>
    </p:extLst>
  </p:cSld>
  <p:clrMapOvr>
    <a:masterClrMapping/>
  </p:clrMapOvr>
  <p:extLst>
    <p:ext uri="{6950BFC3-D8DA-4A85-94F7-54DA5524770B}">
      <p188:commentRel xmlns:p188="http://schemas.microsoft.com/office/powerpoint/2018/8/main"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s-US" sz="4000"/>
              <a:t>Conozca a su audiencia de veteranos</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graphicFrame>
        <p:nvGraphicFramePr>
          <p:cNvPr id="2" name="Table 6">
            <a:extLst>
              <a:ext uri="{FF2B5EF4-FFF2-40B4-BE49-F238E27FC236}">
                <a16:creationId xmlns:a16="http://schemas.microsoft.com/office/drawing/2014/main" id="{F737D92C-95B4-A683-AF24-8CE05C961523}"/>
              </a:ext>
            </a:extLst>
          </p:cNvPr>
          <p:cNvGraphicFramePr>
            <a:graphicFrameLocks noGrp="1"/>
          </p:cNvGraphicFramePr>
          <p:nvPr>
            <p:extLst>
              <p:ext uri="{D42A27DB-BD31-4B8C-83A1-F6EECF244321}">
                <p14:modId xmlns:p14="http://schemas.microsoft.com/office/powerpoint/2010/main" val="1164394072"/>
              </p:ext>
            </p:extLst>
          </p:nvPr>
        </p:nvGraphicFramePr>
        <p:xfrm>
          <a:off x="685799" y="1690688"/>
          <a:ext cx="11072814" cy="4215027"/>
        </p:xfrm>
        <a:graphic>
          <a:graphicData uri="http://schemas.openxmlformats.org/drawingml/2006/table">
            <a:tbl>
              <a:tblPr firstRow="1" bandRow="1">
                <a:tableStyleId>{5C22544A-7EE6-4342-B048-85BDC9FD1C3A}</a:tableStyleId>
              </a:tblPr>
              <a:tblGrid>
                <a:gridCol w="5536407">
                  <a:extLst>
                    <a:ext uri="{9D8B030D-6E8A-4147-A177-3AD203B41FA5}">
                      <a16:colId xmlns:a16="http://schemas.microsoft.com/office/drawing/2014/main" val="901869763"/>
                    </a:ext>
                  </a:extLst>
                </a:gridCol>
                <a:gridCol w="5536407">
                  <a:extLst>
                    <a:ext uri="{9D8B030D-6E8A-4147-A177-3AD203B41FA5}">
                      <a16:colId xmlns:a16="http://schemas.microsoft.com/office/drawing/2014/main" val="725975816"/>
                    </a:ext>
                  </a:extLst>
                </a:gridCol>
              </a:tblGrid>
              <a:tr h="692748">
                <a:tc>
                  <a:txBody>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s-US" sz="1800" b="1" kern="1200">
                          <a:solidFill>
                            <a:schemeClr val="tx2"/>
                          </a:solidFill>
                          <a:latin typeface="+mn-lt"/>
                          <a:ea typeface="+mn-ea"/>
                          <a:cs typeface="+mn-cs"/>
                        </a:rPr>
                        <a:t>Aspectos a considerar</a:t>
                      </a:r>
                      <a:endParaRPr lang="en-US" sz="1800" b="1" kern="1200">
                        <a:solidFill>
                          <a:schemeClr val="tx2"/>
                        </a:solidFill>
                        <a:latin typeface="+mn-lt"/>
                        <a:ea typeface="+mn-ea"/>
                        <a:cs typeface="+mn-cs"/>
                      </a:endParaRPr>
                    </a:p>
                  </a:txBody>
                  <a:tcPr marL="182880" anchor="ctr"/>
                </a:tc>
                <a:tc>
                  <a:txBody>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s-US" sz="1800" b="1" kern="1200">
                          <a:solidFill>
                            <a:schemeClr val="tx2"/>
                          </a:solidFill>
                          <a:latin typeface="+mn-lt"/>
                          <a:ea typeface="+mn-ea"/>
                          <a:cs typeface="+mn-cs"/>
                        </a:rPr>
                        <a:t>Cómo dirigirse a esta audiencia</a:t>
                      </a:r>
                    </a:p>
                  </a:txBody>
                  <a:tcPr marL="182880" anchor="ctr"/>
                </a:tc>
                <a:extLst>
                  <a:ext uri="{0D108BD9-81ED-4DB2-BD59-A6C34878D82A}">
                    <a16:rowId xmlns:a16="http://schemas.microsoft.com/office/drawing/2014/main" val="3291706828"/>
                  </a:ext>
                </a:extLst>
              </a:tr>
              <a:tr h="1174093">
                <a:tc>
                  <a:txBody>
                    <a:bodyPr/>
                    <a:lstStyle/>
                    <a:p>
                      <a:r>
                        <a:rPr lang="es-US"/>
                        <a:t>Las personas que prestaron servicio en Vietnam son el grupo más grande de veteranos todavía vivos.</a:t>
                      </a:r>
                      <a:r>
                        <a:rPr lang="es-US" baseline="30000"/>
                        <a:t>10</a:t>
                      </a:r>
                    </a:p>
                  </a:txBody>
                  <a:tcPr marL="182880">
                    <a:solidFill>
                      <a:schemeClr val="bg1">
                        <a:alpha val="30000"/>
                      </a:schemeClr>
                    </a:solidFill>
                  </a:tcPr>
                </a:tc>
                <a:tc>
                  <a:txBody>
                    <a:bodyPr/>
                    <a:lstStyle/>
                    <a:p>
                      <a:r>
                        <a:rPr lang="es-US"/>
                        <a:t>Agradézcales a los veteranos por su servicio.</a:t>
                      </a:r>
                    </a:p>
                    <a:p>
                      <a:endParaRPr lang="en-US"/>
                    </a:p>
                  </a:txBody>
                  <a:tcPr marL="182880">
                    <a:solidFill>
                      <a:schemeClr val="bg1">
                        <a:alpha val="30000"/>
                      </a:schemeClr>
                    </a:solidFill>
                  </a:tcPr>
                </a:tc>
                <a:extLst>
                  <a:ext uri="{0D108BD9-81ED-4DB2-BD59-A6C34878D82A}">
                    <a16:rowId xmlns:a16="http://schemas.microsoft.com/office/drawing/2014/main" val="1146837847"/>
                  </a:ext>
                </a:extLst>
              </a:tr>
              <a:tr h="1174093">
                <a:tc>
                  <a:txBody>
                    <a:bodyPr/>
                    <a:lstStyle/>
                    <a:p>
                      <a:r>
                        <a:rPr lang="es-US"/>
                        <a:t>Suelen sentirse como personas saludables y seguras de sí mismas,</a:t>
                      </a:r>
                      <a:r>
                        <a:rPr lang="es-US" baseline="30000"/>
                        <a:t>11</a:t>
                      </a:r>
                      <a:r>
                        <a:rPr lang="es-US"/>
                        <a:t> y es posible que les interese mantener su independencia y salud por muchos años.</a:t>
                      </a:r>
                    </a:p>
                  </a:txBody>
                  <a:tcPr marL="182880">
                    <a:solidFill>
                      <a:schemeClr val="bg1">
                        <a:alpha val="30000"/>
                      </a:schemeClr>
                    </a:solidFill>
                  </a:tcPr>
                </a:tc>
                <a:tc>
                  <a:txBody>
                    <a:bodyPr/>
                    <a:lstStyle/>
                    <a:p>
                      <a:r>
                        <a:rPr lang="es-US"/>
                        <a:t>Participe en Organizaciones de servicios para veteranos (VSO, por su sigla en inglés) como VFW, DAV o AMVETS. </a:t>
                      </a:r>
                    </a:p>
                    <a:p>
                      <a:endParaRPr lang="en-US"/>
                    </a:p>
                  </a:txBody>
                  <a:tcPr marL="182880">
                    <a:solidFill>
                      <a:schemeClr val="bg1">
                        <a:alpha val="30000"/>
                      </a:schemeClr>
                    </a:solidFill>
                  </a:tcPr>
                </a:tc>
                <a:extLst>
                  <a:ext uri="{0D108BD9-81ED-4DB2-BD59-A6C34878D82A}">
                    <a16:rowId xmlns:a16="http://schemas.microsoft.com/office/drawing/2014/main" val="3152133682"/>
                  </a:ext>
                </a:extLst>
              </a:tr>
              <a:tr h="1174093">
                <a:tc>
                  <a:txBody>
                    <a:bodyPr/>
                    <a:lstStyle/>
                    <a:p>
                      <a:r>
                        <a:rPr lang="es-US"/>
                        <a:t>A menudo, les piden consejos y recomendaciones a los amigos veteranos.</a:t>
                      </a:r>
                    </a:p>
                  </a:txBody>
                  <a:tcPr marL="182880">
                    <a:solidFill>
                      <a:schemeClr val="bg1">
                        <a:alpha val="30000"/>
                      </a:schemeClr>
                    </a:solidFill>
                  </a:tcPr>
                </a:tc>
                <a:tc>
                  <a:txBody>
                    <a:bodyPr/>
                    <a:lstStyle/>
                    <a:p>
                      <a:r>
                        <a:rPr lang="es-US"/>
                        <a:t>Infórmese sobre cuestiones militares generales, como las distintas divisiones y rangos.</a:t>
                      </a:r>
                    </a:p>
                  </a:txBody>
                  <a:tcPr marL="182880">
                    <a:solidFill>
                      <a:schemeClr val="bg1">
                        <a:alpha val="30000"/>
                      </a:schemeClr>
                    </a:solidFill>
                  </a:tcPr>
                </a:tc>
                <a:extLst>
                  <a:ext uri="{0D108BD9-81ED-4DB2-BD59-A6C34878D82A}">
                    <a16:rowId xmlns:a16="http://schemas.microsoft.com/office/drawing/2014/main" val="44795296"/>
                  </a:ext>
                </a:extLst>
              </a:tr>
            </a:tbl>
          </a:graphicData>
        </a:graphic>
      </p:graphicFrame>
      <p:sp>
        <p:nvSpPr>
          <p:cNvPr id="4" name="Slide Number Placeholder 3">
            <a:extLst>
              <a:ext uri="{FF2B5EF4-FFF2-40B4-BE49-F238E27FC236}">
                <a16:creationId xmlns:a16="http://schemas.microsoft.com/office/drawing/2014/main" id="{070CFB73-256C-306A-C386-2E0B2B9690D7}"/>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6416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305032" cy="603504"/>
          </a:xfrm>
        </p:spPr>
        <p:txBody>
          <a:bodyPr/>
          <a:lstStyle/>
          <a:p>
            <a:r>
              <a:rPr lang="es-US" sz="4000"/>
              <a:t>Conozca a su audiencia a punto de ser elegible</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graphicFrame>
        <p:nvGraphicFramePr>
          <p:cNvPr id="4" name="Table 6">
            <a:extLst>
              <a:ext uri="{FF2B5EF4-FFF2-40B4-BE49-F238E27FC236}">
                <a16:creationId xmlns:a16="http://schemas.microsoft.com/office/drawing/2014/main" id="{469AA2DF-8E99-55AE-71A6-5F52ACBC7E1C}"/>
              </a:ext>
            </a:extLst>
          </p:cNvPr>
          <p:cNvGraphicFramePr>
            <a:graphicFrameLocks noGrp="1"/>
          </p:cNvGraphicFramePr>
          <p:nvPr>
            <p:extLst>
              <p:ext uri="{D42A27DB-BD31-4B8C-83A1-F6EECF244321}">
                <p14:modId xmlns:p14="http://schemas.microsoft.com/office/powerpoint/2010/main" val="2923436041"/>
              </p:ext>
            </p:extLst>
          </p:nvPr>
        </p:nvGraphicFramePr>
        <p:xfrm>
          <a:off x="742950" y="1690687"/>
          <a:ext cx="11072814" cy="4303880"/>
        </p:xfrm>
        <a:graphic>
          <a:graphicData uri="http://schemas.openxmlformats.org/drawingml/2006/table">
            <a:tbl>
              <a:tblPr firstRow="1" bandRow="1">
                <a:tableStyleId>{5C22544A-7EE6-4342-B048-85BDC9FD1C3A}</a:tableStyleId>
              </a:tblPr>
              <a:tblGrid>
                <a:gridCol w="5536407">
                  <a:extLst>
                    <a:ext uri="{9D8B030D-6E8A-4147-A177-3AD203B41FA5}">
                      <a16:colId xmlns:a16="http://schemas.microsoft.com/office/drawing/2014/main" val="901869763"/>
                    </a:ext>
                  </a:extLst>
                </a:gridCol>
                <a:gridCol w="5536407">
                  <a:extLst>
                    <a:ext uri="{9D8B030D-6E8A-4147-A177-3AD203B41FA5}">
                      <a16:colId xmlns:a16="http://schemas.microsoft.com/office/drawing/2014/main" val="725975816"/>
                    </a:ext>
                  </a:extLst>
                </a:gridCol>
              </a:tblGrid>
              <a:tr h="737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solidFill>
                            <a:schemeClr val="tx2"/>
                          </a:solidFill>
                        </a:rPr>
                        <a:t>Aspectos a considerar</a:t>
                      </a:r>
                    </a:p>
                  </a:txBody>
                  <a:tcPr marL="18288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a:solidFill>
                            <a:schemeClr val="tx2"/>
                          </a:solidFill>
                        </a:rPr>
                        <a:t>Cómo dirigirse a esta audiencia</a:t>
                      </a:r>
                    </a:p>
                  </a:txBody>
                  <a:tcPr marL="182880" anchor="ctr"/>
                </a:tc>
                <a:extLst>
                  <a:ext uri="{0D108BD9-81ED-4DB2-BD59-A6C34878D82A}">
                    <a16:rowId xmlns:a16="http://schemas.microsoft.com/office/drawing/2014/main" val="3291706828"/>
                  </a:ext>
                </a:extLst>
              </a:tr>
              <a:tr h="1174093">
                <a:tc>
                  <a:txBody>
                    <a:bodyPr/>
                    <a:lstStyle/>
                    <a:p>
                      <a:r>
                        <a:rPr lang="es-US" sz="1800"/>
                        <a:t>Personas nuevas en Medicare:</a:t>
                      </a:r>
                    </a:p>
                    <a:p>
                      <a:pPr marL="285750" indent="-285750">
                        <a:buFontTx/>
                        <a:buChar char="-"/>
                      </a:pPr>
                      <a:r>
                        <a:rPr lang="es-US" sz="1800"/>
                        <a:t>Acaban de cumplir 65 años</a:t>
                      </a:r>
                    </a:p>
                    <a:p>
                      <a:pPr marL="285750" indent="-285750">
                        <a:buFontTx/>
                        <a:buChar char="-"/>
                      </a:pPr>
                      <a:r>
                        <a:rPr lang="es-US" sz="1800"/>
                        <a:t>Están por cumplir 65 años</a:t>
                      </a:r>
                    </a:p>
                    <a:p>
                      <a:pPr marL="285750" indent="-285750">
                        <a:buFontTx/>
                        <a:buChar char="-"/>
                      </a:pPr>
                      <a:r>
                        <a:rPr lang="es-US" sz="1800"/>
                        <a:t>Mayores de 65 años, pero jubiladas recientemente</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800"/>
                        <a:t>Organice una presentación de Medicare 101 en su centro comunitario, iglesia o clínica de un proveedor en su área. ¡Anime a las personas a hacer preguntas!</a:t>
                      </a:r>
                    </a:p>
                  </a:txBody>
                  <a:tcPr marL="182880">
                    <a:solidFill>
                      <a:schemeClr val="bg1">
                        <a:alpha val="30000"/>
                      </a:schemeClr>
                    </a:solidFill>
                  </a:tcPr>
                </a:tc>
                <a:extLst>
                  <a:ext uri="{0D108BD9-81ED-4DB2-BD59-A6C34878D82A}">
                    <a16:rowId xmlns:a16="http://schemas.microsoft.com/office/drawing/2014/main" val="1146837847"/>
                  </a:ext>
                </a:extLst>
              </a:tr>
              <a:tr h="11740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800"/>
                        <a:t>Podrían necesitar información básica sobre Medicare.</a:t>
                      </a:r>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800"/>
                        <a:t>Contacte a profesionales de negocios (planificadores financieros, especialistas en jubilación, etc.) y entrégueles materiales educativos. </a:t>
                      </a:r>
                    </a:p>
                    <a:p>
                      <a:endParaRPr lang="en-US" sz="1800"/>
                    </a:p>
                  </a:txBody>
                  <a:tcPr marL="182880">
                    <a:solidFill>
                      <a:schemeClr val="bg1">
                        <a:alpha val="30000"/>
                      </a:schemeClr>
                    </a:solidFill>
                  </a:tcPr>
                </a:tc>
                <a:extLst>
                  <a:ext uri="{0D108BD9-81ED-4DB2-BD59-A6C34878D82A}">
                    <a16:rowId xmlns:a16="http://schemas.microsoft.com/office/drawing/2014/main" val="3152133682"/>
                  </a:ext>
                </a:extLst>
              </a:tr>
              <a:tr h="11740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800"/>
                        <a:t>Tal vez necesiten comparar los detalles y beneficios del plan a fin de encontrar el plan adecuado para sus necesidades.</a:t>
                      </a:r>
                    </a:p>
                    <a:p>
                      <a:endParaRPr lang="en-US" sz="1800"/>
                    </a:p>
                  </a:txBody>
                  <a:tcPr marL="182880">
                    <a:solidFill>
                      <a:schemeClr val="bg1">
                        <a:alpha val="3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US" sz="1800"/>
                        <a:t>Pregúnteles a los afiliados actuales que están satisfechos con sus planes si conocen a alguien que esté a punto de ser elegible para Medicare.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txBody>
                  <a:tcPr marL="182880">
                    <a:solidFill>
                      <a:schemeClr val="bg1">
                        <a:alpha val="30000"/>
                      </a:schemeClr>
                    </a:solidFill>
                  </a:tcPr>
                </a:tc>
                <a:extLst>
                  <a:ext uri="{0D108BD9-81ED-4DB2-BD59-A6C34878D82A}">
                    <a16:rowId xmlns:a16="http://schemas.microsoft.com/office/drawing/2014/main" val="44795296"/>
                  </a:ext>
                </a:extLst>
              </a:tr>
            </a:tbl>
          </a:graphicData>
        </a:graphic>
      </p:graphicFrame>
      <p:sp>
        <p:nvSpPr>
          <p:cNvPr id="2" name="Slide Number Placeholder 3">
            <a:extLst>
              <a:ext uri="{FF2B5EF4-FFF2-40B4-BE49-F238E27FC236}">
                <a16:creationId xmlns:a16="http://schemas.microsoft.com/office/drawing/2014/main" id="{640905EE-1E74-0620-FD9F-75339C668C8E}"/>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381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183630" cy="5029200"/>
          </a:xfrm>
        </p:spPr>
        <p:txBody>
          <a:bodyPr/>
          <a:lstStyle/>
          <a:p>
            <a:r>
              <a:rPr lang="es-US"/>
              <a:t>Cómo promocionar</a:t>
            </a:r>
            <a:br>
              <a:rPr lang="es-US"/>
            </a:br>
            <a:r>
              <a:rPr lang="es-US"/>
              <a:t>su evento comunitario</a:t>
            </a:r>
          </a:p>
        </p:txBody>
      </p:sp>
    </p:spTree>
    <p:extLst>
      <p:ext uri="{BB962C8B-B14F-4D97-AF65-F5344CB8AC3E}">
        <p14:creationId xmlns:p14="http://schemas.microsoft.com/office/powerpoint/2010/main" val="263846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sz="4000"/>
              <a:t>Antes del evento</a:t>
            </a:r>
          </a:p>
        </p:txBody>
      </p:sp>
      <p:sp>
        <p:nvSpPr>
          <p:cNvPr id="6" name="TextBox 5">
            <a:extLst>
              <a:ext uri="{FF2B5EF4-FFF2-40B4-BE49-F238E27FC236}">
                <a16:creationId xmlns:a16="http://schemas.microsoft.com/office/drawing/2014/main" id="{2409B769-3BB8-0DCA-9BED-590FF7E8269B}"/>
              </a:ext>
            </a:extLst>
          </p:cNvPr>
          <p:cNvSpPr txBox="1"/>
          <p:nvPr/>
        </p:nvSpPr>
        <p:spPr>
          <a:xfrm>
            <a:off x="790622" y="1357307"/>
            <a:ext cx="3543253" cy="3214686"/>
          </a:xfrm>
          <a:prstGeom prst="roundRect">
            <a:avLst>
              <a:gd name="adj" fmla="val 3224"/>
            </a:avLst>
          </a:prstGeom>
          <a:noFill/>
          <a:ln w="38100">
            <a:solidFill>
              <a:schemeClr val="accent1"/>
            </a:solidFill>
          </a:ln>
        </p:spPr>
        <p:txBody>
          <a:bodyPr wrap="square" lIns="274320" tIns="274320" rIns="274320" bIns="274320" anchor="t">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3200" b="1" i="0" u="none" strike="noStrike" kern="1200" cap="none" spc="0" normalizeH="0" baseline="0" noProof="0">
                <a:ln>
                  <a:noFill/>
                </a:ln>
                <a:solidFill>
                  <a:srgbClr val="5B991A"/>
                </a:solidFill>
                <a:effectLst/>
                <a:uLnTx/>
                <a:uFillTx/>
                <a:latin typeface="Calibri" panose="020F0502020204030204"/>
                <a:ea typeface="+mn-ea"/>
                <a:cs typeface="+mn-cs"/>
              </a:rPr>
              <a:t>4 semanas antes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3A3B3C"/>
              </a:solidFill>
              <a:effectLst/>
              <a:uLnTx/>
              <a:uFillTx/>
              <a:latin typeface="Calibri" panose="020F0502020204030204"/>
              <a:ea typeface="+mn-ea"/>
              <a:cs typeface="+mn-cs"/>
            </a:endParaRP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0" normalizeH="0" baseline="0" noProof="0">
                <a:ln>
                  <a:noFill/>
                </a:ln>
                <a:solidFill>
                  <a:srgbClr val="3A3B3C"/>
                </a:solidFill>
                <a:effectLst/>
                <a:uLnTx/>
                <a:uFillTx/>
                <a:latin typeface="Calibri" panose="020F0502020204030204"/>
                <a:ea typeface="+mn-ea"/>
                <a:cs typeface="+mn-cs"/>
              </a:rPr>
              <a:t>Confirmar la ubicación</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0" normalizeH="0" baseline="0" noProof="0">
                <a:ln>
                  <a:noFill/>
                </a:ln>
                <a:solidFill>
                  <a:srgbClr val="3A3B3C"/>
                </a:solidFill>
                <a:effectLst/>
                <a:uLnTx/>
                <a:uFillTx/>
                <a:latin typeface="Calibri" panose="020F0502020204030204"/>
                <a:ea typeface="+mn-ea"/>
                <a:cs typeface="+mn-cs"/>
              </a:rPr>
              <a:t>Enviar correos de promoción</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0" normalizeH="0" baseline="0" noProof="0">
                <a:ln>
                  <a:noFill/>
                </a:ln>
                <a:solidFill>
                  <a:srgbClr val="3A3B3C"/>
                </a:solidFill>
                <a:effectLst/>
                <a:uLnTx/>
                <a:uFillTx/>
                <a:latin typeface="Calibri" panose="020F0502020204030204"/>
                <a:ea typeface="+mn-ea"/>
                <a:cs typeface="+mn-cs"/>
              </a:rPr>
              <a:t>Dejar folletos del evento a contactos B2B y negocios locales</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0" normalizeH="0" baseline="0" noProof="0">
                <a:ln>
                  <a:noFill/>
                </a:ln>
                <a:solidFill>
                  <a:srgbClr val="3A3B3C"/>
                </a:solidFill>
                <a:effectLst/>
                <a:uLnTx/>
                <a:uFillTx/>
                <a:latin typeface="Calibri" panose="020F0502020204030204"/>
                <a:ea typeface="+mn-ea"/>
                <a:cs typeface="+mn-cs"/>
              </a:rPr>
              <a:t>Asegurarse de tener recursos suficientes del MRC</a:t>
            </a:r>
          </a:p>
        </p:txBody>
      </p:sp>
      <p:sp>
        <p:nvSpPr>
          <p:cNvPr id="8" name="Slide Number Placeholder 3">
            <a:extLst>
              <a:ext uri="{FF2B5EF4-FFF2-40B4-BE49-F238E27FC236}">
                <a16:creationId xmlns:a16="http://schemas.microsoft.com/office/drawing/2014/main" id="{8D4303DB-A918-C528-EB65-9DFA89C19E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F1A32A9B-E912-538B-472B-AF531C2C830F}"/>
              </a:ext>
            </a:extLst>
          </p:cNvPr>
          <p:cNvSpPr txBox="1"/>
          <p:nvPr/>
        </p:nvSpPr>
        <p:spPr>
          <a:xfrm>
            <a:off x="566927" y="6414700"/>
            <a:ext cx="6469303"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
        <p:nvSpPr>
          <p:cNvPr id="10" name="TextBox 9">
            <a:extLst>
              <a:ext uri="{FF2B5EF4-FFF2-40B4-BE49-F238E27FC236}">
                <a16:creationId xmlns:a16="http://schemas.microsoft.com/office/drawing/2014/main" id="{B4CD2328-9A11-6F49-5AE5-BED20E7C0E1E}"/>
              </a:ext>
            </a:extLst>
          </p:cNvPr>
          <p:cNvSpPr txBox="1"/>
          <p:nvPr/>
        </p:nvSpPr>
        <p:spPr>
          <a:xfrm>
            <a:off x="4605384" y="1357306"/>
            <a:ext cx="3543253" cy="3214687"/>
          </a:xfrm>
          <a:prstGeom prst="roundRect">
            <a:avLst>
              <a:gd name="adj" fmla="val 3224"/>
            </a:avLst>
          </a:prstGeom>
          <a:noFill/>
          <a:ln w="38100">
            <a:solidFill>
              <a:schemeClr val="accent1"/>
            </a:solidFill>
          </a:ln>
        </p:spPr>
        <p:txBody>
          <a:bodyPr wrap="square" lIns="274320" tIns="274320" rIns="274320" bIns="274320" anchor="t">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3200" b="1" i="0" u="none" strike="noStrike" kern="1200" cap="none" spc="0" normalizeH="0" baseline="0" noProof="0">
                <a:ln>
                  <a:noFill/>
                </a:ln>
                <a:solidFill>
                  <a:srgbClr val="5B991A"/>
                </a:solidFill>
                <a:effectLst/>
                <a:uLnTx/>
                <a:uFillTx/>
                <a:latin typeface="Calibri" panose="020F0502020204030204"/>
                <a:ea typeface="+mn-ea"/>
                <a:cs typeface="+mn-cs"/>
              </a:rPr>
              <a:t>2 semanas antes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3A3B3C"/>
              </a:solidFill>
              <a:effectLst/>
              <a:uLnTx/>
              <a:uFillTx/>
              <a:latin typeface="Calibri" panose="020F0502020204030204"/>
              <a:ea typeface="+mn-ea"/>
              <a:cs typeface="+mn-cs"/>
            </a:endParaRP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Publicar el recordatorio de la fecha del evento en las redes sociales</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Repartir folletos en toda</a:t>
            </a:r>
            <a:br>
              <a:rPr kumimoji="0" lang="es-US" sz="1500" b="0" i="0" u="none" strike="noStrike" kern="1200" cap="none" spc="-30" normalizeH="0" noProof="0">
                <a:ln>
                  <a:noFill/>
                </a:ln>
                <a:solidFill>
                  <a:srgbClr val="3A3B3C"/>
                </a:solidFill>
                <a:effectLst/>
                <a:uLnTx/>
                <a:uFillTx/>
                <a:latin typeface="Calibri" panose="020F0502020204030204"/>
                <a:ea typeface="+mn-ea"/>
                <a:cs typeface="+mn-cs"/>
              </a:rPr>
            </a:b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la comunidad</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Enviar invitaciones por correo </a:t>
            </a:r>
            <a:r>
              <a:rPr lang="es-US" sz="1500" spc="-30">
                <a:solidFill>
                  <a:srgbClr val="3A3B3C"/>
                </a:solidFill>
                <a:latin typeface="Calibri" panose="020F0502020204030204"/>
              </a:rPr>
              <a:t>directo</a:t>
            </a: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 y electrónico a</a:t>
            </a:r>
            <a:br>
              <a:rPr kumimoji="0" lang="es-US" sz="1500" b="0" i="0" u="none" strike="noStrike" kern="1200" cap="none" spc="-30" normalizeH="0" noProof="0">
                <a:ln>
                  <a:noFill/>
                </a:ln>
                <a:solidFill>
                  <a:srgbClr val="3A3B3C"/>
                </a:solidFill>
                <a:effectLst/>
                <a:uLnTx/>
                <a:uFillTx/>
                <a:latin typeface="Calibri" panose="020F0502020204030204"/>
                <a:ea typeface="+mn-ea"/>
                <a:cs typeface="+mn-cs"/>
              </a:rPr>
            </a:b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clientes actuales</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Publicar un anuncio</a:t>
            </a:r>
            <a:br>
              <a:rPr kumimoji="0" lang="es-US" sz="1500" b="0" i="0" u="none" strike="noStrike" kern="1200" cap="none" spc="-30" normalizeH="0" noProof="0">
                <a:ln>
                  <a:noFill/>
                </a:ln>
                <a:solidFill>
                  <a:srgbClr val="3A3B3C"/>
                </a:solidFill>
                <a:effectLst/>
                <a:uLnTx/>
                <a:uFillTx/>
                <a:latin typeface="Calibri" panose="020F0502020204030204"/>
                <a:ea typeface="+mn-ea"/>
                <a:cs typeface="+mn-cs"/>
              </a:rPr>
            </a:br>
            <a:r>
              <a:rPr kumimoji="0" lang="es-US" sz="1500" b="0" i="0" u="none" strike="noStrike" kern="1200" cap="none" spc="-30" normalizeH="0" noProof="0">
                <a:ln>
                  <a:noFill/>
                </a:ln>
                <a:solidFill>
                  <a:srgbClr val="3A3B3C"/>
                </a:solidFill>
                <a:effectLst/>
                <a:uLnTx/>
                <a:uFillTx/>
                <a:latin typeface="Calibri" panose="020F0502020204030204"/>
                <a:ea typeface="+mn-ea"/>
                <a:cs typeface="+mn-cs"/>
              </a:rPr>
              <a:t>en el periódico local</a:t>
            </a:r>
          </a:p>
        </p:txBody>
      </p:sp>
      <p:sp>
        <p:nvSpPr>
          <p:cNvPr id="14" name="TextBox 13">
            <a:extLst>
              <a:ext uri="{FF2B5EF4-FFF2-40B4-BE49-F238E27FC236}">
                <a16:creationId xmlns:a16="http://schemas.microsoft.com/office/drawing/2014/main" id="{2DC20A1B-20C7-ABD7-E04B-2CAEDFCD98E3}"/>
              </a:ext>
            </a:extLst>
          </p:cNvPr>
          <p:cNvSpPr txBox="1"/>
          <p:nvPr/>
        </p:nvSpPr>
        <p:spPr>
          <a:xfrm>
            <a:off x="8420146" y="1357307"/>
            <a:ext cx="3543253" cy="3214686"/>
          </a:xfrm>
          <a:prstGeom prst="roundRect">
            <a:avLst>
              <a:gd name="adj" fmla="val 3224"/>
            </a:avLst>
          </a:prstGeom>
          <a:noFill/>
          <a:ln w="38100">
            <a:solidFill>
              <a:schemeClr val="accent1"/>
            </a:solidFill>
          </a:ln>
        </p:spPr>
        <p:txBody>
          <a:bodyPr wrap="square" lIns="274320" tIns="274320" rIns="274320" bIns="274320" anchor="t">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3200" b="1" i="0" u="none" strike="noStrike" kern="1200" cap="none" spc="0" normalizeH="0" baseline="0" noProof="0">
                <a:ln>
                  <a:noFill/>
                </a:ln>
                <a:solidFill>
                  <a:srgbClr val="5B991A"/>
                </a:solidFill>
                <a:effectLst/>
                <a:uLnTx/>
                <a:uFillTx/>
                <a:latin typeface="Calibri" panose="020F0502020204030204"/>
                <a:ea typeface="+mn-ea"/>
                <a:cs typeface="+mn-cs"/>
              </a:rPr>
              <a:t>1 semana antes</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3A3B3C"/>
              </a:solidFill>
              <a:effectLst/>
              <a:uLnTx/>
              <a:uFillTx/>
              <a:latin typeface="Calibri" panose="020F0502020204030204"/>
              <a:ea typeface="+mn-ea"/>
              <a:cs typeface="+mn-cs"/>
            </a:endParaRP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t>Crear un</a:t>
            </a:r>
            <a:r>
              <a:rPr kumimoji="0" lang="es-US" sz="1600" b="0" i="1" u="none" strike="noStrike" kern="1200" cap="none" spc="0" normalizeH="0" baseline="0" noProof="0">
                <a:ln>
                  <a:noFill/>
                </a:ln>
                <a:solidFill>
                  <a:srgbClr val="3A3B3C"/>
                </a:solidFill>
                <a:effectLst/>
                <a:uLnTx/>
                <a:uFillTx/>
                <a:latin typeface="Calibri" panose="020F0502020204030204"/>
                <a:ea typeface="+mn-ea"/>
                <a:cs typeface="+mn-cs"/>
              </a:rPr>
              <a:t> reel</a:t>
            </a:r>
            <a: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t> o historia para Facebook desde el lugar</a:t>
            </a:r>
            <a:b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br>
            <a: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t>del evento</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t>Publicar recordatorios diarios en las redes sociales</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1600" b="0" i="0" u="none" strike="noStrike" kern="1200" cap="none" spc="0" normalizeH="0" baseline="0" noProof="0">
                <a:ln>
                  <a:noFill/>
                </a:ln>
                <a:solidFill>
                  <a:srgbClr val="3A3B3C"/>
                </a:solidFill>
                <a:effectLst/>
                <a:uLnTx/>
                <a:uFillTx/>
                <a:latin typeface="Calibri" panose="020F0502020204030204"/>
                <a:ea typeface="+mn-ea"/>
                <a:cs typeface="+mn-cs"/>
              </a:rPr>
              <a:t>Promocionar el evento en avisos de la TV o la radio local</a:t>
            </a:r>
          </a:p>
        </p:txBody>
      </p:sp>
      <p:sp>
        <p:nvSpPr>
          <p:cNvPr id="15" name="Round Diagonal Corner Rectangle 14">
            <a:extLst>
              <a:ext uri="{FF2B5EF4-FFF2-40B4-BE49-F238E27FC236}">
                <a16:creationId xmlns:a16="http://schemas.microsoft.com/office/drawing/2014/main" id="{B3BB6FCE-82A3-99CF-4643-3F006821A40B}"/>
              </a:ext>
            </a:extLst>
          </p:cNvPr>
          <p:cNvSpPr/>
          <p:nvPr/>
        </p:nvSpPr>
        <p:spPr>
          <a:xfrm>
            <a:off x="790622" y="4902899"/>
            <a:ext cx="9493066" cy="1318103"/>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60C4BBC0-E93B-44FB-776E-0B84A61BBF7B}"/>
              </a:ext>
            </a:extLst>
          </p:cNvPr>
          <p:cNvSpPr txBox="1"/>
          <p:nvPr/>
        </p:nvSpPr>
        <p:spPr>
          <a:xfrm>
            <a:off x="1171984" y="5065932"/>
            <a:ext cx="8840239" cy="132343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FFFFFF"/>
                </a:solidFill>
                <a:effectLst/>
                <a:uLnTx/>
                <a:uFillTx/>
                <a:latin typeface="Calibri" panose="020F0502020204030204"/>
                <a:ea typeface="+mn-lt"/>
                <a:cs typeface="Calibri" panose="020F0502020204030204"/>
              </a:rPr>
              <a:t>Tenga en cuenta lo siguiente: Los eventos educativos deben promocionarse claramente como tales y en ellos no pueden utilizarse ni entregarse materiales ni actividades de marketing o venta. </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57425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A9B090F2-3D5D-4C0A-E8A6-E35743099BD6}"/>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Light" panose="020F0302020204030204" pitchFamily="34" charset="0"/>
                <a:ea typeface="+mn-ea"/>
                <a:cs typeface="Calibri Light" panose="020F0302020204030204" pitchFamily="34" charset="0"/>
              </a:rPr>
              <a:t>|</a:t>
            </a:r>
            <a:r>
              <a:rPr kumimoji="0" lang="es-US" sz="1200" b="0" i="0" u="none" strike="noStrike" kern="1200" cap="none" spc="0" normalizeH="0" baseline="0" noProof="0">
                <a:ln>
                  <a:noFill/>
                </a:ln>
                <a:solidFill>
                  <a:srgbClr val="C8C8C8"/>
                </a:solidFill>
                <a:effectLst/>
                <a:uLnTx/>
                <a:uFillTx/>
                <a:latin typeface="Calibri Light" panose="020F0302020204030204" pitchFamily="34" charset="0"/>
                <a:ea typeface="+mn-ea"/>
                <a:cs typeface="Calibri Light" panose="020F0302020204030204" pitchFamily="34" charset="0"/>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Light" panose="020F0302020204030204" pitchFamily="34" charset="0"/>
                <a:ea typeface="+mn-ea"/>
                <a:cs typeface="Calibri Light" panose="020F0302020204030204" pitchFamily="34" charset="0"/>
              </a:rPr>
              <a:pPr marL="0" marR="0" lvl="0" indent="0" algn="r" defTabSz="914309"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3A3B3C"/>
              </a:solidFill>
              <a:effectLst/>
              <a:uLnTx/>
              <a:uFillTx/>
              <a:latin typeface="Calibri Light" panose="020F0302020204030204" pitchFamily="34" charset="0"/>
              <a:ea typeface="+mn-ea"/>
              <a:cs typeface="Calibri Light" panose="020F0302020204030204" pitchFamily="34" charset="0"/>
            </a:endParaRPr>
          </a:p>
        </p:txBody>
      </p:sp>
      <p:sp>
        <p:nvSpPr>
          <p:cNvPr id="8" name="TextBox 7">
            <a:extLst>
              <a:ext uri="{FF2B5EF4-FFF2-40B4-BE49-F238E27FC236}">
                <a16:creationId xmlns:a16="http://schemas.microsoft.com/office/drawing/2014/main" id="{A08C1F17-0631-FCB5-A029-91AFA4927ADC}"/>
              </a:ext>
            </a:extLst>
          </p:cNvPr>
          <p:cNvSpPr txBox="1"/>
          <p:nvPr/>
        </p:nvSpPr>
        <p:spPr>
          <a:xfrm>
            <a:off x="566927" y="6414701"/>
            <a:ext cx="6390464"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pic>
        <p:nvPicPr>
          <p:cNvPr id="4" name="Picture 3">
            <a:extLst>
              <a:ext uri="{FF2B5EF4-FFF2-40B4-BE49-F238E27FC236}">
                <a16:creationId xmlns:a16="http://schemas.microsoft.com/office/drawing/2014/main" id="{345328CC-6927-1F98-FEC3-35E7F9F54996}"/>
              </a:ext>
            </a:extLst>
          </p:cNvPr>
          <p:cNvPicPr>
            <a:picLocks noChangeAspect="1"/>
          </p:cNvPicPr>
          <p:nvPr/>
        </p:nvPicPr>
        <p:blipFill>
          <a:blip r:embed="rId4"/>
          <a:stretch>
            <a:fillRect/>
          </a:stretch>
        </p:blipFill>
        <p:spPr>
          <a:xfrm>
            <a:off x="1002448" y="1334611"/>
            <a:ext cx="3722984" cy="4188355"/>
          </a:xfrm>
          <a:prstGeom prst="rect">
            <a:avLst/>
          </a:prstGeom>
        </p:spPr>
      </p:pic>
      <p:sp>
        <p:nvSpPr>
          <p:cNvPr id="2" name="TextBox 1">
            <a:extLst>
              <a:ext uri="{FF2B5EF4-FFF2-40B4-BE49-F238E27FC236}">
                <a16:creationId xmlns:a16="http://schemas.microsoft.com/office/drawing/2014/main" id="{CCA2BEC0-D1CF-3EB7-09B9-9D9FDFBC93B3}"/>
              </a:ext>
            </a:extLst>
          </p:cNvPr>
          <p:cNvSpPr txBox="1"/>
          <p:nvPr/>
        </p:nvSpPr>
        <p:spPr>
          <a:xfrm>
            <a:off x="5314950" y="1228720"/>
            <a:ext cx="6675882" cy="3143255"/>
          </a:xfrm>
          <a:prstGeom prst="roundRect">
            <a:avLst>
              <a:gd name="adj" fmla="val 3224"/>
            </a:avLst>
          </a:prstGeom>
          <a:noFill/>
          <a:ln w="38100">
            <a:solidFill>
              <a:schemeClr val="accent1"/>
            </a:solidFill>
          </a:ln>
        </p:spPr>
        <p:txBody>
          <a:bodyPr wrap="square" lIns="274320" tIns="274320" rIns="274320" bIns="274320" anchor="t">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3200" b="1" i="0" u="none" strike="noStrike" kern="1200" cap="none" spc="0" normalizeH="0" baseline="0" noProof="0">
                <a:ln>
                  <a:noFill/>
                </a:ln>
                <a:solidFill>
                  <a:srgbClr val="5B991A"/>
                </a:solidFill>
                <a:effectLst/>
                <a:uLnTx/>
                <a:uFillTx/>
                <a:latin typeface="Calibri" panose="020F0502020204030204"/>
                <a:ea typeface="+mn-ea"/>
                <a:cs typeface="+mn-cs"/>
              </a:rPr>
              <a:t>El día del evento </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a:ln>
                <a:noFill/>
              </a:ln>
              <a:solidFill>
                <a:srgbClr val="3A3B3C"/>
              </a:solidFill>
              <a:effectLst/>
              <a:uLnTx/>
              <a:uFillTx/>
              <a:latin typeface="Calibri" panose="020F0502020204030204"/>
              <a:ea typeface="+mn-ea"/>
              <a:cs typeface="+mn-cs"/>
            </a:endParaRP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Coloque carteles con señales para guiar a la gente</a:t>
            </a:r>
            <a:br>
              <a:rPr kumimoji="0" lang="es-US" sz="2000" b="0" i="0" u="none" strike="noStrike" kern="1200" cap="none" spc="-20" normalizeH="0" noProof="0">
                <a:ln>
                  <a:noFill/>
                </a:ln>
                <a:solidFill>
                  <a:srgbClr val="3A3B3C"/>
                </a:solidFill>
                <a:effectLst/>
                <a:uLnTx/>
                <a:uFillTx/>
                <a:latin typeface="Calibri" panose="020F0502020204030204"/>
                <a:ea typeface="+mn-ea"/>
                <a:cs typeface="+mn-cs"/>
              </a:rPr>
            </a:b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hasta el evento</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Utilice decoraciones llamativas</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Exhiba pancartas, carteles y folletos educativos</a:t>
            </a:r>
            <a:br>
              <a:rPr kumimoji="0" lang="es-US" sz="2000" b="0" i="0" u="none" strike="noStrike" kern="1200" cap="none" spc="-20" normalizeH="0" noProof="0">
                <a:ln>
                  <a:noFill/>
                </a:ln>
                <a:solidFill>
                  <a:srgbClr val="3A3B3C"/>
                </a:solidFill>
                <a:effectLst/>
                <a:uLnTx/>
                <a:uFillTx/>
                <a:latin typeface="Calibri" panose="020F0502020204030204"/>
                <a:ea typeface="+mn-ea"/>
                <a:cs typeface="+mn-cs"/>
              </a:rPr>
            </a:b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de Humana </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20" normalizeH="0" noProof="0">
                <a:ln>
                  <a:noFill/>
                </a:ln>
                <a:solidFill>
                  <a:srgbClr val="3A3B3C"/>
                </a:solidFill>
                <a:effectLst/>
                <a:uLnTx/>
                <a:uFillTx/>
                <a:latin typeface="Calibri" panose="020F0502020204030204"/>
                <a:ea typeface="+mn-ea"/>
                <a:cs typeface="+mn-cs"/>
              </a:rPr>
              <a:t>Hágalo divertido con juegos, refrigerios y regalos*</a:t>
            </a:r>
          </a:p>
        </p:txBody>
      </p:sp>
      <p:sp>
        <p:nvSpPr>
          <p:cNvPr id="6" name="Round Diagonal Corner Rectangle 5">
            <a:extLst>
              <a:ext uri="{FF2B5EF4-FFF2-40B4-BE49-F238E27FC236}">
                <a16:creationId xmlns:a16="http://schemas.microsoft.com/office/drawing/2014/main" id="{4E8559FE-F17C-B1D4-22BA-92F4BD911CE2}"/>
              </a:ext>
            </a:extLst>
          </p:cNvPr>
          <p:cNvSpPr/>
          <p:nvPr/>
        </p:nvSpPr>
        <p:spPr>
          <a:xfrm>
            <a:off x="5314949" y="4902899"/>
            <a:ext cx="6508241" cy="1318103"/>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12CFB977-8127-F860-9E61-8A32C3F28AA8}"/>
              </a:ext>
            </a:extLst>
          </p:cNvPr>
          <p:cNvSpPr txBox="1"/>
          <p:nvPr/>
        </p:nvSpPr>
        <p:spPr>
          <a:xfrm>
            <a:off x="5703603" y="5205339"/>
            <a:ext cx="5730931" cy="1015663"/>
          </a:xfrm>
          <a:prstGeom prst="rect">
            <a:avLst/>
          </a:prstGeom>
          <a:noFill/>
        </p:spPr>
        <p:txBody>
          <a:bodyPr wrap="square" lIns="91440" tIns="45720" rIns="91440" bIns="45720" rtlCol="0" anchor="t">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Recuerde preguntar a quienes asisten al evento:</a:t>
            </a:r>
            <a:b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b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"¿Conocen a alguien que pueda necesitar mi ayuda?"</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46DF905-0950-169E-ADA0-DE4AD4D131DE}"/>
              </a:ext>
            </a:extLst>
          </p:cNvPr>
          <p:cNvSpPr txBox="1"/>
          <p:nvPr/>
        </p:nvSpPr>
        <p:spPr>
          <a:xfrm>
            <a:off x="566928" y="5753247"/>
            <a:ext cx="4349741" cy="646331"/>
          </a:xfrm>
          <a:prstGeom prst="rect">
            <a:avLst/>
          </a:prstGeom>
          <a:noFill/>
        </p:spPr>
        <p:txBody>
          <a:bodyPr wrap="square" lIns="91440" tIns="45720" rIns="91440" bIns="45720" rtlCol="0" anchor="t">
            <a:spAutoFit/>
          </a:bodyPr>
          <a:lstStyle/>
          <a:p>
            <a:pPr>
              <a:defRPr/>
            </a:pPr>
            <a:r>
              <a:rPr lang="es-US" sz="1200" dirty="0">
                <a:solidFill>
                  <a:srgbClr val="333333"/>
                </a:solidFill>
                <a:ea typeface="+mn-lt"/>
                <a:cs typeface="+mn-lt"/>
              </a:rPr>
              <a:t>*Los artículos de regalo deben cumplir las pautas de obsequios de valor nominal estipulado por la por la Oficina del Inspector General  (OIG, por su sigla en inglés).</a:t>
            </a:r>
            <a:endParaRPr lang="en-US" sz="1200" dirty="0">
              <a:ea typeface="Calibri"/>
              <a:cs typeface="Calibri"/>
            </a:endParaRPr>
          </a:p>
        </p:txBody>
      </p:sp>
    </p:spTree>
    <p:extLst>
      <p:ext uri="{BB962C8B-B14F-4D97-AF65-F5344CB8AC3E}">
        <p14:creationId xmlns:p14="http://schemas.microsoft.com/office/powerpoint/2010/main" val="4048125914"/>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78BE2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591670" y="579546"/>
            <a:ext cx="6737818" cy="1398494"/>
          </a:xfrm>
        </p:spPr>
        <p:txBody>
          <a:bodyPr/>
          <a:lstStyle/>
          <a:p>
            <a:r>
              <a:rPr lang="es-US" sz="4000">
                <a:solidFill>
                  <a:schemeClr val="tx2"/>
                </a:solidFill>
              </a:rPr>
              <a:t>Después del evento</a:t>
            </a:r>
          </a:p>
        </p:txBody>
      </p:sp>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b="-245"/>
          <a:stretch/>
        </p:blipFill>
        <p:spPr>
          <a:xfrm>
            <a:off x="7329488" y="0"/>
            <a:ext cx="4862512" cy="6858000"/>
          </a:xfrm>
        </p:spPr>
      </p:pic>
      <p:sp>
        <p:nvSpPr>
          <p:cNvPr id="4" name="TextBox 3">
            <a:extLst>
              <a:ext uri="{FF2B5EF4-FFF2-40B4-BE49-F238E27FC236}">
                <a16:creationId xmlns:a16="http://schemas.microsoft.com/office/drawing/2014/main" id="{1F7C1722-AE4D-E66E-AFF9-63902991DE9E}"/>
              </a:ext>
            </a:extLst>
          </p:cNvPr>
          <p:cNvSpPr txBox="1"/>
          <p:nvPr/>
        </p:nvSpPr>
        <p:spPr>
          <a:xfrm>
            <a:off x="732674" y="1723418"/>
            <a:ext cx="6411075" cy="4401205"/>
          </a:xfrm>
          <a:prstGeom prst="rect">
            <a:avLst/>
          </a:prstGeom>
          <a:noFill/>
        </p:spPr>
        <p:txBody>
          <a:bodyPr wrap="square" lIns="91440" tIns="45720" rIns="91440" bIns="45720" anchor="t">
            <a:spAutoFit/>
          </a:bodyPr>
          <a:lstStyle/>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Envíe notas de agradecimiento a los negocios locales por publicar los folletos del evento</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Envíe notas de agradecimiento al propietario o al gerente del local por permitirles organizar el evento </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Publique un mensaje de agradecimiento en las redes sociales por la asistencia al evento</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Envíe correos </a:t>
            </a:r>
            <a:r>
              <a:rPr lang="es-US" sz="2200">
                <a:solidFill>
                  <a:srgbClr val="FFFFFF"/>
                </a:solidFill>
                <a:latin typeface="Calibri" panose="020F0502020204030204"/>
              </a:rPr>
              <a:t>directos</a:t>
            </a: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 o electrónicos</a:t>
            </a:r>
            <a:b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b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de seguimiento a los clientes actuales:</a:t>
            </a:r>
          </a:p>
          <a:p>
            <a:pPr marL="742950" marR="0" lvl="1"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Mensajes de agradecimiento para quienes asistieron.</a:t>
            </a:r>
          </a:p>
          <a:p>
            <a:pPr marL="742950" marR="0" lvl="1"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Mensajes </a:t>
            </a:r>
            <a:r>
              <a:rPr lang="es-US" sz="2000">
                <a:solidFill>
                  <a:srgbClr val="FFFFFF"/>
                </a:solidFill>
                <a:latin typeface="Calibri" panose="020F0502020204030204"/>
              </a:rPr>
              <a:t>como</a:t>
            </a:r>
            <a:r>
              <a:rPr kumimoji="0" lang="es-US" sz="2000" b="0" i="0" u="none" strike="noStrike" kern="1200" cap="none" spc="0" normalizeH="0" baseline="0" noProof="0">
                <a:ln>
                  <a:noFill/>
                </a:ln>
                <a:solidFill>
                  <a:srgbClr val="FFFFFF"/>
                </a:solidFill>
                <a:effectLst/>
                <a:uLnTx/>
                <a:uFillTx/>
                <a:latin typeface="Calibri" panose="020F0502020204030204"/>
                <a:ea typeface="+mn-ea"/>
                <a:cs typeface="+mn-cs"/>
              </a:rPr>
              <a:t> "lamento que no haya podido asistir" para quienes no asistieron.</a:t>
            </a:r>
          </a:p>
          <a:p>
            <a:pPr marL="285750" marR="0" lvl="0" indent="-285750" algn="l" defTabSz="91430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Visite el MRC para solicitar material impreso</a:t>
            </a:r>
            <a:b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br>
            <a:r>
              <a:rPr kumimoji="0" lang="es-US" sz="2200" b="0" i="0" u="none" strike="noStrike" kern="1200" cap="none" spc="0" normalizeH="0" baseline="0" noProof="0">
                <a:ln>
                  <a:noFill/>
                </a:ln>
                <a:solidFill>
                  <a:srgbClr val="FFFFFF"/>
                </a:solidFill>
                <a:effectLst/>
                <a:uLnTx/>
                <a:uFillTx/>
                <a:latin typeface="Calibri" panose="020F0502020204030204"/>
                <a:ea typeface="+mn-ea"/>
                <a:cs typeface="+mn-cs"/>
              </a:rPr>
              <a:t>de agradecimiento</a:t>
            </a:r>
          </a:p>
        </p:txBody>
      </p:sp>
      <p:sp>
        <p:nvSpPr>
          <p:cNvPr id="6" name="TextBox 5">
            <a:extLst>
              <a:ext uri="{FF2B5EF4-FFF2-40B4-BE49-F238E27FC236}">
                <a16:creationId xmlns:a16="http://schemas.microsoft.com/office/drawing/2014/main" id="{19499F65-4645-1FD6-0D72-E57B03DFABEC}"/>
              </a:ext>
            </a:extLst>
          </p:cNvPr>
          <p:cNvSpPr txBox="1"/>
          <p:nvPr/>
        </p:nvSpPr>
        <p:spPr>
          <a:xfrm>
            <a:off x="221256" y="6414701"/>
            <a:ext cx="6298814"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Tree>
    <p:extLst>
      <p:ext uri="{BB962C8B-B14F-4D97-AF65-F5344CB8AC3E}">
        <p14:creationId xmlns:p14="http://schemas.microsoft.com/office/powerpoint/2010/main" val="42845278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329488" y="0"/>
            <a:ext cx="4862512" cy="6858000"/>
          </a:xfrm>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s-US"/>
              <a:t>Cómo plantar</a:t>
            </a:r>
            <a:br>
              <a:rPr lang="es-US"/>
            </a:br>
            <a:r>
              <a:rPr lang="es-US"/>
              <a:t>la semilla </a:t>
            </a:r>
            <a:br>
              <a:rPr lang="es-US"/>
            </a:br>
            <a:r>
              <a:rPr lang="es-US"/>
              <a:t>de la recomendación</a:t>
            </a:r>
          </a:p>
        </p:txBody>
      </p:sp>
    </p:spTree>
    <p:extLst>
      <p:ext uri="{BB962C8B-B14F-4D97-AF65-F5344CB8AC3E}">
        <p14:creationId xmlns:p14="http://schemas.microsoft.com/office/powerpoint/2010/main" val="6610603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a:t>Cómo plantar la semilla de la recomendación</a:t>
            </a:r>
          </a:p>
        </p:txBody>
      </p:sp>
      <p:sp>
        <p:nvSpPr>
          <p:cNvPr id="5" name="TextBox 4">
            <a:extLst>
              <a:ext uri="{FF2B5EF4-FFF2-40B4-BE49-F238E27FC236}">
                <a16:creationId xmlns:a16="http://schemas.microsoft.com/office/drawing/2014/main" id="{4D5E0881-CAFF-5359-6994-C444F52ECDA6}"/>
              </a:ext>
            </a:extLst>
          </p:cNvPr>
          <p:cNvSpPr txBox="1"/>
          <p:nvPr/>
        </p:nvSpPr>
        <p:spPr>
          <a:xfrm>
            <a:off x="1274734" y="-923125"/>
            <a:ext cx="1700942" cy="400110"/>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114920"/>
                </a:solidFill>
                <a:effectLst/>
                <a:uLnTx/>
                <a:uFillTx/>
                <a:latin typeface="Calibri" panose="020F0502020204030204"/>
                <a:ea typeface="+mn-ea"/>
                <a:cs typeface="+mn-cs"/>
              </a:rPr>
              <a:t>Experto</a:t>
            </a:r>
          </a:p>
        </p:txBody>
      </p:sp>
      <p:sp>
        <p:nvSpPr>
          <p:cNvPr id="6" name="TextBox 5">
            <a:extLst>
              <a:ext uri="{FF2B5EF4-FFF2-40B4-BE49-F238E27FC236}">
                <a16:creationId xmlns:a16="http://schemas.microsoft.com/office/drawing/2014/main" id="{620F1F7F-7B68-A68A-915E-F12D5371ED7E}"/>
              </a:ext>
            </a:extLst>
          </p:cNvPr>
          <p:cNvSpPr txBox="1"/>
          <p:nvPr/>
        </p:nvSpPr>
        <p:spPr>
          <a:xfrm>
            <a:off x="5404025" y="-918174"/>
            <a:ext cx="1700942" cy="400110"/>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114920"/>
                </a:solidFill>
                <a:effectLst/>
                <a:uLnTx/>
                <a:uFillTx/>
                <a:latin typeface="Calibri" panose="020F0502020204030204"/>
                <a:ea typeface="+mn-ea"/>
                <a:cs typeface="+mn-cs"/>
              </a:rPr>
              <a:t>Educador</a:t>
            </a:r>
          </a:p>
        </p:txBody>
      </p:sp>
      <p:sp>
        <p:nvSpPr>
          <p:cNvPr id="7" name="TextBox 6">
            <a:extLst>
              <a:ext uri="{FF2B5EF4-FFF2-40B4-BE49-F238E27FC236}">
                <a16:creationId xmlns:a16="http://schemas.microsoft.com/office/drawing/2014/main" id="{C1A8A4F3-00B0-F5A6-C4F7-54386106167D}"/>
              </a:ext>
            </a:extLst>
          </p:cNvPr>
          <p:cNvSpPr txBox="1"/>
          <p:nvPr/>
        </p:nvSpPr>
        <p:spPr>
          <a:xfrm>
            <a:off x="9216324" y="-923125"/>
            <a:ext cx="1700942" cy="400110"/>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000" b="0" i="0" u="none" strike="noStrike" kern="1200" cap="none" spc="0" normalizeH="0" baseline="0" noProof="0">
                <a:ln>
                  <a:noFill/>
                </a:ln>
                <a:solidFill>
                  <a:srgbClr val="114920"/>
                </a:solidFill>
                <a:effectLst/>
                <a:uLnTx/>
                <a:uFillTx/>
                <a:latin typeface="Calibri" panose="020F0502020204030204"/>
                <a:ea typeface="+mn-ea"/>
                <a:cs typeface="+mn-cs"/>
              </a:rPr>
              <a:t>Defensor</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1450268" y="2633788"/>
            <a:ext cx="205341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Tarjetas de presentación</a:t>
            </a: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4917500" y="2618487"/>
            <a:ext cx="205341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Firma de correo electrónico</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8384732" y="2555684"/>
            <a:ext cx="213587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Correo directo</a:t>
            </a:r>
          </a:p>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3398848" y="4792169"/>
            <a:ext cx="2053413"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Tarjetas de saludo</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844507" y="4806289"/>
            <a:ext cx="2135873" cy="1200329"/>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Notas de agradecimiento escritas a mano</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114920"/>
              </a:solidFill>
              <a:effectLst/>
              <a:uLnTx/>
              <a:uFillTx/>
              <a:latin typeface="Calibri" panose="020F0502020204030204"/>
              <a:ea typeface="+mn-ea"/>
              <a:cs typeface="+mn-cs"/>
            </a:endParaRP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pic>
        <p:nvPicPr>
          <p:cNvPr id="9" name="Picture Placeholder 82">
            <a:extLst>
              <a:ext uri="{FF2B5EF4-FFF2-40B4-BE49-F238E27FC236}">
                <a16:creationId xmlns:a16="http://schemas.microsoft.com/office/drawing/2014/main" id="{23881956-467E-8EEB-65F8-72841B65923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513976" y="3804304"/>
            <a:ext cx="796934" cy="796934"/>
          </a:xfrm>
          <a:prstGeom prst="rect">
            <a:avLst/>
          </a:prstGeom>
        </p:spPr>
      </p:pic>
      <p:sp>
        <p:nvSpPr>
          <p:cNvPr id="13" name="Slide Number Placeholder 3">
            <a:extLst>
              <a:ext uri="{FF2B5EF4-FFF2-40B4-BE49-F238E27FC236}">
                <a16:creationId xmlns:a16="http://schemas.microsoft.com/office/drawing/2014/main" id="{BC95D035-B5CD-D0CD-3635-A415F7C64C96}"/>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pic>
        <p:nvPicPr>
          <p:cNvPr id="18" name="Picture Placeholder 82">
            <a:extLst>
              <a:ext uri="{FF2B5EF4-FFF2-40B4-BE49-F238E27FC236}">
                <a16:creationId xmlns:a16="http://schemas.microsoft.com/office/drawing/2014/main" id="{BB139884-8C02-B27F-B6B0-CCF5E5C5CE5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947328" y="1581820"/>
            <a:ext cx="1059291" cy="1059291"/>
          </a:xfrm>
          <a:prstGeom prst="rect">
            <a:avLst/>
          </a:prstGeom>
        </p:spPr>
      </p:pic>
      <p:pic>
        <p:nvPicPr>
          <p:cNvPr id="19" name="Picture Placeholder 136">
            <a:extLst>
              <a:ext uri="{FF2B5EF4-FFF2-40B4-BE49-F238E27FC236}">
                <a16:creationId xmlns:a16="http://schemas.microsoft.com/office/drawing/2014/main" id="{05C7CDED-785D-E5D7-5DEB-3FB0E7DDCC8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473979" y="1707846"/>
            <a:ext cx="925942" cy="925942"/>
          </a:xfrm>
          <a:prstGeom prst="rect">
            <a:avLst/>
          </a:prstGeom>
        </p:spPr>
      </p:pic>
      <p:pic>
        <p:nvPicPr>
          <p:cNvPr id="20" name="Picture Placeholder 120">
            <a:extLst>
              <a:ext uri="{FF2B5EF4-FFF2-40B4-BE49-F238E27FC236}">
                <a16:creationId xmlns:a16="http://schemas.microsoft.com/office/drawing/2014/main" id="{ED317850-4D6B-1043-B4ED-D231AE8E5D0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005533" y="1651051"/>
            <a:ext cx="894272" cy="894272"/>
          </a:xfrm>
          <a:prstGeom prst="rect">
            <a:avLst/>
          </a:prstGeom>
        </p:spPr>
      </p:pic>
      <p:pic>
        <p:nvPicPr>
          <p:cNvPr id="21" name="Picture Placeholder 120">
            <a:extLst>
              <a:ext uri="{FF2B5EF4-FFF2-40B4-BE49-F238E27FC236}">
                <a16:creationId xmlns:a16="http://schemas.microsoft.com/office/drawing/2014/main" id="{5A28CFFC-C472-25B0-7DF4-DE341B2A4C1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978418" y="3728522"/>
            <a:ext cx="894272" cy="894272"/>
          </a:xfrm>
          <a:prstGeom prst="rect">
            <a:avLst/>
          </a:prstGeom>
        </p:spPr>
      </p:pic>
    </p:spTree>
    <p:extLst>
      <p:ext uri="{BB962C8B-B14F-4D97-AF65-F5344CB8AC3E}">
        <p14:creationId xmlns:p14="http://schemas.microsoft.com/office/powerpoint/2010/main" val="3434041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US"/>
              <a:t>Agenda</a:t>
            </a:r>
          </a:p>
        </p:txBody>
      </p:sp>
      <p:sp>
        <p:nvSpPr>
          <p:cNvPr id="5" name="Text Placeholder 4">
            <a:extLst>
              <a:ext uri="{FF2B5EF4-FFF2-40B4-BE49-F238E27FC236}">
                <a16:creationId xmlns:a16="http://schemas.microsoft.com/office/drawing/2014/main" id="{BF207868-F332-F949-872F-35F90BEF08BD}"/>
              </a:ext>
            </a:extLst>
          </p:cNvPr>
          <p:cNvSpPr>
            <a:spLocks noGrp="1"/>
          </p:cNvSpPr>
          <p:nvPr>
            <p:ph type="body" sz="quarter" idx="13"/>
          </p:nvPr>
        </p:nvSpPr>
        <p:spPr>
          <a:xfrm>
            <a:off x="2916958" y="1082040"/>
            <a:ext cx="8906233" cy="5410200"/>
          </a:xfrm>
        </p:spPr>
        <p:txBody>
          <a:bodyPr anchor="t">
            <a:noAutofit/>
          </a:bodyPr>
          <a:lstStyle/>
          <a:p>
            <a:pPr marL="663575" indent="-1211263">
              <a:lnSpc>
                <a:spcPct val="100000"/>
              </a:lnSpc>
              <a:spcBef>
                <a:spcPts val="1200"/>
              </a:spcBef>
              <a:buNone/>
            </a:pPr>
            <a:r>
              <a:rPr lang="es-US" sz="2700"/>
              <a:t>01</a:t>
            </a:r>
            <a:r>
              <a:rPr lang="es-US" sz="2700" b="1"/>
              <a:t> </a:t>
            </a:r>
            <a:r>
              <a:rPr lang="es-US" sz="2700">
                <a:solidFill>
                  <a:schemeClr val="bg2"/>
                </a:solidFill>
              </a:rPr>
              <a:t>|</a:t>
            </a:r>
            <a:r>
              <a:rPr lang="es-US" sz="2700" b="1"/>
              <a:t> </a:t>
            </a:r>
            <a:r>
              <a:rPr lang="es-US" sz="2700"/>
              <a:t>Cómo desarrollar su grupo de pólizas con recomendaciones B2B y B2C</a:t>
            </a:r>
          </a:p>
          <a:p>
            <a:pPr marL="0" indent="0">
              <a:spcBef>
                <a:spcPts val="1200"/>
              </a:spcBef>
              <a:buNone/>
            </a:pPr>
            <a:r>
              <a:rPr lang="es-US" sz="2700"/>
              <a:t>02 </a:t>
            </a:r>
            <a:r>
              <a:rPr lang="es-US" sz="2700">
                <a:solidFill>
                  <a:schemeClr val="bg2"/>
                </a:solidFill>
              </a:rPr>
              <a:t>|</a:t>
            </a:r>
            <a:r>
              <a:rPr lang="es-US" sz="2700"/>
              <a:t> Prácticas recomendadas de marketing comunitario</a:t>
            </a:r>
          </a:p>
          <a:p>
            <a:pPr marL="663575" indent="-1211263">
              <a:lnSpc>
                <a:spcPct val="100000"/>
              </a:lnSpc>
              <a:spcBef>
                <a:spcPts val="1200"/>
              </a:spcBef>
              <a:buNone/>
            </a:pPr>
            <a:r>
              <a:rPr lang="es-US" sz="2700"/>
              <a:t>03</a:t>
            </a:r>
            <a:r>
              <a:rPr lang="es-US" sz="2700" b="1"/>
              <a:t> </a:t>
            </a:r>
            <a:r>
              <a:rPr lang="es-US" sz="2700">
                <a:solidFill>
                  <a:schemeClr val="bg2"/>
                </a:solidFill>
              </a:rPr>
              <a:t>|</a:t>
            </a:r>
            <a:r>
              <a:rPr lang="es-US" sz="2700" b="1"/>
              <a:t> </a:t>
            </a:r>
            <a:r>
              <a:rPr lang="es-US" sz="2700"/>
              <a:t>Estrategias de marketing comunitario</a:t>
            </a:r>
            <a:br>
              <a:rPr lang="es-US" sz="2700"/>
            </a:br>
            <a:r>
              <a:rPr lang="es-US" sz="2700"/>
              <a:t>para diferentes audiencias</a:t>
            </a:r>
          </a:p>
          <a:p>
            <a:pPr marL="0" indent="0">
              <a:spcBef>
                <a:spcPts val="1200"/>
              </a:spcBef>
              <a:buNone/>
            </a:pPr>
            <a:r>
              <a:rPr lang="es-US" sz="2700"/>
              <a:t>04</a:t>
            </a:r>
            <a:r>
              <a:rPr lang="es-US" sz="2700" b="1"/>
              <a:t> </a:t>
            </a:r>
            <a:r>
              <a:rPr lang="es-US" sz="2700">
                <a:solidFill>
                  <a:schemeClr val="bg2"/>
                </a:solidFill>
              </a:rPr>
              <a:t>|</a:t>
            </a:r>
            <a:r>
              <a:rPr lang="es-US" sz="2700" b="1"/>
              <a:t> </a:t>
            </a:r>
            <a:r>
              <a:rPr lang="es-US" sz="2700"/>
              <a:t>Cómo promocionar su evento comunitario</a:t>
            </a:r>
          </a:p>
          <a:p>
            <a:pPr marL="0" indent="0">
              <a:spcBef>
                <a:spcPts val="1200"/>
              </a:spcBef>
              <a:buNone/>
            </a:pPr>
            <a:r>
              <a:rPr lang="es-US" sz="2700"/>
              <a:t>05</a:t>
            </a:r>
            <a:r>
              <a:rPr lang="es-US" sz="2700" b="1"/>
              <a:t> </a:t>
            </a:r>
            <a:r>
              <a:rPr lang="es-US" sz="2700">
                <a:solidFill>
                  <a:schemeClr val="bg2"/>
                </a:solidFill>
              </a:rPr>
              <a:t>|</a:t>
            </a:r>
            <a:r>
              <a:rPr lang="es-US" sz="2700"/>
              <a:t> Cómo plantar la semilla de la recomendación</a:t>
            </a:r>
          </a:p>
          <a:p>
            <a:pPr marL="0" indent="0">
              <a:spcBef>
                <a:spcPts val="1200"/>
              </a:spcBef>
              <a:buNone/>
            </a:pPr>
            <a:r>
              <a:rPr lang="es-US" sz="2700"/>
              <a:t>06</a:t>
            </a:r>
            <a:r>
              <a:rPr lang="es-US" sz="2700" b="1"/>
              <a:t> </a:t>
            </a:r>
            <a:r>
              <a:rPr lang="es-US" sz="2700">
                <a:solidFill>
                  <a:schemeClr val="bg2"/>
                </a:solidFill>
              </a:rPr>
              <a:t>|</a:t>
            </a:r>
            <a:r>
              <a:rPr lang="es-US" sz="2700"/>
              <a:t> Recursos de Humana </a:t>
            </a:r>
          </a:p>
          <a:p>
            <a:pPr marL="0" indent="0">
              <a:spcBef>
                <a:spcPts val="1200"/>
              </a:spcBef>
              <a:buNone/>
            </a:pPr>
            <a:endParaRPr lang="en-US" sz="2700"/>
          </a:p>
        </p:txBody>
      </p:sp>
    </p:spTree>
    <p:extLst>
      <p:ext uri="{BB962C8B-B14F-4D97-AF65-F5344CB8AC3E}">
        <p14:creationId xmlns:p14="http://schemas.microsoft.com/office/powerpoint/2010/main" val="3751925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a:t>Cómo plantar la semilla de la recomendación</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2" name="Rounded Rectangular Callout 1">
            <a:extLst>
              <a:ext uri="{FF2B5EF4-FFF2-40B4-BE49-F238E27FC236}">
                <a16:creationId xmlns:a16="http://schemas.microsoft.com/office/drawing/2014/main" id="{A11DADC7-6A4A-3B5A-EE36-EAC97A436D35}"/>
              </a:ext>
            </a:extLst>
          </p:cNvPr>
          <p:cNvSpPr/>
          <p:nvPr/>
        </p:nvSpPr>
        <p:spPr>
          <a:xfrm>
            <a:off x="1719014" y="2192918"/>
            <a:ext cx="4199246" cy="12972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FFFFFF"/>
                </a:solidFill>
                <a:effectLst/>
                <a:uLnTx/>
                <a:uFillTx/>
                <a:latin typeface="Calibri" panose="020F0502020204030204"/>
                <a:ea typeface="+mn-ea"/>
                <a:cs typeface="+mn-cs"/>
              </a:rPr>
              <a:t>"¿Hay alguien que usted crea que podría necesitar mi ayuda?"</a:t>
            </a:r>
          </a:p>
        </p:txBody>
      </p:sp>
      <p:sp>
        <p:nvSpPr>
          <p:cNvPr id="4" name="Rounded Rectangular Callout 3">
            <a:extLst>
              <a:ext uri="{FF2B5EF4-FFF2-40B4-BE49-F238E27FC236}">
                <a16:creationId xmlns:a16="http://schemas.microsoft.com/office/drawing/2014/main" id="{D9611B3A-9248-EBF4-6322-A6C7842CC9CC}"/>
              </a:ext>
            </a:extLst>
          </p:cNvPr>
          <p:cNvSpPr/>
          <p:nvPr/>
        </p:nvSpPr>
        <p:spPr>
          <a:xfrm>
            <a:off x="6562875" y="2186618"/>
            <a:ext cx="4199246" cy="1297240"/>
          </a:xfrm>
          <a:prstGeom prst="wedgeRoundRectCallou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a:t>
            </a:r>
            <a:r>
              <a:rPr lang="es-US">
                <a:solidFill>
                  <a:srgbClr val="114920"/>
                </a:solidFill>
                <a:latin typeface="Calibri" panose="020F0502020204030204"/>
              </a:rPr>
              <a:t>Sabe si</a:t>
            </a: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 alguien de su familia está a punto de ser elegible para Medicare?" </a:t>
            </a:r>
          </a:p>
        </p:txBody>
      </p:sp>
      <p:sp>
        <p:nvSpPr>
          <p:cNvPr id="8" name="Rounded Rectangular Callout 7">
            <a:extLst>
              <a:ext uri="{FF2B5EF4-FFF2-40B4-BE49-F238E27FC236}">
                <a16:creationId xmlns:a16="http://schemas.microsoft.com/office/drawing/2014/main" id="{2B275B8F-3303-F0C7-D4B9-8A0C57AEFF3C}"/>
              </a:ext>
            </a:extLst>
          </p:cNvPr>
          <p:cNvSpPr/>
          <p:nvPr/>
        </p:nvSpPr>
        <p:spPr>
          <a:xfrm>
            <a:off x="6572386" y="4234170"/>
            <a:ext cx="4199246" cy="12972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FFFFFF"/>
                </a:solidFill>
                <a:effectLst/>
                <a:uLnTx/>
                <a:uFillTx/>
                <a:latin typeface="Calibri" panose="020F0502020204030204"/>
                <a:ea typeface="+mn-ea"/>
                <a:cs typeface="+mn-cs"/>
              </a:rPr>
              <a:t>"¿Conoce a alguien que esté buscando cobertura dental o de la vista?"</a:t>
            </a:r>
          </a:p>
        </p:txBody>
      </p:sp>
      <p:sp>
        <p:nvSpPr>
          <p:cNvPr id="9" name="Rounded Rectangular Callout 8">
            <a:extLst>
              <a:ext uri="{FF2B5EF4-FFF2-40B4-BE49-F238E27FC236}">
                <a16:creationId xmlns:a16="http://schemas.microsoft.com/office/drawing/2014/main" id="{72416E37-858C-A98E-079C-DB703E440975}"/>
              </a:ext>
            </a:extLst>
          </p:cNvPr>
          <p:cNvSpPr/>
          <p:nvPr/>
        </p:nvSpPr>
        <p:spPr>
          <a:xfrm>
            <a:off x="1665396" y="4281551"/>
            <a:ext cx="4199246" cy="1297240"/>
          </a:xfrm>
          <a:prstGeom prst="wedgeRoundRectCallou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"¿Están contentos sus amigos o familiares con sus actuales planes de Medicare?"</a:t>
            </a:r>
          </a:p>
        </p:txBody>
      </p:sp>
      <p:sp>
        <p:nvSpPr>
          <p:cNvPr id="12" name="TextBox 11">
            <a:extLst>
              <a:ext uri="{FF2B5EF4-FFF2-40B4-BE49-F238E27FC236}">
                <a16:creationId xmlns:a16="http://schemas.microsoft.com/office/drawing/2014/main" id="{1E5D792B-D192-CFFF-0E62-9D2C625895CA}"/>
              </a:ext>
            </a:extLst>
          </p:cNvPr>
          <p:cNvSpPr txBox="1"/>
          <p:nvPr/>
        </p:nvSpPr>
        <p:spPr>
          <a:xfrm>
            <a:off x="683320" y="1257911"/>
            <a:ext cx="8115301" cy="461665"/>
          </a:xfrm>
          <a:prstGeom prst="rect">
            <a:avLst/>
          </a:prstGeom>
          <a:noFill/>
        </p:spPr>
        <p:txBody>
          <a:bodyPr wrap="square">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2400" b="0" i="0" u="none" strike="noStrike" kern="1200" cap="none" spc="0" normalizeH="0" baseline="0" noProof="0">
                <a:ln>
                  <a:noFill/>
                </a:ln>
                <a:solidFill>
                  <a:srgbClr val="114920"/>
                </a:solidFill>
                <a:effectLst/>
                <a:uLnTx/>
                <a:uFillTx/>
                <a:latin typeface="Calibri" panose="020F0502020204030204"/>
                <a:ea typeface="+mn-ea"/>
                <a:cs typeface="+mn-cs"/>
              </a:rPr>
              <a:t>Cuando hablen con afiliados actuales de Humana, pregúntenles:</a:t>
            </a:r>
          </a:p>
        </p:txBody>
      </p:sp>
      <p:sp>
        <p:nvSpPr>
          <p:cNvPr id="13" name="Slide Number Placeholder 3">
            <a:extLst>
              <a:ext uri="{FF2B5EF4-FFF2-40B4-BE49-F238E27FC236}">
                <a16:creationId xmlns:a16="http://schemas.microsoft.com/office/drawing/2014/main" id="{80BBA6CD-BE9D-C7B2-81CF-7319DDE3FA21}"/>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0174264"/>
      </p:ext>
    </p:extLst>
  </p:cSld>
  <p:clrMapOvr>
    <a:masterClrMapping/>
  </p:clrMapOvr>
  <p:extLst>
    <p:ext uri="{6950BFC3-D8DA-4A85-94F7-54DA5524770B}">
      <p188:commentRel xmlns:p188="http://schemas.microsoft.com/office/powerpoint/2018/8/main" r:id="rId3"/>
    </p:ext>
  </p:extLs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400" y="914400"/>
            <a:ext cx="6057900" cy="5029200"/>
          </a:xfrm>
        </p:spPr>
        <p:txBody>
          <a:bodyPr/>
          <a:lstStyle/>
          <a:p>
            <a:r>
              <a:rPr lang="es-US"/>
              <a:t>Recursos de Humana</a:t>
            </a:r>
          </a:p>
        </p:txBody>
      </p:sp>
    </p:spTree>
    <p:extLst>
      <p:ext uri="{BB962C8B-B14F-4D97-AF65-F5344CB8AC3E}">
        <p14:creationId xmlns:p14="http://schemas.microsoft.com/office/powerpoint/2010/main" val="15387347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err="1"/>
              <a:t>IgniteWithHumana.com</a:t>
            </a:r>
            <a:r>
              <a:rPr lang="es-US"/>
              <a:t>/Es/</a:t>
            </a:r>
          </a:p>
        </p:txBody>
      </p:sp>
      <p:sp>
        <p:nvSpPr>
          <p:cNvPr id="10" name="Slide Number Placeholder 3">
            <a:extLst>
              <a:ext uri="{FF2B5EF4-FFF2-40B4-BE49-F238E27FC236}">
                <a16:creationId xmlns:a16="http://schemas.microsoft.com/office/drawing/2014/main" id="{B722D0BA-AE98-B192-7B12-8CC9D0F60FB8}"/>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6211669"/>
            <a:ext cx="9194910" cy="646331"/>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F3F3F"/>
              </a:solidFill>
              <a:effectLst/>
              <a:uLnTx/>
              <a:uFillTx/>
              <a:latin typeface="Helvetica"/>
              <a:ea typeface="+mn-e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2298634" y="2633788"/>
            <a:ext cx="3393506"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Guía esencial para</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la generación de contactos:</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Aprenda a generar más contactos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7225957" y="2575510"/>
            <a:ext cx="2667409"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Recursos específicos para DSNP, Med Supp, veteranos, etc.</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2526234" y="5088167"/>
            <a:ext cx="2857296"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Artículo:</a:t>
            </a:r>
            <a:b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b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Cómo aprovechar el poder de las recomendaciones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649818" y="5098022"/>
            <a:ext cx="3819685"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Equipos comprometidos con su éxito:</a:t>
            </a:r>
          </a:p>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Soporte local</a:t>
            </a:r>
          </a:p>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1" i="0" u="none" strike="noStrike" kern="1200" cap="none" spc="0" normalizeH="0" baseline="0" noProof="0">
                <a:ln>
                  <a:noFill/>
                </a:ln>
                <a:solidFill>
                  <a:srgbClr val="114920"/>
                </a:solidFill>
                <a:effectLst/>
                <a:uLnTx/>
                <a:uFillTx/>
                <a:latin typeface="Calibri" panose="020F0502020204030204"/>
                <a:ea typeface="+mn-ea"/>
                <a:cs typeface="+mn-cs"/>
              </a:rPr>
              <a:t>Soporte para agentes</a:t>
            </a:r>
            <a:endParaRPr kumimoji="0" lang="en-US" sz="1800" b="0" i="0" u="none" strike="noStrike" kern="1200" cap="none" spc="0" normalizeH="0" baseline="0" noProof="0">
              <a:ln>
                <a:noFill/>
              </a:ln>
              <a:solidFill>
                <a:srgbClr val="114920"/>
              </a:solidFill>
              <a:effectLst/>
              <a:uLnTx/>
              <a:uFillTx/>
              <a:latin typeface="Calibri" panose="020F0502020204030204"/>
              <a:ea typeface="+mn-ea"/>
              <a:cs typeface="+mn-cs"/>
            </a:endParaRPr>
          </a:p>
        </p:txBody>
      </p:sp>
      <p:pic>
        <p:nvPicPr>
          <p:cNvPr id="16" name="Picture 15" descr="ícono  Descripción generada automáticamente">
            <a:extLst>
              <a:ext uri="{FF2B5EF4-FFF2-40B4-BE49-F238E27FC236}">
                <a16:creationId xmlns:a16="http://schemas.microsoft.com/office/drawing/2014/main" id="{D3193E00-0AFA-9B5B-58AD-F984ABDB09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6643" y="1476503"/>
            <a:ext cx="1032310" cy="1032310"/>
          </a:xfrm>
          <a:prstGeom prst="rect">
            <a:avLst/>
          </a:prstGeom>
        </p:spPr>
      </p:pic>
      <p:pic>
        <p:nvPicPr>
          <p:cNvPr id="18" name="Picture 17" descr="Ícono  Descripción generada automáticamente">
            <a:extLst>
              <a:ext uri="{FF2B5EF4-FFF2-40B4-BE49-F238E27FC236}">
                <a16:creationId xmlns:a16="http://schemas.microsoft.com/office/drawing/2014/main" id="{D43F71CE-13CB-E067-704B-927FC465454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043506" y="1488438"/>
            <a:ext cx="1032310" cy="1032310"/>
          </a:xfrm>
          <a:prstGeom prst="rect">
            <a:avLst/>
          </a:prstGeom>
        </p:spPr>
      </p:pic>
      <p:pic>
        <p:nvPicPr>
          <p:cNvPr id="19" name="Picture 18" descr="Logotipo, ícono  Descripción generada automáticamente">
            <a:extLst>
              <a:ext uri="{FF2B5EF4-FFF2-40B4-BE49-F238E27FC236}">
                <a16:creationId xmlns:a16="http://schemas.microsoft.com/office/drawing/2014/main" id="{43D86E32-65C5-3312-7388-494DE76D43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972890" y="3916049"/>
            <a:ext cx="1135541" cy="1135541"/>
          </a:xfrm>
          <a:prstGeom prst="rect">
            <a:avLst/>
          </a:prstGeom>
        </p:spPr>
      </p:pic>
      <p:pic>
        <p:nvPicPr>
          <p:cNvPr id="23" name="Picture 22" descr="Ícono  Descripción generada automáticamente">
            <a:extLst>
              <a:ext uri="{FF2B5EF4-FFF2-40B4-BE49-F238E27FC236}">
                <a16:creationId xmlns:a16="http://schemas.microsoft.com/office/drawing/2014/main" id="{B55590E5-63F1-DB88-8493-DD81EBDECF5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66643" y="3852370"/>
            <a:ext cx="1135542" cy="1135542"/>
          </a:xfrm>
          <a:prstGeom prst="rect">
            <a:avLst/>
          </a:prstGeom>
        </p:spPr>
      </p:pic>
    </p:spTree>
    <p:extLst>
      <p:ext uri="{BB962C8B-B14F-4D97-AF65-F5344CB8AC3E}">
        <p14:creationId xmlns:p14="http://schemas.microsoft.com/office/powerpoint/2010/main" val="2814065260"/>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panose="020F0502020204030204"/>
                <a:ea typeface="+mn-ea"/>
                <a:cs typeface="+mn-cs"/>
              </a:rPr>
              <a:t>|</a:t>
            </a: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panose="020F0502020204030204"/>
                <a:ea typeface="+mn-ea"/>
                <a:cs typeface="+mn-cs"/>
              </a:rPr>
              <a:pPr marL="0" marR="0" lvl="0" indent="0" algn="r" defTabSz="914309"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srgbClr val="3A3B3C"/>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F129C9CB-EB2D-09FE-570F-B1BB9EEC57A8}"/>
              </a:ext>
            </a:extLst>
          </p:cNvPr>
          <p:cNvSpPr txBox="1"/>
          <p:nvPr/>
        </p:nvSpPr>
        <p:spPr>
          <a:xfrm>
            <a:off x="359446" y="6414701"/>
            <a:ext cx="6465423"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
        <p:nvSpPr>
          <p:cNvPr id="8" name="Title 2">
            <a:extLst>
              <a:ext uri="{FF2B5EF4-FFF2-40B4-BE49-F238E27FC236}">
                <a16:creationId xmlns:a16="http://schemas.microsoft.com/office/drawing/2014/main" id="{36F2B858-B890-DFA5-9287-07CD67D7541D}"/>
              </a:ext>
            </a:extLst>
          </p:cNvPr>
          <p:cNvSpPr txBox="1">
            <a:spLocks/>
          </p:cNvSpPr>
          <p:nvPr/>
        </p:nvSpPr>
        <p:spPr>
          <a:xfrm>
            <a:off x="685800" y="438394"/>
            <a:ext cx="11137392" cy="603504"/>
          </a:xfrm>
          <a:prstGeom prst="rect">
            <a:avLst/>
          </a:prstGeom>
        </p:spPr>
        <p:txBody>
          <a:bodyPr lIns="91440" tIns="45720" rIns="91440" bIns="45720" anchor="t"/>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46" rtl="0" eaLnBrk="1" fontAlgn="auto" latinLnBrk="0" hangingPunct="1">
              <a:lnSpc>
                <a:spcPct val="90000"/>
              </a:lnSpc>
              <a:spcBef>
                <a:spcPct val="0"/>
              </a:spcBef>
              <a:spcAft>
                <a:spcPts val="0"/>
              </a:spcAft>
              <a:buClrTx/>
              <a:buSzTx/>
              <a:buFontTx/>
              <a:buNone/>
              <a:tabLst/>
              <a:defRPr/>
            </a:pPr>
            <a:r>
              <a:rPr kumimoji="0" lang="es-US" sz="4400" b="0" i="0" u="none" strike="noStrike" kern="1200" cap="none" spc="0" normalizeH="0" baseline="0" noProof="0">
                <a:ln>
                  <a:noFill/>
                </a:ln>
                <a:solidFill>
                  <a:srgbClr val="5B991A"/>
                </a:solidFill>
                <a:effectLst/>
                <a:uLnTx/>
                <a:uFillTx/>
                <a:latin typeface="Calibri Light" panose="020F0302020204030204"/>
                <a:ea typeface="+mj-ea"/>
                <a:cs typeface="+mj-cs"/>
              </a:rPr>
              <a:t>Más entrenamiento</a:t>
            </a:r>
          </a:p>
          <a:p>
            <a:pPr algn="ctr">
              <a:defRPr/>
            </a:pPr>
            <a:r>
              <a:rPr kumimoji="0" lang="es-US" sz="4000" b="1" i="0" u="none" strike="noStrike" kern="1200" cap="none" spc="0" normalizeH="0" baseline="0" noProof="0">
                <a:ln>
                  <a:noFill/>
                </a:ln>
                <a:solidFill>
                  <a:srgbClr val="114920"/>
                </a:solidFill>
                <a:effectLst/>
                <a:uLnTx/>
                <a:uFillTx/>
                <a:latin typeface="Calibri Light" panose="020F0302020204030204"/>
                <a:ea typeface="+mj-ea"/>
                <a:cs typeface="+mj-cs"/>
              </a:rPr>
              <a:t>HUMANA MARKETPOINT UNIVERSITY</a:t>
            </a:r>
            <a:r>
              <a:rPr lang="es-US" sz="4000" b="1" baseline="30000">
                <a:solidFill>
                  <a:srgbClr val="114920"/>
                </a:solidFill>
                <a:ea typeface="+mj-lt"/>
                <a:cs typeface="+mj-lt"/>
              </a:rPr>
              <a:t>*</a:t>
            </a:r>
            <a:endParaRPr lang="es-US" sz="4000" b="1" i="0" u="none" strike="noStrike" kern="1200" cap="none" spc="0" normalizeH="0" baseline="30000" noProof="0">
              <a:ln>
                <a:noFill/>
              </a:ln>
              <a:solidFill>
                <a:srgbClr val="114920"/>
              </a:solidFill>
              <a:effectLst/>
              <a:uLnTx/>
              <a:uFillTx/>
              <a:latin typeface="Calibri Light" panose="020F0302020204030204"/>
              <a:ea typeface="Calibri Light"/>
              <a:cs typeface="Calibri Light"/>
            </a:endParaRPr>
          </a:p>
          <a:p>
            <a:pPr marL="0" marR="0" lvl="0" indent="0" algn="ctr" defTabSz="914446" rtl="0" eaLnBrk="1" fontAlgn="auto" latinLnBrk="0" hangingPunct="1">
              <a:lnSpc>
                <a:spcPct val="90000"/>
              </a:lnSpc>
              <a:spcBef>
                <a:spcPct val="0"/>
              </a:spcBef>
              <a:spcAft>
                <a:spcPts val="0"/>
              </a:spcAft>
              <a:buClrTx/>
              <a:buSzTx/>
              <a:buFontTx/>
              <a:buNone/>
              <a:tabLst/>
              <a:defRPr/>
            </a:pPr>
            <a:endParaRPr kumimoji="0" lang="en-US" sz="4400" b="0" i="0" u="none" strike="noStrike" kern="1200" cap="none" spc="0" normalizeH="0" baseline="0" noProof="0">
              <a:ln>
                <a:noFill/>
              </a:ln>
              <a:solidFill>
                <a:srgbClr val="5B991A"/>
              </a:solidFill>
              <a:effectLst/>
              <a:uLnTx/>
              <a:uFillTx/>
              <a:latin typeface="Calibri Light" panose="020F0302020204030204"/>
              <a:ea typeface="+mj-ea"/>
              <a:cs typeface="+mj-cs"/>
            </a:endParaRPr>
          </a:p>
        </p:txBody>
      </p:sp>
      <p:pic>
        <p:nvPicPr>
          <p:cNvPr id="2" name="Picture 2">
            <a:extLst>
              <a:ext uri="{FF2B5EF4-FFF2-40B4-BE49-F238E27FC236}">
                <a16:creationId xmlns:a16="http://schemas.microsoft.com/office/drawing/2014/main" id="{585B47BA-FF9F-FC83-A55D-95CC852EFB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76421" y="2104125"/>
            <a:ext cx="10295659" cy="3485598"/>
          </a:xfrm>
          <a:prstGeom prst="rect">
            <a:avLst/>
          </a:prstGeom>
        </p:spPr>
      </p:pic>
      <p:sp>
        <p:nvSpPr>
          <p:cNvPr id="3" name="TextBox 2">
            <a:extLst>
              <a:ext uri="{FF2B5EF4-FFF2-40B4-BE49-F238E27FC236}">
                <a16:creationId xmlns:a16="http://schemas.microsoft.com/office/drawing/2014/main" id="{F0647105-3494-B686-4C6D-6C0D732C5B61}"/>
              </a:ext>
            </a:extLst>
          </p:cNvPr>
          <p:cNvSpPr txBox="1"/>
          <p:nvPr/>
        </p:nvSpPr>
        <p:spPr>
          <a:xfrm>
            <a:off x="8336667" y="6417198"/>
            <a:ext cx="344250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200">
                <a:solidFill>
                  <a:srgbClr val="38444C"/>
                </a:solidFill>
                <a:ea typeface="Calibri"/>
                <a:cs typeface="Calibri"/>
              </a:rPr>
              <a:t>*La información en esta página está solo en inglés.</a:t>
            </a:r>
          </a:p>
        </p:txBody>
      </p:sp>
    </p:spTree>
    <p:extLst>
      <p:ext uri="{BB962C8B-B14F-4D97-AF65-F5344CB8AC3E}">
        <p14:creationId xmlns:p14="http://schemas.microsoft.com/office/powerpoint/2010/main" val="2534569799"/>
      </p:ext>
    </p:extLst>
  </p:cSld>
  <p:clrMapOvr>
    <a:masterClrMapping/>
  </p:clrMapOvr>
  <p:extLst>
    <p:ext uri="{6950BFC3-D8DA-4A85-94F7-54DA5524770B}">
      <p188:commentRel xmlns:p188="http://schemas.microsoft.com/office/powerpoint/2018/8/main" r:id="rId3"/>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Light" panose="020F0302020204030204" pitchFamily="34" charset="0"/>
                <a:ea typeface="+mn-ea"/>
                <a:cs typeface="Calibri Light" panose="020F0302020204030204" pitchFamily="34" charset="0"/>
              </a:rPr>
              <a:t>|</a:t>
            </a:r>
            <a:r>
              <a:rPr kumimoji="0" lang="es-US" sz="1200" b="0" i="0" u="none" strike="noStrike" kern="1200" cap="none" spc="0" normalizeH="0" baseline="0" noProof="0">
                <a:ln>
                  <a:noFill/>
                </a:ln>
                <a:solidFill>
                  <a:srgbClr val="C8C8C8"/>
                </a:solidFill>
                <a:effectLst/>
                <a:uLnTx/>
                <a:uFillTx/>
                <a:latin typeface="Calibri Light" panose="020F0302020204030204" pitchFamily="34" charset="0"/>
                <a:ea typeface="+mn-ea"/>
                <a:cs typeface="Calibri Light" panose="020F0302020204030204" pitchFamily="34" charset="0"/>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Light" panose="020F0302020204030204" pitchFamily="34" charset="0"/>
                <a:ea typeface="+mn-ea"/>
                <a:cs typeface="Calibri Light" panose="020F0302020204030204" pitchFamily="34" charset="0"/>
              </a:rPr>
              <a:pPr marL="0" marR="0" lvl="0" indent="0" algn="r" defTabSz="914309"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srgbClr val="3A3B3C"/>
              </a:solidFill>
              <a:effectLst/>
              <a:uLnTx/>
              <a:uFillTx/>
              <a:latin typeface="Calibri Light" panose="020F0302020204030204" pitchFamily="34" charset="0"/>
              <a:ea typeface="+mn-ea"/>
              <a:cs typeface="Calibri Light" panose="020F0302020204030204" pitchFamily="34" charset="0"/>
            </a:endParaRPr>
          </a:p>
        </p:txBody>
      </p:sp>
      <p:sp>
        <p:nvSpPr>
          <p:cNvPr id="26" name="Title 2">
            <a:extLst>
              <a:ext uri="{FF2B5EF4-FFF2-40B4-BE49-F238E27FC236}">
                <a16:creationId xmlns:a16="http://schemas.microsoft.com/office/drawing/2014/main" id="{989BE86A-6B19-E661-2921-938746A0C359}"/>
              </a:ext>
            </a:extLst>
          </p:cNvPr>
          <p:cNvSpPr txBox="1">
            <a:spLocks/>
          </p:cNvSpPr>
          <p:nvPr/>
        </p:nvSpPr>
        <p:spPr>
          <a:xfrm>
            <a:off x="685800" y="722599"/>
            <a:ext cx="11137392" cy="603504"/>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46" rtl="0" eaLnBrk="1" fontAlgn="auto" latinLnBrk="0" hangingPunct="1">
              <a:lnSpc>
                <a:spcPct val="90000"/>
              </a:lnSpc>
              <a:spcBef>
                <a:spcPct val="0"/>
              </a:spcBef>
              <a:spcAft>
                <a:spcPts val="0"/>
              </a:spcAft>
              <a:buClrTx/>
              <a:buSzTx/>
              <a:buFontTx/>
              <a:buNone/>
              <a:tabLst/>
              <a:defRPr/>
            </a:pPr>
            <a:r>
              <a:rPr kumimoji="0" lang="es-US" sz="4400" b="0" i="0" u="none" strike="noStrike" kern="1200" cap="none" spc="0" normalizeH="0" baseline="0" noProof="0">
                <a:ln>
                  <a:noFill/>
                </a:ln>
                <a:solidFill>
                  <a:srgbClr val="5B991A"/>
                </a:solidFill>
                <a:effectLst/>
                <a:uLnTx/>
                <a:uFillTx/>
                <a:latin typeface="Calibri Light" panose="020F0302020204030204"/>
                <a:ea typeface="+mj-ea"/>
                <a:cs typeface="+mj-cs"/>
              </a:rPr>
              <a:t>Materiales importantes del MRC</a:t>
            </a:r>
          </a:p>
          <a:p>
            <a:pPr marL="0" marR="0" lvl="0" indent="0" algn="ctr" defTabSz="914446" rtl="0" eaLnBrk="1" fontAlgn="auto" latinLnBrk="0" hangingPunct="1">
              <a:lnSpc>
                <a:spcPct val="90000"/>
              </a:lnSpc>
              <a:spcBef>
                <a:spcPct val="0"/>
              </a:spcBef>
              <a:spcAft>
                <a:spcPts val="0"/>
              </a:spcAft>
              <a:buClrTx/>
              <a:buSzTx/>
              <a:buFontTx/>
              <a:buNone/>
              <a:tabLst/>
              <a:defRPr/>
            </a:pPr>
            <a:endParaRPr kumimoji="0" lang="en-US" sz="4400" b="0" i="0" u="none" strike="noStrike" kern="1200" cap="none" spc="0" normalizeH="0" baseline="0" noProof="0">
              <a:ln>
                <a:noFill/>
              </a:ln>
              <a:solidFill>
                <a:srgbClr val="5B991A"/>
              </a:solidFill>
              <a:effectLst/>
              <a:uLnTx/>
              <a:uFillTx/>
              <a:latin typeface="Calibri Light" panose="020F0302020204030204"/>
              <a:ea typeface="+mj-ea"/>
              <a:cs typeface="+mj-cs"/>
            </a:endParaRPr>
          </a:p>
        </p:txBody>
      </p:sp>
      <p:sp>
        <p:nvSpPr>
          <p:cNvPr id="31" name="TextBox 30">
            <a:extLst>
              <a:ext uri="{FF2B5EF4-FFF2-40B4-BE49-F238E27FC236}">
                <a16:creationId xmlns:a16="http://schemas.microsoft.com/office/drawing/2014/main" id="{9961D3BD-4A36-2A76-8D8B-E86F82076AFD}"/>
              </a:ext>
            </a:extLst>
          </p:cNvPr>
          <p:cNvSpPr txBox="1"/>
          <p:nvPr/>
        </p:nvSpPr>
        <p:spPr>
          <a:xfrm>
            <a:off x="7954536" y="5651872"/>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Folleto</a:t>
            </a:r>
          </a:p>
        </p:txBody>
      </p:sp>
      <p:sp>
        <p:nvSpPr>
          <p:cNvPr id="33" name="TextBox 32">
            <a:extLst>
              <a:ext uri="{FF2B5EF4-FFF2-40B4-BE49-F238E27FC236}">
                <a16:creationId xmlns:a16="http://schemas.microsoft.com/office/drawing/2014/main" id="{F798A255-C294-B54A-895C-306ED3B6A025}"/>
              </a:ext>
            </a:extLst>
          </p:cNvPr>
          <p:cNvSpPr txBox="1"/>
          <p:nvPr/>
        </p:nvSpPr>
        <p:spPr>
          <a:xfrm>
            <a:off x="1210372" y="5651872"/>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Tarjetas de saludo</a:t>
            </a:r>
          </a:p>
        </p:txBody>
      </p:sp>
      <p:sp>
        <p:nvSpPr>
          <p:cNvPr id="35" name="TextBox 34">
            <a:extLst>
              <a:ext uri="{FF2B5EF4-FFF2-40B4-BE49-F238E27FC236}">
                <a16:creationId xmlns:a16="http://schemas.microsoft.com/office/drawing/2014/main" id="{0D15297A-F9BB-60DC-75A2-E8ECD29F816A}"/>
              </a:ext>
            </a:extLst>
          </p:cNvPr>
          <p:cNvSpPr txBox="1"/>
          <p:nvPr/>
        </p:nvSpPr>
        <p:spPr>
          <a:xfrm>
            <a:off x="4513456" y="5651872"/>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Correo electrónico</a:t>
            </a:r>
          </a:p>
        </p:txBody>
      </p:sp>
      <p:sp>
        <p:nvSpPr>
          <p:cNvPr id="40" name="TextBox 39">
            <a:extLst>
              <a:ext uri="{FF2B5EF4-FFF2-40B4-BE49-F238E27FC236}">
                <a16:creationId xmlns:a16="http://schemas.microsoft.com/office/drawing/2014/main" id="{F9DE67D0-FDCB-C80F-B876-A3AD60B4DAE7}"/>
              </a:ext>
            </a:extLst>
          </p:cNvPr>
          <p:cNvSpPr txBox="1"/>
          <p:nvPr/>
        </p:nvSpPr>
        <p:spPr>
          <a:xfrm>
            <a:off x="415201" y="6414700"/>
            <a:ext cx="6369911"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pic>
        <p:nvPicPr>
          <p:cNvPr id="8" name="Picture 8">
            <a:extLst>
              <a:ext uri="{FF2B5EF4-FFF2-40B4-BE49-F238E27FC236}">
                <a16:creationId xmlns:a16="http://schemas.microsoft.com/office/drawing/2014/main" id="{ED7C56A2-D4AC-1E55-1922-13E2BEBB032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170196" y="1712982"/>
            <a:ext cx="2743200" cy="3550023"/>
          </a:xfrm>
          <a:prstGeom prst="rect">
            <a:avLst/>
          </a:prstGeom>
          <a:ln>
            <a:solidFill>
              <a:schemeClr val="bg1"/>
            </a:solidFill>
          </a:ln>
        </p:spPr>
      </p:pic>
      <p:pic>
        <p:nvPicPr>
          <p:cNvPr id="9" name="Picture 9">
            <a:extLst>
              <a:ext uri="{FF2B5EF4-FFF2-40B4-BE49-F238E27FC236}">
                <a16:creationId xmlns:a16="http://schemas.microsoft.com/office/drawing/2014/main" id="{9F23D0B7-E12B-CC17-F968-1D4085FDC33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562617" y="1681737"/>
            <a:ext cx="2458569" cy="3581268"/>
          </a:xfrm>
          <a:prstGeom prst="rect">
            <a:avLst/>
          </a:prstGeom>
        </p:spPr>
      </p:pic>
      <p:pic>
        <p:nvPicPr>
          <p:cNvPr id="7" name="Picture 7">
            <a:extLst>
              <a:ext uri="{FF2B5EF4-FFF2-40B4-BE49-F238E27FC236}">
                <a16:creationId xmlns:a16="http://schemas.microsoft.com/office/drawing/2014/main" id="{D0F46F11-F7EE-1691-57F3-FBF752C7DEA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743494" y="1691085"/>
            <a:ext cx="2710099" cy="3507186"/>
          </a:xfrm>
          <a:prstGeom prst="rect">
            <a:avLst/>
          </a:prstGeom>
          <a:ln>
            <a:solidFill>
              <a:schemeClr val="bg1"/>
            </a:solidFill>
          </a:ln>
        </p:spPr>
      </p:pic>
    </p:spTree>
    <p:extLst>
      <p:ext uri="{BB962C8B-B14F-4D97-AF65-F5344CB8AC3E}">
        <p14:creationId xmlns:p14="http://schemas.microsoft.com/office/powerpoint/2010/main" val="1739387074"/>
      </p:ext>
    </p:extLst>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4F7F4C20-262E-1CE6-B873-4CCF78B5515F}"/>
              </a:ext>
            </a:extLst>
          </p:cNvPr>
          <p:cNvSpPr>
            <a:spLocks noGrp="1"/>
          </p:cNvSpPr>
          <p:nvPr>
            <p:ph type="sldNum" sz="quarter" idx="15"/>
          </p:nvPr>
        </p:nvSpPr>
        <p:spPr>
          <a:xfrm>
            <a:off x="10771632" y="6400800"/>
            <a:ext cx="1219200" cy="304800"/>
          </a:xfrm>
        </p:spPr>
        <p:txBody>
          <a:bodyPr/>
          <a:lstStyle/>
          <a:p>
            <a:pPr marL="0" marR="0" lvl="0" indent="0" algn="r" defTabSz="914309" rtl="0" eaLnBrk="1" fontAlgn="auto" latinLnBrk="0" hangingPunct="1">
              <a:lnSpc>
                <a:spcPct val="100000"/>
              </a:lnSpc>
              <a:spcBef>
                <a:spcPts val="0"/>
              </a:spcBef>
              <a:spcAft>
                <a:spcPts val="0"/>
              </a:spcAft>
              <a:buClrTx/>
              <a:buSzTx/>
              <a:buFontTx/>
              <a:buNone/>
              <a:tabLst/>
              <a:defRPr/>
            </a:pPr>
            <a:r>
              <a:rPr kumimoji="0" lang="es-US" sz="1200" b="1" i="0" u="none" strike="noStrike" kern="1200" cap="none" spc="0" normalizeH="0" baseline="0" noProof="0">
                <a:ln>
                  <a:noFill/>
                </a:ln>
                <a:solidFill>
                  <a:srgbClr val="78BE20"/>
                </a:solidFill>
                <a:effectLst/>
                <a:uLnTx/>
                <a:uFillTx/>
                <a:latin typeface="Calibri Light" panose="020F0302020204030204" pitchFamily="34" charset="0"/>
                <a:ea typeface="+mn-ea"/>
                <a:cs typeface="Calibri Light" panose="020F0302020204030204" pitchFamily="34" charset="0"/>
              </a:rPr>
              <a:t>|</a:t>
            </a:r>
            <a:r>
              <a:rPr kumimoji="0" lang="es-US" sz="1200" b="0" i="0" u="none" strike="noStrike" kern="1200" cap="none" spc="0" normalizeH="0" baseline="0" noProof="0">
                <a:ln>
                  <a:noFill/>
                </a:ln>
                <a:solidFill>
                  <a:srgbClr val="C8C8C8"/>
                </a:solidFill>
                <a:effectLst/>
                <a:uLnTx/>
                <a:uFillTx/>
                <a:latin typeface="Calibri Light" panose="020F0302020204030204" pitchFamily="34" charset="0"/>
                <a:ea typeface="+mn-ea"/>
                <a:cs typeface="Calibri Light" panose="020F0302020204030204" pitchFamily="34" charset="0"/>
              </a:rPr>
              <a:t> </a:t>
            </a:r>
            <a:fld id="{37D409AB-2201-4E18-8A34-C31753AD9B06}" type="slidenum">
              <a:rPr kumimoji="0" lang="en-US" sz="1200" b="0" i="0" u="none" strike="noStrike" kern="1200" cap="none" spc="0" normalizeH="0" baseline="0" noProof="0" smtClean="0">
                <a:ln>
                  <a:noFill/>
                </a:ln>
                <a:solidFill>
                  <a:srgbClr val="3A3B3C"/>
                </a:solidFill>
                <a:effectLst/>
                <a:uLnTx/>
                <a:uFillTx/>
                <a:latin typeface="Calibri Light" panose="020F0302020204030204" pitchFamily="34" charset="0"/>
                <a:ea typeface="+mn-ea"/>
                <a:cs typeface="Calibri Light" panose="020F0302020204030204" pitchFamily="34" charset="0"/>
              </a:rPr>
              <a:pPr marL="0" marR="0" lvl="0" indent="0" algn="r" defTabSz="914309"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srgbClr val="3A3B3C"/>
              </a:solidFill>
              <a:effectLst/>
              <a:uLnTx/>
              <a:uFillTx/>
              <a:latin typeface="Calibri Light" panose="020F0302020204030204" pitchFamily="34" charset="0"/>
              <a:ea typeface="+mn-ea"/>
              <a:cs typeface="Calibri Light" panose="020F0302020204030204" pitchFamily="34" charset="0"/>
            </a:endParaRPr>
          </a:p>
        </p:txBody>
      </p:sp>
      <p:sp>
        <p:nvSpPr>
          <p:cNvPr id="26" name="Title 2">
            <a:extLst>
              <a:ext uri="{FF2B5EF4-FFF2-40B4-BE49-F238E27FC236}">
                <a16:creationId xmlns:a16="http://schemas.microsoft.com/office/drawing/2014/main" id="{989BE86A-6B19-E661-2921-938746A0C359}"/>
              </a:ext>
            </a:extLst>
          </p:cNvPr>
          <p:cNvSpPr txBox="1">
            <a:spLocks/>
          </p:cNvSpPr>
          <p:nvPr/>
        </p:nvSpPr>
        <p:spPr>
          <a:xfrm>
            <a:off x="685800" y="722599"/>
            <a:ext cx="11137392" cy="603504"/>
          </a:xfrm>
          <a:prstGeom prst="rect">
            <a:avLst/>
          </a:prstGeom>
        </p:spPr>
        <p:txBody>
          <a:bodyPr/>
          <a:lstStyle>
            <a:lvl1pPr algn="l" defTabSz="914446"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46" rtl="0" eaLnBrk="1" fontAlgn="auto" latinLnBrk="0" hangingPunct="1">
              <a:lnSpc>
                <a:spcPct val="90000"/>
              </a:lnSpc>
              <a:spcBef>
                <a:spcPct val="0"/>
              </a:spcBef>
              <a:spcAft>
                <a:spcPts val="0"/>
              </a:spcAft>
              <a:buClrTx/>
              <a:buSzTx/>
              <a:buFontTx/>
              <a:buNone/>
              <a:tabLst/>
              <a:defRPr/>
            </a:pPr>
            <a:r>
              <a:rPr kumimoji="0" lang="es-US" sz="4400" b="0" i="0" u="none" strike="noStrike" kern="1200" cap="none" spc="0" normalizeH="0" baseline="0" noProof="0">
                <a:ln>
                  <a:noFill/>
                </a:ln>
                <a:solidFill>
                  <a:srgbClr val="5B991A"/>
                </a:solidFill>
                <a:effectLst/>
                <a:uLnTx/>
                <a:uFillTx/>
                <a:latin typeface="Calibri Light" panose="020F0302020204030204"/>
                <a:ea typeface="+mj-ea"/>
                <a:cs typeface="+mj-cs"/>
              </a:rPr>
              <a:t>Materiales importantes del MRC</a:t>
            </a:r>
          </a:p>
          <a:p>
            <a:pPr marL="0" marR="0" lvl="0" indent="0" algn="ctr" defTabSz="914446" rtl="0" eaLnBrk="1" fontAlgn="auto" latinLnBrk="0" hangingPunct="1">
              <a:lnSpc>
                <a:spcPct val="90000"/>
              </a:lnSpc>
              <a:spcBef>
                <a:spcPct val="0"/>
              </a:spcBef>
              <a:spcAft>
                <a:spcPts val="0"/>
              </a:spcAft>
              <a:buClrTx/>
              <a:buSzTx/>
              <a:buFontTx/>
              <a:buNone/>
              <a:tabLst/>
              <a:defRPr/>
            </a:pPr>
            <a:endParaRPr kumimoji="0" lang="en-US" sz="4400" b="0" i="0" u="none" strike="noStrike" kern="1200" cap="none" spc="0" normalizeH="0" baseline="0" noProof="0">
              <a:ln>
                <a:noFill/>
              </a:ln>
              <a:solidFill>
                <a:srgbClr val="5B991A"/>
              </a:solidFill>
              <a:effectLst/>
              <a:uLnTx/>
              <a:uFillTx/>
              <a:latin typeface="Calibri Light" panose="020F0302020204030204"/>
              <a:ea typeface="+mj-ea"/>
              <a:cs typeface="+mj-cs"/>
            </a:endParaRPr>
          </a:p>
        </p:txBody>
      </p:sp>
      <p:sp>
        <p:nvSpPr>
          <p:cNvPr id="27" name="TextBox 26">
            <a:extLst>
              <a:ext uri="{FF2B5EF4-FFF2-40B4-BE49-F238E27FC236}">
                <a16:creationId xmlns:a16="http://schemas.microsoft.com/office/drawing/2014/main" id="{5BED5297-0BF3-14BE-3055-E85D274E5DA7}"/>
              </a:ext>
            </a:extLst>
          </p:cNvPr>
          <p:cNvSpPr txBox="1"/>
          <p:nvPr/>
        </p:nvSpPr>
        <p:spPr>
          <a:xfrm>
            <a:off x="771607" y="4549192"/>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Presentación de Medicare 101</a:t>
            </a:r>
          </a:p>
        </p:txBody>
      </p:sp>
      <p:pic>
        <p:nvPicPr>
          <p:cNvPr id="28" name="Picture 27">
            <a:extLst>
              <a:ext uri="{FF2B5EF4-FFF2-40B4-BE49-F238E27FC236}">
                <a16:creationId xmlns:a16="http://schemas.microsoft.com/office/drawing/2014/main" id="{8586E34C-30B9-1A64-E103-39FA2C85EB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9074" y="2267511"/>
            <a:ext cx="3376138" cy="1900934"/>
          </a:xfrm>
          <a:prstGeom prst="rect">
            <a:avLst/>
          </a:prstGeom>
          <a:ln>
            <a:solidFill>
              <a:schemeClr val="bg1"/>
            </a:solidFill>
          </a:ln>
        </p:spPr>
      </p:pic>
      <p:sp>
        <p:nvSpPr>
          <p:cNvPr id="29" name="TextBox 28">
            <a:extLst>
              <a:ext uri="{FF2B5EF4-FFF2-40B4-BE49-F238E27FC236}">
                <a16:creationId xmlns:a16="http://schemas.microsoft.com/office/drawing/2014/main" id="{73C3E5EE-F7DD-E615-BB79-FD5F4ACE49CF}"/>
              </a:ext>
            </a:extLst>
          </p:cNvPr>
          <p:cNvSpPr txBox="1"/>
          <p:nvPr/>
        </p:nvSpPr>
        <p:spPr>
          <a:xfrm>
            <a:off x="4513455" y="4556364"/>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Redes sociales*</a:t>
            </a:r>
          </a:p>
        </p:txBody>
      </p:sp>
      <p:pic>
        <p:nvPicPr>
          <p:cNvPr id="30" name="Picture 29">
            <a:extLst>
              <a:ext uri="{FF2B5EF4-FFF2-40B4-BE49-F238E27FC236}">
                <a16:creationId xmlns:a16="http://schemas.microsoft.com/office/drawing/2014/main" id="{CC5F7F49-BF5F-4437-A405-D63C0C7ACB3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252562" y="2303841"/>
            <a:ext cx="3769425" cy="1862487"/>
          </a:xfrm>
          <a:prstGeom prst="rect">
            <a:avLst/>
          </a:prstGeom>
          <a:ln>
            <a:solidFill>
              <a:schemeClr val="bg1"/>
            </a:solidFill>
          </a:ln>
        </p:spPr>
      </p:pic>
      <p:sp>
        <p:nvSpPr>
          <p:cNvPr id="37" name="TextBox 36">
            <a:extLst>
              <a:ext uri="{FF2B5EF4-FFF2-40B4-BE49-F238E27FC236}">
                <a16:creationId xmlns:a16="http://schemas.microsoft.com/office/drawing/2014/main" id="{201EB5BB-13DE-49ED-6616-2F3CA13834A7}"/>
              </a:ext>
            </a:extLst>
          </p:cNvPr>
          <p:cNvSpPr txBox="1"/>
          <p:nvPr/>
        </p:nvSpPr>
        <p:spPr>
          <a:xfrm>
            <a:off x="8482321" y="4586345"/>
            <a:ext cx="3165088" cy="369332"/>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1800" b="0" i="0" u="none" strike="noStrike" kern="1200" cap="none" spc="0" normalizeH="0" baseline="0" noProof="0">
                <a:ln>
                  <a:noFill/>
                </a:ln>
                <a:solidFill>
                  <a:srgbClr val="114920"/>
                </a:solidFill>
                <a:effectLst/>
                <a:uLnTx/>
                <a:uFillTx/>
                <a:latin typeface="Calibri" panose="020F0502020204030204"/>
                <a:ea typeface="+mn-ea"/>
                <a:cs typeface="+mn-cs"/>
              </a:rPr>
              <a:t>Postales</a:t>
            </a:r>
          </a:p>
        </p:txBody>
      </p:sp>
      <p:pic>
        <p:nvPicPr>
          <p:cNvPr id="38" name="Picture 37">
            <a:extLst>
              <a:ext uri="{FF2B5EF4-FFF2-40B4-BE49-F238E27FC236}">
                <a16:creationId xmlns:a16="http://schemas.microsoft.com/office/drawing/2014/main" id="{A4C944C6-2FD7-85E9-12CF-938A22029DF6}"/>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07904" y="2305134"/>
            <a:ext cx="3771073" cy="1869661"/>
          </a:xfrm>
          <a:prstGeom prst="rect">
            <a:avLst/>
          </a:prstGeom>
          <a:ln>
            <a:solidFill>
              <a:schemeClr val="bg1"/>
            </a:solidFill>
          </a:ln>
        </p:spPr>
      </p:pic>
      <p:sp>
        <p:nvSpPr>
          <p:cNvPr id="40" name="TextBox 39">
            <a:extLst>
              <a:ext uri="{FF2B5EF4-FFF2-40B4-BE49-F238E27FC236}">
                <a16:creationId xmlns:a16="http://schemas.microsoft.com/office/drawing/2014/main" id="{F9DE67D0-FDCB-C80F-B876-A3AD60B4DAE7}"/>
              </a:ext>
            </a:extLst>
          </p:cNvPr>
          <p:cNvSpPr txBox="1"/>
          <p:nvPr/>
        </p:nvSpPr>
        <p:spPr>
          <a:xfrm>
            <a:off x="415201" y="6414700"/>
            <a:ext cx="6184381" cy="276999"/>
          </a:xfrm>
          <a:prstGeom prst="rect">
            <a:avLst/>
          </a:prstGeom>
          <a:noFill/>
        </p:spPr>
        <p:txBody>
          <a:bodyPr wrap="square" rtlCol="0">
            <a:sp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r>
              <a:rPr kumimoji="0" lang="es-US" sz="1200" b="0" i="0" u="none" strike="noStrike" kern="1200" cap="none" spc="0" normalizeH="0" baseline="0" noProof="0">
                <a:ln>
                  <a:noFill/>
                </a:ln>
                <a:solidFill>
                  <a:srgbClr val="3A3B3C"/>
                </a:solidFill>
                <a:effectLst/>
                <a:uLnTx/>
                <a:uFillTx/>
                <a:latin typeface="Calibri" panose="020F0502020204030204"/>
                <a:ea typeface="+mn-ea"/>
                <a:cs typeface="+mn-cs"/>
              </a:rPr>
              <a:t>Solo para uso de los agentes. Información confidencial y propietaria. Prohibida su distribución.</a:t>
            </a:r>
          </a:p>
        </p:txBody>
      </p:sp>
      <p:sp>
        <p:nvSpPr>
          <p:cNvPr id="3" name="TextBox 2">
            <a:extLst>
              <a:ext uri="{FF2B5EF4-FFF2-40B4-BE49-F238E27FC236}">
                <a16:creationId xmlns:a16="http://schemas.microsoft.com/office/drawing/2014/main" id="{FE1E047E-A88D-453F-5262-2D1AC3D4BFBF}"/>
              </a:ext>
            </a:extLst>
          </p:cNvPr>
          <p:cNvSpPr txBox="1"/>
          <p:nvPr/>
        </p:nvSpPr>
        <p:spPr>
          <a:xfrm>
            <a:off x="414298" y="5622600"/>
            <a:ext cx="11534670" cy="646331"/>
          </a:xfrm>
          <a:prstGeom prst="rect">
            <a:avLst/>
          </a:prstGeom>
          <a:noFill/>
        </p:spPr>
        <p:txBody>
          <a:bodyPr wrap="square" lIns="91440" tIns="45720" rIns="91440" bIns="45720" rtlCol="0" anchor="t">
            <a:spAutoFit/>
          </a:bodyPr>
          <a:lstStyle/>
          <a:p>
            <a:pPr>
              <a:defRPr/>
            </a:pPr>
            <a:r>
              <a:rPr lang="es-US" sz="1200" dirty="0">
                <a:solidFill>
                  <a:srgbClr val="333333"/>
                </a:solidFill>
                <a:ea typeface="+mn-lt"/>
                <a:cs typeface="+mn-lt"/>
              </a:rPr>
              <a:t>*Los agentes deben completar el entrenamiento obligatorio sobre redes sociales de Humana </a:t>
            </a:r>
            <a:r>
              <a:rPr lang="es-US" sz="1200" dirty="0" err="1">
                <a:solidFill>
                  <a:srgbClr val="333333"/>
                </a:solidFill>
                <a:ea typeface="+mn-lt"/>
                <a:cs typeface="+mn-lt"/>
              </a:rPr>
              <a:t>MarketPoint</a:t>
            </a:r>
            <a:r>
              <a:rPr lang="es-US" sz="1200" dirty="0">
                <a:solidFill>
                  <a:srgbClr val="333333"/>
                </a:solidFill>
                <a:ea typeface="+mn-lt"/>
                <a:cs typeface="+mn-lt"/>
              </a:rPr>
              <a:t> </a:t>
            </a:r>
            <a:r>
              <a:rPr lang="es-US" sz="1200" dirty="0" err="1">
                <a:solidFill>
                  <a:srgbClr val="333333"/>
                </a:solidFill>
                <a:ea typeface="+mn-lt"/>
                <a:cs typeface="+mn-lt"/>
              </a:rPr>
              <a:t>University</a:t>
            </a:r>
            <a:r>
              <a:rPr lang="es-US" sz="1200" dirty="0">
                <a:solidFill>
                  <a:srgbClr val="333333"/>
                </a:solidFill>
                <a:ea typeface="+mn-lt"/>
                <a:cs typeface="+mn-lt"/>
              </a:rPr>
              <a:t> y respetar las pautas para redes sociales de Humana, así como las pautas de comunicación y marketing de Medicare (MCMG, por su sigla en inglés) de los Centros de Servicios de Medicare y Medicaid, actualizadas y codificadas según la Política y los cambios técnicos correspondientes al año de contrato 2024 para la norma final de MA y la Parte D para el plan del año 2024.</a:t>
            </a:r>
            <a:endParaRPr lang="en-US" sz="1200">
              <a:solidFill>
                <a:srgbClr val="333333"/>
              </a:solidFill>
              <a:ea typeface="+mn-lt"/>
              <a:cs typeface="+mn-lt"/>
            </a:endParaRPr>
          </a:p>
        </p:txBody>
      </p:sp>
    </p:spTree>
    <p:extLst>
      <p:ext uri="{BB962C8B-B14F-4D97-AF65-F5344CB8AC3E}">
        <p14:creationId xmlns:p14="http://schemas.microsoft.com/office/powerpoint/2010/main" val="366727364"/>
      </p:ext>
    </p:extLst>
  </p:cSld>
  <p:clrMapOvr>
    <a:masterClrMapping/>
  </p:clrMapOvr>
  <p:extLst>
    <p:ext uri="{6950BFC3-D8DA-4A85-94F7-54DA5524770B}">
      <p188:commentRel xmlns:p188="http://schemas.microsoft.com/office/powerpoint/2018/8/main" r:id="rId3"/>
    </p:ext>
  </p:extLs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A2E2DD6-D1B7-1E4E-ABE3-9A4B54B855DF}"/>
              </a:ext>
            </a:extLst>
          </p:cNvPr>
          <p:cNvSpPr txBox="1"/>
          <p:nvPr/>
        </p:nvSpPr>
        <p:spPr>
          <a:xfrm>
            <a:off x="3820795" y="2967335"/>
            <a:ext cx="4550410" cy="923330"/>
          </a:xfrm>
          <a:prstGeom prst="rect">
            <a:avLst/>
          </a:prstGeom>
          <a:noFill/>
        </p:spPr>
        <p:txBody>
          <a:bodyPr wrap="square" rtlCol="0">
            <a:spAutoFit/>
          </a:bodyPr>
          <a:lstStyle/>
          <a:p>
            <a:pPr marL="0" marR="0" lvl="0" indent="0" algn="ctr" defTabSz="914309" rtl="0" eaLnBrk="1" fontAlgn="auto" latinLnBrk="0" hangingPunct="1">
              <a:lnSpc>
                <a:spcPct val="100000"/>
              </a:lnSpc>
              <a:spcBef>
                <a:spcPts val="0"/>
              </a:spcBef>
              <a:spcAft>
                <a:spcPts val="0"/>
              </a:spcAft>
              <a:buClrTx/>
              <a:buSzTx/>
              <a:buFontTx/>
              <a:buNone/>
              <a:tabLst/>
              <a:defRPr/>
            </a:pPr>
            <a:r>
              <a:rPr kumimoji="0" lang="es-US" sz="5400" b="0" i="0" u="none" strike="noStrike" kern="1200" cap="none" spc="0" normalizeH="0" baseline="0" noProof="0">
                <a:ln>
                  <a:noFill/>
                </a:ln>
                <a:solidFill>
                  <a:srgbClr val="5B991A"/>
                </a:solidFill>
                <a:effectLst/>
                <a:uLnTx/>
                <a:uFillTx/>
                <a:latin typeface="Calibri Light" panose="020F0302020204030204"/>
                <a:ea typeface="Lato Semibold" panose="020F0502020204030203" pitchFamily="34" charset="0"/>
                <a:cs typeface="Lato Semibold" panose="020F0502020204030203" pitchFamily="34" charset="0"/>
              </a:rPr>
              <a:t>Muchas gracias</a:t>
            </a:r>
          </a:p>
        </p:txBody>
      </p:sp>
      <p:pic>
        <p:nvPicPr>
          <p:cNvPr id="4" name="Picture 3" title="Humana logo">
            <a:extLst>
              <a:ext uri="{FF2B5EF4-FFF2-40B4-BE49-F238E27FC236}">
                <a16:creationId xmlns:a16="http://schemas.microsoft.com/office/drawing/2014/main" id="{BAA92463-C600-A647-87D1-9AD2E19604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6446" y="5461181"/>
            <a:ext cx="2139108" cy="931726"/>
          </a:xfrm>
          <a:prstGeom prst="rect">
            <a:avLst/>
          </a:prstGeom>
        </p:spPr>
      </p:pic>
    </p:spTree>
    <p:extLst>
      <p:ext uri="{BB962C8B-B14F-4D97-AF65-F5344CB8AC3E}">
        <p14:creationId xmlns:p14="http://schemas.microsoft.com/office/powerpoint/2010/main" val="821039518"/>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US"/>
              <a:t>Fuentes</a:t>
            </a:r>
          </a:p>
        </p:txBody>
      </p:sp>
      <p:sp>
        <p:nvSpPr>
          <p:cNvPr id="5" name="Text Placeholder 4"/>
          <p:cNvSpPr>
            <a:spLocks noGrp="1"/>
          </p:cNvSpPr>
          <p:nvPr>
            <p:ph type="body" sz="quarter" idx="4294967295"/>
          </p:nvPr>
        </p:nvSpPr>
        <p:spPr>
          <a:xfrm>
            <a:off x="877633" y="992969"/>
            <a:ext cx="10842299" cy="5378450"/>
          </a:xfrm>
        </p:spPr>
        <p:txBody>
          <a:bodyPr>
            <a:noAutofit/>
          </a:bodyPr>
          <a:lstStyle/>
          <a:p>
            <a:pPr marL="342900" indent="-342900">
              <a:buAutoNum type="arabicPeriod"/>
            </a:pPr>
            <a:r>
              <a:rPr lang="es-US" sz="1200"/>
              <a:t>“50 </a:t>
            </a:r>
            <a:r>
              <a:rPr lang="es-US" sz="1200" err="1"/>
              <a:t>Significant</a:t>
            </a:r>
            <a:r>
              <a:rPr lang="es-US" sz="1200"/>
              <a:t> </a:t>
            </a:r>
            <a:r>
              <a:rPr lang="es-US" sz="1200" err="1"/>
              <a:t>Referral</a:t>
            </a:r>
            <a:r>
              <a:rPr lang="es-US" sz="1200"/>
              <a:t> Marketing </a:t>
            </a:r>
            <a:r>
              <a:rPr lang="es-US" sz="1200" err="1"/>
              <a:t>Statistics</a:t>
            </a:r>
            <a:r>
              <a:rPr lang="es-US" sz="1200"/>
              <a:t>: 2023 Data </a:t>
            </a:r>
            <a:r>
              <a:rPr lang="es-US" sz="1200" err="1"/>
              <a:t>Analysis</a:t>
            </a:r>
            <a:r>
              <a:rPr lang="es-US" sz="1200"/>
              <a:t> &amp; </a:t>
            </a:r>
            <a:r>
              <a:rPr lang="es-US" sz="1200" err="1"/>
              <a:t>Market</a:t>
            </a:r>
            <a:r>
              <a:rPr lang="es-US" sz="1200"/>
              <a:t> Share”, </a:t>
            </a:r>
            <a:r>
              <a:rPr lang="es-US" sz="1200" err="1"/>
              <a:t>Finances</a:t>
            </a:r>
            <a:r>
              <a:rPr lang="es-US" sz="1200"/>
              <a:t> Online; consultado por última vez el 10 de marzo del 2023, </a:t>
            </a:r>
            <a:r>
              <a:rPr lang="es-US" sz="1200">
                <a:hlinkClick r:id="rId3"/>
              </a:rPr>
              <a:t>financesonline.com/referral-marketing-statistics/</a:t>
            </a:r>
            <a:r>
              <a:rPr lang="es-US" sz="1200"/>
              <a:t>.</a:t>
            </a:r>
          </a:p>
          <a:p>
            <a:pPr marL="342900" indent="-342900">
              <a:buAutoNum type="arabicPeriod"/>
            </a:pPr>
            <a:r>
              <a:rPr lang="es-US" sz="1200" err="1"/>
              <a:t>Chua</a:t>
            </a:r>
            <a:r>
              <a:rPr lang="es-US" sz="1200"/>
              <a:t>, Desmond, “</a:t>
            </a:r>
            <a:r>
              <a:rPr lang="es-US" sz="1200" err="1"/>
              <a:t>Infographic</a:t>
            </a:r>
            <a:r>
              <a:rPr lang="es-US" sz="1200"/>
              <a:t>: </a:t>
            </a:r>
            <a:r>
              <a:rPr lang="es-US" sz="1200" err="1"/>
              <a:t>Why</a:t>
            </a:r>
            <a:r>
              <a:rPr lang="es-US" sz="1200"/>
              <a:t> </a:t>
            </a:r>
            <a:r>
              <a:rPr lang="es-US" sz="1200" err="1"/>
              <a:t>Referral</a:t>
            </a:r>
            <a:r>
              <a:rPr lang="es-US" sz="1200"/>
              <a:t> Marketing </a:t>
            </a:r>
            <a:r>
              <a:rPr lang="es-US" sz="1200" err="1"/>
              <a:t>is</a:t>
            </a:r>
            <a:r>
              <a:rPr lang="es-US" sz="1200"/>
              <a:t> </a:t>
            </a:r>
            <a:r>
              <a:rPr lang="es-US" sz="1200" err="1"/>
              <a:t>Awesome</a:t>
            </a:r>
            <a:r>
              <a:rPr lang="es-US" sz="1200"/>
              <a:t>”; consultado por última vez el 10 de marzo del 2023, </a:t>
            </a:r>
            <a:r>
              <a:rPr lang="es-US" sz="1200">
                <a:hlinkClick r:id="rId4"/>
              </a:rPr>
              <a:t>www.referralcandy.com/blog/referral-marketing-awesome-infographic</a:t>
            </a:r>
            <a:r>
              <a:rPr lang="es-US" sz="1200"/>
              <a:t>. </a:t>
            </a:r>
          </a:p>
          <a:p>
            <a:pPr marL="342900" indent="-342900">
              <a:buAutoNum type="arabicPeriod"/>
            </a:pPr>
            <a:r>
              <a:rPr lang="es-US" sz="1200"/>
              <a:t>“80 </a:t>
            </a:r>
            <a:r>
              <a:rPr lang="es-US" sz="1200" err="1"/>
              <a:t>Customer</a:t>
            </a:r>
            <a:r>
              <a:rPr lang="es-US" sz="1200"/>
              <a:t> </a:t>
            </a:r>
            <a:r>
              <a:rPr lang="es-US" sz="1200" err="1"/>
              <a:t>Service</a:t>
            </a:r>
            <a:r>
              <a:rPr lang="es-US" sz="1200"/>
              <a:t> </a:t>
            </a:r>
            <a:r>
              <a:rPr lang="es-US" sz="1200" err="1"/>
              <a:t>Statistics</a:t>
            </a:r>
            <a:r>
              <a:rPr lang="es-US" sz="1200"/>
              <a:t>: 8 </a:t>
            </a:r>
            <a:r>
              <a:rPr lang="es-US" sz="1200" err="1"/>
              <a:t>Lessons</a:t>
            </a:r>
            <a:r>
              <a:rPr lang="es-US" sz="1200"/>
              <a:t> </a:t>
            </a:r>
            <a:r>
              <a:rPr lang="es-US" sz="1200" err="1"/>
              <a:t>to</a:t>
            </a:r>
            <a:r>
              <a:rPr lang="es-US" sz="1200"/>
              <a:t> Fuel </a:t>
            </a:r>
            <a:r>
              <a:rPr lang="es-US" sz="1200" err="1"/>
              <a:t>Growth</a:t>
            </a:r>
            <a:r>
              <a:rPr lang="es-US" sz="1200"/>
              <a:t> in 2020 and </a:t>
            </a:r>
            <a:r>
              <a:rPr lang="es-US" sz="1200" err="1"/>
              <a:t>Beyond</a:t>
            </a:r>
            <a:r>
              <a:rPr lang="es-US" sz="1200"/>
              <a:t>”, Groove; consultado por última vez el 10 de marzo del 2023, </a:t>
            </a:r>
            <a:r>
              <a:rPr lang="es-US" sz="1200">
                <a:hlinkClick r:id="rId5"/>
              </a:rPr>
              <a:t>www.groovehq.com/customer-service-statistics</a:t>
            </a:r>
            <a:r>
              <a:rPr lang="es-US" sz="1200"/>
              <a:t>.</a:t>
            </a:r>
          </a:p>
          <a:p>
            <a:pPr marL="342900" indent="-342900">
              <a:buAutoNum type="arabicPeriod"/>
            </a:pPr>
            <a:r>
              <a:rPr lang="es-US" sz="1200"/>
              <a:t>O’Neill, Sarah, “Word </a:t>
            </a:r>
            <a:r>
              <a:rPr lang="es-US" sz="1200" err="1"/>
              <a:t>of</a:t>
            </a:r>
            <a:r>
              <a:rPr lang="es-US" sz="1200"/>
              <a:t> </a:t>
            </a:r>
            <a:r>
              <a:rPr lang="es-US" sz="1200" err="1"/>
              <a:t>Mouth</a:t>
            </a:r>
            <a:r>
              <a:rPr lang="es-US" sz="1200"/>
              <a:t> Marketing: </a:t>
            </a:r>
            <a:r>
              <a:rPr lang="es-US" sz="1200" err="1"/>
              <a:t>Stats</a:t>
            </a:r>
            <a:r>
              <a:rPr lang="es-US" sz="1200"/>
              <a:t> and </a:t>
            </a:r>
            <a:r>
              <a:rPr lang="es-US" sz="1200" err="1"/>
              <a:t>Trends</a:t>
            </a:r>
            <a:r>
              <a:rPr lang="es-US" sz="1200"/>
              <a:t> </a:t>
            </a:r>
            <a:r>
              <a:rPr lang="es-US" sz="1200" err="1"/>
              <a:t>for</a:t>
            </a:r>
            <a:r>
              <a:rPr lang="es-US" sz="1200"/>
              <a:t> 2023”, LXA Hub, 22 de abril del 2022; consultado por última vez el 10 de marzo del 2023, </a:t>
            </a:r>
            <a:r>
              <a:rPr lang="es-US" sz="1200">
                <a:hlinkClick r:id="rId6"/>
              </a:rPr>
              <a:t>www.martechalliance.com/stories/word-of-mouth-marketing-stats-and-trends-for-2023.</a:t>
            </a:r>
          </a:p>
          <a:p>
            <a:pPr marL="342900" indent="-342900">
              <a:buAutoNum type="arabicPeriod"/>
            </a:pPr>
            <a:r>
              <a:rPr lang="es-US" sz="1200"/>
              <a:t>Saleh, </a:t>
            </a:r>
            <a:r>
              <a:rPr lang="es-US" sz="1200" err="1"/>
              <a:t>Khalid</a:t>
            </a:r>
            <a:r>
              <a:rPr lang="es-US" sz="1200"/>
              <a:t>, “</a:t>
            </a:r>
            <a:r>
              <a:rPr lang="es-US" sz="1200" err="1"/>
              <a:t>The</a:t>
            </a:r>
            <a:r>
              <a:rPr lang="es-US" sz="1200"/>
              <a:t> </a:t>
            </a:r>
            <a:r>
              <a:rPr lang="es-US" sz="1200" err="1"/>
              <a:t>Importance</a:t>
            </a:r>
            <a:r>
              <a:rPr lang="es-US" sz="1200"/>
              <a:t> </a:t>
            </a:r>
            <a:r>
              <a:rPr lang="es-US" sz="1200" err="1"/>
              <a:t>of</a:t>
            </a:r>
            <a:r>
              <a:rPr lang="es-US" sz="1200"/>
              <a:t> Word </a:t>
            </a:r>
            <a:r>
              <a:rPr lang="es-US" sz="1200" err="1"/>
              <a:t>of</a:t>
            </a:r>
            <a:r>
              <a:rPr lang="es-US" sz="1200"/>
              <a:t> </a:t>
            </a:r>
            <a:r>
              <a:rPr lang="es-US" sz="1200" err="1"/>
              <a:t>Mouth</a:t>
            </a:r>
            <a:r>
              <a:rPr lang="es-US" sz="1200"/>
              <a:t> Marketing – </a:t>
            </a:r>
            <a:r>
              <a:rPr lang="es-US" sz="1200" err="1"/>
              <a:t>Statistics</a:t>
            </a:r>
            <a:r>
              <a:rPr lang="es-US" sz="1200"/>
              <a:t> and </a:t>
            </a:r>
            <a:r>
              <a:rPr lang="es-US" sz="1200" err="1"/>
              <a:t>Trends</a:t>
            </a:r>
            <a:r>
              <a:rPr lang="es-US" sz="1200"/>
              <a:t>,” </a:t>
            </a:r>
            <a:r>
              <a:rPr lang="es-US" sz="1200" err="1"/>
              <a:t>Invesp</a:t>
            </a:r>
            <a:r>
              <a:rPr lang="es-US" sz="1200"/>
              <a:t>, 11 de abril del 2022; consultado por última vez el 10 de marzo del 2023, </a:t>
            </a:r>
            <a:r>
              <a:rPr lang="es-US" sz="1200">
                <a:hlinkClick r:id="rId7"/>
              </a:rPr>
              <a:t>www.invespcro.com/blog/word-of-mouth-marketing/</a:t>
            </a:r>
            <a:r>
              <a:rPr lang="es-US" sz="1200"/>
              <a:t>.</a:t>
            </a:r>
          </a:p>
          <a:p>
            <a:pPr marL="342900" indent="-342900">
              <a:buAutoNum type="arabicPeriod"/>
            </a:pPr>
            <a:r>
              <a:rPr lang="es-US" sz="1200"/>
              <a:t>Miller, Grace, “42 </a:t>
            </a:r>
            <a:r>
              <a:rPr lang="es-US" sz="1200" err="1"/>
              <a:t>Referral</a:t>
            </a:r>
            <a:r>
              <a:rPr lang="es-US" sz="1200"/>
              <a:t> Marketing </a:t>
            </a:r>
            <a:r>
              <a:rPr lang="es-US" sz="1200" err="1"/>
              <a:t>Statistics</a:t>
            </a:r>
            <a:r>
              <a:rPr lang="es-US" sz="1200"/>
              <a:t> </a:t>
            </a:r>
            <a:r>
              <a:rPr lang="es-US" sz="1200" err="1"/>
              <a:t>That</a:t>
            </a:r>
            <a:r>
              <a:rPr lang="es-US" sz="1200"/>
              <a:t> Will </a:t>
            </a:r>
            <a:r>
              <a:rPr lang="es-US" sz="1200" err="1"/>
              <a:t>Make</a:t>
            </a:r>
            <a:r>
              <a:rPr lang="es-US" sz="1200"/>
              <a:t> </a:t>
            </a:r>
            <a:r>
              <a:rPr lang="es-US" sz="1200" err="1"/>
              <a:t>You</a:t>
            </a:r>
            <a:r>
              <a:rPr lang="es-US" sz="1200"/>
              <a:t> </a:t>
            </a:r>
            <a:r>
              <a:rPr lang="es-US" sz="1200" err="1"/>
              <a:t>Want</a:t>
            </a:r>
            <a:r>
              <a:rPr lang="es-US" sz="1200"/>
              <a:t> </a:t>
            </a:r>
            <a:r>
              <a:rPr lang="es-US" sz="1200" err="1"/>
              <a:t>to</a:t>
            </a:r>
            <a:r>
              <a:rPr lang="es-US" sz="1200"/>
              <a:t> </a:t>
            </a:r>
            <a:r>
              <a:rPr lang="es-US" sz="1200" err="1"/>
              <a:t>Start</a:t>
            </a:r>
            <a:r>
              <a:rPr lang="es-US" sz="1200"/>
              <a:t> a RAF </a:t>
            </a:r>
            <a:r>
              <a:rPr lang="es-US" sz="1200" err="1"/>
              <a:t>Program</a:t>
            </a:r>
            <a:r>
              <a:rPr lang="es-US" sz="1200"/>
              <a:t> </a:t>
            </a:r>
            <a:r>
              <a:rPr lang="es-US" sz="1200" err="1"/>
              <a:t>Tomorrow</a:t>
            </a:r>
            <a:r>
              <a:rPr lang="es-US" sz="1200"/>
              <a:t>”, </a:t>
            </a:r>
            <a:r>
              <a:rPr lang="es-US" sz="1200" err="1"/>
              <a:t>Annex</a:t>
            </a:r>
            <a:r>
              <a:rPr lang="es-US" sz="1200"/>
              <a:t> Cloud; consultado por última vez el 10 de marzo del 2023, </a:t>
            </a:r>
            <a:r>
              <a:rPr lang="es-US" sz="1200">
                <a:hlinkClick r:id="rId8"/>
              </a:rPr>
              <a:t>www.annexcloud.com/blog/42-referral-marketing-statistics-that-will-make-you-want-to-start-a-raf-program-tomorrow/</a:t>
            </a:r>
            <a:r>
              <a:rPr lang="es-US" sz="1200"/>
              <a:t>.</a:t>
            </a:r>
          </a:p>
          <a:p>
            <a:pPr marL="342900" indent="-342900">
              <a:buAutoNum type="arabicPeriod"/>
            </a:pPr>
            <a:r>
              <a:rPr lang="es-US" sz="1200"/>
              <a:t>“CMS </a:t>
            </a:r>
            <a:r>
              <a:rPr lang="es-US" sz="1200" err="1"/>
              <a:t>Releases</a:t>
            </a:r>
            <a:r>
              <a:rPr lang="es-US" sz="1200"/>
              <a:t> </a:t>
            </a:r>
            <a:r>
              <a:rPr lang="es-US" sz="1200" err="1"/>
              <a:t>Latest</a:t>
            </a:r>
            <a:r>
              <a:rPr lang="es-US" sz="1200"/>
              <a:t> </a:t>
            </a:r>
            <a:r>
              <a:rPr lang="es-US" sz="1200" err="1"/>
              <a:t>Enrollment</a:t>
            </a:r>
            <a:r>
              <a:rPr lang="es-US" sz="1200"/>
              <a:t> Figures </a:t>
            </a:r>
            <a:r>
              <a:rPr lang="es-US" sz="1200" err="1"/>
              <a:t>for</a:t>
            </a:r>
            <a:r>
              <a:rPr lang="es-US" sz="1200"/>
              <a:t> Medicare, Medicaid, and </a:t>
            </a:r>
            <a:r>
              <a:rPr lang="es-US" sz="1200" err="1"/>
              <a:t>Children’s</a:t>
            </a:r>
            <a:r>
              <a:rPr lang="es-US" sz="1200"/>
              <a:t> </a:t>
            </a:r>
            <a:r>
              <a:rPr lang="es-US" sz="1200" err="1"/>
              <a:t>Health</a:t>
            </a:r>
            <a:r>
              <a:rPr lang="es-US" sz="1200"/>
              <a:t> </a:t>
            </a:r>
            <a:r>
              <a:rPr lang="es-US" sz="1200" err="1"/>
              <a:t>Insurance</a:t>
            </a:r>
            <a:r>
              <a:rPr lang="es-US" sz="1200"/>
              <a:t> </a:t>
            </a:r>
            <a:r>
              <a:rPr lang="es-US" sz="1200" err="1"/>
              <a:t>Program</a:t>
            </a:r>
            <a:r>
              <a:rPr lang="es-US" sz="1200"/>
              <a:t> (CHIP)”, Medicaid.gov, 29 de junio del 2022; consultado por última vez el 7 de marzo del 2023, content.govdelivery.com/</a:t>
            </a:r>
            <a:r>
              <a:rPr lang="es-US" sz="1200" err="1"/>
              <a:t>accounts</a:t>
            </a:r>
            <a:r>
              <a:rPr lang="es-US" sz="1200"/>
              <a:t>/USCMSMEDICAID/</a:t>
            </a:r>
            <a:r>
              <a:rPr lang="es-US" sz="1200" err="1"/>
              <a:t>bulletins</a:t>
            </a:r>
            <a:r>
              <a:rPr lang="es-US" sz="1200"/>
              <a:t>/31e48bc. </a:t>
            </a:r>
          </a:p>
          <a:p>
            <a:pPr marL="342900" indent="-342900">
              <a:buAutoNum type="arabicPeriod"/>
            </a:pPr>
            <a:r>
              <a:rPr lang="es-US" sz="1200"/>
              <a:t>“</a:t>
            </a:r>
            <a:r>
              <a:rPr lang="es-US" sz="1200" err="1"/>
              <a:t>Improving</a:t>
            </a:r>
            <a:r>
              <a:rPr lang="es-US" sz="1200"/>
              <a:t> </a:t>
            </a:r>
            <a:r>
              <a:rPr lang="es-US" sz="1200" err="1"/>
              <a:t>Integration</a:t>
            </a:r>
            <a:r>
              <a:rPr lang="es-US" sz="1200"/>
              <a:t> </a:t>
            </a:r>
            <a:r>
              <a:rPr lang="es-US" sz="1200" err="1"/>
              <a:t>for</a:t>
            </a:r>
            <a:r>
              <a:rPr lang="es-US" sz="1200"/>
              <a:t> </a:t>
            </a:r>
            <a:r>
              <a:rPr lang="es-US" sz="1200" err="1"/>
              <a:t>Dually</a:t>
            </a:r>
            <a:r>
              <a:rPr lang="es-US" sz="1200"/>
              <a:t> Eligible Beneficiaries: </a:t>
            </a:r>
            <a:r>
              <a:rPr lang="es-US" sz="1200" err="1"/>
              <a:t>Strategies</a:t>
            </a:r>
            <a:r>
              <a:rPr lang="es-US" sz="1200"/>
              <a:t> </a:t>
            </a:r>
            <a:r>
              <a:rPr lang="es-US" sz="1200" err="1"/>
              <a:t>for</a:t>
            </a:r>
            <a:r>
              <a:rPr lang="es-US" sz="1200"/>
              <a:t> </a:t>
            </a:r>
            <a:r>
              <a:rPr lang="es-US" sz="1200" err="1"/>
              <a:t>State</a:t>
            </a:r>
            <a:r>
              <a:rPr lang="es-US" sz="1200"/>
              <a:t> </a:t>
            </a:r>
            <a:r>
              <a:rPr lang="es-US" sz="1200" err="1"/>
              <a:t>Contracts</a:t>
            </a:r>
            <a:r>
              <a:rPr lang="es-US" sz="1200"/>
              <a:t> </a:t>
            </a:r>
            <a:r>
              <a:rPr lang="es-US" sz="1200" err="1"/>
              <a:t>with</a:t>
            </a:r>
            <a:r>
              <a:rPr lang="es-US" sz="1200"/>
              <a:t> Dual Eligible </a:t>
            </a:r>
            <a:r>
              <a:rPr lang="es-US" sz="1200" err="1"/>
              <a:t>Special</a:t>
            </a:r>
            <a:r>
              <a:rPr lang="es-US" sz="1200"/>
              <a:t> </a:t>
            </a:r>
            <a:r>
              <a:rPr lang="es-US" sz="1200" err="1"/>
              <a:t>Needs</a:t>
            </a:r>
            <a:r>
              <a:rPr lang="es-US" sz="1200"/>
              <a:t> </a:t>
            </a:r>
            <a:r>
              <a:rPr lang="es-US" sz="1200" err="1"/>
              <a:t>Plans</a:t>
            </a:r>
            <a:r>
              <a:rPr lang="es-US" sz="1200"/>
              <a:t>”, Medicaid and CHIP </a:t>
            </a:r>
            <a:r>
              <a:rPr lang="es-US" sz="1200" err="1"/>
              <a:t>Payment</a:t>
            </a:r>
            <a:r>
              <a:rPr lang="es-US" sz="1200"/>
              <a:t> and Access </a:t>
            </a:r>
            <a:r>
              <a:rPr lang="es-US" sz="1200" err="1"/>
              <a:t>Commission</a:t>
            </a:r>
            <a:r>
              <a:rPr lang="es-US" sz="1200"/>
              <a:t>, junio del 2021; consultado por última vez el 7 de marzo del 2023, </a:t>
            </a:r>
            <a:r>
              <a:rPr lang="es-US" sz="1200">
                <a:hlinkClick r:id="rId9"/>
              </a:rPr>
              <a:t>www.macpac.gov/wp-content/uploads/2021/06/Chapter-6-Improving-Integration-for-Dually-Eligible0Beneficiaries-Strategies-for-State-Contracts-with-Dual-Eligible-Special.pdf</a:t>
            </a:r>
            <a:r>
              <a:rPr lang="es-US" sz="1200"/>
              <a:t>.</a:t>
            </a:r>
          </a:p>
          <a:p>
            <a:pPr marL="342900" indent="-342900">
              <a:buAutoNum type="arabicPeriod"/>
            </a:pPr>
            <a:r>
              <a:rPr lang="es-US" sz="1200" err="1"/>
              <a:t>State</a:t>
            </a:r>
            <a:r>
              <a:rPr lang="es-US" sz="1200"/>
              <a:t> </a:t>
            </a:r>
            <a:r>
              <a:rPr lang="es-US" sz="1200" err="1"/>
              <a:t>of</a:t>
            </a:r>
            <a:r>
              <a:rPr lang="es-US" sz="1200"/>
              <a:t> </a:t>
            </a:r>
            <a:r>
              <a:rPr lang="es-US" sz="1200" err="1"/>
              <a:t>Medigap</a:t>
            </a:r>
            <a:r>
              <a:rPr lang="es-US" sz="1200"/>
              <a:t> 2019: “</a:t>
            </a:r>
            <a:r>
              <a:rPr lang="es-US" sz="1200" err="1"/>
              <a:t>Trends</a:t>
            </a:r>
            <a:r>
              <a:rPr lang="es-US" sz="1200"/>
              <a:t> in </a:t>
            </a:r>
            <a:r>
              <a:rPr lang="es-US" sz="1200" err="1"/>
              <a:t>Enrollment</a:t>
            </a:r>
            <a:r>
              <a:rPr lang="es-US" sz="1200"/>
              <a:t> and </a:t>
            </a:r>
            <a:r>
              <a:rPr lang="es-US" sz="1200" err="1"/>
              <a:t>Demographics</a:t>
            </a:r>
            <a:r>
              <a:rPr lang="es-US" sz="1200"/>
              <a:t>. </a:t>
            </a:r>
            <a:r>
              <a:rPr lang="es-US" sz="1200" err="1"/>
              <a:t>America’s</a:t>
            </a:r>
            <a:r>
              <a:rPr lang="es-US" sz="1200"/>
              <a:t> </a:t>
            </a:r>
            <a:r>
              <a:rPr lang="es-US" sz="1200" err="1"/>
              <a:t>Health</a:t>
            </a:r>
            <a:r>
              <a:rPr lang="es-US" sz="1200"/>
              <a:t> </a:t>
            </a:r>
            <a:r>
              <a:rPr lang="es-US" sz="1200" err="1"/>
              <a:t>Insurance</a:t>
            </a:r>
            <a:r>
              <a:rPr lang="es-US" sz="1200"/>
              <a:t> </a:t>
            </a:r>
            <a:r>
              <a:rPr lang="es-US" sz="1200" err="1"/>
              <a:t>Plans</a:t>
            </a:r>
            <a:r>
              <a:rPr lang="es-US" sz="1200"/>
              <a:t>”; consultado por última vez el 7 de marzo del 2023, </a:t>
            </a:r>
            <a:r>
              <a:rPr lang="es-US" sz="1200">
                <a:hlinkClick r:id="rId10"/>
              </a:rPr>
              <a:t>www.ahip.org/resources/state-of-medigap-2019</a:t>
            </a:r>
            <a:r>
              <a:rPr lang="es-US" sz="1200"/>
              <a:t>.</a:t>
            </a:r>
          </a:p>
          <a:p>
            <a:pPr marL="342900" indent="-342900">
              <a:buAutoNum type="arabicPeriod"/>
            </a:pPr>
            <a:r>
              <a:rPr lang="es-US" sz="1200"/>
              <a:t>Vespa, Jonathan, “</a:t>
            </a:r>
            <a:r>
              <a:rPr lang="es-US" sz="1200" err="1"/>
              <a:t>Those</a:t>
            </a:r>
            <a:r>
              <a:rPr lang="es-US" sz="1200"/>
              <a:t> Who </a:t>
            </a:r>
            <a:r>
              <a:rPr lang="es-US" sz="1200" err="1"/>
              <a:t>Served</a:t>
            </a:r>
            <a:r>
              <a:rPr lang="es-US" sz="1200"/>
              <a:t>: </a:t>
            </a:r>
            <a:r>
              <a:rPr lang="es-US" sz="1200" err="1"/>
              <a:t>America’s</a:t>
            </a:r>
            <a:r>
              <a:rPr lang="es-US" sz="1200"/>
              <a:t> </a:t>
            </a:r>
            <a:r>
              <a:rPr lang="es-US" sz="1200" err="1"/>
              <a:t>Veterans</a:t>
            </a:r>
            <a:r>
              <a:rPr lang="es-US" sz="1200"/>
              <a:t> </a:t>
            </a:r>
            <a:r>
              <a:rPr lang="es-US" sz="1200" err="1"/>
              <a:t>From</a:t>
            </a:r>
            <a:r>
              <a:rPr lang="es-US" sz="1200"/>
              <a:t> </a:t>
            </a:r>
            <a:r>
              <a:rPr lang="es-US" sz="1200" err="1"/>
              <a:t>World</a:t>
            </a:r>
            <a:r>
              <a:rPr lang="es-US" sz="1200"/>
              <a:t> </a:t>
            </a:r>
            <a:r>
              <a:rPr lang="es-US" sz="1200" err="1"/>
              <a:t>War</a:t>
            </a:r>
            <a:r>
              <a:rPr lang="es-US" sz="1200"/>
              <a:t> II </a:t>
            </a:r>
            <a:r>
              <a:rPr lang="es-US" sz="1200" err="1"/>
              <a:t>to</a:t>
            </a:r>
            <a:r>
              <a:rPr lang="es-US" sz="1200"/>
              <a:t> </a:t>
            </a:r>
            <a:r>
              <a:rPr lang="es-US" sz="1200" err="1"/>
              <a:t>the</a:t>
            </a:r>
            <a:r>
              <a:rPr lang="es-US" sz="1200"/>
              <a:t> </a:t>
            </a:r>
            <a:r>
              <a:rPr lang="es-US" sz="1200" err="1"/>
              <a:t>War</a:t>
            </a:r>
            <a:r>
              <a:rPr lang="es-US" sz="1200"/>
              <a:t> </a:t>
            </a:r>
            <a:r>
              <a:rPr lang="es-US" sz="1200" err="1"/>
              <a:t>on</a:t>
            </a:r>
            <a:r>
              <a:rPr lang="es-US" sz="1200"/>
              <a:t> Terror”: American </a:t>
            </a:r>
            <a:r>
              <a:rPr lang="es-US" sz="1200" err="1"/>
              <a:t>Community</a:t>
            </a:r>
            <a:r>
              <a:rPr lang="es-US" sz="1200"/>
              <a:t> </a:t>
            </a:r>
            <a:r>
              <a:rPr lang="es-US" sz="1200" err="1"/>
              <a:t>Survey</a:t>
            </a:r>
            <a:r>
              <a:rPr lang="es-US" sz="1200"/>
              <a:t> </a:t>
            </a:r>
            <a:r>
              <a:rPr lang="es-US" sz="1200" err="1"/>
              <a:t>Report</a:t>
            </a:r>
            <a:r>
              <a:rPr lang="es-US" sz="1200"/>
              <a:t>, U.S. </a:t>
            </a:r>
            <a:r>
              <a:rPr lang="es-US" sz="1200" err="1"/>
              <a:t>Census</a:t>
            </a:r>
            <a:r>
              <a:rPr lang="es-US" sz="1200"/>
              <a:t> Bureau, publicado en junio del 2020; consultado por última vez el 21 de febrero del 2023, </a:t>
            </a:r>
            <a:r>
              <a:rPr lang="es-US" sz="1200">
                <a:hlinkClick r:id="rId11"/>
              </a:rPr>
              <a:t>census.gov/content/dam/Census/library/publications/2020/demo/acs-43.pdf</a:t>
            </a:r>
            <a:r>
              <a:rPr lang="es-US" sz="1200"/>
              <a:t>. </a:t>
            </a:r>
          </a:p>
          <a:p>
            <a:pPr marL="342900" indent="-342900">
              <a:buAutoNum type="arabicPeriod"/>
            </a:pPr>
            <a:r>
              <a:rPr lang="es-US" sz="1200" err="1"/>
              <a:t>Advanced</a:t>
            </a:r>
            <a:r>
              <a:rPr lang="es-US" sz="1200"/>
              <a:t> </a:t>
            </a:r>
            <a:r>
              <a:rPr lang="es-US" sz="1200" err="1"/>
              <a:t>Survey</a:t>
            </a:r>
            <a:r>
              <a:rPr lang="es-US" sz="1200"/>
              <a:t> </a:t>
            </a:r>
            <a:r>
              <a:rPr lang="es-US" sz="1200" err="1"/>
              <a:t>Design</a:t>
            </a:r>
            <a:r>
              <a:rPr lang="es-US" sz="1200"/>
              <a:t>, “2021 </a:t>
            </a:r>
            <a:r>
              <a:rPr lang="es-US" sz="1200" err="1"/>
              <a:t>Survey</a:t>
            </a:r>
            <a:r>
              <a:rPr lang="es-US" sz="1200"/>
              <a:t> </a:t>
            </a:r>
            <a:r>
              <a:rPr lang="es-US" sz="1200" err="1"/>
              <a:t>of</a:t>
            </a:r>
            <a:r>
              <a:rPr lang="es-US" sz="1200"/>
              <a:t> </a:t>
            </a:r>
            <a:r>
              <a:rPr lang="es-US" sz="1200" err="1"/>
              <a:t>Veteran</a:t>
            </a:r>
            <a:r>
              <a:rPr lang="es-US" sz="1200"/>
              <a:t> </a:t>
            </a:r>
            <a:r>
              <a:rPr lang="es-US" sz="1200" err="1"/>
              <a:t>Enrollees</a:t>
            </a:r>
            <a:r>
              <a:rPr lang="es-US" sz="1200"/>
              <a:t>’ </a:t>
            </a:r>
            <a:r>
              <a:rPr lang="es-US" sz="1200" err="1"/>
              <a:t>Health</a:t>
            </a:r>
            <a:r>
              <a:rPr lang="es-US" sz="1200"/>
              <a:t> and Use </a:t>
            </a:r>
            <a:r>
              <a:rPr lang="es-US" sz="1200" err="1"/>
              <a:t>of</a:t>
            </a:r>
            <a:r>
              <a:rPr lang="es-US" sz="1200"/>
              <a:t> </a:t>
            </a:r>
            <a:r>
              <a:rPr lang="es-US" sz="1200" err="1"/>
              <a:t>Health</a:t>
            </a:r>
            <a:r>
              <a:rPr lang="es-US" sz="1200"/>
              <a:t> Care”, VA.gov, publicado el 24 de septiembre del 2021; consultado por última vez el 17 de febrero del 2023, </a:t>
            </a:r>
            <a:r>
              <a:rPr lang="es-US" sz="1200">
                <a:hlinkClick r:id="rId12"/>
              </a:rPr>
              <a:t>va.gov/VHASTRATEGY/SOE2021/2021_Enrollee_Data_Findings_Report-508_Compliant.pdf</a:t>
            </a:r>
            <a:r>
              <a:rPr lang="es-US" sz="1200"/>
              <a:t>. </a:t>
            </a:r>
          </a:p>
          <a:p>
            <a:pPr marL="342900" indent="-342900">
              <a:buAutoNum type="arabicPeriod"/>
            </a:pPr>
            <a:r>
              <a:rPr lang="es-US" sz="1200"/>
              <a:t>“</a:t>
            </a:r>
            <a:r>
              <a:rPr lang="es-US" sz="1200" err="1"/>
              <a:t>Frequency</a:t>
            </a:r>
            <a:r>
              <a:rPr lang="es-US" sz="1200"/>
              <a:t> </a:t>
            </a:r>
            <a:r>
              <a:rPr lang="es-US" sz="1200" err="1"/>
              <a:t>of</a:t>
            </a:r>
            <a:r>
              <a:rPr lang="es-US" sz="1200"/>
              <a:t> </a:t>
            </a:r>
            <a:r>
              <a:rPr lang="es-US" sz="1200" err="1"/>
              <a:t>using</a:t>
            </a:r>
            <a:r>
              <a:rPr lang="es-US" sz="1200"/>
              <a:t> </a:t>
            </a:r>
            <a:r>
              <a:rPr lang="es-US" sz="1200" err="1"/>
              <a:t>newspapers</a:t>
            </a:r>
            <a:r>
              <a:rPr lang="es-US" sz="1200"/>
              <a:t> as a </a:t>
            </a:r>
            <a:r>
              <a:rPr lang="es-US" sz="1200" err="1"/>
              <a:t>source</a:t>
            </a:r>
            <a:r>
              <a:rPr lang="es-US" sz="1200"/>
              <a:t> </a:t>
            </a:r>
            <a:r>
              <a:rPr lang="es-US" sz="1200" err="1"/>
              <a:t>of</a:t>
            </a:r>
            <a:r>
              <a:rPr lang="es-US" sz="1200"/>
              <a:t> </a:t>
            </a:r>
            <a:r>
              <a:rPr lang="es-US" sz="1200" err="1"/>
              <a:t>news</a:t>
            </a:r>
            <a:r>
              <a:rPr lang="es-US" sz="1200"/>
              <a:t> </a:t>
            </a:r>
            <a:r>
              <a:rPr lang="es-US" sz="1200" err="1"/>
              <a:t>among</a:t>
            </a:r>
            <a:r>
              <a:rPr lang="es-US" sz="1200"/>
              <a:t> </a:t>
            </a:r>
            <a:r>
              <a:rPr lang="es-US" sz="1200" err="1"/>
              <a:t>adults</a:t>
            </a:r>
            <a:r>
              <a:rPr lang="es-US" sz="1200"/>
              <a:t> in </a:t>
            </a:r>
            <a:r>
              <a:rPr lang="es-US" sz="1200" err="1"/>
              <a:t>the</a:t>
            </a:r>
            <a:r>
              <a:rPr lang="es-US" sz="1200"/>
              <a:t> </a:t>
            </a:r>
            <a:r>
              <a:rPr lang="es-US" sz="1200" err="1"/>
              <a:t>United</a:t>
            </a:r>
            <a:r>
              <a:rPr lang="es-US" sz="1200"/>
              <a:t> </a:t>
            </a:r>
            <a:r>
              <a:rPr lang="es-US" sz="1200" err="1"/>
              <a:t>States</a:t>
            </a:r>
            <a:r>
              <a:rPr lang="es-US" sz="1200"/>
              <a:t> as </a:t>
            </a:r>
            <a:r>
              <a:rPr lang="es-US" sz="1200" err="1"/>
              <a:t>of</a:t>
            </a:r>
            <a:r>
              <a:rPr lang="es-US" sz="1200"/>
              <a:t> </a:t>
            </a:r>
            <a:r>
              <a:rPr lang="es-US" sz="1200" err="1"/>
              <a:t>February</a:t>
            </a:r>
            <a:r>
              <a:rPr lang="es-US" sz="1200"/>
              <a:t> 22, </a:t>
            </a:r>
            <a:r>
              <a:rPr lang="es-US" sz="1200" err="1"/>
              <a:t>by</a:t>
            </a:r>
            <a:r>
              <a:rPr lang="es-US" sz="1200"/>
              <a:t> </a:t>
            </a:r>
            <a:r>
              <a:rPr lang="es-US" sz="1200" err="1"/>
              <a:t>age</a:t>
            </a:r>
            <a:r>
              <a:rPr lang="es-US" sz="1200"/>
              <a:t> </a:t>
            </a:r>
            <a:r>
              <a:rPr lang="es-US" sz="1200" err="1"/>
              <a:t>group</a:t>
            </a:r>
            <a:r>
              <a:rPr lang="es-US" sz="1200"/>
              <a:t>”, Statista, 18 de agosto del 2022; consultado por última vez el 7 de marzo del 2023, </a:t>
            </a:r>
            <a:r>
              <a:rPr lang="es-US" sz="1200">
                <a:hlinkClick r:id="rId13"/>
              </a:rPr>
              <a:t>www.statista.com/statistics/1251242/newspaper-usage-frequency-by-age/</a:t>
            </a:r>
            <a:r>
              <a:rPr lang="es-US" sz="1200"/>
              <a:t>.</a:t>
            </a:r>
          </a:p>
        </p:txBody>
      </p:sp>
    </p:spTree>
    <p:extLst>
      <p:ext uri="{BB962C8B-B14F-4D97-AF65-F5344CB8AC3E}">
        <p14:creationId xmlns:p14="http://schemas.microsoft.com/office/powerpoint/2010/main" val="2262662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CFB26A2D-027D-9640-AD53-92E808DCB75C}"/>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663DA4CE-8884-EA49-9B15-1E48FCBD5AC3}"/>
              </a:ext>
            </a:extLst>
          </p:cNvPr>
          <p:cNvSpPr>
            <a:spLocks noGrp="1"/>
          </p:cNvSpPr>
          <p:nvPr>
            <p:ph type="body" sz="quarter" idx="12"/>
          </p:nvPr>
        </p:nvSpPr>
        <p:spPr>
          <a:xfrm>
            <a:off x="914399" y="914400"/>
            <a:ext cx="5696607" cy="5029200"/>
          </a:xfrm>
        </p:spPr>
        <p:txBody>
          <a:bodyPr/>
          <a:lstStyle/>
          <a:p>
            <a:r>
              <a:rPr lang="es-US" spc="-20"/>
              <a:t>Cómo desarrollar su grupo de pólizas con recomendaciones B2B y B2C</a:t>
            </a:r>
          </a:p>
        </p:txBody>
      </p:sp>
    </p:spTree>
    <p:extLst>
      <p:ext uri="{BB962C8B-B14F-4D97-AF65-F5344CB8AC3E}">
        <p14:creationId xmlns:p14="http://schemas.microsoft.com/office/powerpoint/2010/main" val="1270535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2358929" y="1270645"/>
            <a:ext cx="8747136" cy="1885013"/>
          </a:xfrm>
          <a:prstGeom prst="roundRect">
            <a:avLst>
              <a:gd name="adj" fmla="val 6338"/>
            </a:avLst>
          </a:prstGeom>
          <a:noFill/>
          <a:ln>
            <a:noFill/>
          </a:ln>
        </p:spPr>
        <p:txBody>
          <a:bodyPr anchor="ctr" anchorCtr="0"/>
          <a:lstStyle/>
          <a:p>
            <a:pPr algn="ctr"/>
            <a:r>
              <a:rPr lang="es-US" sz="4000" b="1">
                <a:solidFill>
                  <a:schemeClr val="tx2"/>
                </a:solidFill>
              </a:rPr>
              <a:t>Encuesta: ¿Qué tan importantes son las recomendaciones para ampliar su grupo de pólizas?</a:t>
            </a:r>
            <a:endParaRPr lang="en-US" sz="4000" b="1">
              <a:solidFill>
                <a:schemeClr val="tx2"/>
              </a:solidFill>
              <a:cs typeface="Calibri"/>
            </a:endParaRPr>
          </a:p>
        </p:txBody>
      </p:sp>
      <p:graphicFrame>
        <p:nvGraphicFramePr>
          <p:cNvPr id="14" name="Chart 13" title="Marcador de posición para cuadro">
            <a:extLst>
              <a:ext uri="{FF2B5EF4-FFF2-40B4-BE49-F238E27FC236}">
                <a16:creationId xmlns:a16="http://schemas.microsoft.com/office/drawing/2014/main" id="{4D6D04A6-C60E-1552-496A-9613B097CF63}"/>
              </a:ext>
            </a:extLst>
          </p:cNvPr>
          <p:cNvGraphicFramePr/>
          <p:nvPr>
            <p:extLst>
              <p:ext uri="{D42A27DB-BD31-4B8C-83A1-F6EECF244321}">
                <p14:modId xmlns:p14="http://schemas.microsoft.com/office/powerpoint/2010/main" val="811662605"/>
              </p:ext>
            </p:extLst>
          </p:nvPr>
        </p:nvGraphicFramePr>
        <p:xfrm>
          <a:off x="8021092" y="3574473"/>
          <a:ext cx="2378296" cy="2179133"/>
        </p:xfrm>
        <a:graphic>
          <a:graphicData uri="http://schemas.openxmlformats.org/drawingml/2006/chart">
            <c:chart xmlns:c="http://schemas.openxmlformats.org/drawingml/2006/chart" xmlns:r="http://schemas.openxmlformats.org/officeDocument/2006/relationships" r:id="rId3"/>
          </a:graphicData>
        </a:graphic>
      </p:graphicFrame>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5</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812715" y="6382802"/>
            <a:ext cx="6238519" cy="276999"/>
          </a:xfrm>
          <a:prstGeom prst="rect">
            <a:avLst/>
          </a:prstGeom>
          <a:noFill/>
        </p:spPr>
        <p:txBody>
          <a:bodyPr wrap="square" rtlCol="0">
            <a:spAutoFit/>
          </a:bodyPr>
          <a:lstStyle/>
          <a:p>
            <a:r>
              <a:rPr lang="es-US" sz="1200"/>
              <a:t>Solo para uso de los agentes. Información confidencial y propietaria. Prohibida su distribución.</a:t>
            </a:r>
          </a:p>
        </p:txBody>
      </p:sp>
      <p:sp>
        <p:nvSpPr>
          <p:cNvPr id="6" name="TextBox 5">
            <a:extLst>
              <a:ext uri="{FF2B5EF4-FFF2-40B4-BE49-F238E27FC236}">
                <a16:creationId xmlns:a16="http://schemas.microsoft.com/office/drawing/2014/main" id="{6856C28C-17DA-DC1A-435E-AFF0BB5FEF20}"/>
              </a:ext>
            </a:extLst>
          </p:cNvPr>
          <p:cNvSpPr txBox="1"/>
          <p:nvPr/>
        </p:nvSpPr>
        <p:spPr>
          <a:xfrm>
            <a:off x="2490519" y="3964530"/>
            <a:ext cx="2960142" cy="1323439"/>
          </a:xfrm>
          <a:prstGeom prst="rect">
            <a:avLst/>
          </a:prstGeom>
          <a:noFill/>
        </p:spPr>
        <p:txBody>
          <a:bodyPr wrap="square">
            <a:spAutoFit/>
          </a:bodyPr>
          <a:lstStyle/>
          <a:p>
            <a:pPr marR="0" lvl="0" algn="ctr" defTabSz="914446" rtl="0" eaLnBrk="1" fontAlgn="auto" latinLnBrk="0" hangingPunct="1">
              <a:spcBef>
                <a:spcPts val="0"/>
              </a:spcBef>
              <a:spcAft>
                <a:spcPts val="9000"/>
              </a:spcAft>
              <a:buClr>
                <a:srgbClr val="3A3B3C"/>
              </a:buClr>
              <a:buSzPct val="50000"/>
              <a:defRPr/>
            </a:pPr>
            <a:r>
              <a:rPr lang="es-US" sz="4000">
                <a:solidFill>
                  <a:schemeClr val="accent2"/>
                </a:solidFill>
                <a:latin typeface="Calibri" panose="020F0502020204030204"/>
              </a:rPr>
              <a:t>Muy importantes</a:t>
            </a:r>
          </a:p>
        </p:txBody>
      </p:sp>
      <p:sp>
        <p:nvSpPr>
          <p:cNvPr id="8" name="TextBox 7">
            <a:extLst>
              <a:ext uri="{FF2B5EF4-FFF2-40B4-BE49-F238E27FC236}">
                <a16:creationId xmlns:a16="http://schemas.microsoft.com/office/drawing/2014/main" id="{860C754C-7151-BBF8-9541-9B263CFE9405}"/>
              </a:ext>
            </a:extLst>
          </p:cNvPr>
          <p:cNvSpPr txBox="1"/>
          <p:nvPr/>
        </p:nvSpPr>
        <p:spPr>
          <a:xfrm>
            <a:off x="5546653" y="3964529"/>
            <a:ext cx="3161414" cy="1323439"/>
          </a:xfrm>
          <a:prstGeom prst="rect">
            <a:avLst/>
          </a:prstGeom>
          <a:noFill/>
        </p:spPr>
        <p:txBody>
          <a:bodyPr wrap="square">
            <a:spAutoFit/>
          </a:bodyPr>
          <a:lstStyle/>
          <a:p>
            <a:pPr marR="0" lvl="0" algn="ctr" defTabSz="914446" rtl="0" eaLnBrk="1" fontAlgn="auto" latinLnBrk="0" hangingPunct="1">
              <a:spcBef>
                <a:spcPts val="0"/>
              </a:spcBef>
              <a:spcAft>
                <a:spcPts val="9000"/>
              </a:spcAft>
              <a:buClr>
                <a:srgbClr val="3A3B3C"/>
              </a:buClr>
              <a:buSzPct val="50000"/>
              <a:defRPr/>
            </a:pPr>
            <a:r>
              <a:rPr kumimoji="0" lang="es-US" sz="4000" b="0" i="0" u="none" strike="noStrike" cap="none" normalizeH="0" baseline="0" noProof="0">
                <a:ln>
                  <a:noFill/>
                </a:ln>
                <a:solidFill>
                  <a:schemeClr val="accent3"/>
                </a:solidFill>
                <a:effectLst/>
                <a:uLnTx/>
                <a:uFillTx/>
                <a:latin typeface="Calibri" panose="020F0502020204030204"/>
                <a:ea typeface="+mn-ea"/>
                <a:cs typeface="+mn-cs"/>
              </a:rPr>
              <a:t>Relativamente</a:t>
            </a:r>
            <a:br>
              <a:rPr kumimoji="0" lang="es-US" sz="4000" b="0" i="0" u="none" strike="noStrike" cap="none" normalizeH="0" baseline="0" noProof="0">
                <a:ln>
                  <a:noFill/>
                </a:ln>
                <a:solidFill>
                  <a:schemeClr val="accent3"/>
                </a:solidFill>
                <a:effectLst/>
                <a:uLnTx/>
                <a:uFillTx/>
                <a:latin typeface="Calibri" panose="020F0502020204030204"/>
                <a:ea typeface="+mn-ea"/>
                <a:cs typeface="+mn-cs"/>
              </a:rPr>
            </a:br>
            <a:r>
              <a:rPr kumimoji="0" lang="es-US" sz="4000" b="0" i="0" u="none" strike="noStrike" cap="none" normalizeH="0" baseline="0" noProof="0">
                <a:ln>
                  <a:noFill/>
                </a:ln>
                <a:solidFill>
                  <a:schemeClr val="accent3"/>
                </a:solidFill>
                <a:effectLst/>
                <a:uLnTx/>
                <a:uFillTx/>
                <a:latin typeface="Calibri" panose="020F0502020204030204"/>
                <a:ea typeface="+mn-ea"/>
                <a:cs typeface="+mn-cs"/>
              </a:rPr>
              <a:t>importantes</a:t>
            </a:r>
          </a:p>
        </p:txBody>
      </p:sp>
      <p:sp>
        <p:nvSpPr>
          <p:cNvPr id="13" name="TextBox 12">
            <a:extLst>
              <a:ext uri="{FF2B5EF4-FFF2-40B4-BE49-F238E27FC236}">
                <a16:creationId xmlns:a16="http://schemas.microsoft.com/office/drawing/2014/main" id="{B7F8F733-EE7D-E9E8-690B-441702656090}"/>
              </a:ext>
            </a:extLst>
          </p:cNvPr>
          <p:cNvSpPr txBox="1"/>
          <p:nvPr/>
        </p:nvSpPr>
        <p:spPr>
          <a:xfrm>
            <a:off x="8896885" y="3964530"/>
            <a:ext cx="2780592" cy="1323439"/>
          </a:xfrm>
          <a:prstGeom prst="rect">
            <a:avLst/>
          </a:prstGeom>
          <a:noFill/>
        </p:spPr>
        <p:txBody>
          <a:bodyPr wrap="square">
            <a:spAutoFit/>
          </a:bodyPr>
          <a:lstStyle/>
          <a:p>
            <a:pPr marR="0" lvl="0" algn="ctr" defTabSz="914446" rtl="0" eaLnBrk="1" fontAlgn="auto" latinLnBrk="0" hangingPunct="1">
              <a:spcBef>
                <a:spcPts val="0"/>
              </a:spcBef>
              <a:spcAft>
                <a:spcPts val="9000"/>
              </a:spcAft>
              <a:buClr>
                <a:srgbClr val="3A3B3C"/>
              </a:buClr>
              <a:buSzPct val="50000"/>
              <a:defRPr/>
            </a:pPr>
            <a:r>
              <a:rPr kumimoji="0" lang="es-US" sz="4000" b="0" i="0" u="none" strike="noStrike" cap="none" normalizeH="0" baseline="0" noProof="0">
                <a:ln>
                  <a:noFill/>
                </a:ln>
                <a:solidFill>
                  <a:schemeClr val="accent5"/>
                </a:solidFill>
                <a:effectLst/>
                <a:uLnTx/>
                <a:uFillTx/>
                <a:latin typeface="Calibri" panose="020F0502020204030204"/>
                <a:ea typeface="+mn-ea"/>
                <a:cs typeface="+mn-cs"/>
              </a:rPr>
              <a:t>Para nada</a:t>
            </a:r>
            <a:br>
              <a:rPr kumimoji="0" lang="es-US" sz="4000" b="0" i="0" u="none" strike="noStrike" cap="none" normalizeH="0" baseline="0" noProof="0">
                <a:ln>
                  <a:noFill/>
                </a:ln>
                <a:solidFill>
                  <a:schemeClr val="accent5"/>
                </a:solidFill>
                <a:effectLst/>
                <a:uLnTx/>
                <a:uFillTx/>
                <a:latin typeface="Calibri" panose="020F0502020204030204"/>
              </a:rPr>
            </a:br>
            <a:r>
              <a:rPr lang="es-US" sz="4000">
                <a:solidFill>
                  <a:schemeClr val="accent5"/>
                </a:solidFill>
                <a:latin typeface="Calibri" panose="020F0502020204030204"/>
                <a:ea typeface="+mn-ea"/>
                <a:cs typeface="+mn-cs"/>
              </a:rPr>
              <a:t>importantes</a:t>
            </a:r>
          </a:p>
        </p:txBody>
      </p:sp>
    </p:spTree>
    <p:extLst>
      <p:ext uri="{BB962C8B-B14F-4D97-AF65-F5344CB8AC3E}">
        <p14:creationId xmlns:p14="http://schemas.microsoft.com/office/powerpoint/2010/main" val="3947278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a:t>Por qué son importantes las recomendaciones</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7" y="6414700"/>
            <a:ext cx="6337455" cy="276999"/>
          </a:xfrm>
          <a:prstGeom prst="rect">
            <a:avLst/>
          </a:prstGeom>
          <a:noFill/>
        </p:spPr>
        <p:txBody>
          <a:bodyPr wrap="square" rtlCol="0">
            <a:spAutoFit/>
          </a:bodyPr>
          <a:lstStyle/>
          <a:p>
            <a:r>
              <a:rPr lang="es-US" sz="1200"/>
              <a:t>Solo para uso de los agentes. Información confidencial y propietaria. Prohibida su distribución.</a:t>
            </a:r>
          </a:p>
        </p:txBody>
      </p:sp>
      <p:pic>
        <p:nvPicPr>
          <p:cNvPr id="25" name="Picture Placeholder 70">
            <a:extLst>
              <a:ext uri="{FF2B5EF4-FFF2-40B4-BE49-F238E27FC236}">
                <a16:creationId xmlns:a16="http://schemas.microsoft.com/office/drawing/2014/main" id="{DFD735C2-A74E-4DEE-DA6B-366590A92A4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129406" y="2376207"/>
            <a:ext cx="1504752" cy="1504752"/>
          </a:xfrm>
          <a:prstGeom prst="rect">
            <a:avLst/>
          </a:prstGeom>
        </p:spPr>
      </p:pic>
      <p:pic>
        <p:nvPicPr>
          <p:cNvPr id="13" name="Picture 12">
            <a:extLst>
              <a:ext uri="{FF2B5EF4-FFF2-40B4-BE49-F238E27FC236}">
                <a16:creationId xmlns:a16="http://schemas.microsoft.com/office/drawing/2014/main" id="{FB4AEDF6-B317-F8ED-7978-D23AB0405AC8}"/>
              </a:ext>
            </a:extLst>
          </p:cNvPr>
          <p:cNvPicPr>
            <a:picLocks noChangeAspect="1"/>
          </p:cNvPicPr>
          <p:nvPr/>
        </p:nvPicPr>
        <p:blipFill>
          <a:blip r:embed="rId5"/>
          <a:stretch>
            <a:fillRect/>
          </a:stretch>
        </p:blipFill>
        <p:spPr>
          <a:xfrm>
            <a:off x="9412515" y="2269076"/>
            <a:ext cx="1504751" cy="1570175"/>
          </a:xfrm>
          <a:prstGeom prst="rect">
            <a:avLst/>
          </a:prstGeom>
        </p:spPr>
      </p:pic>
      <p:sp>
        <p:nvSpPr>
          <p:cNvPr id="14" name="TextBox 13">
            <a:extLst>
              <a:ext uri="{FF2B5EF4-FFF2-40B4-BE49-F238E27FC236}">
                <a16:creationId xmlns:a16="http://schemas.microsoft.com/office/drawing/2014/main" id="{441D2CBD-828A-BE4D-6CD1-A660094113D6}"/>
              </a:ext>
            </a:extLst>
          </p:cNvPr>
          <p:cNvSpPr txBox="1"/>
          <p:nvPr/>
        </p:nvSpPr>
        <p:spPr>
          <a:xfrm>
            <a:off x="1273827" y="4090087"/>
            <a:ext cx="1866739" cy="1815882"/>
          </a:xfrm>
          <a:prstGeom prst="rect">
            <a:avLst/>
          </a:prstGeom>
          <a:noFill/>
        </p:spPr>
        <p:txBody>
          <a:bodyPr wrap="square" rtlCol="0">
            <a:spAutoFit/>
          </a:bodyPr>
          <a:lstStyle/>
          <a:p>
            <a:pPr algn="ctr"/>
            <a:r>
              <a:rPr lang="es-US" sz="2400" b="1">
                <a:solidFill>
                  <a:schemeClr val="tx2"/>
                </a:solidFill>
              </a:rPr>
              <a:t>Índices de conversión más altos</a:t>
            </a:r>
            <a:r>
              <a:rPr lang="es-US" sz="2400" b="1" baseline="30000">
                <a:solidFill>
                  <a:schemeClr val="tx2"/>
                </a:solidFill>
              </a:rPr>
              <a:t>1</a:t>
            </a:r>
          </a:p>
          <a:p>
            <a:endParaRPr lang="en-US" sz="2000" b="1">
              <a:solidFill>
                <a:schemeClr val="tx2"/>
              </a:solidFill>
            </a:endParaRPr>
          </a:p>
          <a:p>
            <a:endParaRPr lang="en-US" sz="2000">
              <a:solidFill>
                <a:schemeClr val="tx2"/>
              </a:solidFill>
            </a:endParaRPr>
          </a:p>
        </p:txBody>
      </p:sp>
      <p:sp>
        <p:nvSpPr>
          <p:cNvPr id="15" name="TextBox 14">
            <a:extLst>
              <a:ext uri="{FF2B5EF4-FFF2-40B4-BE49-F238E27FC236}">
                <a16:creationId xmlns:a16="http://schemas.microsoft.com/office/drawing/2014/main" id="{786A9974-0085-6001-1751-94B460B8FE30}"/>
              </a:ext>
            </a:extLst>
          </p:cNvPr>
          <p:cNvSpPr txBox="1"/>
          <p:nvPr/>
        </p:nvSpPr>
        <p:spPr>
          <a:xfrm>
            <a:off x="3956145" y="4090087"/>
            <a:ext cx="1866739" cy="1815882"/>
          </a:xfrm>
          <a:prstGeom prst="rect">
            <a:avLst/>
          </a:prstGeom>
          <a:noFill/>
        </p:spPr>
        <p:txBody>
          <a:bodyPr wrap="square" rtlCol="0">
            <a:spAutoFit/>
          </a:bodyPr>
          <a:lstStyle/>
          <a:p>
            <a:pPr algn="ctr"/>
            <a:r>
              <a:rPr lang="es-US" sz="2400" b="1">
                <a:solidFill>
                  <a:schemeClr val="tx2"/>
                </a:solidFill>
              </a:rPr>
              <a:t>Mayor potencial de retención</a:t>
            </a:r>
            <a:r>
              <a:rPr lang="es-US" sz="2400" b="1" baseline="30000">
                <a:solidFill>
                  <a:schemeClr val="tx2"/>
                </a:solidFill>
              </a:rPr>
              <a:t>1</a:t>
            </a:r>
          </a:p>
          <a:p>
            <a:endParaRPr lang="en-US" sz="2000" b="1">
              <a:solidFill>
                <a:schemeClr val="tx2"/>
              </a:solidFill>
            </a:endParaRPr>
          </a:p>
          <a:p>
            <a:endParaRPr lang="en-US" sz="2000">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489280" y="4090087"/>
            <a:ext cx="1866739" cy="1446550"/>
          </a:xfrm>
          <a:prstGeom prst="rect">
            <a:avLst/>
          </a:prstGeom>
          <a:noFill/>
        </p:spPr>
        <p:txBody>
          <a:bodyPr wrap="square" rtlCol="0">
            <a:spAutoFit/>
          </a:bodyPr>
          <a:lstStyle/>
          <a:p>
            <a:pPr algn="ctr"/>
            <a:r>
              <a:rPr lang="es-US" sz="2400" b="1">
                <a:solidFill>
                  <a:schemeClr val="tx2"/>
                </a:solidFill>
              </a:rPr>
              <a:t>Refuerzo de la confianza</a:t>
            </a:r>
            <a:r>
              <a:rPr lang="es-US" sz="2400" b="1" baseline="30000">
                <a:solidFill>
                  <a:schemeClr val="tx2"/>
                </a:solidFill>
              </a:rPr>
              <a:t>2</a:t>
            </a:r>
          </a:p>
          <a:p>
            <a:endParaRPr lang="en-US" sz="2000" b="1">
              <a:solidFill>
                <a:schemeClr val="tx2"/>
              </a:solidFill>
            </a:endParaRPr>
          </a:p>
          <a:p>
            <a:endParaRPr lang="en-US" sz="2000">
              <a:solidFill>
                <a:schemeClr val="tx2"/>
              </a:solidFill>
            </a:endParaRPr>
          </a:p>
        </p:txBody>
      </p:sp>
      <p:sp>
        <p:nvSpPr>
          <p:cNvPr id="18" name="TextBox 17">
            <a:extLst>
              <a:ext uri="{FF2B5EF4-FFF2-40B4-BE49-F238E27FC236}">
                <a16:creationId xmlns:a16="http://schemas.microsoft.com/office/drawing/2014/main" id="{7720F499-49AB-9975-DD25-90DB468AB47B}"/>
              </a:ext>
            </a:extLst>
          </p:cNvPr>
          <p:cNvSpPr txBox="1"/>
          <p:nvPr/>
        </p:nvSpPr>
        <p:spPr>
          <a:xfrm>
            <a:off x="9050527" y="4090087"/>
            <a:ext cx="1866739" cy="830997"/>
          </a:xfrm>
          <a:prstGeom prst="rect">
            <a:avLst/>
          </a:prstGeom>
          <a:noFill/>
        </p:spPr>
        <p:txBody>
          <a:bodyPr wrap="square" rtlCol="0">
            <a:spAutoFit/>
          </a:bodyPr>
          <a:lstStyle>
            <a:defPPr>
              <a:defRPr lang="uk-UA"/>
            </a:defPPr>
            <a:lvl1pPr algn="ctr">
              <a:defRPr sz="2400" b="1"/>
            </a:lvl1pPr>
          </a:lstStyle>
          <a:p>
            <a:r>
              <a:rPr lang="es-US">
                <a:solidFill>
                  <a:srgbClr val="11491F"/>
                </a:solidFill>
              </a:rPr>
              <a:t>Medidor de satisfacción³</a:t>
            </a:r>
          </a:p>
        </p:txBody>
      </p:sp>
      <p:pic>
        <p:nvPicPr>
          <p:cNvPr id="19" name="Picture 18" descr="Ícono  Descripción generada automáticamente">
            <a:extLst>
              <a:ext uri="{FF2B5EF4-FFF2-40B4-BE49-F238E27FC236}">
                <a16:creationId xmlns:a16="http://schemas.microsoft.com/office/drawing/2014/main" id="{6ED614BB-5252-A278-65F4-40F7F6EDB4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36000" y="2495271"/>
            <a:ext cx="1389790" cy="1389790"/>
          </a:xfrm>
          <a:prstGeom prst="rect">
            <a:avLst/>
          </a:prstGeom>
        </p:spPr>
      </p:pic>
      <p:pic>
        <p:nvPicPr>
          <p:cNvPr id="20" name="Picture 19">
            <a:extLst>
              <a:ext uri="{FF2B5EF4-FFF2-40B4-BE49-F238E27FC236}">
                <a16:creationId xmlns:a16="http://schemas.microsoft.com/office/drawing/2014/main" id="{7D6C893C-5879-D6BC-24A8-45AD7322EE43}"/>
              </a:ext>
            </a:extLst>
          </p:cNvPr>
          <p:cNvPicPr>
            <a:picLocks noChangeAspect="1"/>
          </p:cNvPicPr>
          <p:nvPr/>
        </p:nvPicPr>
        <p:blipFill>
          <a:blip r:embed="rId7"/>
          <a:stretch>
            <a:fillRect/>
          </a:stretch>
        </p:blipFill>
        <p:spPr>
          <a:xfrm>
            <a:off x="1584971" y="2612798"/>
            <a:ext cx="1244453" cy="1244453"/>
          </a:xfrm>
          <a:prstGeom prst="rect">
            <a:avLst/>
          </a:prstGeom>
        </p:spPr>
      </p:pic>
      <p:sp>
        <p:nvSpPr>
          <p:cNvPr id="2" name="Slide Number Placeholder 3">
            <a:extLst>
              <a:ext uri="{FF2B5EF4-FFF2-40B4-BE49-F238E27FC236}">
                <a16:creationId xmlns:a16="http://schemas.microsoft.com/office/drawing/2014/main" id="{3FA53FC7-4AF7-CC06-F52E-7ABBB572DCB0}"/>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6</a:t>
            </a:fld>
            <a:endParaRPr lang="en-US" sz="1200"/>
          </a:p>
        </p:txBody>
      </p:sp>
    </p:spTree>
    <p:extLst>
      <p:ext uri="{BB962C8B-B14F-4D97-AF65-F5344CB8AC3E}">
        <p14:creationId xmlns:p14="http://schemas.microsoft.com/office/powerpoint/2010/main" val="3180211980"/>
      </p:ext>
    </p:extLst>
  </p:cSld>
  <p:clrMapOvr>
    <a:masterClrMapping/>
  </p:clrMapOvr>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p:txBody>
          <a:bodyPr/>
          <a:lstStyle/>
          <a:p>
            <a:r>
              <a:rPr lang="es-US"/>
              <a:t>De boca en boca: una poderosa herramienta</a:t>
            </a:r>
          </a:p>
        </p:txBody>
      </p:sp>
      <p:sp>
        <p:nvSpPr>
          <p:cNvPr id="5" name="TextBox 4">
            <a:extLst>
              <a:ext uri="{FF2B5EF4-FFF2-40B4-BE49-F238E27FC236}">
                <a16:creationId xmlns:a16="http://schemas.microsoft.com/office/drawing/2014/main" id="{193CA3EE-95D2-19D9-2B47-25CAEE6711F9}"/>
              </a:ext>
            </a:extLst>
          </p:cNvPr>
          <p:cNvSpPr txBox="1"/>
          <p:nvPr/>
        </p:nvSpPr>
        <p:spPr>
          <a:xfrm>
            <a:off x="1055404" y="4805862"/>
            <a:ext cx="5040596" cy="1569660"/>
          </a:xfrm>
          <a:prstGeom prst="rect">
            <a:avLst/>
          </a:prstGeom>
          <a:noFill/>
        </p:spPr>
        <p:txBody>
          <a:bodyPr wrap="square">
            <a:spAutoFit/>
          </a:bodyPr>
          <a:lstStyle/>
          <a:p>
            <a:pPr algn="ctr"/>
            <a:r>
              <a:rPr lang="es-US" sz="2400">
                <a:solidFill>
                  <a:srgbClr val="5C9A1B"/>
                </a:solidFill>
              </a:rPr>
              <a:t>de los clientes insatisfechos no se quejan ante la compañía, pero comparten su mala experiencia con</a:t>
            </a:r>
            <a:br>
              <a:rPr lang="es-US" sz="2400">
                <a:solidFill>
                  <a:srgbClr val="5C9A1B"/>
                </a:solidFill>
              </a:rPr>
            </a:br>
            <a:r>
              <a:rPr lang="es-US" sz="2400">
                <a:solidFill>
                  <a:srgbClr val="5C9A1B"/>
                </a:solidFill>
              </a:rPr>
              <a:t>9 a 15 personas</a:t>
            </a:r>
            <a:r>
              <a:rPr lang="es-US" sz="2400" baseline="30000">
                <a:solidFill>
                  <a:srgbClr val="5C9A1B"/>
                </a:solidFill>
              </a:rPr>
              <a:t>4</a:t>
            </a:r>
          </a:p>
        </p:txBody>
      </p:sp>
      <p:grpSp>
        <p:nvGrpSpPr>
          <p:cNvPr id="13" name="Group 12">
            <a:extLst>
              <a:ext uri="{FF2B5EF4-FFF2-40B4-BE49-F238E27FC236}">
                <a16:creationId xmlns:a16="http://schemas.microsoft.com/office/drawing/2014/main" id="{4BBC6A41-242A-427F-DF54-DF93329B4707}"/>
              </a:ext>
            </a:extLst>
          </p:cNvPr>
          <p:cNvGrpSpPr/>
          <p:nvPr/>
        </p:nvGrpSpPr>
        <p:grpSpPr>
          <a:xfrm>
            <a:off x="1735185" y="969264"/>
            <a:ext cx="3681033" cy="4164572"/>
            <a:chOff x="2464563" y="883740"/>
            <a:chExt cx="1634020" cy="1848664"/>
          </a:xfrm>
        </p:grpSpPr>
        <p:graphicFrame>
          <p:nvGraphicFramePr>
            <p:cNvPr id="11" name="Chart 10" title="Marcador de posición para cuadro">
              <a:extLst>
                <a:ext uri="{FF2B5EF4-FFF2-40B4-BE49-F238E27FC236}">
                  <a16:creationId xmlns:a16="http://schemas.microsoft.com/office/drawing/2014/main" id="{56BE01BF-C872-C8E7-D0C1-8FF85EF91A58}"/>
                </a:ext>
              </a:extLst>
            </p:cNvPr>
            <p:cNvGraphicFramePr/>
            <p:nvPr>
              <p:extLst>
                <p:ext uri="{D42A27DB-BD31-4B8C-83A1-F6EECF244321}">
                  <p14:modId xmlns:p14="http://schemas.microsoft.com/office/powerpoint/2010/main" val="1986699845"/>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FF2B5EF4-FFF2-40B4-BE49-F238E27FC236}">
                  <a16:creationId xmlns:a16="http://schemas.microsoft.com/office/drawing/2014/main" id="{7C96F402-95F6-B64B-7E99-8D6C6271DFD7}"/>
                </a:ext>
              </a:extLst>
            </p:cNvPr>
            <p:cNvSpPr txBox="1"/>
            <p:nvPr/>
          </p:nvSpPr>
          <p:spPr>
            <a:xfrm>
              <a:off x="2475623" y="1476812"/>
              <a:ext cx="1622960" cy="696776"/>
            </a:xfrm>
            <a:prstGeom prst="rect">
              <a:avLst/>
            </a:prstGeom>
            <a:noFill/>
          </p:spPr>
          <p:txBody>
            <a:bodyPr wrap="square">
              <a:spAutoFit/>
            </a:bodyPr>
            <a:lstStyle/>
            <a:p>
              <a:pPr algn="ctr"/>
              <a:r>
                <a:rPr lang="es-US" sz="9600">
                  <a:solidFill>
                    <a:schemeClr val="accent2"/>
                  </a:solidFill>
                </a:rPr>
                <a:t>96 %</a:t>
              </a:r>
            </a:p>
          </p:txBody>
        </p:sp>
      </p:grpSp>
      <p:sp>
        <p:nvSpPr>
          <p:cNvPr id="35" name="Slide Number Placeholder 3">
            <a:extLst>
              <a:ext uri="{FF2B5EF4-FFF2-40B4-BE49-F238E27FC236}">
                <a16:creationId xmlns:a16="http://schemas.microsoft.com/office/drawing/2014/main" id="{7029B2CB-8E34-24EA-1B2A-5900884D57B1}"/>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7</a:t>
            </a:fld>
            <a:endParaRPr lang="en-US" sz="1200"/>
          </a:p>
        </p:txBody>
      </p:sp>
      <p:sp>
        <p:nvSpPr>
          <p:cNvPr id="36" name="TextBox 35">
            <a:extLst>
              <a:ext uri="{FF2B5EF4-FFF2-40B4-BE49-F238E27FC236}">
                <a16:creationId xmlns:a16="http://schemas.microsoft.com/office/drawing/2014/main" id="{57C8EF3C-314A-12BA-565A-E1E3C685F40D}"/>
              </a:ext>
            </a:extLst>
          </p:cNvPr>
          <p:cNvSpPr txBox="1"/>
          <p:nvPr/>
        </p:nvSpPr>
        <p:spPr>
          <a:xfrm>
            <a:off x="566928" y="6414701"/>
            <a:ext cx="6151924" cy="276999"/>
          </a:xfrm>
          <a:prstGeom prst="rect">
            <a:avLst/>
          </a:prstGeom>
          <a:noFill/>
        </p:spPr>
        <p:txBody>
          <a:bodyPr wrap="square" rtlCol="0">
            <a:spAutoFit/>
          </a:bodyPr>
          <a:lstStyle/>
          <a:p>
            <a:r>
              <a:rPr lang="es-US" sz="1200"/>
              <a:t>Solo para uso de los agentes. Información confidencial y propietaria. Prohibida su distribución.</a:t>
            </a:r>
          </a:p>
        </p:txBody>
      </p:sp>
      <p:sp>
        <p:nvSpPr>
          <p:cNvPr id="4" name="TextBox 3">
            <a:extLst>
              <a:ext uri="{FF2B5EF4-FFF2-40B4-BE49-F238E27FC236}">
                <a16:creationId xmlns:a16="http://schemas.microsoft.com/office/drawing/2014/main" id="{06A7EEE6-EE44-AE7A-2C1B-AD62CBCAD218}"/>
              </a:ext>
            </a:extLst>
          </p:cNvPr>
          <p:cNvSpPr txBox="1"/>
          <p:nvPr/>
        </p:nvSpPr>
        <p:spPr>
          <a:xfrm>
            <a:off x="6220528" y="4805862"/>
            <a:ext cx="5040596" cy="1200329"/>
          </a:xfrm>
          <a:prstGeom prst="rect">
            <a:avLst/>
          </a:prstGeom>
          <a:noFill/>
        </p:spPr>
        <p:txBody>
          <a:bodyPr wrap="square">
            <a:spAutoFit/>
          </a:bodyPr>
          <a:lstStyle/>
          <a:p>
            <a:pPr algn="ctr"/>
            <a:r>
              <a:rPr lang="es-US" sz="2400">
                <a:solidFill>
                  <a:srgbClr val="5C9A1B"/>
                </a:solidFill>
              </a:rPr>
              <a:t>más de probabilidades de confiar en una compañía y realizar una compra según la recomendación de un amigo</a:t>
            </a:r>
            <a:r>
              <a:rPr lang="es-US" sz="2400" baseline="30000">
                <a:solidFill>
                  <a:srgbClr val="5C9A1B"/>
                </a:solidFill>
              </a:rPr>
              <a:t>5</a:t>
            </a:r>
          </a:p>
        </p:txBody>
      </p:sp>
      <p:grpSp>
        <p:nvGrpSpPr>
          <p:cNvPr id="7" name="Group 6">
            <a:extLst>
              <a:ext uri="{FF2B5EF4-FFF2-40B4-BE49-F238E27FC236}">
                <a16:creationId xmlns:a16="http://schemas.microsoft.com/office/drawing/2014/main" id="{B7D61049-2175-426D-F29C-A55B71438E39}"/>
              </a:ext>
            </a:extLst>
          </p:cNvPr>
          <p:cNvGrpSpPr/>
          <p:nvPr/>
        </p:nvGrpSpPr>
        <p:grpSpPr>
          <a:xfrm>
            <a:off x="6900309" y="969264"/>
            <a:ext cx="3681033" cy="4164572"/>
            <a:chOff x="2464563" y="883740"/>
            <a:chExt cx="1634020" cy="1848664"/>
          </a:xfrm>
        </p:grpSpPr>
        <p:graphicFrame>
          <p:nvGraphicFramePr>
            <p:cNvPr id="8" name="Chart 7" title="Marcador de posición para cuadro">
              <a:extLst>
                <a:ext uri="{FF2B5EF4-FFF2-40B4-BE49-F238E27FC236}">
                  <a16:creationId xmlns:a16="http://schemas.microsoft.com/office/drawing/2014/main" id="{B37B3CD8-6A2E-6035-5846-9D6B0446C59F}"/>
                </a:ext>
              </a:extLst>
            </p:cNvPr>
            <p:cNvGraphicFramePr/>
            <p:nvPr>
              <p:extLst>
                <p:ext uri="{D42A27DB-BD31-4B8C-83A1-F6EECF244321}">
                  <p14:modId xmlns:p14="http://schemas.microsoft.com/office/powerpoint/2010/main" val="1597119826"/>
                </p:ext>
              </p:extLst>
            </p:nvPr>
          </p:nvGraphicFramePr>
          <p:xfrm>
            <a:off x="2464563" y="883740"/>
            <a:ext cx="1580912" cy="1848664"/>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66A02C7C-C375-39A2-7D8F-8768B6E59B68}"/>
                </a:ext>
              </a:extLst>
            </p:cNvPr>
            <p:cNvSpPr txBox="1"/>
            <p:nvPr/>
          </p:nvSpPr>
          <p:spPr>
            <a:xfrm>
              <a:off x="2475623" y="1476812"/>
              <a:ext cx="1622960" cy="696776"/>
            </a:xfrm>
            <a:prstGeom prst="rect">
              <a:avLst/>
            </a:prstGeom>
            <a:noFill/>
          </p:spPr>
          <p:txBody>
            <a:bodyPr wrap="square">
              <a:spAutoFit/>
            </a:bodyPr>
            <a:lstStyle/>
            <a:p>
              <a:pPr algn="ctr"/>
              <a:r>
                <a:rPr lang="es-US" sz="9600">
                  <a:solidFill>
                    <a:schemeClr val="accent2"/>
                  </a:solidFill>
                </a:rPr>
                <a:t>90 %</a:t>
              </a:r>
            </a:p>
          </p:txBody>
        </p:sp>
      </p:grpSp>
    </p:spTree>
    <p:extLst>
      <p:ext uri="{BB962C8B-B14F-4D97-AF65-F5344CB8AC3E}">
        <p14:creationId xmlns:p14="http://schemas.microsoft.com/office/powerpoint/2010/main" val="1886455244"/>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A7E977-8046-06AA-9B26-C6641DFB94B8}"/>
              </a:ext>
            </a:extLst>
          </p:cNvPr>
          <p:cNvSpPr>
            <a:spLocks noGrp="1"/>
          </p:cNvSpPr>
          <p:nvPr>
            <p:ph type="body" sz="quarter" idx="10"/>
          </p:nvPr>
        </p:nvSpPr>
        <p:spPr>
          <a:xfrm>
            <a:off x="1391957" y="-36459"/>
            <a:ext cx="9817549" cy="1885013"/>
          </a:xfrm>
          <a:prstGeom prst="roundRect">
            <a:avLst>
              <a:gd name="adj" fmla="val 6338"/>
            </a:avLst>
          </a:prstGeom>
          <a:noFill/>
          <a:ln>
            <a:noFill/>
          </a:ln>
        </p:spPr>
        <p:txBody>
          <a:bodyPr anchor="ctr" anchorCtr="0"/>
          <a:lstStyle/>
          <a:p>
            <a:pPr algn="ctr"/>
            <a:r>
              <a:rPr lang="es-US" sz="4000" b="1">
                <a:solidFill>
                  <a:schemeClr val="tx2"/>
                </a:solidFill>
              </a:rPr>
              <a:t>Buen servicio al cliente = buen de boca en boca</a:t>
            </a:r>
          </a:p>
          <a:p>
            <a:pPr algn="ctr"/>
            <a:endParaRPr lang="en-US" sz="4000" b="1">
              <a:solidFill>
                <a:schemeClr val="tx2"/>
              </a:solidFill>
              <a:cs typeface="Calibri"/>
            </a:endParaRPr>
          </a:p>
        </p:txBody>
      </p:sp>
      <p:sp>
        <p:nvSpPr>
          <p:cNvPr id="9" name="Slide Number Placeholder 3">
            <a:extLst>
              <a:ext uri="{FF2B5EF4-FFF2-40B4-BE49-F238E27FC236}">
                <a16:creationId xmlns:a16="http://schemas.microsoft.com/office/drawing/2014/main" id="{86058D77-754F-F7DD-F6AF-096CA80D6E7C}"/>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8</a:t>
            </a:fld>
            <a:endParaRPr lang="en-US" sz="1200"/>
          </a:p>
        </p:txBody>
      </p:sp>
      <p:sp>
        <p:nvSpPr>
          <p:cNvPr id="4" name="TextBox 3">
            <a:extLst>
              <a:ext uri="{FF2B5EF4-FFF2-40B4-BE49-F238E27FC236}">
                <a16:creationId xmlns:a16="http://schemas.microsoft.com/office/drawing/2014/main" id="{5FA5D9C2-3460-B13B-AC0C-23673AB2AB5B}"/>
              </a:ext>
            </a:extLst>
          </p:cNvPr>
          <p:cNvSpPr txBox="1"/>
          <p:nvPr/>
        </p:nvSpPr>
        <p:spPr>
          <a:xfrm>
            <a:off x="221257" y="6414700"/>
            <a:ext cx="6174918" cy="276999"/>
          </a:xfrm>
          <a:prstGeom prst="rect">
            <a:avLst/>
          </a:prstGeom>
          <a:noFill/>
        </p:spPr>
        <p:txBody>
          <a:bodyPr wrap="square" rtlCol="0">
            <a:spAutoFit/>
          </a:bodyPr>
          <a:lstStyle/>
          <a:p>
            <a:r>
              <a:rPr lang="es-US" sz="1200"/>
              <a:t>Solo para uso de los agentes. Información confidencial y propietaria. Prohibida su distribución.</a:t>
            </a:r>
          </a:p>
        </p:txBody>
      </p:sp>
      <p:sp>
        <p:nvSpPr>
          <p:cNvPr id="7" name="Round Diagonal Corner Rectangle 6">
            <a:extLst>
              <a:ext uri="{FF2B5EF4-FFF2-40B4-BE49-F238E27FC236}">
                <a16:creationId xmlns:a16="http://schemas.microsoft.com/office/drawing/2014/main" id="{D1900D5B-5EF0-C9E7-C2A2-6EE39259F6CD}"/>
              </a:ext>
            </a:extLst>
          </p:cNvPr>
          <p:cNvSpPr/>
          <p:nvPr/>
        </p:nvSpPr>
        <p:spPr>
          <a:xfrm>
            <a:off x="2812716" y="1441109"/>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8" name="Round Diagonal Corner Rectangle 7">
            <a:extLst>
              <a:ext uri="{FF2B5EF4-FFF2-40B4-BE49-F238E27FC236}">
                <a16:creationId xmlns:a16="http://schemas.microsoft.com/office/drawing/2014/main" id="{677ED13D-9147-D28D-1B28-58AF4AC767CA}"/>
              </a:ext>
            </a:extLst>
          </p:cNvPr>
          <p:cNvSpPr/>
          <p:nvPr/>
        </p:nvSpPr>
        <p:spPr>
          <a:xfrm>
            <a:off x="6396175" y="1441109"/>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2" name="Round Diagonal Corner Rectangle 11">
            <a:extLst>
              <a:ext uri="{FF2B5EF4-FFF2-40B4-BE49-F238E27FC236}">
                <a16:creationId xmlns:a16="http://schemas.microsoft.com/office/drawing/2014/main" id="{E7CB0EBC-7CD3-62EC-16A8-92EB64E9121B}"/>
              </a:ext>
            </a:extLst>
          </p:cNvPr>
          <p:cNvSpPr/>
          <p:nvPr/>
        </p:nvSpPr>
        <p:spPr>
          <a:xfrm>
            <a:off x="2812716" y="3863034"/>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3" name="Round Diagonal Corner Rectangle 12">
            <a:extLst>
              <a:ext uri="{FF2B5EF4-FFF2-40B4-BE49-F238E27FC236}">
                <a16:creationId xmlns:a16="http://schemas.microsoft.com/office/drawing/2014/main" id="{0896E511-EF04-8BFD-094A-229920D200C5}"/>
              </a:ext>
            </a:extLst>
          </p:cNvPr>
          <p:cNvSpPr/>
          <p:nvPr/>
        </p:nvSpPr>
        <p:spPr>
          <a:xfrm>
            <a:off x="6396175" y="3863034"/>
            <a:ext cx="3410465" cy="2241206"/>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15" name="TextBox 14">
            <a:extLst>
              <a:ext uri="{FF2B5EF4-FFF2-40B4-BE49-F238E27FC236}">
                <a16:creationId xmlns:a16="http://schemas.microsoft.com/office/drawing/2014/main" id="{F9365287-82DB-3DDC-D8D1-B6CEDB852BB6}"/>
              </a:ext>
            </a:extLst>
          </p:cNvPr>
          <p:cNvSpPr txBox="1"/>
          <p:nvPr/>
        </p:nvSpPr>
        <p:spPr>
          <a:xfrm>
            <a:off x="2832171" y="1830819"/>
            <a:ext cx="3371553" cy="830997"/>
          </a:xfrm>
          <a:prstGeom prst="rect">
            <a:avLst/>
          </a:prstGeom>
          <a:noFill/>
        </p:spPr>
        <p:txBody>
          <a:bodyPr wrap="square" rtlCol="0">
            <a:spAutoFit/>
          </a:bodyPr>
          <a:lstStyle/>
          <a:p>
            <a:pPr algn="ctr"/>
            <a:r>
              <a:rPr lang="es-US" sz="2800">
                <a:solidFill>
                  <a:schemeClr val="bg2"/>
                </a:solidFill>
              </a:rPr>
              <a:t>Ayudar, no vender</a:t>
            </a:r>
          </a:p>
          <a:p>
            <a:endParaRPr lang="en-US" sz="2000">
              <a:solidFill>
                <a:schemeClr val="tx2"/>
              </a:solidFill>
            </a:endParaRPr>
          </a:p>
        </p:txBody>
      </p:sp>
      <p:sp>
        <p:nvSpPr>
          <p:cNvPr id="18" name="TextBox 17">
            <a:extLst>
              <a:ext uri="{FF2B5EF4-FFF2-40B4-BE49-F238E27FC236}">
                <a16:creationId xmlns:a16="http://schemas.microsoft.com/office/drawing/2014/main" id="{A8D828E1-2250-046D-8999-642A69E19911}"/>
              </a:ext>
            </a:extLst>
          </p:cNvPr>
          <p:cNvSpPr txBox="1"/>
          <p:nvPr/>
        </p:nvSpPr>
        <p:spPr>
          <a:xfrm>
            <a:off x="6878662" y="1785956"/>
            <a:ext cx="2445490" cy="523220"/>
          </a:xfrm>
          <a:prstGeom prst="rect">
            <a:avLst/>
          </a:prstGeom>
          <a:noFill/>
        </p:spPr>
        <p:txBody>
          <a:bodyPr wrap="square" rtlCol="0">
            <a:spAutoFit/>
          </a:bodyPr>
          <a:lstStyle/>
          <a:p>
            <a:pPr lvl="0" algn="ctr"/>
            <a:r>
              <a:rPr lang="es-US" sz="2800">
                <a:solidFill>
                  <a:schemeClr val="bg2"/>
                </a:solidFill>
              </a:rPr>
              <a:t>Escuchar</a:t>
            </a:r>
          </a:p>
        </p:txBody>
      </p:sp>
      <p:sp>
        <p:nvSpPr>
          <p:cNvPr id="19" name="TextBox 18">
            <a:extLst>
              <a:ext uri="{FF2B5EF4-FFF2-40B4-BE49-F238E27FC236}">
                <a16:creationId xmlns:a16="http://schemas.microsoft.com/office/drawing/2014/main" id="{84237535-94A7-59B0-7EDB-698F7BA477AB}"/>
              </a:ext>
            </a:extLst>
          </p:cNvPr>
          <p:cNvSpPr txBox="1"/>
          <p:nvPr/>
        </p:nvSpPr>
        <p:spPr>
          <a:xfrm>
            <a:off x="3179096" y="5416891"/>
            <a:ext cx="2677701" cy="523220"/>
          </a:xfrm>
          <a:prstGeom prst="rect">
            <a:avLst/>
          </a:prstGeom>
          <a:noFill/>
        </p:spPr>
        <p:txBody>
          <a:bodyPr wrap="square" rtlCol="0">
            <a:spAutoFit/>
          </a:bodyPr>
          <a:lstStyle/>
          <a:p>
            <a:pPr lvl="0" algn="ctr"/>
            <a:r>
              <a:rPr lang="es-US" sz="2800">
                <a:solidFill>
                  <a:schemeClr val="bg2"/>
                </a:solidFill>
              </a:rPr>
              <a:t>Hacer preguntas</a:t>
            </a:r>
            <a:endParaRPr lang="en-US" sz="2000">
              <a:solidFill>
                <a:schemeClr val="tx2"/>
              </a:solidFill>
            </a:endParaRPr>
          </a:p>
        </p:txBody>
      </p:sp>
      <p:sp>
        <p:nvSpPr>
          <p:cNvPr id="20" name="TextBox 19">
            <a:extLst>
              <a:ext uri="{FF2B5EF4-FFF2-40B4-BE49-F238E27FC236}">
                <a16:creationId xmlns:a16="http://schemas.microsoft.com/office/drawing/2014/main" id="{BA11CE43-9F91-6CE4-079E-8586D77A4B1A}"/>
              </a:ext>
            </a:extLst>
          </p:cNvPr>
          <p:cNvSpPr txBox="1"/>
          <p:nvPr/>
        </p:nvSpPr>
        <p:spPr>
          <a:xfrm>
            <a:off x="6917776" y="5416891"/>
            <a:ext cx="2860230" cy="523220"/>
          </a:xfrm>
          <a:prstGeom prst="rect">
            <a:avLst/>
          </a:prstGeom>
          <a:noFill/>
        </p:spPr>
        <p:txBody>
          <a:bodyPr wrap="square" rtlCol="0">
            <a:spAutoFit/>
          </a:bodyPr>
          <a:lstStyle/>
          <a:p>
            <a:pPr lvl="0" algn="ctr"/>
            <a:r>
              <a:rPr lang="es-US" sz="2800">
                <a:solidFill>
                  <a:schemeClr val="bg2"/>
                </a:solidFill>
              </a:rPr>
              <a:t>Mostrar empatía</a:t>
            </a:r>
          </a:p>
        </p:txBody>
      </p:sp>
      <p:sp>
        <p:nvSpPr>
          <p:cNvPr id="21" name="Oval 20">
            <a:extLst>
              <a:ext uri="{FF2B5EF4-FFF2-40B4-BE49-F238E27FC236}">
                <a16:creationId xmlns:a16="http://schemas.microsoft.com/office/drawing/2014/main" id="{1BDB03A7-A5F8-0DFC-03F3-7A3397CBE97B}"/>
              </a:ext>
            </a:extLst>
          </p:cNvPr>
          <p:cNvSpPr/>
          <p:nvPr/>
        </p:nvSpPr>
        <p:spPr>
          <a:xfrm>
            <a:off x="4758690" y="2421131"/>
            <a:ext cx="3092797" cy="3092797"/>
          </a:xfrm>
          <a:prstGeom prst="ellipse">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ln>
                <a:solidFill>
                  <a:schemeClr val="tx2"/>
                </a:solidFill>
              </a:ln>
              <a:solidFill>
                <a:schemeClr val="tx2"/>
              </a:solidFill>
            </a:endParaRPr>
          </a:p>
        </p:txBody>
      </p:sp>
      <p:sp>
        <p:nvSpPr>
          <p:cNvPr id="23" name="TextBox 22">
            <a:extLst>
              <a:ext uri="{FF2B5EF4-FFF2-40B4-BE49-F238E27FC236}">
                <a16:creationId xmlns:a16="http://schemas.microsoft.com/office/drawing/2014/main" id="{72E6BBB5-4B21-3407-9D11-5564545EE350}"/>
              </a:ext>
            </a:extLst>
          </p:cNvPr>
          <p:cNvSpPr txBox="1"/>
          <p:nvPr/>
        </p:nvSpPr>
        <p:spPr>
          <a:xfrm>
            <a:off x="4961880" y="3016648"/>
            <a:ext cx="2677701" cy="1692771"/>
          </a:xfrm>
          <a:prstGeom prst="rect">
            <a:avLst/>
          </a:prstGeom>
          <a:noFill/>
        </p:spPr>
        <p:txBody>
          <a:bodyPr wrap="square" rtlCol="0">
            <a:spAutoFit/>
          </a:bodyPr>
          <a:lstStyle/>
          <a:p>
            <a:pPr lvl="0" algn="ctr"/>
            <a:r>
              <a:rPr lang="es-US" sz="2800">
                <a:solidFill>
                  <a:schemeClr val="bg2"/>
                </a:solidFill>
              </a:rPr>
              <a:t>Crear una experiencia positiva de servicio al cliente</a:t>
            </a:r>
          </a:p>
          <a:p>
            <a:pPr algn="ctr"/>
            <a:endParaRPr lang="en-US" sz="2000">
              <a:solidFill>
                <a:schemeClr val="bg2"/>
              </a:solidFill>
            </a:endParaRPr>
          </a:p>
        </p:txBody>
      </p:sp>
    </p:spTree>
    <p:extLst>
      <p:ext uri="{BB962C8B-B14F-4D97-AF65-F5344CB8AC3E}">
        <p14:creationId xmlns:p14="http://schemas.microsoft.com/office/powerpoint/2010/main" val="3337680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1ACA5B-F221-FB4B-BC0D-72F0FB9A5CAD}"/>
              </a:ext>
            </a:extLst>
          </p:cNvPr>
          <p:cNvSpPr>
            <a:spLocks noGrp="1"/>
          </p:cNvSpPr>
          <p:nvPr>
            <p:ph type="title"/>
          </p:nvPr>
        </p:nvSpPr>
        <p:spPr>
          <a:xfrm>
            <a:off x="685800" y="365760"/>
            <a:ext cx="11137392" cy="731244"/>
          </a:xfrm>
        </p:spPr>
        <p:txBody>
          <a:bodyPr/>
          <a:lstStyle/>
          <a:p>
            <a:r>
              <a:rPr lang="es-US" spc="-20"/>
              <a:t>Posibles oportunidades de recomendaciones B2B</a:t>
            </a:r>
          </a:p>
        </p:txBody>
      </p:sp>
      <p:sp>
        <p:nvSpPr>
          <p:cNvPr id="11" name="TextBox 10">
            <a:extLst>
              <a:ext uri="{FF2B5EF4-FFF2-40B4-BE49-F238E27FC236}">
                <a16:creationId xmlns:a16="http://schemas.microsoft.com/office/drawing/2014/main" id="{E36926D8-3A37-A7B2-FEBC-5DB4E453C2A2}"/>
              </a:ext>
            </a:extLst>
          </p:cNvPr>
          <p:cNvSpPr txBox="1"/>
          <p:nvPr/>
        </p:nvSpPr>
        <p:spPr>
          <a:xfrm>
            <a:off x="566928" y="5640421"/>
            <a:ext cx="9194910" cy="1200329"/>
          </a:xfrm>
          <a:prstGeom prst="rect">
            <a:avLst/>
          </a:prstGeom>
          <a:noFill/>
        </p:spPr>
        <p:txBody>
          <a:bodyPr wrap="square" rtlCol="0">
            <a:spAutoFit/>
          </a:bodyPr>
          <a:lstStyle/>
          <a:p>
            <a:r>
              <a:rPr lang="es-US" sz="1200">
                <a:solidFill>
                  <a:srgbClr val="3F3F3F"/>
                </a:solidFill>
                <a:latin typeface="Helvetica"/>
                <a:cs typeface="Helvetica"/>
              </a:rPr>
              <a:t>*Las actividades y los </a:t>
            </a:r>
            <a:r>
              <a:rPr lang="es-US" sz="1200">
                <a:solidFill>
                  <a:srgbClr val="3F3F3F"/>
                </a:solidFill>
                <a:effectLst/>
                <a:latin typeface="Helvetica"/>
                <a:cs typeface="Helvetica"/>
              </a:rPr>
              <a:t>materiales de marketing NO están permitidos en áreas en las que se administra la atención,</a:t>
            </a:r>
            <a:r>
              <a:rPr lang="es-US" sz="1200">
                <a:solidFill>
                  <a:srgbClr val="3F3F3F"/>
                </a:solidFill>
                <a:latin typeface="Helvetica"/>
                <a:cs typeface="Helvetica"/>
              </a:rPr>
              <a:t> lo que incluye, entre otras, las siguientes: consultorios</a:t>
            </a:r>
            <a:r>
              <a:rPr lang="es-US" sz="1200">
                <a:solidFill>
                  <a:srgbClr val="3F3F3F"/>
                </a:solidFill>
                <a:effectLst/>
                <a:latin typeface="Helvetica"/>
                <a:cs typeface="Helvetica"/>
              </a:rPr>
              <a:t>, salas de pacientes del hospital, áreas del mostrador de farmacia y áreas de tratamiento donde los pacientes interactúan con un proveedor</a:t>
            </a:r>
            <a:r>
              <a:rPr lang="es-US" sz="1200">
                <a:solidFill>
                  <a:srgbClr val="3F3F3F"/>
                </a:solidFill>
                <a:latin typeface="Helvetica"/>
                <a:cs typeface="Helvetica"/>
              </a:rPr>
              <a:t> y su equipo clínico y donde reciben tratamiento (por ejemplo, instalaciones de tratamiento con diálisis).</a:t>
            </a:r>
          </a:p>
          <a:p>
            <a:endParaRPr lang="en-US" sz="1200">
              <a:solidFill>
                <a:srgbClr val="3F3F3F"/>
              </a:solidFill>
              <a:effectLst/>
              <a:latin typeface="Helvetica"/>
              <a:cs typeface="Helvetica"/>
            </a:endParaRPr>
          </a:p>
          <a:p>
            <a:r>
              <a:rPr lang="es-US" sz="1200"/>
              <a:t>Solo para uso de los agentes. Información confidencial y propietaria. Prohibida su distribución.</a:t>
            </a:r>
          </a:p>
          <a:p>
            <a:endParaRPr lang="en-US" sz="1200">
              <a:solidFill>
                <a:srgbClr val="3F3F3F"/>
              </a:solidFill>
              <a:effectLst/>
              <a:latin typeface="Helvetica"/>
              <a:cs typeface="Helvetica"/>
            </a:endParaRPr>
          </a:p>
        </p:txBody>
      </p:sp>
      <p:sp>
        <p:nvSpPr>
          <p:cNvPr id="14" name="TextBox 13">
            <a:extLst>
              <a:ext uri="{FF2B5EF4-FFF2-40B4-BE49-F238E27FC236}">
                <a16:creationId xmlns:a16="http://schemas.microsoft.com/office/drawing/2014/main" id="{441D2CBD-828A-BE4D-6CD1-A660094113D6}"/>
              </a:ext>
            </a:extLst>
          </p:cNvPr>
          <p:cNvSpPr txBox="1"/>
          <p:nvPr/>
        </p:nvSpPr>
        <p:spPr>
          <a:xfrm>
            <a:off x="802571" y="2390427"/>
            <a:ext cx="2539130" cy="369332"/>
          </a:xfrm>
          <a:prstGeom prst="rect">
            <a:avLst/>
          </a:prstGeom>
          <a:noFill/>
        </p:spPr>
        <p:txBody>
          <a:bodyPr wrap="square" rtlCol="0">
            <a:spAutoFit/>
          </a:bodyPr>
          <a:lstStyle/>
          <a:p>
            <a:r>
              <a:rPr lang="es-US" b="1">
                <a:solidFill>
                  <a:schemeClr val="tx2"/>
                </a:solidFill>
              </a:rPr>
              <a:t>Agentes de bienes raíces</a:t>
            </a:r>
          </a:p>
        </p:txBody>
      </p:sp>
      <p:sp>
        <p:nvSpPr>
          <p:cNvPr id="15" name="TextBox 14">
            <a:extLst>
              <a:ext uri="{FF2B5EF4-FFF2-40B4-BE49-F238E27FC236}">
                <a16:creationId xmlns:a16="http://schemas.microsoft.com/office/drawing/2014/main" id="{786A9974-0085-6001-1751-94B460B8FE30}"/>
              </a:ext>
            </a:extLst>
          </p:cNvPr>
          <p:cNvSpPr txBox="1"/>
          <p:nvPr/>
        </p:nvSpPr>
        <p:spPr>
          <a:xfrm>
            <a:off x="3742645" y="2390427"/>
            <a:ext cx="2053413" cy="1200329"/>
          </a:xfrm>
          <a:prstGeom prst="rect">
            <a:avLst/>
          </a:prstGeom>
          <a:noFill/>
        </p:spPr>
        <p:txBody>
          <a:bodyPr wrap="square" rtlCol="0">
            <a:spAutoFit/>
          </a:bodyPr>
          <a:lstStyle/>
          <a:p>
            <a:pPr algn="ctr"/>
            <a:r>
              <a:rPr lang="es-US" b="1">
                <a:solidFill>
                  <a:schemeClr val="tx2"/>
                </a:solidFill>
              </a:rPr>
              <a:t>Proveedores de atención médica</a:t>
            </a:r>
          </a:p>
          <a:p>
            <a:endParaRPr lang="en-US" b="1">
              <a:solidFill>
                <a:schemeClr val="tx2"/>
              </a:solidFill>
            </a:endParaRPr>
          </a:p>
          <a:p>
            <a:endParaRPr lang="en-US" b="1">
              <a:solidFill>
                <a:schemeClr val="tx2"/>
              </a:solidFill>
            </a:endParaRPr>
          </a:p>
        </p:txBody>
      </p:sp>
      <p:sp>
        <p:nvSpPr>
          <p:cNvPr id="17" name="TextBox 16">
            <a:extLst>
              <a:ext uri="{FF2B5EF4-FFF2-40B4-BE49-F238E27FC236}">
                <a16:creationId xmlns:a16="http://schemas.microsoft.com/office/drawing/2014/main" id="{93194A59-EA8E-62B8-BEA4-6D072D30EAF2}"/>
              </a:ext>
            </a:extLst>
          </p:cNvPr>
          <p:cNvSpPr txBox="1"/>
          <p:nvPr/>
        </p:nvSpPr>
        <p:spPr>
          <a:xfrm>
            <a:off x="6501057" y="2404547"/>
            <a:ext cx="2053413" cy="646331"/>
          </a:xfrm>
          <a:prstGeom prst="rect">
            <a:avLst/>
          </a:prstGeom>
          <a:noFill/>
        </p:spPr>
        <p:txBody>
          <a:bodyPr wrap="square" rtlCol="0">
            <a:spAutoFit/>
          </a:bodyPr>
          <a:lstStyle/>
          <a:p>
            <a:pPr algn="ctr"/>
            <a:r>
              <a:rPr lang="es-US" b="1">
                <a:solidFill>
                  <a:schemeClr val="tx2"/>
                </a:solidFill>
              </a:rPr>
              <a:t>Planificadores financieros</a:t>
            </a:r>
            <a:endParaRPr lang="en-US" b="1">
              <a:solidFill>
                <a:schemeClr val="tx2"/>
              </a:solidFill>
            </a:endParaRPr>
          </a:p>
        </p:txBody>
      </p:sp>
      <p:sp>
        <p:nvSpPr>
          <p:cNvPr id="22" name="TextBox 21">
            <a:extLst>
              <a:ext uri="{FF2B5EF4-FFF2-40B4-BE49-F238E27FC236}">
                <a16:creationId xmlns:a16="http://schemas.microsoft.com/office/drawing/2014/main" id="{4AF55EEE-CE0F-4B20-CA95-B3B53168097E}"/>
              </a:ext>
            </a:extLst>
          </p:cNvPr>
          <p:cNvSpPr txBox="1"/>
          <p:nvPr/>
        </p:nvSpPr>
        <p:spPr>
          <a:xfrm>
            <a:off x="1049706" y="4454006"/>
            <a:ext cx="2053413" cy="1477328"/>
          </a:xfrm>
          <a:prstGeom prst="rect">
            <a:avLst/>
          </a:prstGeom>
          <a:noFill/>
        </p:spPr>
        <p:txBody>
          <a:bodyPr wrap="square" rtlCol="0">
            <a:spAutoFit/>
          </a:bodyPr>
          <a:lstStyle/>
          <a:p>
            <a:pPr algn="ctr"/>
            <a:r>
              <a:rPr lang="es-US" b="1">
                <a:solidFill>
                  <a:schemeClr val="tx2"/>
                </a:solidFill>
              </a:rPr>
              <a:t>Profesionales de recursos humanos corporativos</a:t>
            </a:r>
          </a:p>
          <a:p>
            <a:endParaRPr lang="en-US" b="1">
              <a:solidFill>
                <a:schemeClr val="tx2"/>
              </a:solidFill>
            </a:endParaRPr>
          </a:p>
          <a:p>
            <a:endParaRPr lang="en-US" b="1">
              <a:solidFill>
                <a:schemeClr val="tx2"/>
              </a:solidFill>
            </a:endParaRPr>
          </a:p>
        </p:txBody>
      </p:sp>
      <p:sp>
        <p:nvSpPr>
          <p:cNvPr id="23" name="TextBox 22">
            <a:extLst>
              <a:ext uri="{FF2B5EF4-FFF2-40B4-BE49-F238E27FC236}">
                <a16:creationId xmlns:a16="http://schemas.microsoft.com/office/drawing/2014/main" id="{413ECE0E-D426-7AE6-65B0-94CE31B124F5}"/>
              </a:ext>
            </a:extLst>
          </p:cNvPr>
          <p:cNvSpPr txBox="1"/>
          <p:nvPr/>
        </p:nvSpPr>
        <p:spPr>
          <a:xfrm>
            <a:off x="3742645" y="4454006"/>
            <a:ext cx="2053413" cy="923330"/>
          </a:xfrm>
          <a:prstGeom prst="rect">
            <a:avLst/>
          </a:prstGeom>
          <a:noFill/>
        </p:spPr>
        <p:txBody>
          <a:bodyPr wrap="square" rtlCol="0">
            <a:spAutoFit/>
          </a:bodyPr>
          <a:lstStyle/>
          <a:p>
            <a:pPr algn="ctr"/>
            <a:r>
              <a:rPr lang="es-US" b="1">
                <a:solidFill>
                  <a:schemeClr val="tx2"/>
                </a:solidFill>
              </a:rPr>
              <a:t>Trabajadores sociales</a:t>
            </a:r>
          </a:p>
          <a:p>
            <a:endParaRPr lang="en-US" b="1">
              <a:solidFill>
                <a:schemeClr val="tx2"/>
              </a:solidFill>
            </a:endParaRPr>
          </a:p>
          <a:p>
            <a:endParaRPr lang="en-US" b="1">
              <a:solidFill>
                <a:schemeClr val="tx2"/>
              </a:solidFill>
            </a:endParaRPr>
          </a:p>
        </p:txBody>
      </p:sp>
      <p:sp>
        <p:nvSpPr>
          <p:cNvPr id="24" name="TextBox 23">
            <a:extLst>
              <a:ext uri="{FF2B5EF4-FFF2-40B4-BE49-F238E27FC236}">
                <a16:creationId xmlns:a16="http://schemas.microsoft.com/office/drawing/2014/main" id="{F2B44C75-342D-6664-F75B-6E9E31385F69}"/>
              </a:ext>
            </a:extLst>
          </p:cNvPr>
          <p:cNvSpPr txBox="1"/>
          <p:nvPr/>
        </p:nvSpPr>
        <p:spPr>
          <a:xfrm>
            <a:off x="6289962" y="4469240"/>
            <a:ext cx="2473737" cy="646331"/>
          </a:xfrm>
          <a:prstGeom prst="rect">
            <a:avLst/>
          </a:prstGeom>
          <a:noFill/>
        </p:spPr>
        <p:txBody>
          <a:bodyPr wrap="square" rtlCol="0">
            <a:spAutoFit/>
          </a:bodyPr>
          <a:lstStyle/>
          <a:p>
            <a:pPr algn="ctr"/>
            <a:r>
              <a:rPr lang="es-US" b="1">
                <a:solidFill>
                  <a:schemeClr val="tx2"/>
                </a:solidFill>
              </a:rPr>
              <a:t>Personal de Humana Neighborhood Centers</a:t>
            </a:r>
          </a:p>
        </p:txBody>
      </p:sp>
      <p:sp>
        <p:nvSpPr>
          <p:cNvPr id="26" name="Round Diagonal Corner Rectangle 25">
            <a:extLst>
              <a:ext uri="{FF2B5EF4-FFF2-40B4-BE49-F238E27FC236}">
                <a16:creationId xmlns:a16="http://schemas.microsoft.com/office/drawing/2014/main" id="{A9DE1B8F-E859-61C7-3D13-B06E18F30FAD}"/>
              </a:ext>
            </a:extLst>
          </p:cNvPr>
          <p:cNvSpPr/>
          <p:nvPr/>
        </p:nvSpPr>
        <p:spPr>
          <a:xfrm>
            <a:off x="8781535" y="1326014"/>
            <a:ext cx="3410465" cy="1995330"/>
          </a:xfrm>
          <a:prstGeom prst="round2DiagRect">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a:solidFill>
                <a:schemeClr val="tx1"/>
              </a:solidFill>
            </a:endParaRPr>
          </a:p>
        </p:txBody>
      </p:sp>
      <p:sp>
        <p:nvSpPr>
          <p:cNvPr id="27" name="TextBox 26">
            <a:extLst>
              <a:ext uri="{FF2B5EF4-FFF2-40B4-BE49-F238E27FC236}">
                <a16:creationId xmlns:a16="http://schemas.microsoft.com/office/drawing/2014/main" id="{68D5511E-2879-F21B-5971-AF343A084530}"/>
              </a:ext>
            </a:extLst>
          </p:cNvPr>
          <p:cNvSpPr txBox="1"/>
          <p:nvPr/>
        </p:nvSpPr>
        <p:spPr>
          <a:xfrm>
            <a:off x="9032790" y="1512567"/>
            <a:ext cx="2864543" cy="1631216"/>
          </a:xfrm>
          <a:prstGeom prst="rect">
            <a:avLst/>
          </a:prstGeom>
          <a:noFill/>
        </p:spPr>
        <p:txBody>
          <a:bodyPr wrap="square" rtlCol="0">
            <a:spAutoFit/>
          </a:bodyPr>
          <a:lstStyle/>
          <a:p>
            <a:pPr algn="ctr"/>
            <a:r>
              <a:rPr lang="es-US" sz="2000">
                <a:solidFill>
                  <a:schemeClr val="bg2"/>
                </a:solidFill>
              </a:rPr>
              <a:t>Recuerde: un cliente potencial recomendado siempre </a:t>
            </a:r>
            <a:r>
              <a:rPr lang="es-US" sz="2000" b="1">
                <a:solidFill>
                  <a:schemeClr val="bg2"/>
                </a:solidFill>
              </a:rPr>
              <a:t>deberá </a:t>
            </a:r>
            <a:r>
              <a:rPr lang="es-US" sz="2000">
                <a:solidFill>
                  <a:schemeClr val="bg2"/>
                </a:solidFill>
              </a:rPr>
              <a:t>comunicarse con usted,</a:t>
            </a:r>
            <a:br>
              <a:rPr lang="es-US" sz="2000">
                <a:solidFill>
                  <a:schemeClr val="bg2"/>
                </a:solidFill>
              </a:rPr>
            </a:br>
            <a:r>
              <a:rPr lang="es-US" sz="2000">
                <a:solidFill>
                  <a:schemeClr val="bg2"/>
                </a:solidFill>
              </a:rPr>
              <a:t>y no al revés.</a:t>
            </a:r>
            <a:endParaRPr lang="en-US" sz="2000">
              <a:solidFill>
                <a:schemeClr val="tx2"/>
              </a:solidFill>
            </a:endParaRPr>
          </a:p>
        </p:txBody>
      </p:sp>
      <p:grpSp>
        <p:nvGrpSpPr>
          <p:cNvPr id="46" name="Group 401" title="Ícono de dinero">
            <a:extLst>
              <a:ext uri="{FF2B5EF4-FFF2-40B4-BE49-F238E27FC236}">
                <a16:creationId xmlns:a16="http://schemas.microsoft.com/office/drawing/2014/main" id="{806A378C-A6DB-79F2-B781-156E52DD422A}"/>
              </a:ext>
            </a:extLst>
          </p:cNvPr>
          <p:cNvGrpSpPr>
            <a:grpSpLocks noChangeAspect="1"/>
          </p:cNvGrpSpPr>
          <p:nvPr/>
        </p:nvGrpSpPr>
        <p:grpSpPr bwMode="auto">
          <a:xfrm>
            <a:off x="7041665" y="1385638"/>
            <a:ext cx="975227" cy="910324"/>
            <a:chOff x="3612" y="4549"/>
            <a:chExt cx="571" cy="533"/>
          </a:xfrm>
          <a:solidFill>
            <a:schemeClr val="accent1"/>
          </a:solidFill>
        </p:grpSpPr>
        <p:sp>
          <p:nvSpPr>
            <p:cNvPr id="47" name="Freeform 402">
              <a:extLst>
                <a:ext uri="{FF2B5EF4-FFF2-40B4-BE49-F238E27FC236}">
                  <a16:creationId xmlns:a16="http://schemas.microsoft.com/office/drawing/2014/main" id="{EFB5919F-4E7F-BD65-E91A-DFB279BAB1E1}"/>
                </a:ext>
              </a:extLst>
            </p:cNvPr>
            <p:cNvSpPr>
              <a:spLocks/>
            </p:cNvSpPr>
            <p:nvPr/>
          </p:nvSpPr>
          <p:spPr bwMode="auto">
            <a:xfrm>
              <a:off x="3856" y="4734"/>
              <a:ext cx="205" cy="101"/>
            </a:xfrm>
            <a:custGeom>
              <a:avLst/>
              <a:gdLst>
                <a:gd name="T0" fmla="*/ 65 w 69"/>
                <a:gd name="T1" fmla="*/ 34 h 34"/>
                <a:gd name="T2" fmla="*/ 64 w 69"/>
                <a:gd name="T3" fmla="*/ 34 h 34"/>
                <a:gd name="T4" fmla="*/ 2 w 69"/>
                <a:gd name="T5" fmla="*/ 7 h 34"/>
                <a:gd name="T6" fmla="*/ 1 w 69"/>
                <a:gd name="T7" fmla="*/ 2 h 34"/>
                <a:gd name="T8" fmla="*/ 5 w 69"/>
                <a:gd name="T9" fmla="*/ 0 h 34"/>
                <a:gd name="T10" fmla="*/ 67 w 69"/>
                <a:gd name="T11" fmla="*/ 28 h 34"/>
                <a:gd name="T12" fmla="*/ 69 w 69"/>
                <a:gd name="T13" fmla="*/ 32 h 34"/>
                <a:gd name="T14" fmla="*/ 65 w 69"/>
                <a:gd name="T15" fmla="*/ 3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4">
                  <a:moveTo>
                    <a:pt x="65" y="34"/>
                  </a:moveTo>
                  <a:cubicBezTo>
                    <a:pt x="65" y="34"/>
                    <a:pt x="64" y="34"/>
                    <a:pt x="64" y="34"/>
                  </a:cubicBezTo>
                  <a:cubicBezTo>
                    <a:pt x="2" y="7"/>
                    <a:pt x="2" y="7"/>
                    <a:pt x="2" y="7"/>
                  </a:cubicBezTo>
                  <a:cubicBezTo>
                    <a:pt x="1" y="6"/>
                    <a:pt x="0" y="4"/>
                    <a:pt x="1" y="2"/>
                  </a:cubicBezTo>
                  <a:cubicBezTo>
                    <a:pt x="1" y="0"/>
                    <a:pt x="3" y="0"/>
                    <a:pt x="5" y="0"/>
                  </a:cubicBezTo>
                  <a:cubicBezTo>
                    <a:pt x="67" y="28"/>
                    <a:pt x="67" y="28"/>
                    <a:pt x="67" y="28"/>
                  </a:cubicBezTo>
                  <a:cubicBezTo>
                    <a:pt x="69" y="29"/>
                    <a:pt x="69" y="31"/>
                    <a:pt x="69" y="32"/>
                  </a:cubicBezTo>
                  <a:cubicBezTo>
                    <a:pt x="68" y="34"/>
                    <a:pt x="67"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8" name="Freeform 403">
              <a:extLst>
                <a:ext uri="{FF2B5EF4-FFF2-40B4-BE49-F238E27FC236}">
                  <a16:creationId xmlns:a16="http://schemas.microsoft.com/office/drawing/2014/main" id="{60F886AF-F941-1183-E104-547499E8F3CB}"/>
                </a:ext>
              </a:extLst>
            </p:cNvPr>
            <p:cNvSpPr>
              <a:spLocks/>
            </p:cNvSpPr>
            <p:nvPr/>
          </p:nvSpPr>
          <p:spPr bwMode="auto">
            <a:xfrm>
              <a:off x="3612" y="4754"/>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1 h 69"/>
                <a:gd name="T12" fmla="*/ 187 w 192"/>
                <a:gd name="T13" fmla="*/ 0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8"/>
                    <a:pt x="64" y="68"/>
                  </a:cubicBezTo>
                  <a:cubicBezTo>
                    <a:pt x="2" y="41"/>
                    <a:pt x="2" y="41"/>
                    <a:pt x="2" y="41"/>
                  </a:cubicBezTo>
                  <a:cubicBezTo>
                    <a:pt x="0" y="40"/>
                    <a:pt x="0" y="38"/>
                    <a:pt x="0" y="36"/>
                  </a:cubicBezTo>
                  <a:cubicBezTo>
                    <a:pt x="1" y="35"/>
                    <a:pt x="3" y="34"/>
                    <a:pt x="5" y="35"/>
                  </a:cubicBezTo>
                  <a:cubicBezTo>
                    <a:pt x="65" y="61"/>
                    <a:pt x="65" y="61"/>
                    <a:pt x="65" y="61"/>
                  </a:cubicBezTo>
                  <a:cubicBezTo>
                    <a:pt x="187" y="0"/>
                    <a:pt x="187" y="0"/>
                    <a:pt x="187" y="0"/>
                  </a:cubicBezTo>
                  <a:cubicBezTo>
                    <a:pt x="189" y="0"/>
                    <a:pt x="191" y="0"/>
                    <a:pt x="192" y="2"/>
                  </a:cubicBezTo>
                  <a:cubicBezTo>
                    <a:pt x="192" y="4"/>
                    <a:pt x="192" y="6"/>
                    <a:pt x="190" y="7"/>
                  </a:cubicBezTo>
                  <a:cubicBezTo>
                    <a:pt x="67" y="68"/>
                    <a:pt x="67" y="68"/>
                    <a:pt x="67" y="68"/>
                  </a:cubicBezTo>
                  <a:cubicBezTo>
                    <a:pt x="66" y="68"/>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49" name="Freeform 404">
              <a:extLst>
                <a:ext uri="{FF2B5EF4-FFF2-40B4-BE49-F238E27FC236}">
                  <a16:creationId xmlns:a16="http://schemas.microsoft.com/office/drawing/2014/main" id="{7E2A1114-038F-DF64-F3EA-4128445E9427}"/>
                </a:ext>
              </a:extLst>
            </p:cNvPr>
            <p:cNvSpPr>
              <a:spLocks/>
            </p:cNvSpPr>
            <p:nvPr/>
          </p:nvSpPr>
          <p:spPr bwMode="auto">
            <a:xfrm>
              <a:off x="3734" y="4793"/>
              <a:ext cx="205" cy="104"/>
            </a:xfrm>
            <a:custGeom>
              <a:avLst/>
              <a:gdLst>
                <a:gd name="T0" fmla="*/ 65 w 69"/>
                <a:gd name="T1" fmla="*/ 35 h 35"/>
                <a:gd name="T2" fmla="*/ 64 w 69"/>
                <a:gd name="T3" fmla="*/ 35 h 35"/>
                <a:gd name="T4" fmla="*/ 2 w 69"/>
                <a:gd name="T5" fmla="*/ 7 h 35"/>
                <a:gd name="T6" fmla="*/ 0 w 69"/>
                <a:gd name="T7" fmla="*/ 3 h 35"/>
                <a:gd name="T8" fmla="*/ 5 w 69"/>
                <a:gd name="T9" fmla="*/ 1 h 35"/>
                <a:gd name="T10" fmla="*/ 67 w 69"/>
                <a:gd name="T11" fmla="*/ 28 h 35"/>
                <a:gd name="T12" fmla="*/ 68 w 69"/>
                <a:gd name="T13" fmla="*/ 33 h 35"/>
                <a:gd name="T14" fmla="*/ 65 w 69"/>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35">
                  <a:moveTo>
                    <a:pt x="65" y="35"/>
                  </a:moveTo>
                  <a:cubicBezTo>
                    <a:pt x="65" y="35"/>
                    <a:pt x="64" y="35"/>
                    <a:pt x="64" y="35"/>
                  </a:cubicBezTo>
                  <a:cubicBezTo>
                    <a:pt x="2" y="7"/>
                    <a:pt x="2" y="7"/>
                    <a:pt x="2" y="7"/>
                  </a:cubicBezTo>
                  <a:cubicBezTo>
                    <a:pt x="0" y="7"/>
                    <a:pt x="0" y="5"/>
                    <a:pt x="0" y="3"/>
                  </a:cubicBezTo>
                  <a:cubicBezTo>
                    <a:pt x="1" y="1"/>
                    <a:pt x="3" y="0"/>
                    <a:pt x="5" y="1"/>
                  </a:cubicBezTo>
                  <a:cubicBezTo>
                    <a:pt x="67" y="28"/>
                    <a:pt x="67" y="28"/>
                    <a:pt x="67" y="28"/>
                  </a:cubicBezTo>
                  <a:cubicBezTo>
                    <a:pt x="68" y="29"/>
                    <a:pt x="69" y="31"/>
                    <a:pt x="68" y="33"/>
                  </a:cubicBezTo>
                  <a:cubicBezTo>
                    <a:pt x="68" y="34"/>
                    <a:pt x="67"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0" name="Freeform 405">
              <a:extLst>
                <a:ext uri="{FF2B5EF4-FFF2-40B4-BE49-F238E27FC236}">
                  <a16:creationId xmlns:a16="http://schemas.microsoft.com/office/drawing/2014/main" id="{FA856A8C-8F82-D91E-F002-ED53797367F9}"/>
                </a:ext>
              </a:extLst>
            </p:cNvPr>
            <p:cNvSpPr>
              <a:spLocks/>
            </p:cNvSpPr>
            <p:nvPr/>
          </p:nvSpPr>
          <p:spPr bwMode="auto">
            <a:xfrm>
              <a:off x="3612" y="4876"/>
              <a:ext cx="571" cy="206"/>
            </a:xfrm>
            <a:custGeom>
              <a:avLst/>
              <a:gdLst>
                <a:gd name="T0" fmla="*/ 65 w 192"/>
                <a:gd name="T1" fmla="*/ 69 h 69"/>
                <a:gd name="T2" fmla="*/ 64 w 192"/>
                <a:gd name="T3" fmla="*/ 68 h 69"/>
                <a:gd name="T4" fmla="*/ 2 w 192"/>
                <a:gd name="T5" fmla="*/ 41 h 69"/>
                <a:gd name="T6" fmla="*/ 0 w 192"/>
                <a:gd name="T7" fmla="*/ 36 h 69"/>
                <a:gd name="T8" fmla="*/ 5 w 192"/>
                <a:gd name="T9" fmla="*/ 35 h 69"/>
                <a:gd name="T10" fmla="*/ 65 w 192"/>
                <a:gd name="T11" fmla="*/ 62 h 69"/>
                <a:gd name="T12" fmla="*/ 187 w 192"/>
                <a:gd name="T13" fmla="*/ 1 h 69"/>
                <a:gd name="T14" fmla="*/ 192 w 192"/>
                <a:gd name="T15" fmla="*/ 2 h 69"/>
                <a:gd name="T16" fmla="*/ 190 w 192"/>
                <a:gd name="T17" fmla="*/ 7 h 69"/>
                <a:gd name="T18" fmla="*/ 67 w 192"/>
                <a:gd name="T19" fmla="*/ 68 h 69"/>
                <a:gd name="T20" fmla="*/ 65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65" y="69"/>
                  </a:moveTo>
                  <a:cubicBezTo>
                    <a:pt x="65" y="69"/>
                    <a:pt x="64" y="69"/>
                    <a:pt x="64" y="68"/>
                  </a:cubicBezTo>
                  <a:cubicBezTo>
                    <a:pt x="2" y="41"/>
                    <a:pt x="2" y="41"/>
                    <a:pt x="2" y="41"/>
                  </a:cubicBezTo>
                  <a:cubicBezTo>
                    <a:pt x="0" y="40"/>
                    <a:pt x="0" y="38"/>
                    <a:pt x="0" y="36"/>
                  </a:cubicBezTo>
                  <a:cubicBezTo>
                    <a:pt x="1" y="35"/>
                    <a:pt x="3" y="34"/>
                    <a:pt x="5" y="35"/>
                  </a:cubicBezTo>
                  <a:cubicBezTo>
                    <a:pt x="65" y="62"/>
                    <a:pt x="65" y="62"/>
                    <a:pt x="65" y="62"/>
                  </a:cubicBezTo>
                  <a:cubicBezTo>
                    <a:pt x="187" y="1"/>
                    <a:pt x="187" y="1"/>
                    <a:pt x="187" y="1"/>
                  </a:cubicBezTo>
                  <a:cubicBezTo>
                    <a:pt x="189" y="0"/>
                    <a:pt x="191" y="0"/>
                    <a:pt x="192" y="2"/>
                  </a:cubicBezTo>
                  <a:cubicBezTo>
                    <a:pt x="192" y="4"/>
                    <a:pt x="192" y="6"/>
                    <a:pt x="190" y="7"/>
                  </a:cubicBezTo>
                  <a:cubicBezTo>
                    <a:pt x="67" y="68"/>
                    <a:pt x="67" y="68"/>
                    <a:pt x="67" y="68"/>
                  </a:cubicBezTo>
                  <a:cubicBezTo>
                    <a:pt x="66" y="69"/>
                    <a:pt x="66" y="69"/>
                    <a:pt x="65"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1" name="Freeform 406">
              <a:extLst>
                <a:ext uri="{FF2B5EF4-FFF2-40B4-BE49-F238E27FC236}">
                  <a16:creationId xmlns:a16="http://schemas.microsoft.com/office/drawing/2014/main" id="{D63954BB-B586-0663-7ED7-5959AE4D8B40}"/>
                </a:ext>
              </a:extLst>
            </p:cNvPr>
            <p:cNvSpPr>
              <a:spLocks/>
            </p:cNvSpPr>
            <p:nvPr/>
          </p:nvSpPr>
          <p:spPr bwMode="auto">
            <a:xfrm>
              <a:off x="4040" y="4817"/>
              <a:ext cx="21" cy="143"/>
            </a:xfrm>
            <a:custGeom>
              <a:avLst/>
              <a:gdLst>
                <a:gd name="T0" fmla="*/ 3 w 7"/>
                <a:gd name="T1" fmla="*/ 48 h 48"/>
                <a:gd name="T2" fmla="*/ 0 w 7"/>
                <a:gd name="T3" fmla="*/ 44 h 48"/>
                <a:gd name="T4" fmla="*/ 0 w 7"/>
                <a:gd name="T5" fmla="*/ 3 h 48"/>
                <a:gd name="T6" fmla="*/ 3 w 7"/>
                <a:gd name="T7" fmla="*/ 0 h 48"/>
                <a:gd name="T8" fmla="*/ 7 w 7"/>
                <a:gd name="T9" fmla="*/ 3 h 48"/>
                <a:gd name="T10" fmla="*/ 7 w 7"/>
                <a:gd name="T11" fmla="*/ 44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2" y="48"/>
                    <a:pt x="0" y="46"/>
                    <a:pt x="0" y="44"/>
                  </a:cubicBezTo>
                  <a:cubicBezTo>
                    <a:pt x="0" y="3"/>
                    <a:pt x="0" y="3"/>
                    <a:pt x="0" y="3"/>
                  </a:cubicBezTo>
                  <a:cubicBezTo>
                    <a:pt x="0" y="1"/>
                    <a:pt x="2" y="0"/>
                    <a:pt x="3" y="0"/>
                  </a:cubicBezTo>
                  <a:cubicBezTo>
                    <a:pt x="5" y="0"/>
                    <a:pt x="7" y="1"/>
                    <a:pt x="7" y="3"/>
                  </a:cubicBezTo>
                  <a:cubicBezTo>
                    <a:pt x="7" y="44"/>
                    <a:pt x="7" y="44"/>
                    <a:pt x="7" y="44"/>
                  </a:cubicBezTo>
                  <a:cubicBezTo>
                    <a:pt x="7" y="46"/>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2" name="Freeform 407">
              <a:extLst>
                <a:ext uri="{FF2B5EF4-FFF2-40B4-BE49-F238E27FC236}">
                  <a16:creationId xmlns:a16="http://schemas.microsoft.com/office/drawing/2014/main" id="{E3C8588C-6CE3-E9F1-540D-2264372921A0}"/>
                </a:ext>
              </a:extLst>
            </p:cNvPr>
            <p:cNvSpPr>
              <a:spLocks/>
            </p:cNvSpPr>
            <p:nvPr/>
          </p:nvSpPr>
          <p:spPr bwMode="auto">
            <a:xfrm>
              <a:off x="3918" y="4876"/>
              <a:ext cx="21" cy="143"/>
            </a:xfrm>
            <a:custGeom>
              <a:avLst/>
              <a:gdLst>
                <a:gd name="T0" fmla="*/ 3 w 7"/>
                <a:gd name="T1" fmla="*/ 48 h 48"/>
                <a:gd name="T2" fmla="*/ 0 w 7"/>
                <a:gd name="T3" fmla="*/ 45 h 48"/>
                <a:gd name="T4" fmla="*/ 0 w 7"/>
                <a:gd name="T5" fmla="*/ 4 h 48"/>
                <a:gd name="T6" fmla="*/ 3 w 7"/>
                <a:gd name="T7" fmla="*/ 0 h 48"/>
                <a:gd name="T8" fmla="*/ 7 w 7"/>
                <a:gd name="T9" fmla="*/ 4 h 48"/>
                <a:gd name="T10" fmla="*/ 7 w 7"/>
                <a:gd name="T11" fmla="*/ 45 h 48"/>
                <a:gd name="T12" fmla="*/ 3 w 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 h="48">
                  <a:moveTo>
                    <a:pt x="3" y="48"/>
                  </a:moveTo>
                  <a:cubicBezTo>
                    <a:pt x="1" y="48"/>
                    <a:pt x="0" y="47"/>
                    <a:pt x="0" y="45"/>
                  </a:cubicBezTo>
                  <a:cubicBezTo>
                    <a:pt x="0" y="4"/>
                    <a:pt x="0" y="4"/>
                    <a:pt x="0" y="4"/>
                  </a:cubicBezTo>
                  <a:cubicBezTo>
                    <a:pt x="0" y="2"/>
                    <a:pt x="1" y="0"/>
                    <a:pt x="3" y="0"/>
                  </a:cubicBezTo>
                  <a:cubicBezTo>
                    <a:pt x="5" y="0"/>
                    <a:pt x="7" y="2"/>
                    <a:pt x="7" y="4"/>
                  </a:cubicBezTo>
                  <a:cubicBezTo>
                    <a:pt x="7" y="45"/>
                    <a:pt x="7" y="45"/>
                    <a:pt x="7" y="45"/>
                  </a:cubicBezTo>
                  <a:cubicBezTo>
                    <a:pt x="7" y="47"/>
                    <a:pt x="5" y="48"/>
                    <a:pt x="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3" name="Freeform 408">
              <a:extLst>
                <a:ext uri="{FF2B5EF4-FFF2-40B4-BE49-F238E27FC236}">
                  <a16:creationId xmlns:a16="http://schemas.microsoft.com/office/drawing/2014/main" id="{1171C4B9-E26F-8098-2E6B-74E970AAA205}"/>
                </a:ext>
              </a:extLst>
            </p:cNvPr>
            <p:cNvSpPr>
              <a:spLocks/>
            </p:cNvSpPr>
            <p:nvPr/>
          </p:nvSpPr>
          <p:spPr bwMode="auto">
            <a:xfrm>
              <a:off x="4040" y="4793"/>
              <a:ext cx="143" cy="83"/>
            </a:xfrm>
            <a:custGeom>
              <a:avLst/>
              <a:gdLst>
                <a:gd name="T0" fmla="*/ 3 w 48"/>
                <a:gd name="T1" fmla="*/ 28 h 28"/>
                <a:gd name="T2" fmla="*/ 0 w 48"/>
                <a:gd name="T3" fmla="*/ 26 h 28"/>
                <a:gd name="T4" fmla="*/ 2 w 48"/>
                <a:gd name="T5" fmla="*/ 22 h 28"/>
                <a:gd name="T6" fmla="*/ 43 w 48"/>
                <a:gd name="T7" fmla="*/ 1 h 28"/>
                <a:gd name="T8" fmla="*/ 48 w 48"/>
                <a:gd name="T9" fmla="*/ 3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5"/>
                    <a:pt x="0" y="23"/>
                    <a:pt x="2" y="22"/>
                  </a:cubicBezTo>
                  <a:cubicBezTo>
                    <a:pt x="43" y="1"/>
                    <a:pt x="43" y="1"/>
                    <a:pt x="43" y="1"/>
                  </a:cubicBezTo>
                  <a:cubicBezTo>
                    <a:pt x="45" y="0"/>
                    <a:pt x="47" y="1"/>
                    <a:pt x="48" y="3"/>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4" name="Freeform 409">
              <a:extLst>
                <a:ext uri="{FF2B5EF4-FFF2-40B4-BE49-F238E27FC236}">
                  <a16:creationId xmlns:a16="http://schemas.microsoft.com/office/drawing/2014/main" id="{B2245115-0E41-E5D4-B079-FCDECA780922}"/>
                </a:ext>
              </a:extLst>
            </p:cNvPr>
            <p:cNvSpPr>
              <a:spLocks/>
            </p:cNvSpPr>
            <p:nvPr/>
          </p:nvSpPr>
          <p:spPr bwMode="auto">
            <a:xfrm>
              <a:off x="3612" y="4897"/>
              <a:ext cx="327" cy="102"/>
            </a:xfrm>
            <a:custGeom>
              <a:avLst/>
              <a:gdLst>
                <a:gd name="T0" fmla="*/ 65 w 110"/>
                <a:gd name="T1" fmla="*/ 34 h 34"/>
                <a:gd name="T2" fmla="*/ 64 w 110"/>
                <a:gd name="T3" fmla="*/ 34 h 34"/>
                <a:gd name="T4" fmla="*/ 2 w 110"/>
                <a:gd name="T5" fmla="*/ 7 h 34"/>
                <a:gd name="T6" fmla="*/ 0 w 110"/>
                <a:gd name="T7" fmla="*/ 2 h 34"/>
                <a:gd name="T8" fmla="*/ 5 w 110"/>
                <a:gd name="T9" fmla="*/ 0 h 34"/>
                <a:gd name="T10" fmla="*/ 65 w 110"/>
                <a:gd name="T11" fmla="*/ 27 h 34"/>
                <a:gd name="T12" fmla="*/ 105 w 110"/>
                <a:gd name="T13" fmla="*/ 7 h 34"/>
                <a:gd name="T14" fmla="*/ 109 w 110"/>
                <a:gd name="T15" fmla="*/ 9 h 34"/>
                <a:gd name="T16" fmla="*/ 108 w 110"/>
                <a:gd name="T17" fmla="*/ 13 h 34"/>
                <a:gd name="T18" fmla="*/ 67 w 110"/>
                <a:gd name="T19" fmla="*/ 34 h 34"/>
                <a:gd name="T20" fmla="*/ 65 w 110"/>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4">
                  <a:moveTo>
                    <a:pt x="65" y="34"/>
                  </a:moveTo>
                  <a:cubicBezTo>
                    <a:pt x="65" y="34"/>
                    <a:pt x="64" y="34"/>
                    <a:pt x="64" y="34"/>
                  </a:cubicBezTo>
                  <a:cubicBezTo>
                    <a:pt x="2" y="7"/>
                    <a:pt x="2" y="7"/>
                    <a:pt x="2" y="7"/>
                  </a:cubicBezTo>
                  <a:cubicBezTo>
                    <a:pt x="0" y="6"/>
                    <a:pt x="0" y="4"/>
                    <a:pt x="0" y="2"/>
                  </a:cubicBezTo>
                  <a:cubicBezTo>
                    <a:pt x="1" y="0"/>
                    <a:pt x="3" y="0"/>
                    <a:pt x="5" y="0"/>
                  </a:cubicBezTo>
                  <a:cubicBezTo>
                    <a:pt x="65" y="27"/>
                    <a:pt x="65" y="27"/>
                    <a:pt x="65" y="27"/>
                  </a:cubicBezTo>
                  <a:cubicBezTo>
                    <a:pt x="105" y="7"/>
                    <a:pt x="105" y="7"/>
                    <a:pt x="105" y="7"/>
                  </a:cubicBezTo>
                  <a:cubicBezTo>
                    <a:pt x="106" y="6"/>
                    <a:pt x="109" y="7"/>
                    <a:pt x="109" y="9"/>
                  </a:cubicBezTo>
                  <a:cubicBezTo>
                    <a:pt x="110" y="10"/>
                    <a:pt x="110" y="13"/>
                    <a:pt x="108" y="13"/>
                  </a:cubicBezTo>
                  <a:cubicBezTo>
                    <a:pt x="67" y="34"/>
                    <a:pt x="67" y="34"/>
                    <a:pt x="67" y="34"/>
                  </a:cubicBezTo>
                  <a:cubicBezTo>
                    <a:pt x="66" y="34"/>
                    <a:pt x="66" y="34"/>
                    <a:pt x="65"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5" name="Freeform 410">
              <a:extLst>
                <a:ext uri="{FF2B5EF4-FFF2-40B4-BE49-F238E27FC236}">
                  <a16:creationId xmlns:a16="http://schemas.microsoft.com/office/drawing/2014/main" id="{04AB85A7-FE81-54AD-D915-63D6CC90B482}"/>
                </a:ext>
              </a:extLst>
            </p:cNvPr>
            <p:cNvSpPr>
              <a:spLocks/>
            </p:cNvSpPr>
            <p:nvPr/>
          </p:nvSpPr>
          <p:spPr bwMode="auto">
            <a:xfrm>
              <a:off x="4040" y="4835"/>
              <a:ext cx="143" cy="83"/>
            </a:xfrm>
            <a:custGeom>
              <a:avLst/>
              <a:gdLst>
                <a:gd name="T0" fmla="*/ 3 w 48"/>
                <a:gd name="T1" fmla="*/ 28 h 28"/>
                <a:gd name="T2" fmla="*/ 0 w 48"/>
                <a:gd name="T3" fmla="*/ 26 h 28"/>
                <a:gd name="T4" fmla="*/ 2 w 48"/>
                <a:gd name="T5" fmla="*/ 21 h 28"/>
                <a:gd name="T6" fmla="*/ 43 w 48"/>
                <a:gd name="T7" fmla="*/ 1 h 28"/>
                <a:gd name="T8" fmla="*/ 48 w 48"/>
                <a:gd name="T9" fmla="*/ 2 h 28"/>
                <a:gd name="T10" fmla="*/ 46 w 48"/>
                <a:gd name="T11" fmla="*/ 7 h 28"/>
                <a:gd name="T12" fmla="*/ 5 w 48"/>
                <a:gd name="T13" fmla="*/ 28 h 28"/>
                <a:gd name="T14" fmla="*/ 3 w 48"/>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28">
                  <a:moveTo>
                    <a:pt x="3" y="28"/>
                  </a:moveTo>
                  <a:cubicBezTo>
                    <a:pt x="2" y="28"/>
                    <a:pt x="1" y="27"/>
                    <a:pt x="0" y="26"/>
                  </a:cubicBezTo>
                  <a:cubicBezTo>
                    <a:pt x="0" y="24"/>
                    <a:pt x="0" y="22"/>
                    <a:pt x="2" y="21"/>
                  </a:cubicBezTo>
                  <a:cubicBezTo>
                    <a:pt x="43" y="1"/>
                    <a:pt x="43" y="1"/>
                    <a:pt x="43" y="1"/>
                  </a:cubicBezTo>
                  <a:cubicBezTo>
                    <a:pt x="45" y="0"/>
                    <a:pt x="47" y="1"/>
                    <a:pt x="48" y="2"/>
                  </a:cubicBezTo>
                  <a:cubicBezTo>
                    <a:pt x="48" y="4"/>
                    <a:pt x="48" y="6"/>
                    <a:pt x="46" y="7"/>
                  </a:cubicBezTo>
                  <a:cubicBezTo>
                    <a:pt x="5" y="28"/>
                    <a:pt x="5" y="28"/>
                    <a:pt x="5" y="28"/>
                  </a:cubicBezTo>
                  <a:cubicBezTo>
                    <a:pt x="4" y="28"/>
                    <a:pt x="4" y="28"/>
                    <a:pt x="3"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6" name="Freeform 411">
              <a:extLst>
                <a:ext uri="{FF2B5EF4-FFF2-40B4-BE49-F238E27FC236}">
                  <a16:creationId xmlns:a16="http://schemas.microsoft.com/office/drawing/2014/main" id="{AAA5B557-FF61-99D8-1A51-EB7B59CE84A2}"/>
                </a:ext>
              </a:extLst>
            </p:cNvPr>
            <p:cNvSpPr>
              <a:spLocks/>
            </p:cNvSpPr>
            <p:nvPr/>
          </p:nvSpPr>
          <p:spPr bwMode="auto">
            <a:xfrm>
              <a:off x="3612" y="4936"/>
              <a:ext cx="327" cy="104"/>
            </a:xfrm>
            <a:custGeom>
              <a:avLst/>
              <a:gdLst>
                <a:gd name="T0" fmla="*/ 65 w 110"/>
                <a:gd name="T1" fmla="*/ 35 h 35"/>
                <a:gd name="T2" fmla="*/ 64 w 110"/>
                <a:gd name="T3" fmla="*/ 35 h 35"/>
                <a:gd name="T4" fmla="*/ 2 w 110"/>
                <a:gd name="T5" fmla="*/ 7 h 35"/>
                <a:gd name="T6" fmla="*/ 0 w 110"/>
                <a:gd name="T7" fmla="*/ 3 h 35"/>
                <a:gd name="T8" fmla="*/ 5 w 110"/>
                <a:gd name="T9" fmla="*/ 1 h 35"/>
                <a:gd name="T10" fmla="*/ 65 w 110"/>
                <a:gd name="T11" fmla="*/ 28 h 35"/>
                <a:gd name="T12" fmla="*/ 105 w 110"/>
                <a:gd name="T13" fmla="*/ 8 h 35"/>
                <a:gd name="T14" fmla="*/ 109 w 110"/>
                <a:gd name="T15" fmla="*/ 9 h 35"/>
                <a:gd name="T16" fmla="*/ 108 w 110"/>
                <a:gd name="T17" fmla="*/ 14 h 35"/>
                <a:gd name="T18" fmla="*/ 67 w 110"/>
                <a:gd name="T19" fmla="*/ 35 h 35"/>
                <a:gd name="T20" fmla="*/ 65 w 110"/>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5">
                  <a:moveTo>
                    <a:pt x="65" y="35"/>
                  </a:moveTo>
                  <a:cubicBezTo>
                    <a:pt x="65" y="35"/>
                    <a:pt x="64" y="35"/>
                    <a:pt x="64" y="35"/>
                  </a:cubicBezTo>
                  <a:cubicBezTo>
                    <a:pt x="2" y="7"/>
                    <a:pt x="2" y="7"/>
                    <a:pt x="2" y="7"/>
                  </a:cubicBezTo>
                  <a:cubicBezTo>
                    <a:pt x="0" y="7"/>
                    <a:pt x="0" y="5"/>
                    <a:pt x="0" y="3"/>
                  </a:cubicBezTo>
                  <a:cubicBezTo>
                    <a:pt x="1" y="1"/>
                    <a:pt x="3" y="0"/>
                    <a:pt x="5" y="1"/>
                  </a:cubicBezTo>
                  <a:cubicBezTo>
                    <a:pt x="65" y="28"/>
                    <a:pt x="65" y="28"/>
                    <a:pt x="65" y="28"/>
                  </a:cubicBezTo>
                  <a:cubicBezTo>
                    <a:pt x="105" y="8"/>
                    <a:pt x="105" y="8"/>
                    <a:pt x="105" y="8"/>
                  </a:cubicBezTo>
                  <a:cubicBezTo>
                    <a:pt x="106" y="7"/>
                    <a:pt x="109" y="8"/>
                    <a:pt x="109" y="9"/>
                  </a:cubicBezTo>
                  <a:cubicBezTo>
                    <a:pt x="110" y="11"/>
                    <a:pt x="110" y="13"/>
                    <a:pt x="108" y="14"/>
                  </a:cubicBezTo>
                  <a:cubicBezTo>
                    <a:pt x="67" y="35"/>
                    <a:pt x="67" y="35"/>
                    <a:pt x="67" y="35"/>
                  </a:cubicBezTo>
                  <a:cubicBezTo>
                    <a:pt x="66" y="35"/>
                    <a:pt x="66" y="35"/>
                    <a:pt x="65"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7" name="Freeform 412">
              <a:extLst>
                <a:ext uri="{FF2B5EF4-FFF2-40B4-BE49-F238E27FC236}">
                  <a16:creationId xmlns:a16="http://schemas.microsoft.com/office/drawing/2014/main" id="{719210EB-AD25-1C1B-B322-2F2364DA1A19}"/>
                </a:ext>
              </a:extLst>
            </p:cNvPr>
            <p:cNvSpPr>
              <a:spLocks/>
            </p:cNvSpPr>
            <p:nvPr/>
          </p:nvSpPr>
          <p:spPr bwMode="auto">
            <a:xfrm>
              <a:off x="3612" y="4671"/>
              <a:ext cx="571" cy="205"/>
            </a:xfrm>
            <a:custGeom>
              <a:avLst/>
              <a:gdLst>
                <a:gd name="T0" fmla="*/ 3 w 192"/>
                <a:gd name="T1" fmla="*/ 69 h 69"/>
                <a:gd name="T2" fmla="*/ 0 w 192"/>
                <a:gd name="T3" fmla="*/ 67 h 69"/>
                <a:gd name="T4" fmla="*/ 2 w 192"/>
                <a:gd name="T5" fmla="*/ 63 h 69"/>
                <a:gd name="T6" fmla="*/ 125 w 192"/>
                <a:gd name="T7" fmla="*/ 1 h 69"/>
                <a:gd name="T8" fmla="*/ 128 w 192"/>
                <a:gd name="T9" fmla="*/ 1 h 69"/>
                <a:gd name="T10" fmla="*/ 190 w 192"/>
                <a:gd name="T11" fmla="*/ 28 h 69"/>
                <a:gd name="T12" fmla="*/ 192 w 192"/>
                <a:gd name="T13" fmla="*/ 33 h 69"/>
                <a:gd name="T14" fmla="*/ 187 w 192"/>
                <a:gd name="T15" fmla="*/ 35 h 69"/>
                <a:gd name="T16" fmla="*/ 127 w 192"/>
                <a:gd name="T17" fmla="*/ 8 h 69"/>
                <a:gd name="T18" fmla="*/ 5 w 192"/>
                <a:gd name="T19" fmla="*/ 69 h 69"/>
                <a:gd name="T20" fmla="*/ 3 w 192"/>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69">
                  <a:moveTo>
                    <a:pt x="3" y="69"/>
                  </a:moveTo>
                  <a:cubicBezTo>
                    <a:pt x="2" y="69"/>
                    <a:pt x="1" y="68"/>
                    <a:pt x="0" y="67"/>
                  </a:cubicBezTo>
                  <a:cubicBezTo>
                    <a:pt x="0" y="66"/>
                    <a:pt x="0" y="64"/>
                    <a:pt x="2" y="63"/>
                  </a:cubicBezTo>
                  <a:cubicBezTo>
                    <a:pt x="125" y="1"/>
                    <a:pt x="125" y="1"/>
                    <a:pt x="125" y="1"/>
                  </a:cubicBezTo>
                  <a:cubicBezTo>
                    <a:pt x="126" y="1"/>
                    <a:pt x="127" y="0"/>
                    <a:pt x="128" y="1"/>
                  </a:cubicBezTo>
                  <a:cubicBezTo>
                    <a:pt x="190" y="28"/>
                    <a:pt x="190" y="28"/>
                    <a:pt x="190" y="28"/>
                  </a:cubicBezTo>
                  <a:cubicBezTo>
                    <a:pt x="192" y="29"/>
                    <a:pt x="192" y="31"/>
                    <a:pt x="192" y="33"/>
                  </a:cubicBezTo>
                  <a:cubicBezTo>
                    <a:pt x="191" y="35"/>
                    <a:pt x="189" y="35"/>
                    <a:pt x="187" y="35"/>
                  </a:cubicBezTo>
                  <a:cubicBezTo>
                    <a:pt x="127" y="8"/>
                    <a:pt x="127" y="8"/>
                    <a:pt x="127" y="8"/>
                  </a:cubicBezTo>
                  <a:cubicBezTo>
                    <a:pt x="5" y="69"/>
                    <a:pt x="5" y="69"/>
                    <a:pt x="5" y="69"/>
                  </a:cubicBezTo>
                  <a:cubicBezTo>
                    <a:pt x="4" y="69"/>
                    <a:pt x="4" y="69"/>
                    <a:pt x="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8" name="Freeform 413">
              <a:extLst>
                <a:ext uri="{FF2B5EF4-FFF2-40B4-BE49-F238E27FC236}">
                  <a16:creationId xmlns:a16="http://schemas.microsoft.com/office/drawing/2014/main" id="{9E7832BE-32D9-E099-CC56-0793AB384EF3}"/>
                </a:ext>
              </a:extLst>
            </p:cNvPr>
            <p:cNvSpPr>
              <a:spLocks noEditPoints="1"/>
            </p:cNvSpPr>
            <p:nvPr/>
          </p:nvSpPr>
          <p:spPr bwMode="auto">
            <a:xfrm>
              <a:off x="3654" y="4549"/>
              <a:ext cx="264" cy="125"/>
            </a:xfrm>
            <a:custGeom>
              <a:avLst/>
              <a:gdLst>
                <a:gd name="T0" fmla="*/ 44 w 89"/>
                <a:gd name="T1" fmla="*/ 42 h 42"/>
                <a:gd name="T2" fmla="*/ 0 w 89"/>
                <a:gd name="T3" fmla="*/ 21 h 42"/>
                <a:gd name="T4" fmla="*/ 44 w 89"/>
                <a:gd name="T5" fmla="*/ 0 h 42"/>
                <a:gd name="T6" fmla="*/ 89 w 89"/>
                <a:gd name="T7" fmla="*/ 21 h 42"/>
                <a:gd name="T8" fmla="*/ 44 w 89"/>
                <a:gd name="T9" fmla="*/ 42 h 42"/>
                <a:gd name="T10" fmla="*/ 44 w 89"/>
                <a:gd name="T11" fmla="*/ 7 h 42"/>
                <a:gd name="T12" fmla="*/ 7 w 89"/>
                <a:gd name="T13" fmla="*/ 21 h 42"/>
                <a:gd name="T14" fmla="*/ 44 w 89"/>
                <a:gd name="T15" fmla="*/ 35 h 42"/>
                <a:gd name="T16" fmla="*/ 82 w 89"/>
                <a:gd name="T17" fmla="*/ 21 h 42"/>
                <a:gd name="T18" fmla="*/ 44 w 89"/>
                <a:gd name="T19"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42">
                  <a:moveTo>
                    <a:pt x="44" y="42"/>
                  </a:moveTo>
                  <a:cubicBezTo>
                    <a:pt x="19" y="42"/>
                    <a:pt x="0" y="33"/>
                    <a:pt x="0" y="21"/>
                  </a:cubicBezTo>
                  <a:cubicBezTo>
                    <a:pt x="0" y="9"/>
                    <a:pt x="19" y="0"/>
                    <a:pt x="44" y="0"/>
                  </a:cubicBezTo>
                  <a:cubicBezTo>
                    <a:pt x="70" y="0"/>
                    <a:pt x="89" y="9"/>
                    <a:pt x="89" y="21"/>
                  </a:cubicBezTo>
                  <a:cubicBezTo>
                    <a:pt x="89" y="33"/>
                    <a:pt x="70" y="42"/>
                    <a:pt x="44" y="42"/>
                  </a:cubicBezTo>
                  <a:close/>
                  <a:moveTo>
                    <a:pt x="44" y="7"/>
                  </a:moveTo>
                  <a:cubicBezTo>
                    <a:pt x="23" y="7"/>
                    <a:pt x="7" y="15"/>
                    <a:pt x="7" y="21"/>
                  </a:cubicBezTo>
                  <a:cubicBezTo>
                    <a:pt x="7" y="28"/>
                    <a:pt x="23" y="35"/>
                    <a:pt x="44" y="35"/>
                  </a:cubicBezTo>
                  <a:cubicBezTo>
                    <a:pt x="66" y="35"/>
                    <a:pt x="82" y="28"/>
                    <a:pt x="82" y="21"/>
                  </a:cubicBezTo>
                  <a:cubicBezTo>
                    <a:pt x="82" y="15"/>
                    <a:pt x="66" y="7"/>
                    <a:pt x="4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59" name="Freeform 414">
              <a:extLst>
                <a:ext uri="{FF2B5EF4-FFF2-40B4-BE49-F238E27FC236}">
                  <a16:creationId xmlns:a16="http://schemas.microsoft.com/office/drawing/2014/main" id="{66B207EA-D8AD-618A-8048-F1A449B5610F}"/>
                </a:ext>
              </a:extLst>
            </p:cNvPr>
            <p:cNvSpPr>
              <a:spLocks/>
            </p:cNvSpPr>
            <p:nvPr/>
          </p:nvSpPr>
          <p:spPr bwMode="auto">
            <a:xfrm>
              <a:off x="3651" y="4650"/>
              <a:ext cx="267" cy="63"/>
            </a:xfrm>
            <a:custGeom>
              <a:avLst/>
              <a:gdLst>
                <a:gd name="T0" fmla="*/ 45 w 90"/>
                <a:gd name="T1" fmla="*/ 21 h 21"/>
                <a:gd name="T2" fmla="*/ 1 w 90"/>
                <a:gd name="T3" fmla="*/ 6 h 21"/>
                <a:gd name="T4" fmla="*/ 3 w 90"/>
                <a:gd name="T5" fmla="*/ 1 h 21"/>
                <a:gd name="T6" fmla="*/ 7 w 90"/>
                <a:gd name="T7" fmla="*/ 3 h 21"/>
                <a:gd name="T8" fmla="*/ 45 w 90"/>
                <a:gd name="T9" fmla="*/ 14 h 21"/>
                <a:gd name="T10" fmla="*/ 83 w 90"/>
                <a:gd name="T11" fmla="*/ 3 h 21"/>
                <a:gd name="T12" fmla="*/ 88 w 90"/>
                <a:gd name="T13" fmla="*/ 1 h 21"/>
                <a:gd name="T14" fmla="*/ 90 w 90"/>
                <a:gd name="T15" fmla="*/ 6 h 21"/>
                <a:gd name="T16" fmla="*/ 45 w 90"/>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45" y="21"/>
                  </a:moveTo>
                  <a:cubicBezTo>
                    <a:pt x="24" y="21"/>
                    <a:pt x="6" y="15"/>
                    <a:pt x="1" y="6"/>
                  </a:cubicBezTo>
                  <a:cubicBezTo>
                    <a:pt x="0" y="4"/>
                    <a:pt x="1" y="2"/>
                    <a:pt x="3" y="1"/>
                  </a:cubicBezTo>
                  <a:cubicBezTo>
                    <a:pt x="4" y="0"/>
                    <a:pt x="6" y="1"/>
                    <a:pt x="7" y="3"/>
                  </a:cubicBezTo>
                  <a:cubicBezTo>
                    <a:pt x="10" y="8"/>
                    <a:pt x="25" y="14"/>
                    <a:pt x="45" y="14"/>
                  </a:cubicBezTo>
                  <a:cubicBezTo>
                    <a:pt x="65" y="14"/>
                    <a:pt x="81" y="8"/>
                    <a:pt x="83" y="3"/>
                  </a:cubicBezTo>
                  <a:cubicBezTo>
                    <a:pt x="84" y="1"/>
                    <a:pt x="86" y="0"/>
                    <a:pt x="88" y="1"/>
                  </a:cubicBezTo>
                  <a:cubicBezTo>
                    <a:pt x="90" y="2"/>
                    <a:pt x="90" y="4"/>
                    <a:pt x="90" y="6"/>
                  </a:cubicBezTo>
                  <a:cubicBezTo>
                    <a:pt x="85" y="15"/>
                    <a:pt x="6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0" name="Freeform 415">
              <a:extLst>
                <a:ext uri="{FF2B5EF4-FFF2-40B4-BE49-F238E27FC236}">
                  <a16:creationId xmlns:a16="http://schemas.microsoft.com/office/drawing/2014/main" id="{AEE0C695-5FA2-54C5-D643-D6465641FE66}"/>
                </a:ext>
              </a:extLst>
            </p:cNvPr>
            <p:cNvSpPr>
              <a:spLocks/>
            </p:cNvSpPr>
            <p:nvPr/>
          </p:nvSpPr>
          <p:spPr bwMode="auto">
            <a:xfrm>
              <a:off x="3651" y="4692"/>
              <a:ext cx="145" cy="62"/>
            </a:xfrm>
            <a:custGeom>
              <a:avLst/>
              <a:gdLst>
                <a:gd name="T0" fmla="*/ 45 w 49"/>
                <a:gd name="T1" fmla="*/ 21 h 21"/>
                <a:gd name="T2" fmla="*/ 1 w 49"/>
                <a:gd name="T3" fmla="*/ 5 h 21"/>
                <a:gd name="T4" fmla="*/ 3 w 49"/>
                <a:gd name="T5" fmla="*/ 1 h 21"/>
                <a:gd name="T6" fmla="*/ 7 w 49"/>
                <a:gd name="T7" fmla="*/ 2 h 21"/>
                <a:gd name="T8" fmla="*/ 45 w 49"/>
                <a:gd name="T9" fmla="*/ 14 h 21"/>
                <a:gd name="T10" fmla="*/ 49 w 49"/>
                <a:gd name="T11" fmla="*/ 18 h 21"/>
                <a:gd name="T12" fmla="*/ 45 w 49"/>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49" h="21">
                  <a:moveTo>
                    <a:pt x="45" y="21"/>
                  </a:moveTo>
                  <a:cubicBezTo>
                    <a:pt x="24" y="21"/>
                    <a:pt x="6" y="15"/>
                    <a:pt x="1" y="5"/>
                  </a:cubicBezTo>
                  <a:cubicBezTo>
                    <a:pt x="0" y="4"/>
                    <a:pt x="1" y="2"/>
                    <a:pt x="3" y="1"/>
                  </a:cubicBezTo>
                  <a:cubicBezTo>
                    <a:pt x="4" y="0"/>
                    <a:pt x="6" y="1"/>
                    <a:pt x="7" y="2"/>
                  </a:cubicBezTo>
                  <a:cubicBezTo>
                    <a:pt x="10" y="8"/>
                    <a:pt x="25" y="14"/>
                    <a:pt x="45" y="14"/>
                  </a:cubicBezTo>
                  <a:cubicBezTo>
                    <a:pt x="47" y="14"/>
                    <a:pt x="49" y="16"/>
                    <a:pt x="49" y="18"/>
                  </a:cubicBezTo>
                  <a:cubicBezTo>
                    <a:pt x="49" y="19"/>
                    <a:pt x="47" y="21"/>
                    <a:pt x="4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1" name="Freeform 416">
              <a:extLst>
                <a:ext uri="{FF2B5EF4-FFF2-40B4-BE49-F238E27FC236}">
                  <a16:creationId xmlns:a16="http://schemas.microsoft.com/office/drawing/2014/main" id="{F1F1B164-7E92-28DC-6597-AC91A42F6635}"/>
                </a:ext>
              </a:extLst>
            </p:cNvPr>
            <p:cNvSpPr>
              <a:spLocks/>
            </p:cNvSpPr>
            <p:nvPr/>
          </p:nvSpPr>
          <p:spPr bwMode="auto">
            <a:xfrm>
              <a:off x="3651" y="4734"/>
              <a:ext cx="80" cy="53"/>
            </a:xfrm>
            <a:custGeom>
              <a:avLst/>
              <a:gdLst>
                <a:gd name="T0" fmla="*/ 23 w 27"/>
                <a:gd name="T1" fmla="*/ 18 h 18"/>
                <a:gd name="T2" fmla="*/ 22 w 27"/>
                <a:gd name="T3" fmla="*/ 18 h 18"/>
                <a:gd name="T4" fmla="*/ 1 w 27"/>
                <a:gd name="T5" fmla="*/ 5 h 18"/>
                <a:gd name="T6" fmla="*/ 3 w 27"/>
                <a:gd name="T7" fmla="*/ 1 h 18"/>
                <a:gd name="T8" fmla="*/ 7 w 27"/>
                <a:gd name="T9" fmla="*/ 2 h 18"/>
                <a:gd name="T10" fmla="*/ 24 w 27"/>
                <a:gd name="T11" fmla="*/ 11 h 18"/>
                <a:gd name="T12" fmla="*/ 26 w 27"/>
                <a:gd name="T13" fmla="*/ 16 h 18"/>
                <a:gd name="T14" fmla="*/ 23 w 27"/>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8">
                  <a:moveTo>
                    <a:pt x="23" y="18"/>
                  </a:moveTo>
                  <a:cubicBezTo>
                    <a:pt x="23" y="18"/>
                    <a:pt x="23" y="18"/>
                    <a:pt x="22" y="18"/>
                  </a:cubicBezTo>
                  <a:cubicBezTo>
                    <a:pt x="11" y="15"/>
                    <a:pt x="4" y="11"/>
                    <a:pt x="1" y="5"/>
                  </a:cubicBezTo>
                  <a:cubicBezTo>
                    <a:pt x="0" y="3"/>
                    <a:pt x="1" y="1"/>
                    <a:pt x="3" y="1"/>
                  </a:cubicBezTo>
                  <a:cubicBezTo>
                    <a:pt x="4" y="0"/>
                    <a:pt x="6" y="0"/>
                    <a:pt x="7" y="2"/>
                  </a:cubicBezTo>
                  <a:cubicBezTo>
                    <a:pt x="9" y="6"/>
                    <a:pt x="15" y="9"/>
                    <a:pt x="24" y="11"/>
                  </a:cubicBezTo>
                  <a:cubicBezTo>
                    <a:pt x="26" y="12"/>
                    <a:pt x="27" y="14"/>
                    <a:pt x="26" y="16"/>
                  </a:cubicBezTo>
                  <a:cubicBezTo>
                    <a:pt x="26" y="17"/>
                    <a:pt x="25" y="18"/>
                    <a:pt x="2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2" name="Freeform 417">
              <a:extLst>
                <a:ext uri="{FF2B5EF4-FFF2-40B4-BE49-F238E27FC236}">
                  <a16:creationId xmlns:a16="http://schemas.microsoft.com/office/drawing/2014/main" id="{0A373CCB-23C0-EC4C-2759-48CBEDCA0CDD}"/>
                </a:ext>
              </a:extLst>
            </p:cNvPr>
            <p:cNvSpPr>
              <a:spLocks/>
            </p:cNvSpPr>
            <p:nvPr/>
          </p:nvSpPr>
          <p:spPr bwMode="auto">
            <a:xfrm>
              <a:off x="3651" y="4772"/>
              <a:ext cx="35" cy="36"/>
            </a:xfrm>
            <a:custGeom>
              <a:avLst/>
              <a:gdLst>
                <a:gd name="T0" fmla="*/ 8 w 12"/>
                <a:gd name="T1" fmla="*/ 12 h 12"/>
                <a:gd name="T2" fmla="*/ 6 w 12"/>
                <a:gd name="T3" fmla="*/ 12 h 12"/>
                <a:gd name="T4" fmla="*/ 1 w 12"/>
                <a:gd name="T5" fmla="*/ 6 h 12"/>
                <a:gd name="T6" fmla="*/ 3 w 12"/>
                <a:gd name="T7" fmla="*/ 1 h 12"/>
                <a:gd name="T8" fmla="*/ 7 w 12"/>
                <a:gd name="T9" fmla="*/ 3 h 12"/>
                <a:gd name="T10" fmla="*/ 10 w 12"/>
                <a:gd name="T11" fmla="*/ 6 h 12"/>
                <a:gd name="T12" fmla="*/ 11 w 12"/>
                <a:gd name="T13" fmla="*/ 11 h 12"/>
                <a:gd name="T14" fmla="*/ 8 w 12"/>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2">
                  <a:moveTo>
                    <a:pt x="8" y="12"/>
                  </a:moveTo>
                  <a:cubicBezTo>
                    <a:pt x="8" y="12"/>
                    <a:pt x="7" y="12"/>
                    <a:pt x="6" y="12"/>
                  </a:cubicBezTo>
                  <a:cubicBezTo>
                    <a:pt x="4" y="10"/>
                    <a:pt x="2" y="8"/>
                    <a:pt x="1" y="6"/>
                  </a:cubicBezTo>
                  <a:cubicBezTo>
                    <a:pt x="0" y="4"/>
                    <a:pt x="1" y="2"/>
                    <a:pt x="3" y="1"/>
                  </a:cubicBezTo>
                  <a:cubicBezTo>
                    <a:pt x="4" y="0"/>
                    <a:pt x="6" y="1"/>
                    <a:pt x="7" y="3"/>
                  </a:cubicBezTo>
                  <a:cubicBezTo>
                    <a:pt x="8" y="4"/>
                    <a:pt x="9" y="5"/>
                    <a:pt x="10" y="6"/>
                  </a:cubicBezTo>
                  <a:cubicBezTo>
                    <a:pt x="12" y="7"/>
                    <a:pt x="12" y="10"/>
                    <a:pt x="11" y="11"/>
                  </a:cubicBezTo>
                  <a:cubicBezTo>
                    <a:pt x="10" y="12"/>
                    <a:pt x="9" y="12"/>
                    <a:pt x="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63" name="Freeform 273" title="Ícono de una cruz médica">
            <a:extLst>
              <a:ext uri="{FF2B5EF4-FFF2-40B4-BE49-F238E27FC236}">
                <a16:creationId xmlns:a16="http://schemas.microsoft.com/office/drawing/2014/main" id="{5ABE2ABE-3E81-EB0F-5BE7-70B37B4D15FD}"/>
              </a:ext>
            </a:extLst>
          </p:cNvPr>
          <p:cNvSpPr>
            <a:spLocks noEditPoints="1"/>
          </p:cNvSpPr>
          <p:nvPr/>
        </p:nvSpPr>
        <p:spPr bwMode="auto">
          <a:xfrm>
            <a:off x="4370780" y="1419138"/>
            <a:ext cx="806243" cy="806243"/>
          </a:xfrm>
          <a:custGeom>
            <a:avLst/>
            <a:gdLst>
              <a:gd name="T0" fmla="*/ 100 w 191"/>
              <a:gd name="T1" fmla="*/ 191 h 191"/>
              <a:gd name="T2" fmla="*/ 70 w 191"/>
              <a:gd name="T3" fmla="*/ 162 h 191"/>
              <a:gd name="T4" fmla="*/ 70 w 191"/>
              <a:gd name="T5" fmla="*/ 151 h 191"/>
              <a:gd name="T6" fmla="*/ 70 w 191"/>
              <a:gd name="T7" fmla="*/ 121 h 191"/>
              <a:gd name="T8" fmla="*/ 4 w 191"/>
              <a:gd name="T9" fmla="*/ 121 h 191"/>
              <a:gd name="T10" fmla="*/ 0 w 191"/>
              <a:gd name="T11" fmla="*/ 116 h 191"/>
              <a:gd name="T12" fmla="*/ 0 w 191"/>
              <a:gd name="T13" fmla="*/ 74 h 191"/>
              <a:gd name="T14" fmla="*/ 1 w 191"/>
              <a:gd name="T15" fmla="*/ 72 h 191"/>
              <a:gd name="T16" fmla="*/ 4 w 191"/>
              <a:gd name="T17" fmla="*/ 70 h 191"/>
              <a:gd name="T18" fmla="*/ 70 w 191"/>
              <a:gd name="T19" fmla="*/ 70 h 191"/>
              <a:gd name="T20" fmla="*/ 70 w 191"/>
              <a:gd name="T21" fmla="*/ 4 h 191"/>
              <a:gd name="T22" fmla="*/ 71 w 191"/>
              <a:gd name="T23" fmla="*/ 1 h 191"/>
              <a:gd name="T24" fmla="*/ 74 w 191"/>
              <a:gd name="T25" fmla="*/ 0 h 191"/>
              <a:gd name="T26" fmla="*/ 74 w 191"/>
              <a:gd name="T27" fmla="*/ 0 h 191"/>
              <a:gd name="T28" fmla="*/ 79 w 191"/>
              <a:gd name="T29" fmla="*/ 0 h 191"/>
              <a:gd name="T30" fmla="*/ 91 w 191"/>
              <a:gd name="T31" fmla="*/ 0 h 191"/>
              <a:gd name="T32" fmla="*/ 120 w 191"/>
              <a:gd name="T33" fmla="*/ 29 h 191"/>
              <a:gd name="T34" fmla="*/ 120 w 191"/>
              <a:gd name="T35" fmla="*/ 33 h 191"/>
              <a:gd name="T36" fmla="*/ 120 w 191"/>
              <a:gd name="T37" fmla="*/ 70 h 191"/>
              <a:gd name="T38" fmla="*/ 187 w 191"/>
              <a:gd name="T39" fmla="*/ 70 h 191"/>
              <a:gd name="T40" fmla="*/ 191 w 191"/>
              <a:gd name="T41" fmla="*/ 74 h 191"/>
              <a:gd name="T42" fmla="*/ 191 w 191"/>
              <a:gd name="T43" fmla="*/ 116 h 191"/>
              <a:gd name="T44" fmla="*/ 190 w 191"/>
              <a:gd name="T45" fmla="*/ 119 h 191"/>
              <a:gd name="T46" fmla="*/ 187 w 191"/>
              <a:gd name="T47" fmla="*/ 121 h 191"/>
              <a:gd name="T48" fmla="*/ 120 w 191"/>
              <a:gd name="T49" fmla="*/ 121 h 191"/>
              <a:gd name="T50" fmla="*/ 120 w 191"/>
              <a:gd name="T51" fmla="*/ 187 h 191"/>
              <a:gd name="T52" fmla="*/ 116 w 191"/>
              <a:gd name="T53" fmla="*/ 191 h 191"/>
              <a:gd name="T54" fmla="*/ 100 w 191"/>
              <a:gd name="T55" fmla="*/ 191 h 191"/>
              <a:gd name="T56" fmla="*/ 8 w 191"/>
              <a:gd name="T57" fmla="*/ 112 h 191"/>
              <a:gd name="T58" fmla="*/ 74 w 191"/>
              <a:gd name="T59" fmla="*/ 112 h 191"/>
              <a:gd name="T60" fmla="*/ 78 w 191"/>
              <a:gd name="T61" fmla="*/ 116 h 191"/>
              <a:gd name="T62" fmla="*/ 79 w 191"/>
              <a:gd name="T63" fmla="*/ 162 h 191"/>
              <a:gd name="T64" fmla="*/ 100 w 191"/>
              <a:gd name="T65" fmla="*/ 183 h 191"/>
              <a:gd name="T66" fmla="*/ 107 w 191"/>
              <a:gd name="T67" fmla="*/ 183 h 191"/>
              <a:gd name="T68" fmla="*/ 107 w 191"/>
              <a:gd name="T69" fmla="*/ 183 h 191"/>
              <a:gd name="T70" fmla="*/ 112 w 191"/>
              <a:gd name="T71" fmla="*/ 183 h 191"/>
              <a:gd name="T72" fmla="*/ 112 w 191"/>
              <a:gd name="T73" fmla="*/ 116 h 191"/>
              <a:gd name="T74" fmla="*/ 116 w 191"/>
              <a:gd name="T75" fmla="*/ 112 h 191"/>
              <a:gd name="T76" fmla="*/ 183 w 191"/>
              <a:gd name="T77" fmla="*/ 112 h 191"/>
              <a:gd name="T78" fmla="*/ 183 w 191"/>
              <a:gd name="T79" fmla="*/ 79 h 191"/>
              <a:gd name="T80" fmla="*/ 116 w 191"/>
              <a:gd name="T81" fmla="*/ 79 h 191"/>
              <a:gd name="T82" fmla="*/ 112 w 191"/>
              <a:gd name="T83" fmla="*/ 74 h 191"/>
              <a:gd name="T84" fmla="*/ 112 w 191"/>
              <a:gd name="T85" fmla="*/ 29 h 191"/>
              <a:gd name="T86" fmla="*/ 91 w 191"/>
              <a:gd name="T87" fmla="*/ 8 h 191"/>
              <a:gd name="T88" fmla="*/ 78 w 191"/>
              <a:gd name="T89" fmla="*/ 8 h 191"/>
              <a:gd name="T90" fmla="*/ 78 w 191"/>
              <a:gd name="T91" fmla="*/ 74 h 191"/>
              <a:gd name="T92" fmla="*/ 74 w 191"/>
              <a:gd name="T93" fmla="*/ 79 h 191"/>
              <a:gd name="T94" fmla="*/ 8 w 191"/>
              <a:gd name="T95" fmla="*/ 79 h 191"/>
              <a:gd name="T96" fmla="*/ 8 w 191"/>
              <a:gd name="T97" fmla="*/ 112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1" h="191">
                <a:moveTo>
                  <a:pt x="100" y="191"/>
                </a:moveTo>
                <a:cubicBezTo>
                  <a:pt x="84" y="191"/>
                  <a:pt x="70" y="178"/>
                  <a:pt x="70" y="162"/>
                </a:cubicBezTo>
                <a:cubicBezTo>
                  <a:pt x="70" y="151"/>
                  <a:pt x="70" y="151"/>
                  <a:pt x="70" y="151"/>
                </a:cubicBezTo>
                <a:cubicBezTo>
                  <a:pt x="70" y="121"/>
                  <a:pt x="70" y="121"/>
                  <a:pt x="70" y="121"/>
                </a:cubicBezTo>
                <a:cubicBezTo>
                  <a:pt x="4" y="121"/>
                  <a:pt x="4" y="121"/>
                  <a:pt x="4" y="121"/>
                </a:cubicBezTo>
                <a:cubicBezTo>
                  <a:pt x="1" y="121"/>
                  <a:pt x="0" y="119"/>
                  <a:pt x="0" y="116"/>
                </a:cubicBezTo>
                <a:cubicBezTo>
                  <a:pt x="0" y="74"/>
                  <a:pt x="0" y="74"/>
                  <a:pt x="0" y="74"/>
                </a:cubicBezTo>
                <a:cubicBezTo>
                  <a:pt x="0" y="73"/>
                  <a:pt x="0" y="72"/>
                  <a:pt x="1" y="72"/>
                </a:cubicBezTo>
                <a:cubicBezTo>
                  <a:pt x="2" y="71"/>
                  <a:pt x="3" y="70"/>
                  <a:pt x="4" y="70"/>
                </a:cubicBezTo>
                <a:cubicBezTo>
                  <a:pt x="70" y="70"/>
                  <a:pt x="70" y="70"/>
                  <a:pt x="70" y="70"/>
                </a:cubicBezTo>
                <a:cubicBezTo>
                  <a:pt x="70" y="4"/>
                  <a:pt x="70" y="4"/>
                  <a:pt x="70" y="4"/>
                </a:cubicBezTo>
                <a:cubicBezTo>
                  <a:pt x="70" y="3"/>
                  <a:pt x="71" y="2"/>
                  <a:pt x="71" y="1"/>
                </a:cubicBezTo>
                <a:cubicBezTo>
                  <a:pt x="72" y="0"/>
                  <a:pt x="73" y="0"/>
                  <a:pt x="74" y="0"/>
                </a:cubicBezTo>
                <a:cubicBezTo>
                  <a:pt x="74" y="0"/>
                  <a:pt x="74" y="0"/>
                  <a:pt x="74" y="0"/>
                </a:cubicBezTo>
                <a:cubicBezTo>
                  <a:pt x="79" y="0"/>
                  <a:pt x="79" y="0"/>
                  <a:pt x="79" y="0"/>
                </a:cubicBezTo>
                <a:cubicBezTo>
                  <a:pt x="91" y="0"/>
                  <a:pt x="91" y="0"/>
                  <a:pt x="91" y="0"/>
                </a:cubicBezTo>
                <a:cubicBezTo>
                  <a:pt x="107" y="0"/>
                  <a:pt x="120" y="13"/>
                  <a:pt x="120" y="29"/>
                </a:cubicBezTo>
                <a:cubicBezTo>
                  <a:pt x="120" y="33"/>
                  <a:pt x="120" y="33"/>
                  <a:pt x="120" y="33"/>
                </a:cubicBezTo>
                <a:cubicBezTo>
                  <a:pt x="120" y="70"/>
                  <a:pt x="120" y="70"/>
                  <a:pt x="120" y="70"/>
                </a:cubicBezTo>
                <a:cubicBezTo>
                  <a:pt x="187" y="70"/>
                  <a:pt x="187" y="70"/>
                  <a:pt x="187" y="70"/>
                </a:cubicBezTo>
                <a:cubicBezTo>
                  <a:pt x="189" y="70"/>
                  <a:pt x="191" y="72"/>
                  <a:pt x="191" y="74"/>
                </a:cubicBezTo>
                <a:cubicBezTo>
                  <a:pt x="191" y="116"/>
                  <a:pt x="191" y="116"/>
                  <a:pt x="191" y="116"/>
                </a:cubicBezTo>
                <a:cubicBezTo>
                  <a:pt x="191" y="118"/>
                  <a:pt x="191" y="119"/>
                  <a:pt x="190" y="119"/>
                </a:cubicBezTo>
                <a:cubicBezTo>
                  <a:pt x="189" y="120"/>
                  <a:pt x="188" y="121"/>
                  <a:pt x="187" y="121"/>
                </a:cubicBezTo>
                <a:cubicBezTo>
                  <a:pt x="120" y="121"/>
                  <a:pt x="120" y="121"/>
                  <a:pt x="120" y="121"/>
                </a:cubicBezTo>
                <a:cubicBezTo>
                  <a:pt x="120" y="187"/>
                  <a:pt x="120" y="187"/>
                  <a:pt x="120" y="187"/>
                </a:cubicBezTo>
                <a:cubicBezTo>
                  <a:pt x="120" y="189"/>
                  <a:pt x="119" y="191"/>
                  <a:pt x="116" y="191"/>
                </a:cubicBezTo>
                <a:lnTo>
                  <a:pt x="100" y="191"/>
                </a:lnTo>
                <a:close/>
                <a:moveTo>
                  <a:pt x="8" y="112"/>
                </a:moveTo>
                <a:cubicBezTo>
                  <a:pt x="74" y="112"/>
                  <a:pt x="74" y="112"/>
                  <a:pt x="74" y="112"/>
                </a:cubicBezTo>
                <a:cubicBezTo>
                  <a:pt x="77" y="112"/>
                  <a:pt x="78" y="114"/>
                  <a:pt x="78" y="116"/>
                </a:cubicBezTo>
                <a:cubicBezTo>
                  <a:pt x="79" y="162"/>
                  <a:pt x="79" y="162"/>
                  <a:pt x="79" y="162"/>
                </a:cubicBezTo>
                <a:cubicBezTo>
                  <a:pt x="79" y="174"/>
                  <a:pt x="88" y="183"/>
                  <a:pt x="100" y="183"/>
                </a:cubicBezTo>
                <a:cubicBezTo>
                  <a:pt x="107" y="183"/>
                  <a:pt x="107" y="183"/>
                  <a:pt x="107" y="183"/>
                </a:cubicBezTo>
                <a:cubicBezTo>
                  <a:pt x="107" y="183"/>
                  <a:pt x="107" y="183"/>
                  <a:pt x="107" y="183"/>
                </a:cubicBezTo>
                <a:cubicBezTo>
                  <a:pt x="112" y="183"/>
                  <a:pt x="112" y="183"/>
                  <a:pt x="112" y="183"/>
                </a:cubicBezTo>
                <a:cubicBezTo>
                  <a:pt x="112" y="116"/>
                  <a:pt x="112" y="116"/>
                  <a:pt x="112" y="116"/>
                </a:cubicBezTo>
                <a:cubicBezTo>
                  <a:pt x="112" y="114"/>
                  <a:pt x="114" y="112"/>
                  <a:pt x="116" y="112"/>
                </a:cubicBezTo>
                <a:cubicBezTo>
                  <a:pt x="183" y="112"/>
                  <a:pt x="183" y="112"/>
                  <a:pt x="183" y="112"/>
                </a:cubicBezTo>
                <a:cubicBezTo>
                  <a:pt x="183" y="79"/>
                  <a:pt x="183" y="79"/>
                  <a:pt x="183" y="79"/>
                </a:cubicBezTo>
                <a:cubicBezTo>
                  <a:pt x="116" y="79"/>
                  <a:pt x="116" y="79"/>
                  <a:pt x="116" y="79"/>
                </a:cubicBezTo>
                <a:cubicBezTo>
                  <a:pt x="114" y="79"/>
                  <a:pt x="112" y="77"/>
                  <a:pt x="112" y="74"/>
                </a:cubicBezTo>
                <a:cubicBezTo>
                  <a:pt x="112" y="29"/>
                  <a:pt x="112" y="29"/>
                  <a:pt x="112" y="29"/>
                </a:cubicBezTo>
                <a:cubicBezTo>
                  <a:pt x="112" y="17"/>
                  <a:pt x="102" y="8"/>
                  <a:pt x="91" y="8"/>
                </a:cubicBezTo>
                <a:cubicBezTo>
                  <a:pt x="78" y="8"/>
                  <a:pt x="78" y="8"/>
                  <a:pt x="78" y="8"/>
                </a:cubicBezTo>
                <a:cubicBezTo>
                  <a:pt x="78" y="74"/>
                  <a:pt x="78" y="74"/>
                  <a:pt x="78" y="74"/>
                </a:cubicBezTo>
                <a:cubicBezTo>
                  <a:pt x="78" y="77"/>
                  <a:pt x="77" y="79"/>
                  <a:pt x="74" y="79"/>
                </a:cubicBezTo>
                <a:cubicBezTo>
                  <a:pt x="8" y="79"/>
                  <a:pt x="8" y="79"/>
                  <a:pt x="8" y="79"/>
                </a:cubicBezTo>
                <a:lnTo>
                  <a:pt x="8" y="112"/>
                </a:ln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n-US" sz="1200"/>
          </a:p>
        </p:txBody>
      </p:sp>
      <p:grpSp>
        <p:nvGrpSpPr>
          <p:cNvPr id="64" name="Group 459" title="Ícono de representante de atención al cliente femenino">
            <a:extLst>
              <a:ext uri="{FF2B5EF4-FFF2-40B4-BE49-F238E27FC236}">
                <a16:creationId xmlns:a16="http://schemas.microsoft.com/office/drawing/2014/main" id="{37D0BF10-7F86-C100-CA2E-CC813930B908}"/>
              </a:ext>
            </a:extLst>
          </p:cNvPr>
          <p:cNvGrpSpPr>
            <a:grpSpLocks noChangeAspect="1"/>
          </p:cNvGrpSpPr>
          <p:nvPr/>
        </p:nvGrpSpPr>
        <p:grpSpPr bwMode="auto">
          <a:xfrm>
            <a:off x="4406821" y="3407557"/>
            <a:ext cx="734508" cy="895041"/>
            <a:chOff x="1761" y="5563"/>
            <a:chExt cx="485" cy="591"/>
          </a:xfrm>
          <a:solidFill>
            <a:schemeClr val="accent1"/>
          </a:solidFill>
        </p:grpSpPr>
        <p:sp>
          <p:nvSpPr>
            <p:cNvPr id="65" name="Freeform 460">
              <a:extLst>
                <a:ext uri="{FF2B5EF4-FFF2-40B4-BE49-F238E27FC236}">
                  <a16:creationId xmlns:a16="http://schemas.microsoft.com/office/drawing/2014/main" id="{CAB2A4B5-B56B-5FFD-6583-ADE97FBF0E21}"/>
                </a:ext>
              </a:extLst>
            </p:cNvPr>
            <p:cNvSpPr>
              <a:spLocks noEditPoints="1"/>
            </p:cNvSpPr>
            <p:nvPr/>
          </p:nvSpPr>
          <p:spPr bwMode="auto">
            <a:xfrm>
              <a:off x="1887" y="5627"/>
              <a:ext cx="233" cy="233"/>
            </a:xfrm>
            <a:custGeom>
              <a:avLst/>
              <a:gdLst>
                <a:gd name="T0" fmla="*/ 38 w 76"/>
                <a:gd name="T1" fmla="*/ 76 h 76"/>
                <a:gd name="T2" fmla="*/ 7 w 76"/>
                <a:gd name="T3" fmla="*/ 47 h 76"/>
                <a:gd name="T4" fmla="*/ 0 w 76"/>
                <a:gd name="T5" fmla="*/ 31 h 76"/>
                <a:gd name="T6" fmla="*/ 10 w 76"/>
                <a:gd name="T7" fmla="*/ 17 h 76"/>
                <a:gd name="T8" fmla="*/ 42 w 76"/>
                <a:gd name="T9" fmla="*/ 1 h 76"/>
                <a:gd name="T10" fmla="*/ 45 w 76"/>
                <a:gd name="T11" fmla="*/ 0 h 76"/>
                <a:gd name="T12" fmla="*/ 48 w 76"/>
                <a:gd name="T13" fmla="*/ 2 h 76"/>
                <a:gd name="T14" fmla="*/ 65 w 76"/>
                <a:gd name="T15" fmla="*/ 17 h 76"/>
                <a:gd name="T16" fmla="*/ 76 w 76"/>
                <a:gd name="T17" fmla="*/ 31 h 76"/>
                <a:gd name="T18" fmla="*/ 68 w 76"/>
                <a:gd name="T19" fmla="*/ 47 h 76"/>
                <a:gd name="T20" fmla="*/ 38 w 76"/>
                <a:gd name="T21" fmla="*/ 76 h 76"/>
                <a:gd name="T22" fmla="*/ 12 w 76"/>
                <a:gd name="T23" fmla="*/ 42 h 76"/>
                <a:gd name="T24" fmla="*/ 14 w 76"/>
                <a:gd name="T25" fmla="*/ 44 h 76"/>
                <a:gd name="T26" fmla="*/ 38 w 76"/>
                <a:gd name="T27" fmla="*/ 69 h 76"/>
                <a:gd name="T28" fmla="*/ 62 w 76"/>
                <a:gd name="T29" fmla="*/ 44 h 76"/>
                <a:gd name="T30" fmla="*/ 64 w 76"/>
                <a:gd name="T31" fmla="*/ 42 h 76"/>
                <a:gd name="T32" fmla="*/ 69 w 76"/>
                <a:gd name="T33" fmla="*/ 31 h 76"/>
                <a:gd name="T34" fmla="*/ 65 w 76"/>
                <a:gd name="T35" fmla="*/ 24 h 76"/>
                <a:gd name="T36" fmla="*/ 44 w 76"/>
                <a:gd name="T37" fmla="*/ 9 h 76"/>
                <a:gd name="T38" fmla="*/ 10 w 76"/>
                <a:gd name="T39" fmla="*/ 24 h 76"/>
                <a:gd name="T40" fmla="*/ 7 w 76"/>
                <a:gd name="T41" fmla="*/ 31 h 76"/>
                <a:gd name="T42" fmla="*/ 12 w 76"/>
                <a:gd name="T43" fmla="*/ 42 h 76"/>
                <a:gd name="T44" fmla="*/ 12 w 76"/>
                <a:gd name="T45" fmla="*/ 42 h 76"/>
                <a:gd name="T46" fmla="*/ 12 w 76"/>
                <a:gd name="T47" fmla="*/ 42 h 76"/>
                <a:gd name="T48" fmla="*/ 65 w 76"/>
                <a:gd name="T49" fmla="*/ 41 h 76"/>
                <a:gd name="T50" fmla="*/ 65 w 76"/>
                <a:gd name="T51" fmla="*/ 41 h 76"/>
                <a:gd name="T52" fmla="*/ 65 w 76"/>
                <a:gd name="T53" fmla="*/ 41 h 76"/>
                <a:gd name="T54" fmla="*/ 10 w 76"/>
                <a:gd name="T55" fmla="*/ 41 h 76"/>
                <a:gd name="T56" fmla="*/ 10 w 76"/>
                <a:gd name="T57" fmla="*/ 41 h 76"/>
                <a:gd name="T58" fmla="*/ 10 w 76"/>
                <a:gd name="T59" fmla="*/ 41 h 76"/>
                <a:gd name="T60" fmla="*/ 65 w 76"/>
                <a:gd name="T61" fmla="*/ 41 h 76"/>
                <a:gd name="T62" fmla="*/ 65 w 76"/>
                <a:gd name="T63" fmla="*/ 41 h 76"/>
                <a:gd name="T64" fmla="*/ 65 w 76"/>
                <a:gd name="T65" fmla="*/ 41 h 76"/>
                <a:gd name="T66" fmla="*/ 10 w 76"/>
                <a:gd name="T67" fmla="*/ 41 h 76"/>
                <a:gd name="T68" fmla="*/ 10 w 76"/>
                <a:gd name="T69" fmla="*/ 41 h 76"/>
                <a:gd name="T70" fmla="*/ 10 w 76"/>
                <a:gd name="T71" fmla="*/ 4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6">
                  <a:moveTo>
                    <a:pt x="38" y="76"/>
                  </a:moveTo>
                  <a:cubicBezTo>
                    <a:pt x="26" y="76"/>
                    <a:pt x="14" y="64"/>
                    <a:pt x="7" y="47"/>
                  </a:cubicBezTo>
                  <a:cubicBezTo>
                    <a:pt x="4" y="44"/>
                    <a:pt x="0" y="36"/>
                    <a:pt x="0" y="31"/>
                  </a:cubicBezTo>
                  <a:cubicBezTo>
                    <a:pt x="0" y="22"/>
                    <a:pt x="3" y="17"/>
                    <a:pt x="10" y="17"/>
                  </a:cubicBezTo>
                  <a:cubicBezTo>
                    <a:pt x="29" y="17"/>
                    <a:pt x="42" y="2"/>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4"/>
                    <a:pt x="68" y="47"/>
                  </a:cubicBezTo>
                  <a:cubicBezTo>
                    <a:pt x="62" y="64"/>
                    <a:pt x="50" y="76"/>
                    <a:pt x="38" y="76"/>
                  </a:cubicBezTo>
                  <a:close/>
                  <a:moveTo>
                    <a:pt x="12" y="42"/>
                  </a:moveTo>
                  <a:cubicBezTo>
                    <a:pt x="13" y="42"/>
                    <a:pt x="13" y="43"/>
                    <a:pt x="14" y="44"/>
                  </a:cubicBezTo>
                  <a:cubicBezTo>
                    <a:pt x="19" y="59"/>
                    <a:pt x="29" y="69"/>
                    <a:pt x="38" y="69"/>
                  </a:cubicBezTo>
                  <a:cubicBezTo>
                    <a:pt x="47" y="69"/>
                    <a:pt x="57" y="59"/>
                    <a:pt x="62" y="44"/>
                  </a:cubicBezTo>
                  <a:cubicBezTo>
                    <a:pt x="62" y="43"/>
                    <a:pt x="63" y="42"/>
                    <a:pt x="64" y="42"/>
                  </a:cubicBezTo>
                  <a:cubicBezTo>
                    <a:pt x="65" y="41"/>
                    <a:pt x="69" y="35"/>
                    <a:pt x="69" y="31"/>
                  </a:cubicBezTo>
                  <a:cubicBezTo>
                    <a:pt x="69" y="25"/>
                    <a:pt x="68" y="24"/>
                    <a:pt x="65" y="24"/>
                  </a:cubicBezTo>
                  <a:cubicBezTo>
                    <a:pt x="54" y="24"/>
                    <a:pt x="47" y="15"/>
                    <a:pt x="44" y="9"/>
                  </a:cubicBezTo>
                  <a:cubicBezTo>
                    <a:pt x="38" y="15"/>
                    <a:pt x="26" y="24"/>
                    <a:pt x="10" y="24"/>
                  </a:cubicBezTo>
                  <a:cubicBezTo>
                    <a:pt x="8" y="24"/>
                    <a:pt x="7" y="25"/>
                    <a:pt x="7" y="31"/>
                  </a:cubicBezTo>
                  <a:cubicBezTo>
                    <a:pt x="7" y="35"/>
                    <a:pt x="11" y="41"/>
                    <a:pt x="12" y="42"/>
                  </a:cubicBezTo>
                  <a:close/>
                  <a:moveTo>
                    <a:pt x="12" y="42"/>
                  </a:moveTo>
                  <a:cubicBezTo>
                    <a:pt x="12" y="42"/>
                    <a:pt x="12" y="42"/>
                    <a:pt x="12" y="42"/>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moveTo>
                    <a:pt x="65" y="41"/>
                  </a:moveTo>
                  <a:cubicBezTo>
                    <a:pt x="65" y="41"/>
                    <a:pt x="65" y="41"/>
                    <a:pt x="65" y="41"/>
                  </a:cubicBezTo>
                  <a:cubicBezTo>
                    <a:pt x="65" y="41"/>
                    <a:pt x="65" y="41"/>
                    <a:pt x="65" y="41"/>
                  </a:cubicBezTo>
                  <a:close/>
                  <a:moveTo>
                    <a:pt x="10" y="41"/>
                  </a:moveTo>
                  <a:cubicBezTo>
                    <a:pt x="10" y="41"/>
                    <a:pt x="10" y="41"/>
                    <a:pt x="10" y="41"/>
                  </a:cubicBezTo>
                  <a:cubicBezTo>
                    <a:pt x="10" y="41"/>
                    <a:pt x="10" y="41"/>
                    <a:pt x="1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6" name="Freeform 461">
              <a:extLst>
                <a:ext uri="{FF2B5EF4-FFF2-40B4-BE49-F238E27FC236}">
                  <a16:creationId xmlns:a16="http://schemas.microsoft.com/office/drawing/2014/main" id="{2A148A88-EE86-BB96-0C17-BE109EF63853}"/>
                </a:ext>
              </a:extLst>
            </p:cNvPr>
            <p:cNvSpPr>
              <a:spLocks/>
            </p:cNvSpPr>
            <p:nvPr/>
          </p:nvSpPr>
          <p:spPr bwMode="auto">
            <a:xfrm>
              <a:off x="1930" y="5820"/>
              <a:ext cx="40" cy="65"/>
            </a:xfrm>
            <a:custGeom>
              <a:avLst/>
              <a:gdLst>
                <a:gd name="T0" fmla="*/ 3 w 13"/>
                <a:gd name="T1" fmla="*/ 21 h 21"/>
                <a:gd name="T2" fmla="*/ 1 w 13"/>
                <a:gd name="T3" fmla="*/ 20 h 21"/>
                <a:gd name="T4" fmla="*/ 1 w 13"/>
                <a:gd name="T5" fmla="*/ 15 h 21"/>
                <a:gd name="T6" fmla="*/ 7 w 13"/>
                <a:gd name="T7" fmla="*/ 3 h 21"/>
                <a:gd name="T8" fmla="*/ 10 w 13"/>
                <a:gd name="T9" fmla="*/ 0 h 21"/>
                <a:gd name="T10" fmla="*/ 13 w 13"/>
                <a:gd name="T11" fmla="*/ 3 h 21"/>
                <a:gd name="T12" fmla="*/ 5 w 13"/>
                <a:gd name="T13" fmla="*/ 21 h 21"/>
                <a:gd name="T14" fmla="*/ 3 w 13"/>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21">
                  <a:moveTo>
                    <a:pt x="3" y="21"/>
                  </a:moveTo>
                  <a:cubicBezTo>
                    <a:pt x="2" y="21"/>
                    <a:pt x="1" y="21"/>
                    <a:pt x="1" y="20"/>
                  </a:cubicBezTo>
                  <a:cubicBezTo>
                    <a:pt x="0" y="18"/>
                    <a:pt x="0" y="16"/>
                    <a:pt x="1" y="15"/>
                  </a:cubicBezTo>
                  <a:cubicBezTo>
                    <a:pt x="2" y="15"/>
                    <a:pt x="7" y="11"/>
                    <a:pt x="7" y="3"/>
                  </a:cubicBezTo>
                  <a:cubicBezTo>
                    <a:pt x="7" y="2"/>
                    <a:pt x="8" y="0"/>
                    <a:pt x="10" y="0"/>
                  </a:cubicBezTo>
                  <a:cubicBezTo>
                    <a:pt x="12" y="0"/>
                    <a:pt x="13" y="2"/>
                    <a:pt x="13" y="3"/>
                  </a:cubicBezTo>
                  <a:cubicBezTo>
                    <a:pt x="13" y="15"/>
                    <a:pt x="6" y="20"/>
                    <a:pt x="5" y="21"/>
                  </a:cubicBezTo>
                  <a:cubicBezTo>
                    <a:pt x="5" y="21"/>
                    <a:pt x="4" y="21"/>
                    <a:pt x="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7" name="Freeform 462">
              <a:extLst>
                <a:ext uri="{FF2B5EF4-FFF2-40B4-BE49-F238E27FC236}">
                  <a16:creationId xmlns:a16="http://schemas.microsoft.com/office/drawing/2014/main" id="{8A062EF8-CDB6-A0DB-1DBC-7C412E0F938B}"/>
                </a:ext>
              </a:extLst>
            </p:cNvPr>
            <p:cNvSpPr>
              <a:spLocks/>
            </p:cNvSpPr>
            <p:nvPr/>
          </p:nvSpPr>
          <p:spPr bwMode="auto">
            <a:xfrm>
              <a:off x="2034" y="5820"/>
              <a:ext cx="43" cy="65"/>
            </a:xfrm>
            <a:custGeom>
              <a:avLst/>
              <a:gdLst>
                <a:gd name="T0" fmla="*/ 10 w 14"/>
                <a:gd name="T1" fmla="*/ 21 h 21"/>
                <a:gd name="T2" fmla="*/ 8 w 14"/>
                <a:gd name="T3" fmla="*/ 21 h 21"/>
                <a:gd name="T4" fmla="*/ 0 w 14"/>
                <a:gd name="T5" fmla="*/ 3 h 21"/>
                <a:gd name="T6" fmla="*/ 4 w 14"/>
                <a:gd name="T7" fmla="*/ 0 h 21"/>
                <a:gd name="T8" fmla="*/ 7 w 14"/>
                <a:gd name="T9" fmla="*/ 3 h 21"/>
                <a:gd name="T10" fmla="*/ 12 w 14"/>
                <a:gd name="T11" fmla="*/ 15 h 21"/>
                <a:gd name="T12" fmla="*/ 13 w 14"/>
                <a:gd name="T13" fmla="*/ 20 h 21"/>
                <a:gd name="T14" fmla="*/ 10 w 14"/>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10" y="21"/>
                  </a:moveTo>
                  <a:cubicBezTo>
                    <a:pt x="10" y="21"/>
                    <a:pt x="9" y="21"/>
                    <a:pt x="8" y="21"/>
                  </a:cubicBezTo>
                  <a:cubicBezTo>
                    <a:pt x="8" y="20"/>
                    <a:pt x="0" y="15"/>
                    <a:pt x="0" y="3"/>
                  </a:cubicBezTo>
                  <a:cubicBezTo>
                    <a:pt x="0" y="2"/>
                    <a:pt x="2" y="0"/>
                    <a:pt x="4" y="0"/>
                  </a:cubicBezTo>
                  <a:cubicBezTo>
                    <a:pt x="6" y="0"/>
                    <a:pt x="7" y="2"/>
                    <a:pt x="7" y="3"/>
                  </a:cubicBezTo>
                  <a:cubicBezTo>
                    <a:pt x="7" y="11"/>
                    <a:pt x="12" y="15"/>
                    <a:pt x="12" y="15"/>
                  </a:cubicBezTo>
                  <a:cubicBezTo>
                    <a:pt x="14" y="16"/>
                    <a:pt x="14" y="18"/>
                    <a:pt x="13" y="20"/>
                  </a:cubicBezTo>
                  <a:cubicBezTo>
                    <a:pt x="13" y="21"/>
                    <a:pt x="11" y="21"/>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8" name="Freeform 463">
              <a:extLst>
                <a:ext uri="{FF2B5EF4-FFF2-40B4-BE49-F238E27FC236}">
                  <a16:creationId xmlns:a16="http://schemas.microsoft.com/office/drawing/2014/main" id="{0C1433FF-AE9B-F0F6-8040-85B095B9BC66}"/>
                </a:ext>
              </a:extLst>
            </p:cNvPr>
            <p:cNvSpPr>
              <a:spLocks/>
            </p:cNvSpPr>
            <p:nvPr/>
          </p:nvSpPr>
          <p:spPr bwMode="auto">
            <a:xfrm>
              <a:off x="1761" y="5863"/>
              <a:ext cx="485" cy="291"/>
            </a:xfrm>
            <a:custGeom>
              <a:avLst/>
              <a:gdLst>
                <a:gd name="T0" fmla="*/ 79 w 158"/>
                <a:gd name="T1" fmla="*/ 95 h 95"/>
                <a:gd name="T2" fmla="*/ 29 w 158"/>
                <a:gd name="T3" fmla="*/ 85 h 95"/>
                <a:gd name="T4" fmla="*/ 0 w 158"/>
                <a:gd name="T5" fmla="*/ 67 h 95"/>
                <a:gd name="T6" fmla="*/ 58 w 158"/>
                <a:gd name="T7" fmla="*/ 0 h 95"/>
                <a:gd name="T8" fmla="*/ 59 w 158"/>
                <a:gd name="T9" fmla="*/ 7 h 95"/>
                <a:gd name="T10" fmla="*/ 7 w 158"/>
                <a:gd name="T11" fmla="*/ 67 h 95"/>
                <a:gd name="T12" fmla="*/ 31 w 158"/>
                <a:gd name="T13" fmla="*/ 78 h 95"/>
                <a:gd name="T14" fmla="*/ 33 w 158"/>
                <a:gd name="T15" fmla="*/ 79 h 95"/>
                <a:gd name="T16" fmla="*/ 79 w 158"/>
                <a:gd name="T17" fmla="*/ 88 h 95"/>
                <a:gd name="T18" fmla="*/ 124 w 158"/>
                <a:gd name="T19" fmla="*/ 79 h 95"/>
                <a:gd name="T20" fmla="*/ 127 w 158"/>
                <a:gd name="T21" fmla="*/ 78 h 95"/>
                <a:gd name="T22" fmla="*/ 151 w 158"/>
                <a:gd name="T23" fmla="*/ 67 h 95"/>
                <a:gd name="T24" fmla="*/ 99 w 158"/>
                <a:gd name="T25" fmla="*/ 7 h 95"/>
                <a:gd name="T26" fmla="*/ 100 w 158"/>
                <a:gd name="T27" fmla="*/ 0 h 95"/>
                <a:gd name="T28" fmla="*/ 158 w 158"/>
                <a:gd name="T29" fmla="*/ 67 h 95"/>
                <a:gd name="T30" fmla="*/ 129 w 158"/>
                <a:gd name="T31" fmla="*/ 85 h 95"/>
                <a:gd name="T32" fmla="*/ 79 w 158"/>
                <a:gd name="T3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95">
                  <a:moveTo>
                    <a:pt x="79" y="95"/>
                  </a:moveTo>
                  <a:cubicBezTo>
                    <a:pt x="66" y="95"/>
                    <a:pt x="38" y="94"/>
                    <a:pt x="29" y="85"/>
                  </a:cubicBezTo>
                  <a:cubicBezTo>
                    <a:pt x="20" y="84"/>
                    <a:pt x="0" y="82"/>
                    <a:pt x="0" y="67"/>
                  </a:cubicBezTo>
                  <a:cubicBezTo>
                    <a:pt x="0" y="50"/>
                    <a:pt x="5" y="9"/>
                    <a:pt x="58" y="0"/>
                  </a:cubicBezTo>
                  <a:cubicBezTo>
                    <a:pt x="59" y="7"/>
                    <a:pt x="59" y="7"/>
                    <a:pt x="59" y="7"/>
                  </a:cubicBezTo>
                  <a:cubicBezTo>
                    <a:pt x="13" y="15"/>
                    <a:pt x="7" y="48"/>
                    <a:pt x="7" y="67"/>
                  </a:cubicBezTo>
                  <a:cubicBezTo>
                    <a:pt x="7" y="73"/>
                    <a:pt x="15" y="77"/>
                    <a:pt x="31" y="78"/>
                  </a:cubicBezTo>
                  <a:cubicBezTo>
                    <a:pt x="32" y="78"/>
                    <a:pt x="33" y="78"/>
                    <a:pt x="33" y="79"/>
                  </a:cubicBezTo>
                  <a:cubicBezTo>
                    <a:pt x="38" y="85"/>
                    <a:pt x="60" y="88"/>
                    <a:pt x="79" y="88"/>
                  </a:cubicBezTo>
                  <a:cubicBezTo>
                    <a:pt x="98" y="88"/>
                    <a:pt x="120" y="85"/>
                    <a:pt x="124" y="79"/>
                  </a:cubicBezTo>
                  <a:cubicBezTo>
                    <a:pt x="125" y="78"/>
                    <a:pt x="126" y="78"/>
                    <a:pt x="127" y="78"/>
                  </a:cubicBezTo>
                  <a:cubicBezTo>
                    <a:pt x="143" y="77"/>
                    <a:pt x="151" y="73"/>
                    <a:pt x="151" y="67"/>
                  </a:cubicBezTo>
                  <a:cubicBezTo>
                    <a:pt x="151" y="48"/>
                    <a:pt x="144" y="15"/>
                    <a:pt x="99" y="7"/>
                  </a:cubicBezTo>
                  <a:cubicBezTo>
                    <a:pt x="100" y="0"/>
                    <a:pt x="100" y="0"/>
                    <a:pt x="100" y="0"/>
                  </a:cubicBezTo>
                  <a:cubicBezTo>
                    <a:pt x="152" y="9"/>
                    <a:pt x="158" y="50"/>
                    <a:pt x="158" y="67"/>
                  </a:cubicBezTo>
                  <a:cubicBezTo>
                    <a:pt x="158" y="82"/>
                    <a:pt x="137" y="84"/>
                    <a:pt x="129" y="85"/>
                  </a:cubicBezTo>
                  <a:cubicBezTo>
                    <a:pt x="120" y="94"/>
                    <a:pt x="91" y="95"/>
                    <a:pt x="79"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69" name="Freeform 464">
              <a:extLst>
                <a:ext uri="{FF2B5EF4-FFF2-40B4-BE49-F238E27FC236}">
                  <a16:creationId xmlns:a16="http://schemas.microsoft.com/office/drawing/2014/main" id="{2437A2BB-CD53-B95C-6E78-4B64083504E0}"/>
                </a:ext>
              </a:extLst>
            </p:cNvPr>
            <p:cNvSpPr>
              <a:spLocks/>
            </p:cNvSpPr>
            <p:nvPr/>
          </p:nvSpPr>
          <p:spPr bwMode="auto">
            <a:xfrm>
              <a:off x="1844"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0" name="Freeform 465">
              <a:extLst>
                <a:ext uri="{FF2B5EF4-FFF2-40B4-BE49-F238E27FC236}">
                  <a16:creationId xmlns:a16="http://schemas.microsoft.com/office/drawing/2014/main" id="{AF55BD85-2C1E-418D-FD1F-91185F4EA9FC}"/>
                </a:ext>
              </a:extLst>
            </p:cNvPr>
            <p:cNvSpPr>
              <a:spLocks/>
            </p:cNvSpPr>
            <p:nvPr/>
          </p:nvSpPr>
          <p:spPr bwMode="auto">
            <a:xfrm>
              <a:off x="2139" y="5964"/>
              <a:ext cx="21" cy="159"/>
            </a:xfrm>
            <a:custGeom>
              <a:avLst/>
              <a:gdLst>
                <a:gd name="T0" fmla="*/ 4 w 7"/>
                <a:gd name="T1" fmla="*/ 52 h 52"/>
                <a:gd name="T2" fmla="*/ 0 w 7"/>
                <a:gd name="T3" fmla="*/ 48 h 52"/>
                <a:gd name="T4" fmla="*/ 0 w 7"/>
                <a:gd name="T5" fmla="*/ 4 h 52"/>
                <a:gd name="T6" fmla="*/ 4 w 7"/>
                <a:gd name="T7" fmla="*/ 0 h 52"/>
                <a:gd name="T8" fmla="*/ 7 w 7"/>
                <a:gd name="T9" fmla="*/ 4 h 52"/>
                <a:gd name="T10" fmla="*/ 7 w 7"/>
                <a:gd name="T11" fmla="*/ 48 h 52"/>
                <a:gd name="T12" fmla="*/ 4 w 7"/>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7" h="52">
                  <a:moveTo>
                    <a:pt x="4" y="52"/>
                  </a:moveTo>
                  <a:cubicBezTo>
                    <a:pt x="2" y="52"/>
                    <a:pt x="0" y="50"/>
                    <a:pt x="0" y="48"/>
                  </a:cubicBezTo>
                  <a:cubicBezTo>
                    <a:pt x="0" y="4"/>
                    <a:pt x="0" y="4"/>
                    <a:pt x="0" y="4"/>
                  </a:cubicBezTo>
                  <a:cubicBezTo>
                    <a:pt x="0" y="2"/>
                    <a:pt x="2" y="0"/>
                    <a:pt x="4" y="0"/>
                  </a:cubicBezTo>
                  <a:cubicBezTo>
                    <a:pt x="6" y="0"/>
                    <a:pt x="7" y="2"/>
                    <a:pt x="7" y="4"/>
                  </a:cubicBezTo>
                  <a:cubicBezTo>
                    <a:pt x="7" y="48"/>
                    <a:pt x="7" y="48"/>
                    <a:pt x="7" y="48"/>
                  </a:cubicBezTo>
                  <a:cubicBezTo>
                    <a:pt x="7" y="50"/>
                    <a:pt x="6" y="52"/>
                    <a:pt x="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1" name="Freeform 466">
              <a:extLst>
                <a:ext uri="{FF2B5EF4-FFF2-40B4-BE49-F238E27FC236}">
                  <a16:creationId xmlns:a16="http://schemas.microsoft.com/office/drawing/2014/main" id="{09D3D3F9-D778-A2CA-FE80-4A6CE5F8CA96}"/>
                </a:ext>
              </a:extLst>
            </p:cNvPr>
            <p:cNvSpPr>
              <a:spLocks/>
            </p:cNvSpPr>
            <p:nvPr/>
          </p:nvSpPr>
          <p:spPr bwMode="auto">
            <a:xfrm>
              <a:off x="1844" y="5563"/>
              <a:ext cx="319" cy="349"/>
            </a:xfrm>
            <a:custGeom>
              <a:avLst/>
              <a:gdLst>
                <a:gd name="T0" fmla="*/ 100 w 104"/>
                <a:gd name="T1" fmla="*/ 114 h 114"/>
                <a:gd name="T2" fmla="*/ 97 w 104"/>
                <a:gd name="T3" fmla="*/ 112 h 114"/>
                <a:gd name="T4" fmla="*/ 83 w 104"/>
                <a:gd name="T5" fmla="*/ 45 h 114"/>
                <a:gd name="T6" fmla="*/ 52 w 104"/>
                <a:gd name="T7" fmla="*/ 7 h 114"/>
                <a:gd name="T8" fmla="*/ 21 w 104"/>
                <a:gd name="T9" fmla="*/ 45 h 114"/>
                <a:gd name="T10" fmla="*/ 7 w 104"/>
                <a:gd name="T11" fmla="*/ 112 h 114"/>
                <a:gd name="T12" fmla="*/ 2 w 104"/>
                <a:gd name="T13" fmla="*/ 114 h 114"/>
                <a:gd name="T14" fmla="*/ 0 w 104"/>
                <a:gd name="T15" fmla="*/ 109 h 114"/>
                <a:gd name="T16" fmla="*/ 14 w 104"/>
                <a:gd name="T17" fmla="*/ 45 h 114"/>
                <a:gd name="T18" fmla="*/ 52 w 104"/>
                <a:gd name="T19" fmla="*/ 0 h 114"/>
                <a:gd name="T20" fmla="*/ 90 w 104"/>
                <a:gd name="T21" fmla="*/ 45 h 114"/>
                <a:gd name="T22" fmla="*/ 103 w 104"/>
                <a:gd name="T23" fmla="*/ 109 h 114"/>
                <a:gd name="T24" fmla="*/ 101 w 104"/>
                <a:gd name="T25" fmla="*/ 114 h 114"/>
                <a:gd name="T26" fmla="*/ 100 w 104"/>
                <a:gd name="T27"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114">
                  <a:moveTo>
                    <a:pt x="100" y="114"/>
                  </a:moveTo>
                  <a:cubicBezTo>
                    <a:pt x="99" y="114"/>
                    <a:pt x="97" y="113"/>
                    <a:pt x="97" y="112"/>
                  </a:cubicBezTo>
                  <a:cubicBezTo>
                    <a:pt x="83" y="77"/>
                    <a:pt x="83" y="46"/>
                    <a:pt x="83" y="45"/>
                  </a:cubicBezTo>
                  <a:cubicBezTo>
                    <a:pt x="83" y="34"/>
                    <a:pt x="80" y="7"/>
                    <a:pt x="52" y="7"/>
                  </a:cubicBezTo>
                  <a:cubicBezTo>
                    <a:pt x="24" y="7"/>
                    <a:pt x="21" y="34"/>
                    <a:pt x="21" y="45"/>
                  </a:cubicBezTo>
                  <a:cubicBezTo>
                    <a:pt x="21" y="46"/>
                    <a:pt x="21" y="77"/>
                    <a:pt x="7" y="112"/>
                  </a:cubicBezTo>
                  <a:cubicBezTo>
                    <a:pt x="6" y="114"/>
                    <a:pt x="4" y="114"/>
                    <a:pt x="2" y="114"/>
                  </a:cubicBezTo>
                  <a:cubicBezTo>
                    <a:pt x="1" y="113"/>
                    <a:pt x="0" y="111"/>
                    <a:pt x="0" y="109"/>
                  </a:cubicBezTo>
                  <a:cubicBezTo>
                    <a:pt x="14" y="76"/>
                    <a:pt x="14" y="45"/>
                    <a:pt x="14" y="45"/>
                  </a:cubicBezTo>
                  <a:cubicBezTo>
                    <a:pt x="14" y="17"/>
                    <a:pt x="28" y="0"/>
                    <a:pt x="52" y="0"/>
                  </a:cubicBezTo>
                  <a:cubicBezTo>
                    <a:pt x="75" y="0"/>
                    <a:pt x="90" y="17"/>
                    <a:pt x="90" y="45"/>
                  </a:cubicBezTo>
                  <a:cubicBezTo>
                    <a:pt x="90" y="45"/>
                    <a:pt x="90" y="76"/>
                    <a:pt x="103" y="109"/>
                  </a:cubicBezTo>
                  <a:cubicBezTo>
                    <a:pt x="104" y="111"/>
                    <a:pt x="103" y="113"/>
                    <a:pt x="101" y="114"/>
                  </a:cubicBezTo>
                  <a:cubicBezTo>
                    <a:pt x="101" y="114"/>
                    <a:pt x="100" y="114"/>
                    <a:pt x="10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2" name="Freeform 467">
              <a:extLst>
                <a:ext uri="{FF2B5EF4-FFF2-40B4-BE49-F238E27FC236}">
                  <a16:creationId xmlns:a16="http://schemas.microsoft.com/office/drawing/2014/main" id="{002209BF-83D6-6FB9-1862-757F877EA0C6}"/>
                </a:ext>
              </a:extLst>
            </p:cNvPr>
            <p:cNvSpPr>
              <a:spLocks/>
            </p:cNvSpPr>
            <p:nvPr/>
          </p:nvSpPr>
          <p:spPr bwMode="auto">
            <a:xfrm>
              <a:off x="1930" y="5863"/>
              <a:ext cx="86" cy="123"/>
            </a:xfrm>
            <a:custGeom>
              <a:avLst/>
              <a:gdLst>
                <a:gd name="T0" fmla="*/ 24 w 28"/>
                <a:gd name="T1" fmla="*/ 40 h 40"/>
                <a:gd name="T2" fmla="*/ 22 w 28"/>
                <a:gd name="T3" fmla="*/ 40 h 40"/>
                <a:gd name="T4" fmla="*/ 0 w 28"/>
                <a:gd name="T5" fmla="*/ 4 h 40"/>
                <a:gd name="T6" fmla="*/ 3 w 28"/>
                <a:gd name="T7" fmla="*/ 0 h 40"/>
                <a:gd name="T8" fmla="*/ 7 w 28"/>
                <a:gd name="T9" fmla="*/ 4 h 40"/>
                <a:gd name="T10" fmla="*/ 25 w 28"/>
                <a:gd name="T11" fmla="*/ 33 h 40"/>
                <a:gd name="T12" fmla="*/ 27 w 28"/>
                <a:gd name="T13" fmla="*/ 38 h 40"/>
                <a:gd name="T14" fmla="*/ 2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24" y="40"/>
                  </a:moveTo>
                  <a:cubicBezTo>
                    <a:pt x="23" y="40"/>
                    <a:pt x="23" y="40"/>
                    <a:pt x="22" y="40"/>
                  </a:cubicBezTo>
                  <a:cubicBezTo>
                    <a:pt x="21" y="39"/>
                    <a:pt x="0" y="28"/>
                    <a:pt x="0" y="4"/>
                  </a:cubicBezTo>
                  <a:cubicBezTo>
                    <a:pt x="0" y="2"/>
                    <a:pt x="1" y="0"/>
                    <a:pt x="3" y="0"/>
                  </a:cubicBezTo>
                  <a:cubicBezTo>
                    <a:pt x="5" y="0"/>
                    <a:pt x="7" y="2"/>
                    <a:pt x="7" y="4"/>
                  </a:cubicBezTo>
                  <a:cubicBezTo>
                    <a:pt x="7" y="24"/>
                    <a:pt x="25" y="33"/>
                    <a:pt x="25" y="33"/>
                  </a:cubicBezTo>
                  <a:cubicBezTo>
                    <a:pt x="27" y="34"/>
                    <a:pt x="28" y="36"/>
                    <a:pt x="27" y="38"/>
                  </a:cubicBezTo>
                  <a:cubicBezTo>
                    <a:pt x="26" y="39"/>
                    <a:pt x="25" y="40"/>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3" name="Freeform 468">
              <a:extLst>
                <a:ext uri="{FF2B5EF4-FFF2-40B4-BE49-F238E27FC236}">
                  <a16:creationId xmlns:a16="http://schemas.microsoft.com/office/drawing/2014/main" id="{677A07B2-8DD4-F2E5-A31C-7A5783ABE0F3}"/>
                </a:ext>
              </a:extLst>
            </p:cNvPr>
            <p:cNvSpPr>
              <a:spLocks/>
            </p:cNvSpPr>
            <p:nvPr/>
          </p:nvSpPr>
          <p:spPr bwMode="auto">
            <a:xfrm>
              <a:off x="1991" y="5863"/>
              <a:ext cx="86" cy="123"/>
            </a:xfrm>
            <a:custGeom>
              <a:avLst/>
              <a:gdLst>
                <a:gd name="T0" fmla="*/ 4 w 28"/>
                <a:gd name="T1" fmla="*/ 40 h 40"/>
                <a:gd name="T2" fmla="*/ 1 w 28"/>
                <a:gd name="T3" fmla="*/ 38 h 40"/>
                <a:gd name="T4" fmla="*/ 2 w 28"/>
                <a:gd name="T5" fmla="*/ 33 h 40"/>
                <a:gd name="T6" fmla="*/ 21 w 28"/>
                <a:gd name="T7" fmla="*/ 4 h 40"/>
                <a:gd name="T8" fmla="*/ 24 w 28"/>
                <a:gd name="T9" fmla="*/ 0 h 40"/>
                <a:gd name="T10" fmla="*/ 28 w 28"/>
                <a:gd name="T11" fmla="*/ 4 h 40"/>
                <a:gd name="T12" fmla="*/ 5 w 28"/>
                <a:gd name="T13" fmla="*/ 40 h 40"/>
                <a:gd name="T14" fmla="*/ 4 w 28"/>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0">
                  <a:moveTo>
                    <a:pt x="4" y="40"/>
                  </a:moveTo>
                  <a:cubicBezTo>
                    <a:pt x="2" y="40"/>
                    <a:pt x="1" y="39"/>
                    <a:pt x="1" y="38"/>
                  </a:cubicBezTo>
                  <a:cubicBezTo>
                    <a:pt x="0" y="36"/>
                    <a:pt x="1" y="34"/>
                    <a:pt x="2" y="33"/>
                  </a:cubicBezTo>
                  <a:cubicBezTo>
                    <a:pt x="3" y="33"/>
                    <a:pt x="21" y="24"/>
                    <a:pt x="21" y="4"/>
                  </a:cubicBezTo>
                  <a:cubicBezTo>
                    <a:pt x="21" y="2"/>
                    <a:pt x="22" y="0"/>
                    <a:pt x="24" y="0"/>
                  </a:cubicBezTo>
                  <a:cubicBezTo>
                    <a:pt x="26" y="0"/>
                    <a:pt x="28" y="2"/>
                    <a:pt x="28" y="4"/>
                  </a:cubicBezTo>
                  <a:cubicBezTo>
                    <a:pt x="28" y="28"/>
                    <a:pt x="6" y="39"/>
                    <a:pt x="5" y="40"/>
                  </a:cubicBezTo>
                  <a:cubicBezTo>
                    <a:pt x="5" y="40"/>
                    <a:pt x="4" y="40"/>
                    <a:pt x="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4" name="Freeform 469">
              <a:extLst>
                <a:ext uri="{FF2B5EF4-FFF2-40B4-BE49-F238E27FC236}">
                  <a16:creationId xmlns:a16="http://schemas.microsoft.com/office/drawing/2014/main" id="{3D4BB021-9A20-D55C-A1BC-5FE0AB7DE2D0}"/>
                </a:ext>
              </a:extLst>
            </p:cNvPr>
            <p:cNvSpPr>
              <a:spLocks/>
            </p:cNvSpPr>
            <p:nvPr/>
          </p:nvSpPr>
          <p:spPr bwMode="auto">
            <a:xfrm>
              <a:off x="2004" y="5753"/>
              <a:ext cx="95" cy="55"/>
            </a:xfrm>
            <a:custGeom>
              <a:avLst/>
              <a:gdLst>
                <a:gd name="T0" fmla="*/ 3 w 31"/>
                <a:gd name="T1" fmla="*/ 18 h 18"/>
                <a:gd name="T2" fmla="*/ 0 w 31"/>
                <a:gd name="T3" fmla="*/ 14 h 18"/>
                <a:gd name="T4" fmla="*/ 3 w 31"/>
                <a:gd name="T5" fmla="*/ 11 h 18"/>
                <a:gd name="T6" fmla="*/ 25 w 31"/>
                <a:gd name="T7" fmla="*/ 1 h 18"/>
                <a:gd name="T8" fmla="*/ 30 w 31"/>
                <a:gd name="T9" fmla="*/ 1 h 18"/>
                <a:gd name="T10" fmla="*/ 30 w 31"/>
                <a:gd name="T11" fmla="*/ 6 h 18"/>
                <a:gd name="T12" fmla="*/ 3 w 31"/>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 y="18"/>
                  </a:moveTo>
                  <a:cubicBezTo>
                    <a:pt x="1" y="18"/>
                    <a:pt x="0" y="16"/>
                    <a:pt x="0" y="14"/>
                  </a:cubicBezTo>
                  <a:cubicBezTo>
                    <a:pt x="0" y="12"/>
                    <a:pt x="1" y="11"/>
                    <a:pt x="3" y="11"/>
                  </a:cubicBezTo>
                  <a:cubicBezTo>
                    <a:pt x="3" y="11"/>
                    <a:pt x="16" y="10"/>
                    <a:pt x="25" y="1"/>
                  </a:cubicBezTo>
                  <a:cubicBezTo>
                    <a:pt x="26" y="0"/>
                    <a:pt x="28" y="0"/>
                    <a:pt x="30" y="1"/>
                  </a:cubicBezTo>
                  <a:cubicBezTo>
                    <a:pt x="31" y="3"/>
                    <a:pt x="31" y="5"/>
                    <a:pt x="30" y="6"/>
                  </a:cubicBezTo>
                  <a:cubicBezTo>
                    <a:pt x="19" y="17"/>
                    <a:pt x="4"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5" name="Freeform 470">
              <a:extLst>
                <a:ext uri="{FF2B5EF4-FFF2-40B4-BE49-F238E27FC236}">
                  <a16:creationId xmlns:a16="http://schemas.microsoft.com/office/drawing/2014/main" id="{AA18F0FA-0169-B4FE-EAAD-E1CC89267222}"/>
                </a:ext>
              </a:extLst>
            </p:cNvPr>
            <p:cNvSpPr>
              <a:spLocks noEditPoints="1"/>
            </p:cNvSpPr>
            <p:nvPr/>
          </p:nvSpPr>
          <p:spPr bwMode="auto">
            <a:xfrm>
              <a:off x="1991" y="5774"/>
              <a:ext cx="43" cy="43"/>
            </a:xfrm>
            <a:custGeom>
              <a:avLst/>
              <a:gdLst>
                <a:gd name="T0" fmla="*/ 7 w 14"/>
                <a:gd name="T1" fmla="*/ 14 h 14"/>
                <a:gd name="T2" fmla="*/ 0 w 14"/>
                <a:gd name="T3" fmla="*/ 7 h 14"/>
                <a:gd name="T4" fmla="*/ 7 w 14"/>
                <a:gd name="T5" fmla="*/ 0 h 14"/>
                <a:gd name="T6" fmla="*/ 14 w 14"/>
                <a:gd name="T7" fmla="*/ 7 h 14"/>
                <a:gd name="T8" fmla="*/ 7 w 14"/>
                <a:gd name="T9" fmla="*/ 14 h 14"/>
                <a:gd name="T10" fmla="*/ 7 w 14"/>
                <a:gd name="T11" fmla="*/ 7 h 14"/>
                <a:gd name="T12" fmla="*/ 7 w 14"/>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7" y="14"/>
                  </a:moveTo>
                  <a:cubicBezTo>
                    <a:pt x="3" y="14"/>
                    <a:pt x="0" y="11"/>
                    <a:pt x="0" y="7"/>
                  </a:cubicBezTo>
                  <a:cubicBezTo>
                    <a:pt x="0" y="3"/>
                    <a:pt x="3" y="0"/>
                    <a:pt x="7" y="0"/>
                  </a:cubicBezTo>
                  <a:cubicBezTo>
                    <a:pt x="11" y="0"/>
                    <a:pt x="14" y="3"/>
                    <a:pt x="14" y="7"/>
                  </a:cubicBezTo>
                  <a:cubicBezTo>
                    <a:pt x="14" y="11"/>
                    <a:pt x="11" y="14"/>
                    <a:pt x="7" y="14"/>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76" name="Group 473" title="Ícono de representante de atención al cliente masculino">
            <a:extLst>
              <a:ext uri="{FF2B5EF4-FFF2-40B4-BE49-F238E27FC236}">
                <a16:creationId xmlns:a16="http://schemas.microsoft.com/office/drawing/2014/main" id="{17564708-549E-12AE-2EC0-272D77968D04}"/>
              </a:ext>
            </a:extLst>
          </p:cNvPr>
          <p:cNvGrpSpPr>
            <a:grpSpLocks noChangeAspect="1"/>
          </p:cNvGrpSpPr>
          <p:nvPr/>
        </p:nvGrpSpPr>
        <p:grpSpPr bwMode="auto">
          <a:xfrm>
            <a:off x="1662395" y="3407557"/>
            <a:ext cx="823039" cy="925109"/>
            <a:chOff x="2689" y="5575"/>
            <a:chExt cx="508" cy="571"/>
          </a:xfrm>
          <a:solidFill>
            <a:schemeClr val="accent1"/>
          </a:solidFill>
        </p:grpSpPr>
        <p:sp>
          <p:nvSpPr>
            <p:cNvPr id="77" name="Freeform 474">
              <a:extLst>
                <a:ext uri="{FF2B5EF4-FFF2-40B4-BE49-F238E27FC236}">
                  <a16:creationId xmlns:a16="http://schemas.microsoft.com/office/drawing/2014/main" id="{F3B34E41-DE61-4760-1B29-CB5B6F95B750}"/>
                </a:ext>
              </a:extLst>
            </p:cNvPr>
            <p:cNvSpPr>
              <a:spLocks noEditPoints="1"/>
            </p:cNvSpPr>
            <p:nvPr/>
          </p:nvSpPr>
          <p:spPr bwMode="auto">
            <a:xfrm>
              <a:off x="2832" y="5637"/>
              <a:ext cx="225" cy="224"/>
            </a:xfrm>
            <a:custGeom>
              <a:avLst/>
              <a:gdLst>
                <a:gd name="T0" fmla="*/ 38 w 76"/>
                <a:gd name="T1" fmla="*/ 75 h 75"/>
                <a:gd name="T2" fmla="*/ 8 w 76"/>
                <a:gd name="T3" fmla="*/ 46 h 75"/>
                <a:gd name="T4" fmla="*/ 0 w 76"/>
                <a:gd name="T5" fmla="*/ 31 h 75"/>
                <a:gd name="T6" fmla="*/ 11 w 76"/>
                <a:gd name="T7" fmla="*/ 17 h 75"/>
                <a:gd name="T8" fmla="*/ 42 w 76"/>
                <a:gd name="T9" fmla="*/ 1 h 75"/>
                <a:gd name="T10" fmla="*/ 45 w 76"/>
                <a:gd name="T11" fmla="*/ 0 h 75"/>
                <a:gd name="T12" fmla="*/ 48 w 76"/>
                <a:gd name="T13" fmla="*/ 2 h 75"/>
                <a:gd name="T14" fmla="*/ 65 w 76"/>
                <a:gd name="T15" fmla="*/ 17 h 75"/>
                <a:gd name="T16" fmla="*/ 76 w 76"/>
                <a:gd name="T17" fmla="*/ 31 h 75"/>
                <a:gd name="T18" fmla="*/ 68 w 76"/>
                <a:gd name="T19" fmla="*/ 46 h 75"/>
                <a:gd name="T20" fmla="*/ 38 w 76"/>
                <a:gd name="T21" fmla="*/ 75 h 75"/>
                <a:gd name="T22" fmla="*/ 12 w 76"/>
                <a:gd name="T23" fmla="*/ 41 h 75"/>
                <a:gd name="T24" fmla="*/ 14 w 76"/>
                <a:gd name="T25" fmla="*/ 43 h 75"/>
                <a:gd name="T26" fmla="*/ 38 w 76"/>
                <a:gd name="T27" fmla="*/ 68 h 75"/>
                <a:gd name="T28" fmla="*/ 62 w 76"/>
                <a:gd name="T29" fmla="*/ 43 h 75"/>
                <a:gd name="T30" fmla="*/ 64 w 76"/>
                <a:gd name="T31" fmla="*/ 41 h 75"/>
                <a:gd name="T32" fmla="*/ 69 w 76"/>
                <a:gd name="T33" fmla="*/ 31 h 75"/>
                <a:gd name="T34" fmla="*/ 65 w 76"/>
                <a:gd name="T35" fmla="*/ 24 h 75"/>
                <a:gd name="T36" fmla="*/ 44 w 76"/>
                <a:gd name="T37" fmla="*/ 9 h 75"/>
                <a:gd name="T38" fmla="*/ 11 w 76"/>
                <a:gd name="T39" fmla="*/ 24 h 75"/>
                <a:gd name="T40" fmla="*/ 7 w 76"/>
                <a:gd name="T41" fmla="*/ 31 h 75"/>
                <a:gd name="T42" fmla="*/ 12 w 76"/>
                <a:gd name="T43" fmla="*/ 41 h 75"/>
                <a:gd name="T44" fmla="*/ 12 w 76"/>
                <a:gd name="T45" fmla="*/ 41 h 75"/>
                <a:gd name="T46" fmla="*/ 12 w 76"/>
                <a:gd name="T47" fmla="*/ 41 h 75"/>
                <a:gd name="T48" fmla="*/ 65 w 76"/>
                <a:gd name="T49" fmla="*/ 41 h 75"/>
                <a:gd name="T50" fmla="*/ 65 w 76"/>
                <a:gd name="T51" fmla="*/ 41 h 75"/>
                <a:gd name="T52" fmla="*/ 65 w 76"/>
                <a:gd name="T53" fmla="*/ 41 h 75"/>
                <a:gd name="T54" fmla="*/ 11 w 76"/>
                <a:gd name="T55" fmla="*/ 41 h 75"/>
                <a:gd name="T56" fmla="*/ 11 w 76"/>
                <a:gd name="T57" fmla="*/ 41 h 75"/>
                <a:gd name="T58" fmla="*/ 11 w 76"/>
                <a:gd name="T59" fmla="*/ 41 h 75"/>
                <a:gd name="T60" fmla="*/ 65 w 76"/>
                <a:gd name="T61" fmla="*/ 41 h 75"/>
                <a:gd name="T62" fmla="*/ 65 w 76"/>
                <a:gd name="T63" fmla="*/ 41 h 75"/>
                <a:gd name="T64" fmla="*/ 65 w 76"/>
                <a:gd name="T65" fmla="*/ 41 h 75"/>
                <a:gd name="T66" fmla="*/ 11 w 76"/>
                <a:gd name="T67" fmla="*/ 41 h 75"/>
                <a:gd name="T68" fmla="*/ 11 w 76"/>
                <a:gd name="T69" fmla="*/ 41 h 75"/>
                <a:gd name="T70" fmla="*/ 11 w 76"/>
                <a:gd name="T71" fmla="*/ 4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75">
                  <a:moveTo>
                    <a:pt x="38" y="75"/>
                  </a:moveTo>
                  <a:cubicBezTo>
                    <a:pt x="26" y="75"/>
                    <a:pt x="14" y="64"/>
                    <a:pt x="8" y="46"/>
                  </a:cubicBezTo>
                  <a:cubicBezTo>
                    <a:pt x="4" y="43"/>
                    <a:pt x="0" y="36"/>
                    <a:pt x="0" y="31"/>
                  </a:cubicBezTo>
                  <a:cubicBezTo>
                    <a:pt x="0" y="22"/>
                    <a:pt x="4" y="17"/>
                    <a:pt x="11" y="17"/>
                  </a:cubicBezTo>
                  <a:cubicBezTo>
                    <a:pt x="29" y="17"/>
                    <a:pt x="42" y="1"/>
                    <a:pt x="42" y="1"/>
                  </a:cubicBezTo>
                  <a:cubicBezTo>
                    <a:pt x="43" y="0"/>
                    <a:pt x="44" y="0"/>
                    <a:pt x="45" y="0"/>
                  </a:cubicBezTo>
                  <a:cubicBezTo>
                    <a:pt x="46" y="0"/>
                    <a:pt x="47" y="1"/>
                    <a:pt x="48" y="2"/>
                  </a:cubicBezTo>
                  <a:cubicBezTo>
                    <a:pt x="48" y="2"/>
                    <a:pt x="54" y="17"/>
                    <a:pt x="65" y="17"/>
                  </a:cubicBezTo>
                  <a:cubicBezTo>
                    <a:pt x="72" y="17"/>
                    <a:pt x="76" y="22"/>
                    <a:pt x="76" y="31"/>
                  </a:cubicBezTo>
                  <a:cubicBezTo>
                    <a:pt x="76" y="36"/>
                    <a:pt x="72" y="43"/>
                    <a:pt x="68" y="46"/>
                  </a:cubicBezTo>
                  <a:cubicBezTo>
                    <a:pt x="62" y="64"/>
                    <a:pt x="50" y="75"/>
                    <a:pt x="38" y="75"/>
                  </a:cubicBezTo>
                  <a:close/>
                  <a:moveTo>
                    <a:pt x="12" y="41"/>
                  </a:moveTo>
                  <a:cubicBezTo>
                    <a:pt x="13" y="42"/>
                    <a:pt x="13" y="42"/>
                    <a:pt x="14" y="43"/>
                  </a:cubicBezTo>
                  <a:cubicBezTo>
                    <a:pt x="19" y="58"/>
                    <a:pt x="29" y="68"/>
                    <a:pt x="38" y="68"/>
                  </a:cubicBezTo>
                  <a:cubicBezTo>
                    <a:pt x="47" y="68"/>
                    <a:pt x="57" y="58"/>
                    <a:pt x="62" y="43"/>
                  </a:cubicBezTo>
                  <a:cubicBezTo>
                    <a:pt x="62" y="42"/>
                    <a:pt x="63" y="42"/>
                    <a:pt x="64" y="41"/>
                  </a:cubicBezTo>
                  <a:cubicBezTo>
                    <a:pt x="65" y="40"/>
                    <a:pt x="69" y="35"/>
                    <a:pt x="69" y="31"/>
                  </a:cubicBezTo>
                  <a:cubicBezTo>
                    <a:pt x="69" y="25"/>
                    <a:pt x="68" y="24"/>
                    <a:pt x="65" y="24"/>
                  </a:cubicBezTo>
                  <a:cubicBezTo>
                    <a:pt x="54" y="24"/>
                    <a:pt x="47" y="15"/>
                    <a:pt x="44" y="9"/>
                  </a:cubicBezTo>
                  <a:cubicBezTo>
                    <a:pt x="38" y="15"/>
                    <a:pt x="26" y="24"/>
                    <a:pt x="11" y="24"/>
                  </a:cubicBezTo>
                  <a:cubicBezTo>
                    <a:pt x="8" y="24"/>
                    <a:pt x="7" y="25"/>
                    <a:pt x="7" y="31"/>
                  </a:cubicBezTo>
                  <a:cubicBezTo>
                    <a:pt x="7" y="35"/>
                    <a:pt x="11" y="40"/>
                    <a:pt x="12" y="41"/>
                  </a:cubicBezTo>
                  <a:close/>
                  <a:moveTo>
                    <a:pt x="12" y="41"/>
                  </a:moveTo>
                  <a:cubicBezTo>
                    <a:pt x="12" y="41"/>
                    <a:pt x="12" y="41"/>
                    <a:pt x="12"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moveTo>
                    <a:pt x="65" y="41"/>
                  </a:moveTo>
                  <a:cubicBezTo>
                    <a:pt x="65" y="41"/>
                    <a:pt x="65" y="41"/>
                    <a:pt x="65" y="41"/>
                  </a:cubicBezTo>
                  <a:cubicBezTo>
                    <a:pt x="65" y="41"/>
                    <a:pt x="65" y="41"/>
                    <a:pt x="65" y="41"/>
                  </a:cubicBezTo>
                  <a:close/>
                  <a:moveTo>
                    <a:pt x="11" y="41"/>
                  </a:moveTo>
                  <a:cubicBezTo>
                    <a:pt x="11" y="41"/>
                    <a:pt x="11" y="41"/>
                    <a:pt x="11" y="41"/>
                  </a:cubicBezTo>
                  <a:cubicBezTo>
                    <a:pt x="11" y="41"/>
                    <a:pt x="11" y="41"/>
                    <a:pt x="1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8" name="Freeform 475">
              <a:extLst>
                <a:ext uri="{FF2B5EF4-FFF2-40B4-BE49-F238E27FC236}">
                  <a16:creationId xmlns:a16="http://schemas.microsoft.com/office/drawing/2014/main" id="{87FEC64D-A8A0-0C62-1AFA-74A46C2B0B96}"/>
                </a:ext>
              </a:extLst>
            </p:cNvPr>
            <p:cNvSpPr>
              <a:spLocks/>
            </p:cNvSpPr>
            <p:nvPr/>
          </p:nvSpPr>
          <p:spPr bwMode="auto">
            <a:xfrm>
              <a:off x="2832" y="5575"/>
              <a:ext cx="225" cy="143"/>
            </a:xfrm>
            <a:custGeom>
              <a:avLst/>
              <a:gdLst>
                <a:gd name="T0" fmla="*/ 72 w 76"/>
                <a:gd name="T1" fmla="*/ 48 h 48"/>
                <a:gd name="T2" fmla="*/ 69 w 76"/>
                <a:gd name="T3" fmla="*/ 45 h 48"/>
                <a:gd name="T4" fmla="*/ 38 w 76"/>
                <a:gd name="T5" fmla="*/ 7 h 48"/>
                <a:gd name="T6" fmla="*/ 7 w 76"/>
                <a:gd name="T7" fmla="*/ 45 h 48"/>
                <a:gd name="T8" fmla="*/ 4 w 76"/>
                <a:gd name="T9" fmla="*/ 48 h 48"/>
                <a:gd name="T10" fmla="*/ 0 w 76"/>
                <a:gd name="T11" fmla="*/ 45 h 48"/>
                <a:gd name="T12" fmla="*/ 38 w 76"/>
                <a:gd name="T13" fmla="*/ 0 h 48"/>
                <a:gd name="T14" fmla="*/ 76 w 76"/>
                <a:gd name="T15" fmla="*/ 45 h 48"/>
                <a:gd name="T16" fmla="*/ 72 w 76"/>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48">
                  <a:moveTo>
                    <a:pt x="72" y="48"/>
                  </a:moveTo>
                  <a:cubicBezTo>
                    <a:pt x="70" y="48"/>
                    <a:pt x="69" y="47"/>
                    <a:pt x="69" y="45"/>
                  </a:cubicBezTo>
                  <a:cubicBezTo>
                    <a:pt x="69" y="34"/>
                    <a:pt x="66" y="7"/>
                    <a:pt x="38" y="7"/>
                  </a:cubicBezTo>
                  <a:cubicBezTo>
                    <a:pt x="10" y="7"/>
                    <a:pt x="7" y="34"/>
                    <a:pt x="7" y="45"/>
                  </a:cubicBezTo>
                  <a:cubicBezTo>
                    <a:pt x="7" y="47"/>
                    <a:pt x="6" y="48"/>
                    <a:pt x="4" y="48"/>
                  </a:cubicBezTo>
                  <a:cubicBezTo>
                    <a:pt x="2" y="48"/>
                    <a:pt x="0" y="47"/>
                    <a:pt x="0" y="45"/>
                  </a:cubicBezTo>
                  <a:cubicBezTo>
                    <a:pt x="0" y="17"/>
                    <a:pt x="14" y="0"/>
                    <a:pt x="38" y="0"/>
                  </a:cubicBezTo>
                  <a:cubicBezTo>
                    <a:pt x="62" y="0"/>
                    <a:pt x="76" y="17"/>
                    <a:pt x="76" y="45"/>
                  </a:cubicBezTo>
                  <a:cubicBezTo>
                    <a:pt x="76" y="47"/>
                    <a:pt x="74" y="48"/>
                    <a:pt x="72"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79" name="Freeform 476">
              <a:extLst>
                <a:ext uri="{FF2B5EF4-FFF2-40B4-BE49-F238E27FC236}">
                  <a16:creationId xmlns:a16="http://schemas.microsoft.com/office/drawing/2014/main" id="{A7567E1B-4E12-DD5D-CF43-DF011C7BF5E2}"/>
                </a:ext>
              </a:extLst>
            </p:cNvPr>
            <p:cNvSpPr>
              <a:spLocks/>
            </p:cNvSpPr>
            <p:nvPr/>
          </p:nvSpPr>
          <p:spPr bwMode="auto">
            <a:xfrm>
              <a:off x="2689" y="5869"/>
              <a:ext cx="508" cy="277"/>
            </a:xfrm>
            <a:custGeom>
              <a:avLst/>
              <a:gdLst>
                <a:gd name="T0" fmla="*/ 86 w 171"/>
                <a:gd name="T1" fmla="*/ 93 h 93"/>
                <a:gd name="T2" fmla="*/ 29 w 171"/>
                <a:gd name="T3" fmla="*/ 83 h 93"/>
                <a:gd name="T4" fmla="*/ 0 w 171"/>
                <a:gd name="T5" fmla="*/ 66 h 93"/>
                <a:gd name="T6" fmla="*/ 58 w 171"/>
                <a:gd name="T7" fmla="*/ 0 h 93"/>
                <a:gd name="T8" fmla="*/ 60 w 171"/>
                <a:gd name="T9" fmla="*/ 7 h 93"/>
                <a:gd name="T10" fmla="*/ 7 w 171"/>
                <a:gd name="T11" fmla="*/ 66 h 93"/>
                <a:gd name="T12" fmla="*/ 31 w 171"/>
                <a:gd name="T13" fmla="*/ 76 h 93"/>
                <a:gd name="T14" fmla="*/ 34 w 171"/>
                <a:gd name="T15" fmla="*/ 77 h 93"/>
                <a:gd name="T16" fmla="*/ 86 w 171"/>
                <a:gd name="T17" fmla="*/ 86 h 93"/>
                <a:gd name="T18" fmla="*/ 137 w 171"/>
                <a:gd name="T19" fmla="*/ 77 h 93"/>
                <a:gd name="T20" fmla="*/ 139 w 171"/>
                <a:gd name="T21" fmla="*/ 76 h 93"/>
                <a:gd name="T22" fmla="*/ 165 w 171"/>
                <a:gd name="T23" fmla="*/ 66 h 93"/>
                <a:gd name="T24" fmla="*/ 112 w 171"/>
                <a:gd name="T25" fmla="*/ 7 h 93"/>
                <a:gd name="T26" fmla="*/ 114 w 171"/>
                <a:gd name="T27" fmla="*/ 0 h 93"/>
                <a:gd name="T28" fmla="*/ 171 w 171"/>
                <a:gd name="T29" fmla="*/ 66 h 93"/>
                <a:gd name="T30" fmla="*/ 141 w 171"/>
                <a:gd name="T31" fmla="*/ 83 h 93"/>
                <a:gd name="T32" fmla="*/ 86 w 171"/>
                <a:gd name="T3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 h="93">
                  <a:moveTo>
                    <a:pt x="86" y="93"/>
                  </a:moveTo>
                  <a:cubicBezTo>
                    <a:pt x="72" y="93"/>
                    <a:pt x="39" y="92"/>
                    <a:pt x="29" y="83"/>
                  </a:cubicBezTo>
                  <a:cubicBezTo>
                    <a:pt x="21" y="82"/>
                    <a:pt x="0" y="80"/>
                    <a:pt x="0" y="66"/>
                  </a:cubicBezTo>
                  <a:cubicBezTo>
                    <a:pt x="0" y="41"/>
                    <a:pt x="15" y="10"/>
                    <a:pt x="58" y="0"/>
                  </a:cubicBezTo>
                  <a:cubicBezTo>
                    <a:pt x="60" y="7"/>
                    <a:pt x="60" y="7"/>
                    <a:pt x="60" y="7"/>
                  </a:cubicBezTo>
                  <a:cubicBezTo>
                    <a:pt x="21" y="15"/>
                    <a:pt x="7" y="44"/>
                    <a:pt x="7" y="66"/>
                  </a:cubicBezTo>
                  <a:cubicBezTo>
                    <a:pt x="7" y="71"/>
                    <a:pt x="15" y="75"/>
                    <a:pt x="31" y="76"/>
                  </a:cubicBezTo>
                  <a:cubicBezTo>
                    <a:pt x="32" y="76"/>
                    <a:pt x="33" y="77"/>
                    <a:pt x="34" y="77"/>
                  </a:cubicBezTo>
                  <a:cubicBezTo>
                    <a:pt x="38" y="83"/>
                    <a:pt x="63" y="86"/>
                    <a:pt x="86" y="86"/>
                  </a:cubicBezTo>
                  <a:cubicBezTo>
                    <a:pt x="108" y="86"/>
                    <a:pt x="133" y="83"/>
                    <a:pt x="137" y="77"/>
                  </a:cubicBezTo>
                  <a:cubicBezTo>
                    <a:pt x="137" y="77"/>
                    <a:pt x="138" y="76"/>
                    <a:pt x="139" y="76"/>
                  </a:cubicBezTo>
                  <a:cubicBezTo>
                    <a:pt x="156" y="75"/>
                    <a:pt x="165" y="71"/>
                    <a:pt x="165" y="66"/>
                  </a:cubicBezTo>
                  <a:cubicBezTo>
                    <a:pt x="165" y="44"/>
                    <a:pt x="151" y="15"/>
                    <a:pt x="112" y="7"/>
                  </a:cubicBezTo>
                  <a:cubicBezTo>
                    <a:pt x="114" y="0"/>
                    <a:pt x="114" y="0"/>
                    <a:pt x="114" y="0"/>
                  </a:cubicBezTo>
                  <a:cubicBezTo>
                    <a:pt x="156" y="10"/>
                    <a:pt x="171" y="41"/>
                    <a:pt x="171" y="66"/>
                  </a:cubicBezTo>
                  <a:cubicBezTo>
                    <a:pt x="171" y="80"/>
                    <a:pt x="150" y="82"/>
                    <a:pt x="141" y="83"/>
                  </a:cubicBezTo>
                  <a:cubicBezTo>
                    <a:pt x="132" y="92"/>
                    <a:pt x="100" y="93"/>
                    <a:pt x="8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0" name="Freeform 477">
              <a:extLst>
                <a:ext uri="{FF2B5EF4-FFF2-40B4-BE49-F238E27FC236}">
                  <a16:creationId xmlns:a16="http://schemas.microsoft.com/office/drawing/2014/main" id="{085BFD59-9639-372D-9B54-1D988ACC3F19}"/>
                </a:ext>
              </a:extLst>
            </p:cNvPr>
            <p:cNvSpPr>
              <a:spLocks/>
            </p:cNvSpPr>
            <p:nvPr/>
          </p:nvSpPr>
          <p:spPr bwMode="auto">
            <a:xfrm>
              <a:off x="2772" y="5982"/>
              <a:ext cx="21" cy="134"/>
            </a:xfrm>
            <a:custGeom>
              <a:avLst/>
              <a:gdLst>
                <a:gd name="T0" fmla="*/ 3 w 7"/>
                <a:gd name="T1" fmla="*/ 45 h 45"/>
                <a:gd name="T2" fmla="*/ 0 w 7"/>
                <a:gd name="T3" fmla="*/ 41 h 45"/>
                <a:gd name="T4" fmla="*/ 0 w 7"/>
                <a:gd name="T5" fmla="*/ 4 h 45"/>
                <a:gd name="T6" fmla="*/ 3 w 7"/>
                <a:gd name="T7" fmla="*/ 0 h 45"/>
                <a:gd name="T8" fmla="*/ 7 w 7"/>
                <a:gd name="T9" fmla="*/ 4 h 45"/>
                <a:gd name="T10" fmla="*/ 7 w 7"/>
                <a:gd name="T11" fmla="*/ 41 h 45"/>
                <a:gd name="T12" fmla="*/ 3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3" y="45"/>
                  </a:moveTo>
                  <a:cubicBezTo>
                    <a:pt x="1" y="45"/>
                    <a:pt x="0" y="43"/>
                    <a:pt x="0" y="41"/>
                  </a:cubicBezTo>
                  <a:cubicBezTo>
                    <a:pt x="0" y="4"/>
                    <a:pt x="0" y="4"/>
                    <a:pt x="0" y="4"/>
                  </a:cubicBezTo>
                  <a:cubicBezTo>
                    <a:pt x="0" y="2"/>
                    <a:pt x="1" y="0"/>
                    <a:pt x="3" y="0"/>
                  </a:cubicBezTo>
                  <a:cubicBezTo>
                    <a:pt x="5" y="0"/>
                    <a:pt x="7" y="2"/>
                    <a:pt x="7" y="4"/>
                  </a:cubicBezTo>
                  <a:cubicBezTo>
                    <a:pt x="7" y="41"/>
                    <a:pt x="7" y="41"/>
                    <a:pt x="7" y="41"/>
                  </a:cubicBezTo>
                  <a:cubicBezTo>
                    <a:pt x="7" y="43"/>
                    <a:pt x="5" y="45"/>
                    <a:pt x="3"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1" name="Freeform 478">
              <a:extLst>
                <a:ext uri="{FF2B5EF4-FFF2-40B4-BE49-F238E27FC236}">
                  <a16:creationId xmlns:a16="http://schemas.microsoft.com/office/drawing/2014/main" id="{BEFFDFF6-3EB3-9C7D-547D-452F8DA2C03F}"/>
                </a:ext>
              </a:extLst>
            </p:cNvPr>
            <p:cNvSpPr>
              <a:spLocks/>
            </p:cNvSpPr>
            <p:nvPr/>
          </p:nvSpPr>
          <p:spPr bwMode="auto">
            <a:xfrm>
              <a:off x="3096" y="5982"/>
              <a:ext cx="21" cy="134"/>
            </a:xfrm>
            <a:custGeom>
              <a:avLst/>
              <a:gdLst>
                <a:gd name="T0" fmla="*/ 4 w 7"/>
                <a:gd name="T1" fmla="*/ 45 h 45"/>
                <a:gd name="T2" fmla="*/ 0 w 7"/>
                <a:gd name="T3" fmla="*/ 41 h 45"/>
                <a:gd name="T4" fmla="*/ 0 w 7"/>
                <a:gd name="T5" fmla="*/ 4 h 45"/>
                <a:gd name="T6" fmla="*/ 4 w 7"/>
                <a:gd name="T7" fmla="*/ 0 h 45"/>
                <a:gd name="T8" fmla="*/ 7 w 7"/>
                <a:gd name="T9" fmla="*/ 4 h 45"/>
                <a:gd name="T10" fmla="*/ 7 w 7"/>
                <a:gd name="T11" fmla="*/ 41 h 45"/>
                <a:gd name="T12" fmla="*/ 4 w 7"/>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4" y="45"/>
                  </a:moveTo>
                  <a:cubicBezTo>
                    <a:pt x="2" y="45"/>
                    <a:pt x="0" y="43"/>
                    <a:pt x="0" y="41"/>
                  </a:cubicBezTo>
                  <a:cubicBezTo>
                    <a:pt x="0" y="4"/>
                    <a:pt x="0" y="4"/>
                    <a:pt x="0" y="4"/>
                  </a:cubicBezTo>
                  <a:cubicBezTo>
                    <a:pt x="0" y="2"/>
                    <a:pt x="2" y="0"/>
                    <a:pt x="4" y="0"/>
                  </a:cubicBezTo>
                  <a:cubicBezTo>
                    <a:pt x="6" y="0"/>
                    <a:pt x="7" y="2"/>
                    <a:pt x="7" y="4"/>
                  </a:cubicBezTo>
                  <a:cubicBezTo>
                    <a:pt x="7" y="41"/>
                    <a:pt x="7" y="41"/>
                    <a:pt x="7" y="41"/>
                  </a:cubicBezTo>
                  <a:cubicBezTo>
                    <a:pt x="7" y="43"/>
                    <a:pt x="6" y="45"/>
                    <a:pt x="4"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2" name="Freeform 479">
              <a:extLst>
                <a:ext uri="{FF2B5EF4-FFF2-40B4-BE49-F238E27FC236}">
                  <a16:creationId xmlns:a16="http://schemas.microsoft.com/office/drawing/2014/main" id="{7C88F917-A85E-9B7D-72F8-C71FCD042DC1}"/>
                </a:ext>
              </a:extLst>
            </p:cNvPr>
            <p:cNvSpPr>
              <a:spLocks noEditPoints="1"/>
            </p:cNvSpPr>
            <p:nvPr/>
          </p:nvSpPr>
          <p:spPr bwMode="auto">
            <a:xfrm>
              <a:off x="2852" y="5840"/>
              <a:ext cx="185" cy="125"/>
            </a:xfrm>
            <a:custGeom>
              <a:avLst/>
              <a:gdLst>
                <a:gd name="T0" fmla="*/ 49 w 62"/>
                <a:gd name="T1" fmla="*/ 42 h 42"/>
                <a:gd name="T2" fmla="*/ 46 w 62"/>
                <a:gd name="T3" fmla="*/ 40 h 42"/>
                <a:gd name="T4" fmla="*/ 31 w 62"/>
                <a:gd name="T5" fmla="*/ 23 h 42"/>
                <a:gd name="T6" fmla="*/ 16 w 62"/>
                <a:gd name="T7" fmla="*/ 40 h 42"/>
                <a:gd name="T8" fmla="*/ 13 w 62"/>
                <a:gd name="T9" fmla="*/ 42 h 42"/>
                <a:gd name="T10" fmla="*/ 10 w 62"/>
                <a:gd name="T11" fmla="*/ 39 h 42"/>
                <a:gd name="T12" fmla="*/ 0 w 62"/>
                <a:gd name="T13" fmla="*/ 12 h 42"/>
                <a:gd name="T14" fmla="*/ 0 w 62"/>
                <a:gd name="T15" fmla="*/ 9 h 42"/>
                <a:gd name="T16" fmla="*/ 4 w 62"/>
                <a:gd name="T17" fmla="*/ 2 h 42"/>
                <a:gd name="T18" fmla="*/ 6 w 62"/>
                <a:gd name="T19" fmla="*/ 0 h 42"/>
                <a:gd name="T20" fmla="*/ 9 w 62"/>
                <a:gd name="T21" fmla="*/ 1 h 42"/>
                <a:gd name="T22" fmla="*/ 31 w 62"/>
                <a:gd name="T23" fmla="*/ 13 h 42"/>
                <a:gd name="T24" fmla="*/ 53 w 62"/>
                <a:gd name="T25" fmla="*/ 1 h 42"/>
                <a:gd name="T26" fmla="*/ 56 w 62"/>
                <a:gd name="T27" fmla="*/ 0 h 42"/>
                <a:gd name="T28" fmla="*/ 58 w 62"/>
                <a:gd name="T29" fmla="*/ 2 h 42"/>
                <a:gd name="T30" fmla="*/ 61 w 62"/>
                <a:gd name="T31" fmla="*/ 9 h 42"/>
                <a:gd name="T32" fmla="*/ 62 w 62"/>
                <a:gd name="T33" fmla="*/ 12 h 42"/>
                <a:gd name="T34" fmla="*/ 52 w 62"/>
                <a:gd name="T35" fmla="*/ 39 h 42"/>
                <a:gd name="T36" fmla="*/ 50 w 62"/>
                <a:gd name="T37" fmla="*/ 42 h 42"/>
                <a:gd name="T38" fmla="*/ 49 w 62"/>
                <a:gd name="T39" fmla="*/ 42 h 42"/>
                <a:gd name="T40" fmla="*/ 36 w 62"/>
                <a:gd name="T41" fmla="*/ 18 h 42"/>
                <a:gd name="T42" fmla="*/ 48 w 62"/>
                <a:gd name="T43" fmla="*/ 31 h 42"/>
                <a:gd name="T44" fmla="*/ 55 w 62"/>
                <a:gd name="T45" fmla="*/ 11 h 42"/>
                <a:gd name="T46" fmla="*/ 53 w 62"/>
                <a:gd name="T47" fmla="*/ 9 h 42"/>
                <a:gd name="T48" fmla="*/ 36 w 62"/>
                <a:gd name="T49" fmla="*/ 18 h 42"/>
                <a:gd name="T50" fmla="*/ 7 w 62"/>
                <a:gd name="T51" fmla="*/ 11 h 42"/>
                <a:gd name="T52" fmla="*/ 15 w 62"/>
                <a:gd name="T53" fmla="*/ 31 h 42"/>
                <a:gd name="T54" fmla="*/ 26 w 62"/>
                <a:gd name="T55" fmla="*/ 18 h 42"/>
                <a:gd name="T56" fmla="*/ 8 w 62"/>
                <a:gd name="T57" fmla="*/ 9 h 42"/>
                <a:gd name="T58" fmla="*/ 7 w 62"/>
                <a:gd name="T5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2" h="42">
                  <a:moveTo>
                    <a:pt x="49" y="42"/>
                  </a:moveTo>
                  <a:cubicBezTo>
                    <a:pt x="48" y="42"/>
                    <a:pt x="47" y="41"/>
                    <a:pt x="46" y="40"/>
                  </a:cubicBezTo>
                  <a:cubicBezTo>
                    <a:pt x="31" y="23"/>
                    <a:pt x="31" y="23"/>
                    <a:pt x="31" y="23"/>
                  </a:cubicBezTo>
                  <a:cubicBezTo>
                    <a:pt x="16" y="40"/>
                    <a:pt x="16" y="40"/>
                    <a:pt x="16" y="40"/>
                  </a:cubicBezTo>
                  <a:cubicBezTo>
                    <a:pt x="15" y="41"/>
                    <a:pt x="14" y="42"/>
                    <a:pt x="13" y="42"/>
                  </a:cubicBezTo>
                  <a:cubicBezTo>
                    <a:pt x="12" y="41"/>
                    <a:pt x="11" y="41"/>
                    <a:pt x="10" y="39"/>
                  </a:cubicBezTo>
                  <a:cubicBezTo>
                    <a:pt x="0" y="12"/>
                    <a:pt x="0" y="12"/>
                    <a:pt x="0" y="12"/>
                  </a:cubicBezTo>
                  <a:cubicBezTo>
                    <a:pt x="0" y="11"/>
                    <a:pt x="0" y="10"/>
                    <a:pt x="0" y="9"/>
                  </a:cubicBezTo>
                  <a:cubicBezTo>
                    <a:pt x="4" y="2"/>
                    <a:pt x="4" y="2"/>
                    <a:pt x="4" y="2"/>
                  </a:cubicBezTo>
                  <a:cubicBezTo>
                    <a:pt x="4" y="1"/>
                    <a:pt x="5" y="1"/>
                    <a:pt x="6" y="0"/>
                  </a:cubicBezTo>
                  <a:cubicBezTo>
                    <a:pt x="7" y="0"/>
                    <a:pt x="8" y="0"/>
                    <a:pt x="9" y="1"/>
                  </a:cubicBezTo>
                  <a:cubicBezTo>
                    <a:pt x="31" y="13"/>
                    <a:pt x="31" y="13"/>
                    <a:pt x="31" y="13"/>
                  </a:cubicBezTo>
                  <a:cubicBezTo>
                    <a:pt x="53" y="1"/>
                    <a:pt x="53" y="1"/>
                    <a:pt x="53" y="1"/>
                  </a:cubicBezTo>
                  <a:cubicBezTo>
                    <a:pt x="54" y="0"/>
                    <a:pt x="55" y="0"/>
                    <a:pt x="56" y="0"/>
                  </a:cubicBezTo>
                  <a:cubicBezTo>
                    <a:pt x="57" y="1"/>
                    <a:pt x="58" y="1"/>
                    <a:pt x="58" y="2"/>
                  </a:cubicBezTo>
                  <a:cubicBezTo>
                    <a:pt x="61" y="9"/>
                    <a:pt x="61" y="9"/>
                    <a:pt x="61" y="9"/>
                  </a:cubicBezTo>
                  <a:cubicBezTo>
                    <a:pt x="62" y="10"/>
                    <a:pt x="62" y="11"/>
                    <a:pt x="62" y="12"/>
                  </a:cubicBezTo>
                  <a:cubicBezTo>
                    <a:pt x="52" y="39"/>
                    <a:pt x="52" y="39"/>
                    <a:pt x="52" y="39"/>
                  </a:cubicBezTo>
                  <a:cubicBezTo>
                    <a:pt x="52" y="41"/>
                    <a:pt x="51" y="41"/>
                    <a:pt x="50" y="42"/>
                  </a:cubicBezTo>
                  <a:cubicBezTo>
                    <a:pt x="49" y="42"/>
                    <a:pt x="49" y="42"/>
                    <a:pt x="49" y="42"/>
                  </a:cubicBezTo>
                  <a:close/>
                  <a:moveTo>
                    <a:pt x="36" y="18"/>
                  </a:moveTo>
                  <a:cubicBezTo>
                    <a:pt x="48" y="31"/>
                    <a:pt x="48" y="31"/>
                    <a:pt x="48" y="31"/>
                  </a:cubicBezTo>
                  <a:cubicBezTo>
                    <a:pt x="55" y="11"/>
                    <a:pt x="55" y="11"/>
                    <a:pt x="55" y="11"/>
                  </a:cubicBezTo>
                  <a:cubicBezTo>
                    <a:pt x="53" y="9"/>
                    <a:pt x="53" y="9"/>
                    <a:pt x="53" y="9"/>
                  </a:cubicBezTo>
                  <a:lnTo>
                    <a:pt x="36" y="18"/>
                  </a:lnTo>
                  <a:close/>
                  <a:moveTo>
                    <a:pt x="7" y="11"/>
                  </a:moveTo>
                  <a:cubicBezTo>
                    <a:pt x="15" y="31"/>
                    <a:pt x="15" y="31"/>
                    <a:pt x="15" y="31"/>
                  </a:cubicBezTo>
                  <a:cubicBezTo>
                    <a:pt x="26" y="18"/>
                    <a:pt x="26" y="18"/>
                    <a:pt x="26" y="18"/>
                  </a:cubicBezTo>
                  <a:cubicBezTo>
                    <a:pt x="8" y="9"/>
                    <a:pt x="8" y="9"/>
                    <a:pt x="8" y="9"/>
                  </a:cubicBezTo>
                  <a:lnTo>
                    <a:pt x="7"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3" name="Freeform 480">
              <a:extLst>
                <a:ext uri="{FF2B5EF4-FFF2-40B4-BE49-F238E27FC236}">
                  <a16:creationId xmlns:a16="http://schemas.microsoft.com/office/drawing/2014/main" id="{400C0692-CBB4-A20D-CB71-8DD9EEBED90B}"/>
                </a:ext>
              </a:extLst>
            </p:cNvPr>
            <p:cNvSpPr>
              <a:spLocks/>
            </p:cNvSpPr>
            <p:nvPr/>
          </p:nvSpPr>
          <p:spPr bwMode="auto">
            <a:xfrm>
              <a:off x="2867" y="5801"/>
              <a:ext cx="27" cy="62"/>
            </a:xfrm>
            <a:custGeom>
              <a:avLst/>
              <a:gdLst>
                <a:gd name="T0" fmla="*/ 4 w 9"/>
                <a:gd name="T1" fmla="*/ 21 h 21"/>
                <a:gd name="T2" fmla="*/ 3 w 9"/>
                <a:gd name="T3" fmla="*/ 21 h 21"/>
                <a:gd name="T4" fmla="*/ 1 w 9"/>
                <a:gd name="T5" fmla="*/ 17 h 21"/>
                <a:gd name="T6" fmla="*/ 2 w 9"/>
                <a:gd name="T7" fmla="*/ 10 h 21"/>
                <a:gd name="T8" fmla="*/ 2 w 9"/>
                <a:gd name="T9" fmla="*/ 3 h 21"/>
                <a:gd name="T10" fmla="*/ 5 w 9"/>
                <a:gd name="T11" fmla="*/ 0 h 21"/>
                <a:gd name="T12" fmla="*/ 9 w 9"/>
                <a:gd name="T13" fmla="*/ 3 h 21"/>
                <a:gd name="T14" fmla="*/ 9 w 9"/>
                <a:gd name="T15" fmla="*/ 10 h 21"/>
                <a:gd name="T16" fmla="*/ 7 w 9"/>
                <a:gd name="T17" fmla="*/ 19 h 21"/>
                <a:gd name="T18" fmla="*/ 4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4" y="21"/>
                  </a:moveTo>
                  <a:cubicBezTo>
                    <a:pt x="4" y="21"/>
                    <a:pt x="3" y="21"/>
                    <a:pt x="3" y="21"/>
                  </a:cubicBezTo>
                  <a:cubicBezTo>
                    <a:pt x="1" y="20"/>
                    <a:pt x="0" y="18"/>
                    <a:pt x="1" y="17"/>
                  </a:cubicBezTo>
                  <a:cubicBezTo>
                    <a:pt x="2" y="14"/>
                    <a:pt x="2" y="12"/>
                    <a:pt x="2" y="10"/>
                  </a:cubicBezTo>
                  <a:cubicBezTo>
                    <a:pt x="2" y="3"/>
                    <a:pt x="2" y="3"/>
                    <a:pt x="2" y="3"/>
                  </a:cubicBezTo>
                  <a:cubicBezTo>
                    <a:pt x="2" y="1"/>
                    <a:pt x="3" y="0"/>
                    <a:pt x="5" y="0"/>
                  </a:cubicBezTo>
                  <a:cubicBezTo>
                    <a:pt x="7" y="0"/>
                    <a:pt x="9" y="1"/>
                    <a:pt x="9" y="3"/>
                  </a:cubicBezTo>
                  <a:cubicBezTo>
                    <a:pt x="9" y="10"/>
                    <a:pt x="9" y="10"/>
                    <a:pt x="9" y="10"/>
                  </a:cubicBezTo>
                  <a:cubicBezTo>
                    <a:pt x="9" y="13"/>
                    <a:pt x="8" y="16"/>
                    <a:pt x="7" y="19"/>
                  </a:cubicBezTo>
                  <a:cubicBezTo>
                    <a:pt x="7" y="20"/>
                    <a:pt x="5" y="21"/>
                    <a:pt x="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4" name="Freeform 481">
              <a:extLst>
                <a:ext uri="{FF2B5EF4-FFF2-40B4-BE49-F238E27FC236}">
                  <a16:creationId xmlns:a16="http://schemas.microsoft.com/office/drawing/2014/main" id="{C74879C5-4F05-F722-E38F-163E2B896D3E}"/>
                </a:ext>
              </a:extLst>
            </p:cNvPr>
            <p:cNvSpPr>
              <a:spLocks/>
            </p:cNvSpPr>
            <p:nvPr/>
          </p:nvSpPr>
          <p:spPr bwMode="auto">
            <a:xfrm>
              <a:off x="2995" y="5801"/>
              <a:ext cx="27" cy="62"/>
            </a:xfrm>
            <a:custGeom>
              <a:avLst/>
              <a:gdLst>
                <a:gd name="T0" fmla="*/ 5 w 9"/>
                <a:gd name="T1" fmla="*/ 21 h 21"/>
                <a:gd name="T2" fmla="*/ 2 w 9"/>
                <a:gd name="T3" fmla="*/ 19 h 21"/>
                <a:gd name="T4" fmla="*/ 0 w 9"/>
                <a:gd name="T5" fmla="*/ 10 h 21"/>
                <a:gd name="T6" fmla="*/ 0 w 9"/>
                <a:gd name="T7" fmla="*/ 3 h 21"/>
                <a:gd name="T8" fmla="*/ 3 w 9"/>
                <a:gd name="T9" fmla="*/ 0 h 21"/>
                <a:gd name="T10" fmla="*/ 7 w 9"/>
                <a:gd name="T11" fmla="*/ 3 h 21"/>
                <a:gd name="T12" fmla="*/ 7 w 9"/>
                <a:gd name="T13" fmla="*/ 10 h 21"/>
                <a:gd name="T14" fmla="*/ 8 w 9"/>
                <a:gd name="T15" fmla="*/ 17 h 21"/>
                <a:gd name="T16" fmla="*/ 6 w 9"/>
                <a:gd name="T17" fmla="*/ 21 h 21"/>
                <a:gd name="T18" fmla="*/ 5 w 9"/>
                <a:gd name="T1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1">
                  <a:moveTo>
                    <a:pt x="5" y="21"/>
                  </a:moveTo>
                  <a:cubicBezTo>
                    <a:pt x="4" y="21"/>
                    <a:pt x="2" y="20"/>
                    <a:pt x="2" y="19"/>
                  </a:cubicBezTo>
                  <a:cubicBezTo>
                    <a:pt x="1" y="16"/>
                    <a:pt x="0" y="13"/>
                    <a:pt x="0" y="10"/>
                  </a:cubicBezTo>
                  <a:cubicBezTo>
                    <a:pt x="0" y="3"/>
                    <a:pt x="0" y="3"/>
                    <a:pt x="0" y="3"/>
                  </a:cubicBezTo>
                  <a:cubicBezTo>
                    <a:pt x="0" y="1"/>
                    <a:pt x="2" y="0"/>
                    <a:pt x="3" y="0"/>
                  </a:cubicBezTo>
                  <a:cubicBezTo>
                    <a:pt x="5" y="0"/>
                    <a:pt x="7" y="1"/>
                    <a:pt x="7" y="3"/>
                  </a:cubicBezTo>
                  <a:cubicBezTo>
                    <a:pt x="7" y="10"/>
                    <a:pt x="7" y="10"/>
                    <a:pt x="7" y="10"/>
                  </a:cubicBezTo>
                  <a:cubicBezTo>
                    <a:pt x="7" y="12"/>
                    <a:pt x="7" y="14"/>
                    <a:pt x="8" y="17"/>
                  </a:cubicBezTo>
                  <a:cubicBezTo>
                    <a:pt x="9" y="18"/>
                    <a:pt x="8" y="20"/>
                    <a:pt x="6" y="21"/>
                  </a:cubicBezTo>
                  <a:cubicBezTo>
                    <a:pt x="6" y="21"/>
                    <a:pt x="5" y="21"/>
                    <a:pt x="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5" name="Freeform 482">
              <a:extLst>
                <a:ext uri="{FF2B5EF4-FFF2-40B4-BE49-F238E27FC236}">
                  <a16:creationId xmlns:a16="http://schemas.microsoft.com/office/drawing/2014/main" id="{390635C1-8D8B-0997-42BC-9384A83938C6}"/>
                </a:ext>
              </a:extLst>
            </p:cNvPr>
            <p:cNvSpPr>
              <a:spLocks/>
            </p:cNvSpPr>
            <p:nvPr/>
          </p:nvSpPr>
          <p:spPr bwMode="auto">
            <a:xfrm>
              <a:off x="2944" y="5759"/>
              <a:ext cx="93" cy="51"/>
            </a:xfrm>
            <a:custGeom>
              <a:avLst/>
              <a:gdLst>
                <a:gd name="T0" fmla="*/ 3 w 31"/>
                <a:gd name="T1" fmla="*/ 17 h 17"/>
                <a:gd name="T2" fmla="*/ 0 w 31"/>
                <a:gd name="T3" fmla="*/ 14 h 17"/>
                <a:gd name="T4" fmla="*/ 3 w 31"/>
                <a:gd name="T5" fmla="*/ 10 h 17"/>
                <a:gd name="T6" fmla="*/ 25 w 31"/>
                <a:gd name="T7" fmla="*/ 1 h 17"/>
                <a:gd name="T8" fmla="*/ 30 w 31"/>
                <a:gd name="T9" fmla="*/ 1 h 17"/>
                <a:gd name="T10" fmla="*/ 30 w 31"/>
                <a:gd name="T11" fmla="*/ 6 h 17"/>
                <a:gd name="T12" fmla="*/ 3 w 31"/>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3" y="17"/>
                  </a:moveTo>
                  <a:cubicBezTo>
                    <a:pt x="1" y="17"/>
                    <a:pt x="0" y="16"/>
                    <a:pt x="0" y="14"/>
                  </a:cubicBezTo>
                  <a:cubicBezTo>
                    <a:pt x="0" y="12"/>
                    <a:pt x="1" y="10"/>
                    <a:pt x="3" y="10"/>
                  </a:cubicBezTo>
                  <a:cubicBezTo>
                    <a:pt x="4" y="10"/>
                    <a:pt x="16" y="10"/>
                    <a:pt x="25" y="1"/>
                  </a:cubicBezTo>
                  <a:cubicBezTo>
                    <a:pt x="26" y="0"/>
                    <a:pt x="28" y="0"/>
                    <a:pt x="30" y="1"/>
                  </a:cubicBezTo>
                  <a:cubicBezTo>
                    <a:pt x="31" y="2"/>
                    <a:pt x="31" y="4"/>
                    <a:pt x="30" y="6"/>
                  </a:cubicBezTo>
                  <a:cubicBezTo>
                    <a:pt x="19" y="17"/>
                    <a:pt x="4" y="17"/>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6" name="Freeform 483">
              <a:extLst>
                <a:ext uri="{FF2B5EF4-FFF2-40B4-BE49-F238E27FC236}">
                  <a16:creationId xmlns:a16="http://schemas.microsoft.com/office/drawing/2014/main" id="{F8064F7A-7C4D-A089-9E9B-000050DB81C4}"/>
                </a:ext>
              </a:extLst>
            </p:cNvPr>
            <p:cNvSpPr>
              <a:spLocks noEditPoints="1"/>
            </p:cNvSpPr>
            <p:nvPr/>
          </p:nvSpPr>
          <p:spPr bwMode="auto">
            <a:xfrm>
              <a:off x="2933" y="5780"/>
              <a:ext cx="41" cy="39"/>
            </a:xfrm>
            <a:custGeom>
              <a:avLst/>
              <a:gdLst>
                <a:gd name="T0" fmla="*/ 7 w 14"/>
                <a:gd name="T1" fmla="*/ 13 h 13"/>
                <a:gd name="T2" fmla="*/ 0 w 14"/>
                <a:gd name="T3" fmla="*/ 7 h 13"/>
                <a:gd name="T4" fmla="*/ 7 w 14"/>
                <a:gd name="T5" fmla="*/ 0 h 13"/>
                <a:gd name="T6" fmla="*/ 14 w 14"/>
                <a:gd name="T7" fmla="*/ 7 h 13"/>
                <a:gd name="T8" fmla="*/ 7 w 14"/>
                <a:gd name="T9" fmla="*/ 13 h 13"/>
                <a:gd name="T10" fmla="*/ 7 w 14"/>
                <a:gd name="T11" fmla="*/ 7 h 13"/>
                <a:gd name="T12" fmla="*/ 7 w 14"/>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7" y="13"/>
                  </a:moveTo>
                  <a:cubicBezTo>
                    <a:pt x="4" y="13"/>
                    <a:pt x="0" y="10"/>
                    <a:pt x="0" y="7"/>
                  </a:cubicBezTo>
                  <a:cubicBezTo>
                    <a:pt x="0" y="3"/>
                    <a:pt x="4" y="0"/>
                    <a:pt x="7" y="0"/>
                  </a:cubicBezTo>
                  <a:cubicBezTo>
                    <a:pt x="11" y="0"/>
                    <a:pt x="14" y="3"/>
                    <a:pt x="14" y="7"/>
                  </a:cubicBezTo>
                  <a:cubicBezTo>
                    <a:pt x="14" y="10"/>
                    <a:pt x="11" y="13"/>
                    <a:pt x="7" y="13"/>
                  </a:cubicBezTo>
                  <a:close/>
                  <a:moveTo>
                    <a:pt x="7" y="7"/>
                  </a:moveTo>
                  <a:cubicBezTo>
                    <a:pt x="7" y="7"/>
                    <a:pt x="7" y="7"/>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87" name="Freeform 484">
              <a:extLst>
                <a:ext uri="{FF2B5EF4-FFF2-40B4-BE49-F238E27FC236}">
                  <a16:creationId xmlns:a16="http://schemas.microsoft.com/office/drawing/2014/main" id="{6B76F7CB-538A-6515-2589-8CBCFDCC682A}"/>
                </a:ext>
              </a:extLst>
            </p:cNvPr>
            <p:cNvSpPr>
              <a:spLocks/>
            </p:cNvSpPr>
            <p:nvPr/>
          </p:nvSpPr>
          <p:spPr bwMode="auto">
            <a:xfrm>
              <a:off x="2933" y="5881"/>
              <a:ext cx="20" cy="265"/>
            </a:xfrm>
            <a:custGeom>
              <a:avLst/>
              <a:gdLst>
                <a:gd name="T0" fmla="*/ 4 w 7"/>
                <a:gd name="T1" fmla="*/ 89 h 89"/>
                <a:gd name="T2" fmla="*/ 0 w 7"/>
                <a:gd name="T3" fmla="*/ 86 h 89"/>
                <a:gd name="T4" fmla="*/ 0 w 7"/>
                <a:gd name="T5" fmla="*/ 3 h 89"/>
                <a:gd name="T6" fmla="*/ 4 w 7"/>
                <a:gd name="T7" fmla="*/ 0 h 89"/>
                <a:gd name="T8" fmla="*/ 7 w 7"/>
                <a:gd name="T9" fmla="*/ 3 h 89"/>
                <a:gd name="T10" fmla="*/ 7 w 7"/>
                <a:gd name="T11" fmla="*/ 86 h 89"/>
                <a:gd name="T12" fmla="*/ 4 w 7"/>
                <a:gd name="T13" fmla="*/ 89 h 89"/>
              </a:gdLst>
              <a:ahLst/>
              <a:cxnLst>
                <a:cxn ang="0">
                  <a:pos x="T0" y="T1"/>
                </a:cxn>
                <a:cxn ang="0">
                  <a:pos x="T2" y="T3"/>
                </a:cxn>
                <a:cxn ang="0">
                  <a:pos x="T4" y="T5"/>
                </a:cxn>
                <a:cxn ang="0">
                  <a:pos x="T6" y="T7"/>
                </a:cxn>
                <a:cxn ang="0">
                  <a:pos x="T8" y="T9"/>
                </a:cxn>
                <a:cxn ang="0">
                  <a:pos x="T10" y="T11"/>
                </a:cxn>
                <a:cxn ang="0">
                  <a:pos x="T12" y="T13"/>
                </a:cxn>
              </a:cxnLst>
              <a:rect l="0" t="0" r="r" b="b"/>
              <a:pathLst>
                <a:path w="7" h="89">
                  <a:moveTo>
                    <a:pt x="4" y="89"/>
                  </a:moveTo>
                  <a:cubicBezTo>
                    <a:pt x="2" y="89"/>
                    <a:pt x="0" y="87"/>
                    <a:pt x="0" y="86"/>
                  </a:cubicBezTo>
                  <a:cubicBezTo>
                    <a:pt x="0" y="3"/>
                    <a:pt x="0" y="3"/>
                    <a:pt x="0" y="3"/>
                  </a:cubicBezTo>
                  <a:cubicBezTo>
                    <a:pt x="0" y="2"/>
                    <a:pt x="2" y="0"/>
                    <a:pt x="4" y="0"/>
                  </a:cubicBezTo>
                  <a:cubicBezTo>
                    <a:pt x="6" y="0"/>
                    <a:pt x="7" y="2"/>
                    <a:pt x="7" y="3"/>
                  </a:cubicBezTo>
                  <a:cubicBezTo>
                    <a:pt x="7" y="86"/>
                    <a:pt x="7" y="86"/>
                    <a:pt x="7" y="86"/>
                  </a:cubicBezTo>
                  <a:cubicBezTo>
                    <a:pt x="7" y="87"/>
                    <a:pt x="6" y="89"/>
                    <a:pt x="4"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88" name="Group 4" title="Ícono de una casa">
            <a:extLst>
              <a:ext uri="{FF2B5EF4-FFF2-40B4-BE49-F238E27FC236}">
                <a16:creationId xmlns:a16="http://schemas.microsoft.com/office/drawing/2014/main" id="{4F9E11E9-466B-E599-CFDB-6425419DA21F}"/>
              </a:ext>
            </a:extLst>
          </p:cNvPr>
          <p:cNvGrpSpPr>
            <a:grpSpLocks noChangeAspect="1"/>
          </p:cNvGrpSpPr>
          <p:nvPr/>
        </p:nvGrpSpPr>
        <p:grpSpPr bwMode="auto">
          <a:xfrm>
            <a:off x="1641801" y="1355962"/>
            <a:ext cx="863365" cy="847268"/>
            <a:chOff x="738" y="1344"/>
            <a:chExt cx="590" cy="579"/>
          </a:xfrm>
          <a:solidFill>
            <a:schemeClr val="accent1"/>
          </a:solidFill>
        </p:grpSpPr>
        <p:sp>
          <p:nvSpPr>
            <p:cNvPr id="89" name="Freeform 5">
              <a:extLst>
                <a:ext uri="{FF2B5EF4-FFF2-40B4-BE49-F238E27FC236}">
                  <a16:creationId xmlns:a16="http://schemas.microsoft.com/office/drawing/2014/main" id="{6E553236-B9E3-3110-FE53-64300D71A42F}"/>
                </a:ext>
              </a:extLst>
            </p:cNvPr>
            <p:cNvSpPr>
              <a:spLocks/>
            </p:cNvSpPr>
            <p:nvPr/>
          </p:nvSpPr>
          <p:spPr bwMode="auto">
            <a:xfrm>
              <a:off x="738" y="1344"/>
              <a:ext cx="590" cy="306"/>
            </a:xfrm>
            <a:custGeom>
              <a:avLst/>
              <a:gdLst>
                <a:gd name="T0" fmla="*/ 191 w 195"/>
                <a:gd name="T1" fmla="*/ 101 h 101"/>
                <a:gd name="T2" fmla="*/ 189 w 195"/>
                <a:gd name="T3" fmla="*/ 100 h 101"/>
                <a:gd name="T4" fmla="*/ 98 w 195"/>
                <a:gd name="T5" fmla="*/ 9 h 101"/>
                <a:gd name="T6" fmla="*/ 7 w 195"/>
                <a:gd name="T7" fmla="*/ 100 h 101"/>
                <a:gd name="T8" fmla="*/ 1 w 195"/>
                <a:gd name="T9" fmla="*/ 100 h 101"/>
                <a:gd name="T10" fmla="*/ 1 w 195"/>
                <a:gd name="T11" fmla="*/ 95 h 101"/>
                <a:gd name="T12" fmla="*/ 95 w 195"/>
                <a:gd name="T13" fmla="*/ 1 h 101"/>
                <a:gd name="T14" fmla="*/ 100 w 195"/>
                <a:gd name="T15" fmla="*/ 1 h 101"/>
                <a:gd name="T16" fmla="*/ 194 w 195"/>
                <a:gd name="T17" fmla="*/ 95 h 101"/>
                <a:gd name="T18" fmla="*/ 194 w 195"/>
                <a:gd name="T19" fmla="*/ 100 h 101"/>
                <a:gd name="T20" fmla="*/ 191 w 195"/>
                <a:gd name="T21"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101">
                  <a:moveTo>
                    <a:pt x="191" y="101"/>
                  </a:moveTo>
                  <a:cubicBezTo>
                    <a:pt x="190" y="101"/>
                    <a:pt x="189" y="101"/>
                    <a:pt x="189" y="100"/>
                  </a:cubicBezTo>
                  <a:cubicBezTo>
                    <a:pt x="98" y="9"/>
                    <a:pt x="98" y="9"/>
                    <a:pt x="98" y="9"/>
                  </a:cubicBezTo>
                  <a:cubicBezTo>
                    <a:pt x="7" y="100"/>
                    <a:pt x="7" y="100"/>
                    <a:pt x="7" y="100"/>
                  </a:cubicBezTo>
                  <a:cubicBezTo>
                    <a:pt x="5" y="101"/>
                    <a:pt x="3" y="101"/>
                    <a:pt x="1" y="100"/>
                  </a:cubicBezTo>
                  <a:cubicBezTo>
                    <a:pt x="0" y="98"/>
                    <a:pt x="0" y="96"/>
                    <a:pt x="1" y="95"/>
                  </a:cubicBezTo>
                  <a:cubicBezTo>
                    <a:pt x="95" y="1"/>
                    <a:pt x="95" y="1"/>
                    <a:pt x="95" y="1"/>
                  </a:cubicBezTo>
                  <a:cubicBezTo>
                    <a:pt x="97" y="0"/>
                    <a:pt x="99" y="0"/>
                    <a:pt x="100" y="1"/>
                  </a:cubicBezTo>
                  <a:cubicBezTo>
                    <a:pt x="194" y="95"/>
                    <a:pt x="194" y="95"/>
                    <a:pt x="194" y="95"/>
                  </a:cubicBezTo>
                  <a:cubicBezTo>
                    <a:pt x="195" y="96"/>
                    <a:pt x="195" y="98"/>
                    <a:pt x="194" y="100"/>
                  </a:cubicBezTo>
                  <a:cubicBezTo>
                    <a:pt x="193" y="101"/>
                    <a:pt x="192" y="101"/>
                    <a:pt x="19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0" name="Freeform 6">
              <a:extLst>
                <a:ext uri="{FF2B5EF4-FFF2-40B4-BE49-F238E27FC236}">
                  <a16:creationId xmlns:a16="http://schemas.microsoft.com/office/drawing/2014/main" id="{6B1D566E-F7CD-C892-2812-B382F0E2FE42}"/>
                </a:ext>
              </a:extLst>
            </p:cNvPr>
            <p:cNvSpPr>
              <a:spLocks/>
            </p:cNvSpPr>
            <p:nvPr/>
          </p:nvSpPr>
          <p:spPr bwMode="auto">
            <a:xfrm>
              <a:off x="780" y="1638"/>
              <a:ext cx="506" cy="285"/>
            </a:xfrm>
            <a:custGeom>
              <a:avLst/>
              <a:gdLst>
                <a:gd name="T0" fmla="*/ 163 w 167"/>
                <a:gd name="T1" fmla="*/ 94 h 94"/>
                <a:gd name="T2" fmla="*/ 101 w 167"/>
                <a:gd name="T3" fmla="*/ 94 h 94"/>
                <a:gd name="T4" fmla="*/ 97 w 167"/>
                <a:gd name="T5" fmla="*/ 90 h 94"/>
                <a:gd name="T6" fmla="*/ 97 w 167"/>
                <a:gd name="T7" fmla="*/ 39 h 94"/>
                <a:gd name="T8" fmla="*/ 70 w 167"/>
                <a:gd name="T9" fmla="*/ 39 h 94"/>
                <a:gd name="T10" fmla="*/ 70 w 167"/>
                <a:gd name="T11" fmla="*/ 90 h 94"/>
                <a:gd name="T12" fmla="*/ 66 w 167"/>
                <a:gd name="T13" fmla="*/ 94 h 94"/>
                <a:gd name="T14" fmla="*/ 4 w 167"/>
                <a:gd name="T15" fmla="*/ 94 h 94"/>
                <a:gd name="T16" fmla="*/ 0 w 167"/>
                <a:gd name="T17" fmla="*/ 90 h 94"/>
                <a:gd name="T18" fmla="*/ 0 w 167"/>
                <a:gd name="T19" fmla="*/ 4 h 94"/>
                <a:gd name="T20" fmla="*/ 4 w 167"/>
                <a:gd name="T21" fmla="*/ 0 h 94"/>
                <a:gd name="T22" fmla="*/ 8 w 167"/>
                <a:gd name="T23" fmla="*/ 4 h 94"/>
                <a:gd name="T24" fmla="*/ 8 w 167"/>
                <a:gd name="T25" fmla="*/ 87 h 94"/>
                <a:gd name="T26" fmla="*/ 63 w 167"/>
                <a:gd name="T27" fmla="*/ 87 h 94"/>
                <a:gd name="T28" fmla="*/ 63 w 167"/>
                <a:gd name="T29" fmla="*/ 35 h 94"/>
                <a:gd name="T30" fmla="*/ 66 w 167"/>
                <a:gd name="T31" fmla="*/ 31 h 94"/>
                <a:gd name="T32" fmla="*/ 101 w 167"/>
                <a:gd name="T33" fmla="*/ 31 h 94"/>
                <a:gd name="T34" fmla="*/ 105 w 167"/>
                <a:gd name="T35" fmla="*/ 35 h 94"/>
                <a:gd name="T36" fmla="*/ 105 w 167"/>
                <a:gd name="T37" fmla="*/ 87 h 94"/>
                <a:gd name="T38" fmla="*/ 160 w 167"/>
                <a:gd name="T39" fmla="*/ 87 h 94"/>
                <a:gd name="T40" fmla="*/ 160 w 167"/>
                <a:gd name="T41" fmla="*/ 4 h 94"/>
                <a:gd name="T42" fmla="*/ 163 w 167"/>
                <a:gd name="T43" fmla="*/ 0 h 94"/>
                <a:gd name="T44" fmla="*/ 167 w 167"/>
                <a:gd name="T45" fmla="*/ 4 h 94"/>
                <a:gd name="T46" fmla="*/ 167 w 167"/>
                <a:gd name="T47" fmla="*/ 90 h 94"/>
                <a:gd name="T48" fmla="*/ 163 w 167"/>
                <a:gd name="T49"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94">
                  <a:moveTo>
                    <a:pt x="163" y="94"/>
                  </a:moveTo>
                  <a:cubicBezTo>
                    <a:pt x="101" y="94"/>
                    <a:pt x="101" y="94"/>
                    <a:pt x="101" y="94"/>
                  </a:cubicBezTo>
                  <a:cubicBezTo>
                    <a:pt x="99" y="94"/>
                    <a:pt x="97" y="93"/>
                    <a:pt x="97" y="90"/>
                  </a:cubicBezTo>
                  <a:cubicBezTo>
                    <a:pt x="97" y="39"/>
                    <a:pt x="97" y="39"/>
                    <a:pt x="97" y="39"/>
                  </a:cubicBezTo>
                  <a:cubicBezTo>
                    <a:pt x="70" y="39"/>
                    <a:pt x="70" y="39"/>
                    <a:pt x="70" y="39"/>
                  </a:cubicBezTo>
                  <a:cubicBezTo>
                    <a:pt x="70" y="90"/>
                    <a:pt x="70" y="90"/>
                    <a:pt x="70" y="90"/>
                  </a:cubicBezTo>
                  <a:cubicBezTo>
                    <a:pt x="70" y="93"/>
                    <a:pt x="68" y="94"/>
                    <a:pt x="66" y="94"/>
                  </a:cubicBezTo>
                  <a:cubicBezTo>
                    <a:pt x="4" y="94"/>
                    <a:pt x="4" y="94"/>
                    <a:pt x="4" y="94"/>
                  </a:cubicBezTo>
                  <a:cubicBezTo>
                    <a:pt x="2" y="94"/>
                    <a:pt x="0" y="93"/>
                    <a:pt x="0" y="90"/>
                  </a:cubicBezTo>
                  <a:cubicBezTo>
                    <a:pt x="0" y="4"/>
                    <a:pt x="0" y="4"/>
                    <a:pt x="0" y="4"/>
                  </a:cubicBezTo>
                  <a:cubicBezTo>
                    <a:pt x="0" y="2"/>
                    <a:pt x="2" y="0"/>
                    <a:pt x="4" y="0"/>
                  </a:cubicBezTo>
                  <a:cubicBezTo>
                    <a:pt x="6" y="0"/>
                    <a:pt x="8" y="2"/>
                    <a:pt x="8" y="4"/>
                  </a:cubicBezTo>
                  <a:cubicBezTo>
                    <a:pt x="8" y="87"/>
                    <a:pt x="8" y="87"/>
                    <a:pt x="8" y="87"/>
                  </a:cubicBezTo>
                  <a:cubicBezTo>
                    <a:pt x="63" y="87"/>
                    <a:pt x="63" y="87"/>
                    <a:pt x="63" y="87"/>
                  </a:cubicBezTo>
                  <a:cubicBezTo>
                    <a:pt x="63" y="35"/>
                    <a:pt x="63" y="35"/>
                    <a:pt x="63" y="35"/>
                  </a:cubicBezTo>
                  <a:cubicBezTo>
                    <a:pt x="63" y="33"/>
                    <a:pt x="64" y="31"/>
                    <a:pt x="66" y="31"/>
                  </a:cubicBezTo>
                  <a:cubicBezTo>
                    <a:pt x="101" y="31"/>
                    <a:pt x="101" y="31"/>
                    <a:pt x="101" y="31"/>
                  </a:cubicBezTo>
                  <a:cubicBezTo>
                    <a:pt x="103" y="31"/>
                    <a:pt x="105" y="33"/>
                    <a:pt x="105" y="35"/>
                  </a:cubicBezTo>
                  <a:cubicBezTo>
                    <a:pt x="105" y="87"/>
                    <a:pt x="105" y="87"/>
                    <a:pt x="105" y="87"/>
                  </a:cubicBezTo>
                  <a:cubicBezTo>
                    <a:pt x="160" y="87"/>
                    <a:pt x="160" y="87"/>
                    <a:pt x="160" y="87"/>
                  </a:cubicBezTo>
                  <a:cubicBezTo>
                    <a:pt x="160" y="4"/>
                    <a:pt x="160" y="4"/>
                    <a:pt x="160" y="4"/>
                  </a:cubicBezTo>
                  <a:cubicBezTo>
                    <a:pt x="160" y="2"/>
                    <a:pt x="161" y="0"/>
                    <a:pt x="163" y="0"/>
                  </a:cubicBezTo>
                  <a:cubicBezTo>
                    <a:pt x="165" y="0"/>
                    <a:pt x="167" y="2"/>
                    <a:pt x="167" y="4"/>
                  </a:cubicBezTo>
                  <a:cubicBezTo>
                    <a:pt x="167" y="90"/>
                    <a:pt x="167" y="90"/>
                    <a:pt x="167" y="90"/>
                  </a:cubicBezTo>
                  <a:cubicBezTo>
                    <a:pt x="167" y="93"/>
                    <a:pt x="165" y="94"/>
                    <a:pt x="163"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1" name="Freeform 7">
              <a:extLst>
                <a:ext uri="{FF2B5EF4-FFF2-40B4-BE49-F238E27FC236}">
                  <a16:creationId xmlns:a16="http://schemas.microsoft.com/office/drawing/2014/main" id="{C2405411-84F3-E935-C099-7254899D66C2}"/>
                </a:ext>
              </a:extLst>
            </p:cNvPr>
            <p:cNvSpPr>
              <a:spLocks/>
            </p:cNvSpPr>
            <p:nvPr/>
          </p:nvSpPr>
          <p:spPr bwMode="auto">
            <a:xfrm>
              <a:off x="1180" y="1395"/>
              <a:ext cx="106" cy="161"/>
            </a:xfrm>
            <a:custGeom>
              <a:avLst/>
              <a:gdLst>
                <a:gd name="T0" fmla="*/ 31 w 35"/>
                <a:gd name="T1" fmla="*/ 53 h 53"/>
                <a:gd name="T2" fmla="*/ 28 w 35"/>
                <a:gd name="T3" fmla="*/ 49 h 53"/>
                <a:gd name="T4" fmla="*/ 28 w 35"/>
                <a:gd name="T5" fmla="*/ 8 h 53"/>
                <a:gd name="T6" fmla="*/ 7 w 35"/>
                <a:gd name="T7" fmla="*/ 8 h 53"/>
                <a:gd name="T8" fmla="*/ 7 w 35"/>
                <a:gd name="T9" fmla="*/ 21 h 53"/>
                <a:gd name="T10" fmla="*/ 4 w 35"/>
                <a:gd name="T11" fmla="*/ 25 h 53"/>
                <a:gd name="T12" fmla="*/ 0 w 35"/>
                <a:gd name="T13" fmla="*/ 21 h 53"/>
                <a:gd name="T14" fmla="*/ 0 w 35"/>
                <a:gd name="T15" fmla="*/ 4 h 53"/>
                <a:gd name="T16" fmla="*/ 4 w 35"/>
                <a:gd name="T17" fmla="*/ 0 h 53"/>
                <a:gd name="T18" fmla="*/ 31 w 35"/>
                <a:gd name="T19" fmla="*/ 0 h 53"/>
                <a:gd name="T20" fmla="*/ 35 w 35"/>
                <a:gd name="T21" fmla="*/ 4 h 53"/>
                <a:gd name="T22" fmla="*/ 35 w 35"/>
                <a:gd name="T23" fmla="*/ 49 h 53"/>
                <a:gd name="T24" fmla="*/ 31 w 35"/>
                <a:gd name="T2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53">
                  <a:moveTo>
                    <a:pt x="31" y="53"/>
                  </a:moveTo>
                  <a:cubicBezTo>
                    <a:pt x="29" y="53"/>
                    <a:pt x="28" y="51"/>
                    <a:pt x="28" y="49"/>
                  </a:cubicBezTo>
                  <a:cubicBezTo>
                    <a:pt x="28" y="8"/>
                    <a:pt x="28" y="8"/>
                    <a:pt x="28" y="8"/>
                  </a:cubicBezTo>
                  <a:cubicBezTo>
                    <a:pt x="7" y="8"/>
                    <a:pt x="7" y="8"/>
                    <a:pt x="7" y="8"/>
                  </a:cubicBezTo>
                  <a:cubicBezTo>
                    <a:pt x="7" y="21"/>
                    <a:pt x="7" y="21"/>
                    <a:pt x="7" y="21"/>
                  </a:cubicBezTo>
                  <a:cubicBezTo>
                    <a:pt x="7" y="23"/>
                    <a:pt x="6" y="25"/>
                    <a:pt x="4" y="25"/>
                  </a:cubicBezTo>
                  <a:cubicBezTo>
                    <a:pt x="2" y="25"/>
                    <a:pt x="0" y="23"/>
                    <a:pt x="0" y="21"/>
                  </a:cubicBezTo>
                  <a:cubicBezTo>
                    <a:pt x="0" y="4"/>
                    <a:pt x="0" y="4"/>
                    <a:pt x="0" y="4"/>
                  </a:cubicBezTo>
                  <a:cubicBezTo>
                    <a:pt x="0" y="2"/>
                    <a:pt x="2" y="0"/>
                    <a:pt x="4" y="0"/>
                  </a:cubicBezTo>
                  <a:cubicBezTo>
                    <a:pt x="31" y="0"/>
                    <a:pt x="31" y="0"/>
                    <a:pt x="31" y="0"/>
                  </a:cubicBezTo>
                  <a:cubicBezTo>
                    <a:pt x="33" y="0"/>
                    <a:pt x="35" y="2"/>
                    <a:pt x="35" y="4"/>
                  </a:cubicBezTo>
                  <a:cubicBezTo>
                    <a:pt x="35" y="49"/>
                    <a:pt x="35" y="49"/>
                    <a:pt x="35" y="49"/>
                  </a:cubicBezTo>
                  <a:cubicBezTo>
                    <a:pt x="35" y="51"/>
                    <a:pt x="33" y="53"/>
                    <a:pt x="3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grpSp>
        <p:nvGrpSpPr>
          <p:cNvPr id="92" name="Group 411" title="Ícono de usuarios">
            <a:extLst>
              <a:ext uri="{FF2B5EF4-FFF2-40B4-BE49-F238E27FC236}">
                <a16:creationId xmlns:a16="http://schemas.microsoft.com/office/drawing/2014/main" id="{EF6D931E-1AFB-DEE7-2174-BB485752CDDE}"/>
              </a:ext>
            </a:extLst>
          </p:cNvPr>
          <p:cNvGrpSpPr>
            <a:grpSpLocks noChangeAspect="1"/>
          </p:cNvGrpSpPr>
          <p:nvPr/>
        </p:nvGrpSpPr>
        <p:grpSpPr bwMode="auto">
          <a:xfrm>
            <a:off x="6948989" y="3437576"/>
            <a:ext cx="1156586" cy="862656"/>
            <a:chOff x="8324" y="4558"/>
            <a:chExt cx="665" cy="496"/>
          </a:xfrm>
          <a:solidFill>
            <a:schemeClr val="accent1"/>
          </a:solidFill>
        </p:grpSpPr>
        <p:sp>
          <p:nvSpPr>
            <p:cNvPr id="93" name="Freeform 412">
              <a:extLst>
                <a:ext uri="{FF2B5EF4-FFF2-40B4-BE49-F238E27FC236}">
                  <a16:creationId xmlns:a16="http://schemas.microsoft.com/office/drawing/2014/main" id="{592168C5-3912-F647-F32C-8C29666D7F79}"/>
                </a:ext>
              </a:extLst>
            </p:cNvPr>
            <p:cNvSpPr>
              <a:spLocks noEditPoints="1"/>
            </p:cNvSpPr>
            <p:nvPr/>
          </p:nvSpPr>
          <p:spPr bwMode="auto">
            <a:xfrm>
              <a:off x="8555" y="4619"/>
              <a:ext cx="203" cy="274"/>
            </a:xfrm>
            <a:custGeom>
              <a:avLst/>
              <a:gdLst>
                <a:gd name="T0" fmla="*/ 34 w 67"/>
                <a:gd name="T1" fmla="*/ 90 h 90"/>
                <a:gd name="T2" fmla="*/ 0 w 67"/>
                <a:gd name="T3" fmla="*/ 37 h 90"/>
                <a:gd name="T4" fmla="*/ 34 w 67"/>
                <a:gd name="T5" fmla="*/ 0 h 90"/>
                <a:gd name="T6" fmla="*/ 67 w 67"/>
                <a:gd name="T7" fmla="*/ 37 h 90"/>
                <a:gd name="T8" fmla="*/ 34 w 67"/>
                <a:gd name="T9" fmla="*/ 90 h 90"/>
                <a:gd name="T10" fmla="*/ 34 w 67"/>
                <a:gd name="T11" fmla="*/ 8 h 90"/>
                <a:gd name="T12" fmla="*/ 7 w 67"/>
                <a:gd name="T13" fmla="*/ 37 h 90"/>
                <a:gd name="T14" fmla="*/ 34 w 67"/>
                <a:gd name="T15" fmla="*/ 83 h 90"/>
                <a:gd name="T16" fmla="*/ 60 w 67"/>
                <a:gd name="T17" fmla="*/ 37 h 90"/>
                <a:gd name="T18" fmla="*/ 34 w 67"/>
                <a:gd name="T19" fmla="*/ 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90">
                  <a:moveTo>
                    <a:pt x="34" y="90"/>
                  </a:moveTo>
                  <a:cubicBezTo>
                    <a:pt x="7" y="90"/>
                    <a:pt x="0" y="55"/>
                    <a:pt x="0" y="37"/>
                  </a:cubicBezTo>
                  <a:cubicBezTo>
                    <a:pt x="0" y="13"/>
                    <a:pt x="12" y="0"/>
                    <a:pt x="34" y="0"/>
                  </a:cubicBezTo>
                  <a:cubicBezTo>
                    <a:pt x="55" y="0"/>
                    <a:pt x="67" y="13"/>
                    <a:pt x="67" y="37"/>
                  </a:cubicBezTo>
                  <a:cubicBezTo>
                    <a:pt x="67" y="55"/>
                    <a:pt x="60" y="90"/>
                    <a:pt x="34" y="90"/>
                  </a:cubicBezTo>
                  <a:close/>
                  <a:moveTo>
                    <a:pt x="34" y="8"/>
                  </a:moveTo>
                  <a:cubicBezTo>
                    <a:pt x="16" y="8"/>
                    <a:pt x="7" y="17"/>
                    <a:pt x="7" y="37"/>
                  </a:cubicBezTo>
                  <a:cubicBezTo>
                    <a:pt x="7" y="50"/>
                    <a:pt x="12" y="83"/>
                    <a:pt x="34" y="83"/>
                  </a:cubicBezTo>
                  <a:cubicBezTo>
                    <a:pt x="55" y="83"/>
                    <a:pt x="60" y="50"/>
                    <a:pt x="60" y="37"/>
                  </a:cubicBezTo>
                  <a:cubicBezTo>
                    <a:pt x="60" y="17"/>
                    <a:pt x="51" y="8"/>
                    <a:pt x="3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4" name="Freeform 413">
              <a:extLst>
                <a:ext uri="{FF2B5EF4-FFF2-40B4-BE49-F238E27FC236}">
                  <a16:creationId xmlns:a16="http://schemas.microsoft.com/office/drawing/2014/main" id="{23805AF5-1E63-E470-77FD-9F7E148A8AC3}"/>
                </a:ext>
              </a:extLst>
            </p:cNvPr>
            <p:cNvSpPr>
              <a:spLocks noEditPoints="1"/>
            </p:cNvSpPr>
            <p:nvPr/>
          </p:nvSpPr>
          <p:spPr bwMode="auto">
            <a:xfrm>
              <a:off x="8430" y="4862"/>
              <a:ext cx="456" cy="192"/>
            </a:xfrm>
            <a:custGeom>
              <a:avLst/>
              <a:gdLst>
                <a:gd name="T0" fmla="*/ 75 w 150"/>
                <a:gd name="T1" fmla="*/ 63 h 63"/>
                <a:gd name="T2" fmla="*/ 0 w 150"/>
                <a:gd name="T3" fmla="*/ 49 h 63"/>
                <a:gd name="T4" fmla="*/ 0 w 150"/>
                <a:gd name="T5" fmla="*/ 48 h 63"/>
                <a:gd name="T6" fmla="*/ 16 w 150"/>
                <a:gd name="T7" fmla="*/ 8 h 63"/>
                <a:gd name="T8" fmla="*/ 43 w 150"/>
                <a:gd name="T9" fmla="*/ 0 h 63"/>
                <a:gd name="T10" fmla="*/ 47 w 150"/>
                <a:gd name="T11" fmla="*/ 4 h 63"/>
                <a:gd name="T12" fmla="*/ 44 w 150"/>
                <a:gd name="T13" fmla="*/ 7 h 63"/>
                <a:gd name="T14" fmla="*/ 20 w 150"/>
                <a:gd name="T15" fmla="*/ 14 h 63"/>
                <a:gd name="T16" fmla="*/ 7 w 150"/>
                <a:gd name="T17" fmla="*/ 47 h 63"/>
                <a:gd name="T18" fmla="*/ 75 w 150"/>
                <a:gd name="T19" fmla="*/ 55 h 63"/>
                <a:gd name="T20" fmla="*/ 142 w 150"/>
                <a:gd name="T21" fmla="*/ 47 h 63"/>
                <a:gd name="T22" fmla="*/ 129 w 150"/>
                <a:gd name="T23" fmla="*/ 14 h 63"/>
                <a:gd name="T24" fmla="*/ 106 w 150"/>
                <a:gd name="T25" fmla="*/ 8 h 63"/>
                <a:gd name="T26" fmla="*/ 102 w 150"/>
                <a:gd name="T27" fmla="*/ 4 h 63"/>
                <a:gd name="T28" fmla="*/ 106 w 150"/>
                <a:gd name="T29" fmla="*/ 0 h 63"/>
                <a:gd name="T30" fmla="*/ 133 w 150"/>
                <a:gd name="T31" fmla="*/ 8 h 63"/>
                <a:gd name="T32" fmla="*/ 150 w 150"/>
                <a:gd name="T33" fmla="*/ 48 h 63"/>
                <a:gd name="T34" fmla="*/ 150 w 150"/>
                <a:gd name="T35" fmla="*/ 49 h 63"/>
                <a:gd name="T36" fmla="*/ 75 w 150"/>
                <a:gd name="T37" fmla="*/ 63 h 63"/>
                <a:gd name="T38" fmla="*/ 143 w 150"/>
                <a:gd name="T39" fmla="*/ 47 h 63"/>
                <a:gd name="T40" fmla="*/ 143 w 150"/>
                <a:gd name="T41" fmla="*/ 47 h 63"/>
                <a:gd name="T42" fmla="*/ 6 w 150"/>
                <a:gd name="T43" fmla="*/ 47 h 63"/>
                <a:gd name="T44" fmla="*/ 6 w 150"/>
                <a:gd name="T45" fmla="*/ 47 h 63"/>
                <a:gd name="T46" fmla="*/ 6 w 150"/>
                <a:gd name="T47"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63">
                  <a:moveTo>
                    <a:pt x="75" y="63"/>
                  </a:moveTo>
                  <a:cubicBezTo>
                    <a:pt x="12" y="63"/>
                    <a:pt x="1" y="54"/>
                    <a:pt x="0" y="49"/>
                  </a:cubicBezTo>
                  <a:cubicBezTo>
                    <a:pt x="0" y="49"/>
                    <a:pt x="0" y="49"/>
                    <a:pt x="0" y="48"/>
                  </a:cubicBezTo>
                  <a:cubicBezTo>
                    <a:pt x="1" y="30"/>
                    <a:pt x="5" y="16"/>
                    <a:pt x="16" y="8"/>
                  </a:cubicBezTo>
                  <a:cubicBezTo>
                    <a:pt x="24" y="2"/>
                    <a:pt x="38" y="1"/>
                    <a:pt x="43" y="0"/>
                  </a:cubicBezTo>
                  <a:cubicBezTo>
                    <a:pt x="45" y="0"/>
                    <a:pt x="47" y="2"/>
                    <a:pt x="47" y="4"/>
                  </a:cubicBezTo>
                  <a:cubicBezTo>
                    <a:pt x="47" y="6"/>
                    <a:pt x="46" y="7"/>
                    <a:pt x="44" y="7"/>
                  </a:cubicBezTo>
                  <a:cubicBezTo>
                    <a:pt x="40" y="8"/>
                    <a:pt x="27" y="9"/>
                    <a:pt x="20" y="14"/>
                  </a:cubicBezTo>
                  <a:cubicBezTo>
                    <a:pt x="13" y="20"/>
                    <a:pt x="9" y="29"/>
                    <a:pt x="7" y="47"/>
                  </a:cubicBezTo>
                  <a:cubicBezTo>
                    <a:pt x="9" y="49"/>
                    <a:pt x="22" y="55"/>
                    <a:pt x="75" y="55"/>
                  </a:cubicBezTo>
                  <a:cubicBezTo>
                    <a:pt x="128" y="55"/>
                    <a:pt x="140" y="49"/>
                    <a:pt x="142" y="47"/>
                  </a:cubicBezTo>
                  <a:cubicBezTo>
                    <a:pt x="140" y="29"/>
                    <a:pt x="137" y="20"/>
                    <a:pt x="129" y="14"/>
                  </a:cubicBezTo>
                  <a:cubicBezTo>
                    <a:pt x="122" y="9"/>
                    <a:pt x="109" y="8"/>
                    <a:pt x="106" y="8"/>
                  </a:cubicBezTo>
                  <a:cubicBezTo>
                    <a:pt x="104" y="7"/>
                    <a:pt x="102" y="6"/>
                    <a:pt x="102" y="4"/>
                  </a:cubicBezTo>
                  <a:cubicBezTo>
                    <a:pt x="102" y="2"/>
                    <a:pt x="104" y="0"/>
                    <a:pt x="106" y="0"/>
                  </a:cubicBezTo>
                  <a:cubicBezTo>
                    <a:pt x="112" y="1"/>
                    <a:pt x="125" y="2"/>
                    <a:pt x="133" y="8"/>
                  </a:cubicBezTo>
                  <a:cubicBezTo>
                    <a:pt x="144" y="16"/>
                    <a:pt x="148" y="30"/>
                    <a:pt x="150" y="48"/>
                  </a:cubicBezTo>
                  <a:cubicBezTo>
                    <a:pt x="150" y="49"/>
                    <a:pt x="150" y="49"/>
                    <a:pt x="150" y="49"/>
                  </a:cubicBezTo>
                  <a:cubicBezTo>
                    <a:pt x="148" y="54"/>
                    <a:pt x="137" y="63"/>
                    <a:pt x="75" y="63"/>
                  </a:cubicBezTo>
                  <a:close/>
                  <a:moveTo>
                    <a:pt x="143" y="47"/>
                  </a:moveTo>
                  <a:cubicBezTo>
                    <a:pt x="143" y="47"/>
                    <a:pt x="143" y="47"/>
                    <a:pt x="143" y="47"/>
                  </a:cubicBezTo>
                  <a:close/>
                  <a:moveTo>
                    <a:pt x="6" y="47"/>
                  </a:moveTo>
                  <a:cubicBezTo>
                    <a:pt x="6" y="47"/>
                    <a:pt x="6" y="47"/>
                    <a:pt x="6" y="47"/>
                  </a:cubicBezTo>
                  <a:cubicBezTo>
                    <a:pt x="6" y="47"/>
                    <a:pt x="6" y="47"/>
                    <a:pt x="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5" name="Freeform 414">
              <a:extLst>
                <a:ext uri="{FF2B5EF4-FFF2-40B4-BE49-F238E27FC236}">
                  <a16:creationId xmlns:a16="http://schemas.microsoft.com/office/drawing/2014/main" id="{3A12331A-2061-D0C7-0AD0-48AEE97D0406}"/>
                </a:ext>
              </a:extLst>
            </p:cNvPr>
            <p:cNvSpPr>
              <a:spLocks/>
            </p:cNvSpPr>
            <p:nvPr/>
          </p:nvSpPr>
          <p:spPr bwMode="auto">
            <a:xfrm>
              <a:off x="8719" y="4558"/>
              <a:ext cx="164" cy="228"/>
            </a:xfrm>
            <a:custGeom>
              <a:avLst/>
              <a:gdLst>
                <a:gd name="T0" fmla="*/ 32 w 54"/>
                <a:gd name="T1" fmla="*/ 75 h 75"/>
                <a:gd name="T2" fmla="*/ 29 w 54"/>
                <a:gd name="T3" fmla="*/ 73 h 75"/>
                <a:gd name="T4" fmla="*/ 31 w 54"/>
                <a:gd name="T5" fmla="*/ 68 h 75"/>
                <a:gd name="T6" fmla="*/ 47 w 54"/>
                <a:gd name="T7" fmla="*/ 31 h 75"/>
                <a:gd name="T8" fmla="*/ 26 w 54"/>
                <a:gd name="T9" fmla="*/ 7 h 75"/>
                <a:gd name="T10" fmla="*/ 8 w 54"/>
                <a:gd name="T11" fmla="*/ 15 h 75"/>
                <a:gd name="T12" fmla="*/ 3 w 54"/>
                <a:gd name="T13" fmla="*/ 16 h 75"/>
                <a:gd name="T14" fmla="*/ 1 w 54"/>
                <a:gd name="T15" fmla="*/ 11 h 75"/>
                <a:gd name="T16" fmla="*/ 26 w 54"/>
                <a:gd name="T17" fmla="*/ 0 h 75"/>
                <a:gd name="T18" fmla="*/ 54 w 54"/>
                <a:gd name="T19" fmla="*/ 31 h 75"/>
                <a:gd name="T20" fmla="*/ 34 w 54"/>
                <a:gd name="T21" fmla="*/ 75 h 75"/>
                <a:gd name="T22" fmla="*/ 3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32" y="75"/>
                  </a:moveTo>
                  <a:cubicBezTo>
                    <a:pt x="31" y="75"/>
                    <a:pt x="29" y="74"/>
                    <a:pt x="29" y="73"/>
                  </a:cubicBezTo>
                  <a:cubicBezTo>
                    <a:pt x="28" y="71"/>
                    <a:pt x="29" y="69"/>
                    <a:pt x="31" y="68"/>
                  </a:cubicBezTo>
                  <a:cubicBezTo>
                    <a:pt x="44" y="63"/>
                    <a:pt x="47" y="42"/>
                    <a:pt x="47" y="31"/>
                  </a:cubicBezTo>
                  <a:cubicBezTo>
                    <a:pt x="47" y="15"/>
                    <a:pt x="40" y="7"/>
                    <a:pt x="26" y="7"/>
                  </a:cubicBezTo>
                  <a:cubicBezTo>
                    <a:pt x="17" y="7"/>
                    <a:pt x="11" y="10"/>
                    <a:pt x="8" y="15"/>
                  </a:cubicBezTo>
                  <a:cubicBezTo>
                    <a:pt x="7" y="17"/>
                    <a:pt x="4" y="17"/>
                    <a:pt x="3" y="16"/>
                  </a:cubicBezTo>
                  <a:cubicBezTo>
                    <a:pt x="1" y="15"/>
                    <a:pt x="0" y="13"/>
                    <a:pt x="1" y="11"/>
                  </a:cubicBezTo>
                  <a:cubicBezTo>
                    <a:pt x="6" y="4"/>
                    <a:pt x="14" y="0"/>
                    <a:pt x="26" y="0"/>
                  </a:cubicBezTo>
                  <a:cubicBezTo>
                    <a:pt x="44" y="0"/>
                    <a:pt x="54" y="11"/>
                    <a:pt x="54" y="31"/>
                  </a:cubicBezTo>
                  <a:cubicBezTo>
                    <a:pt x="54" y="44"/>
                    <a:pt x="50" y="69"/>
                    <a:pt x="34" y="75"/>
                  </a:cubicBezTo>
                  <a:cubicBezTo>
                    <a:pt x="33" y="75"/>
                    <a:pt x="33" y="75"/>
                    <a:pt x="3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6" name="Freeform 415">
              <a:extLst>
                <a:ext uri="{FF2B5EF4-FFF2-40B4-BE49-F238E27FC236}">
                  <a16:creationId xmlns:a16="http://schemas.microsoft.com/office/drawing/2014/main" id="{02115C63-1AF8-22C2-5E18-710951C1F9D2}"/>
                </a:ext>
              </a:extLst>
            </p:cNvPr>
            <p:cNvSpPr>
              <a:spLocks noEditPoints="1"/>
            </p:cNvSpPr>
            <p:nvPr/>
          </p:nvSpPr>
          <p:spPr bwMode="auto">
            <a:xfrm>
              <a:off x="8874" y="4762"/>
              <a:ext cx="115" cy="158"/>
            </a:xfrm>
            <a:custGeom>
              <a:avLst/>
              <a:gdLst>
                <a:gd name="T0" fmla="*/ 7 w 38"/>
                <a:gd name="T1" fmla="*/ 52 h 52"/>
                <a:gd name="T2" fmla="*/ 3 w 38"/>
                <a:gd name="T3" fmla="*/ 49 h 52"/>
                <a:gd name="T4" fmla="*/ 6 w 38"/>
                <a:gd name="T5" fmla="*/ 45 h 52"/>
                <a:gd name="T6" fmla="*/ 31 w 38"/>
                <a:gd name="T7" fmla="*/ 40 h 52"/>
                <a:gd name="T8" fmla="*/ 20 w 38"/>
                <a:gd name="T9" fmla="*/ 12 h 52"/>
                <a:gd name="T10" fmla="*/ 3 w 38"/>
                <a:gd name="T11" fmla="*/ 7 h 52"/>
                <a:gd name="T12" fmla="*/ 0 w 38"/>
                <a:gd name="T13" fmla="*/ 3 h 52"/>
                <a:gd name="T14" fmla="*/ 4 w 38"/>
                <a:gd name="T15" fmla="*/ 0 h 52"/>
                <a:gd name="T16" fmla="*/ 24 w 38"/>
                <a:gd name="T17" fmla="*/ 7 h 52"/>
                <a:gd name="T18" fmla="*/ 38 w 38"/>
                <a:gd name="T19" fmla="*/ 41 h 52"/>
                <a:gd name="T20" fmla="*/ 38 w 38"/>
                <a:gd name="T21" fmla="*/ 42 h 52"/>
                <a:gd name="T22" fmla="*/ 7 w 38"/>
                <a:gd name="T23" fmla="*/ 52 h 52"/>
                <a:gd name="T24" fmla="*/ 7 w 38"/>
                <a:gd name="T25" fmla="*/ 52 h 52"/>
                <a:gd name="T26" fmla="*/ 32 w 38"/>
                <a:gd name="T27" fmla="*/ 39 h 52"/>
                <a:gd name="T28" fmla="*/ 32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7" y="52"/>
                  </a:moveTo>
                  <a:cubicBezTo>
                    <a:pt x="5" y="52"/>
                    <a:pt x="3" y="51"/>
                    <a:pt x="3" y="49"/>
                  </a:cubicBezTo>
                  <a:cubicBezTo>
                    <a:pt x="3" y="47"/>
                    <a:pt x="4" y="45"/>
                    <a:pt x="6" y="45"/>
                  </a:cubicBezTo>
                  <a:cubicBezTo>
                    <a:pt x="24" y="43"/>
                    <a:pt x="29" y="41"/>
                    <a:pt x="31" y="40"/>
                  </a:cubicBezTo>
                  <a:cubicBezTo>
                    <a:pt x="29" y="25"/>
                    <a:pt x="26" y="17"/>
                    <a:pt x="20" y="12"/>
                  </a:cubicBezTo>
                  <a:cubicBezTo>
                    <a:pt x="15" y="9"/>
                    <a:pt x="8" y="8"/>
                    <a:pt x="3" y="7"/>
                  </a:cubicBezTo>
                  <a:cubicBezTo>
                    <a:pt x="1" y="7"/>
                    <a:pt x="0" y="5"/>
                    <a:pt x="0" y="3"/>
                  </a:cubicBezTo>
                  <a:cubicBezTo>
                    <a:pt x="0" y="1"/>
                    <a:pt x="2" y="0"/>
                    <a:pt x="4" y="0"/>
                  </a:cubicBezTo>
                  <a:cubicBezTo>
                    <a:pt x="10" y="1"/>
                    <a:pt x="19" y="3"/>
                    <a:pt x="24" y="7"/>
                  </a:cubicBezTo>
                  <a:cubicBezTo>
                    <a:pt x="34" y="14"/>
                    <a:pt x="37" y="25"/>
                    <a:pt x="38" y="41"/>
                  </a:cubicBezTo>
                  <a:cubicBezTo>
                    <a:pt x="38" y="41"/>
                    <a:pt x="38" y="41"/>
                    <a:pt x="38" y="42"/>
                  </a:cubicBezTo>
                  <a:cubicBezTo>
                    <a:pt x="37" y="47"/>
                    <a:pt x="26" y="50"/>
                    <a:pt x="7" y="52"/>
                  </a:cubicBezTo>
                  <a:cubicBezTo>
                    <a:pt x="7" y="52"/>
                    <a:pt x="7" y="52"/>
                    <a:pt x="7" y="52"/>
                  </a:cubicBezTo>
                  <a:close/>
                  <a:moveTo>
                    <a:pt x="32" y="39"/>
                  </a:moveTo>
                  <a:cubicBezTo>
                    <a:pt x="32" y="39"/>
                    <a:pt x="32" y="39"/>
                    <a:pt x="3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7" name="Freeform 416">
              <a:extLst>
                <a:ext uri="{FF2B5EF4-FFF2-40B4-BE49-F238E27FC236}">
                  <a16:creationId xmlns:a16="http://schemas.microsoft.com/office/drawing/2014/main" id="{91B40AF6-F62F-8C88-149E-137ADFDDC91C}"/>
                </a:ext>
              </a:extLst>
            </p:cNvPr>
            <p:cNvSpPr>
              <a:spLocks/>
            </p:cNvSpPr>
            <p:nvPr/>
          </p:nvSpPr>
          <p:spPr bwMode="auto">
            <a:xfrm>
              <a:off x="8430" y="4558"/>
              <a:ext cx="164" cy="228"/>
            </a:xfrm>
            <a:custGeom>
              <a:avLst/>
              <a:gdLst>
                <a:gd name="T0" fmla="*/ 22 w 54"/>
                <a:gd name="T1" fmla="*/ 75 h 75"/>
                <a:gd name="T2" fmla="*/ 21 w 54"/>
                <a:gd name="T3" fmla="*/ 75 h 75"/>
                <a:gd name="T4" fmla="*/ 0 w 54"/>
                <a:gd name="T5" fmla="*/ 31 h 75"/>
                <a:gd name="T6" fmla="*/ 29 w 54"/>
                <a:gd name="T7" fmla="*/ 0 h 75"/>
                <a:gd name="T8" fmla="*/ 53 w 54"/>
                <a:gd name="T9" fmla="*/ 11 h 75"/>
                <a:gd name="T10" fmla="*/ 52 w 54"/>
                <a:gd name="T11" fmla="*/ 16 h 75"/>
                <a:gd name="T12" fmla="*/ 47 w 54"/>
                <a:gd name="T13" fmla="*/ 15 h 75"/>
                <a:gd name="T14" fmla="*/ 29 w 54"/>
                <a:gd name="T15" fmla="*/ 7 h 75"/>
                <a:gd name="T16" fmla="*/ 7 w 54"/>
                <a:gd name="T17" fmla="*/ 31 h 75"/>
                <a:gd name="T18" fmla="*/ 23 w 54"/>
                <a:gd name="T19" fmla="*/ 68 h 75"/>
                <a:gd name="T20" fmla="*/ 25 w 54"/>
                <a:gd name="T21" fmla="*/ 73 h 75"/>
                <a:gd name="T22" fmla="*/ 22 w 54"/>
                <a:gd name="T23"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75">
                  <a:moveTo>
                    <a:pt x="22" y="75"/>
                  </a:moveTo>
                  <a:cubicBezTo>
                    <a:pt x="22" y="75"/>
                    <a:pt x="21" y="75"/>
                    <a:pt x="21" y="75"/>
                  </a:cubicBezTo>
                  <a:cubicBezTo>
                    <a:pt x="4" y="69"/>
                    <a:pt x="0" y="44"/>
                    <a:pt x="0" y="31"/>
                  </a:cubicBezTo>
                  <a:cubicBezTo>
                    <a:pt x="0" y="11"/>
                    <a:pt x="10" y="0"/>
                    <a:pt x="29" y="0"/>
                  </a:cubicBezTo>
                  <a:cubicBezTo>
                    <a:pt x="40" y="0"/>
                    <a:pt x="48" y="4"/>
                    <a:pt x="53" y="11"/>
                  </a:cubicBezTo>
                  <a:cubicBezTo>
                    <a:pt x="54" y="13"/>
                    <a:pt x="53" y="15"/>
                    <a:pt x="52" y="16"/>
                  </a:cubicBezTo>
                  <a:cubicBezTo>
                    <a:pt x="50" y="17"/>
                    <a:pt x="48" y="17"/>
                    <a:pt x="47" y="15"/>
                  </a:cubicBezTo>
                  <a:cubicBezTo>
                    <a:pt x="43" y="10"/>
                    <a:pt x="37" y="7"/>
                    <a:pt x="29" y="7"/>
                  </a:cubicBezTo>
                  <a:cubicBezTo>
                    <a:pt x="14" y="7"/>
                    <a:pt x="7" y="15"/>
                    <a:pt x="7" y="31"/>
                  </a:cubicBezTo>
                  <a:cubicBezTo>
                    <a:pt x="7" y="42"/>
                    <a:pt x="11" y="63"/>
                    <a:pt x="23" y="68"/>
                  </a:cubicBezTo>
                  <a:cubicBezTo>
                    <a:pt x="25" y="69"/>
                    <a:pt x="26" y="71"/>
                    <a:pt x="25" y="73"/>
                  </a:cubicBezTo>
                  <a:cubicBezTo>
                    <a:pt x="25" y="74"/>
                    <a:pt x="23" y="75"/>
                    <a:pt x="22"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sp>
          <p:nvSpPr>
            <p:cNvPr id="98" name="Freeform 417">
              <a:extLst>
                <a:ext uri="{FF2B5EF4-FFF2-40B4-BE49-F238E27FC236}">
                  <a16:creationId xmlns:a16="http://schemas.microsoft.com/office/drawing/2014/main" id="{A1F7F43A-A220-F79D-A6FA-01CFA12CA9E1}"/>
                </a:ext>
              </a:extLst>
            </p:cNvPr>
            <p:cNvSpPr>
              <a:spLocks noEditPoints="1"/>
            </p:cNvSpPr>
            <p:nvPr/>
          </p:nvSpPr>
          <p:spPr bwMode="auto">
            <a:xfrm>
              <a:off x="8324" y="4762"/>
              <a:ext cx="115" cy="158"/>
            </a:xfrm>
            <a:custGeom>
              <a:avLst/>
              <a:gdLst>
                <a:gd name="T0" fmla="*/ 32 w 38"/>
                <a:gd name="T1" fmla="*/ 52 h 52"/>
                <a:gd name="T2" fmla="*/ 31 w 38"/>
                <a:gd name="T3" fmla="*/ 52 h 52"/>
                <a:gd name="T4" fmla="*/ 0 w 38"/>
                <a:gd name="T5" fmla="*/ 42 h 52"/>
                <a:gd name="T6" fmla="*/ 0 w 38"/>
                <a:gd name="T7" fmla="*/ 41 h 52"/>
                <a:gd name="T8" fmla="*/ 14 w 38"/>
                <a:gd name="T9" fmla="*/ 7 h 52"/>
                <a:gd name="T10" fmla="*/ 34 w 38"/>
                <a:gd name="T11" fmla="*/ 0 h 52"/>
                <a:gd name="T12" fmla="*/ 38 w 38"/>
                <a:gd name="T13" fmla="*/ 3 h 52"/>
                <a:gd name="T14" fmla="*/ 35 w 38"/>
                <a:gd name="T15" fmla="*/ 7 h 52"/>
                <a:gd name="T16" fmla="*/ 18 w 38"/>
                <a:gd name="T17" fmla="*/ 12 h 52"/>
                <a:gd name="T18" fmla="*/ 7 w 38"/>
                <a:gd name="T19" fmla="*/ 40 h 52"/>
                <a:gd name="T20" fmla="*/ 32 w 38"/>
                <a:gd name="T21" fmla="*/ 45 h 52"/>
                <a:gd name="T22" fmla="*/ 35 w 38"/>
                <a:gd name="T23" fmla="*/ 49 h 52"/>
                <a:gd name="T24" fmla="*/ 32 w 38"/>
                <a:gd name="T25" fmla="*/ 52 h 52"/>
                <a:gd name="T26" fmla="*/ 7 w 38"/>
                <a:gd name="T27" fmla="*/ 39 h 52"/>
                <a:gd name="T28" fmla="*/ 7 w 38"/>
                <a:gd name="T2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52">
                  <a:moveTo>
                    <a:pt x="32" y="52"/>
                  </a:moveTo>
                  <a:cubicBezTo>
                    <a:pt x="31" y="52"/>
                    <a:pt x="31" y="52"/>
                    <a:pt x="31" y="52"/>
                  </a:cubicBezTo>
                  <a:cubicBezTo>
                    <a:pt x="12" y="50"/>
                    <a:pt x="1" y="47"/>
                    <a:pt x="0" y="42"/>
                  </a:cubicBezTo>
                  <a:cubicBezTo>
                    <a:pt x="0" y="41"/>
                    <a:pt x="0" y="41"/>
                    <a:pt x="0" y="41"/>
                  </a:cubicBezTo>
                  <a:cubicBezTo>
                    <a:pt x="1" y="25"/>
                    <a:pt x="4" y="14"/>
                    <a:pt x="14" y="7"/>
                  </a:cubicBezTo>
                  <a:cubicBezTo>
                    <a:pt x="20" y="3"/>
                    <a:pt x="28" y="1"/>
                    <a:pt x="34" y="0"/>
                  </a:cubicBezTo>
                  <a:cubicBezTo>
                    <a:pt x="36" y="0"/>
                    <a:pt x="38" y="1"/>
                    <a:pt x="38" y="3"/>
                  </a:cubicBezTo>
                  <a:cubicBezTo>
                    <a:pt x="38" y="5"/>
                    <a:pt x="37" y="7"/>
                    <a:pt x="35" y="7"/>
                  </a:cubicBezTo>
                  <a:cubicBezTo>
                    <a:pt x="31" y="8"/>
                    <a:pt x="23" y="9"/>
                    <a:pt x="18" y="12"/>
                  </a:cubicBezTo>
                  <a:cubicBezTo>
                    <a:pt x="12" y="17"/>
                    <a:pt x="9" y="25"/>
                    <a:pt x="7" y="40"/>
                  </a:cubicBezTo>
                  <a:cubicBezTo>
                    <a:pt x="9" y="41"/>
                    <a:pt x="15" y="43"/>
                    <a:pt x="32" y="45"/>
                  </a:cubicBezTo>
                  <a:cubicBezTo>
                    <a:pt x="34" y="45"/>
                    <a:pt x="35" y="47"/>
                    <a:pt x="35" y="49"/>
                  </a:cubicBezTo>
                  <a:cubicBezTo>
                    <a:pt x="35" y="51"/>
                    <a:pt x="33" y="52"/>
                    <a:pt x="32" y="52"/>
                  </a:cubicBezTo>
                  <a:close/>
                  <a:moveTo>
                    <a:pt x="7" y="39"/>
                  </a:moveTo>
                  <a:cubicBezTo>
                    <a:pt x="7" y="39"/>
                    <a:pt x="7" y="39"/>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0960" tIns="30480" rIns="60960" bIns="30480" numCol="1" anchor="t" anchorCtr="0" compatLnSpc="1">
              <a:prstTxWarp prst="textNoShape">
                <a:avLst/>
              </a:prstTxWarp>
            </a:bodyPr>
            <a:lstStyle/>
            <a:p>
              <a:endParaRPr lang="en-US" sz="1200"/>
            </a:p>
          </p:txBody>
        </p:sp>
      </p:grpSp>
      <p:sp>
        <p:nvSpPr>
          <p:cNvPr id="2" name="Slide Number Placeholder 3">
            <a:extLst>
              <a:ext uri="{FF2B5EF4-FFF2-40B4-BE49-F238E27FC236}">
                <a16:creationId xmlns:a16="http://schemas.microsoft.com/office/drawing/2014/main" id="{8C686175-673D-125E-53FF-809A16F0E7F5}"/>
              </a:ext>
            </a:extLst>
          </p:cNvPr>
          <p:cNvSpPr txBox="1">
            <a:spLocks/>
          </p:cNvSpPr>
          <p:nvPr/>
        </p:nvSpPr>
        <p:spPr>
          <a:xfrm>
            <a:off x="10771632" y="6415790"/>
            <a:ext cx="1219200" cy="304800"/>
          </a:xfrm>
          <a:prstGeom prst="rect">
            <a:avLst/>
          </a:prstGeom>
        </p:spPr>
        <p:txBody>
          <a:bodyPr lIns="0" rIns="0"/>
          <a:lstStyle>
            <a:defPPr>
              <a:defRPr lang="uk-UA"/>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a:lstStyle>
          <a:p>
            <a:pPr algn="r"/>
            <a:r>
              <a:rPr lang="es-US" sz="1200" b="1">
                <a:solidFill>
                  <a:schemeClr val="accent1"/>
                </a:solidFill>
              </a:rPr>
              <a:t>|</a:t>
            </a:r>
            <a:r>
              <a:rPr lang="es-US" sz="1200"/>
              <a:t> </a:t>
            </a:r>
            <a:fld id="{37D409AB-2201-4E18-8A34-C31753AD9B06}" type="slidenum">
              <a:rPr lang="en-US" sz="1200" smtClean="0"/>
              <a:pPr algn="r"/>
              <a:t>9</a:t>
            </a:fld>
            <a:endParaRPr lang="en-US" sz="1200"/>
          </a:p>
        </p:txBody>
      </p:sp>
    </p:spTree>
    <p:extLst>
      <p:ext uri="{BB962C8B-B14F-4D97-AF65-F5344CB8AC3E}">
        <p14:creationId xmlns:p14="http://schemas.microsoft.com/office/powerpoint/2010/main" val="620040876"/>
      </p:ext>
    </p:extLst>
  </p:cSld>
  <p:clrMapOvr>
    <a:masterClrMapping/>
  </p:clrMapOvr>
</p:sld>
</file>

<file path=ppt/theme/theme1.xml><?xml version="1.0" encoding="utf-8"?>
<a:theme xmlns:a="http://schemas.openxmlformats.org/drawingml/2006/main" name="HUMANA - TITLE SLIDES - WHITE">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umana_Enterprise_Template_4.1" id="{805B4C97-D61A-A442-81F7-7462D216A0E2}" vid="{4B16B5A2-40B3-DB44-807F-B1C494A870B4}"/>
    </a:ext>
  </a:extLst>
</a:theme>
</file>

<file path=ppt/theme/theme2.xml><?xml version="1.0" encoding="utf-8"?>
<a:theme xmlns:a="http://schemas.openxmlformats.org/drawingml/2006/main" name="2022_HUMANA MASTER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8D479CF1-E2F2-174B-8686-CF7D0ED42796}"/>
    </a:ext>
  </a:extLst>
</a:theme>
</file>

<file path=ppt/theme/theme3.xml><?xml version="1.0" encoding="utf-8"?>
<a:theme xmlns:a="http://schemas.openxmlformats.org/drawingml/2006/main" name="2022_HUMANA - SECTION SLIDE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E91DC2A6-CCC5-B140-AD25-B1C5895F404D}"/>
    </a:ext>
  </a:extLst>
</a:theme>
</file>

<file path=ppt/theme/theme4.xml><?xml version="1.0" encoding="utf-8"?>
<a:theme xmlns:a="http://schemas.openxmlformats.org/drawingml/2006/main" name="2022_HUMANA - SOLID BACKGROUNDS">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5D749829-1C3C-564D-9D6C-257A49D97B15}"/>
    </a:ext>
  </a:extLst>
</a:theme>
</file>

<file path=ppt/theme/theme5.xml><?xml version="1.0" encoding="utf-8"?>
<a:theme xmlns:a="http://schemas.openxmlformats.org/drawingml/2006/main" name="BLANK">
  <a:themeElements>
    <a:clrScheme name="Custom 1">
      <a:dk1>
        <a:srgbClr val="3A3B3C"/>
      </a:dk1>
      <a:lt1>
        <a:srgbClr val="C8C8C8"/>
      </a:lt1>
      <a:dk2>
        <a:srgbClr val="114920"/>
      </a:dk2>
      <a:lt2>
        <a:srgbClr val="FFFFFF"/>
      </a:lt2>
      <a:accent1>
        <a:srgbClr val="78BE20"/>
      </a:accent1>
      <a:accent2>
        <a:srgbClr val="5B991A"/>
      </a:accent2>
      <a:accent3>
        <a:srgbClr val="003056"/>
      </a:accent3>
      <a:accent4>
        <a:srgbClr val="007480"/>
      </a:accent4>
      <a:accent5>
        <a:srgbClr val="612066"/>
      </a:accent5>
      <a:accent6>
        <a:srgbClr val="AE0061"/>
      </a:accent6>
      <a:hlink>
        <a:srgbClr val="007480"/>
      </a:hlink>
      <a:folHlink>
        <a:srgbClr val="00305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63500">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280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25400" cap="sq">
          <a:solidFill>
            <a:schemeClr val="accent2"/>
          </a:solidFill>
          <a:beve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a:solidFill>
              <a:schemeClr val="tx2"/>
            </a:solidFill>
          </a:defRPr>
        </a:defPPr>
      </a:lstStyle>
    </a:txDef>
  </a:objectDefaults>
  <a:extraClrSchemeLst/>
  <a:extLst>
    <a:ext uri="{05A4C25C-085E-4340-85A3-A5531E510DB2}">
      <thm15:themeFamily xmlns:thm15="http://schemas.microsoft.com/office/thememl/2012/main" name="Humana_Enterprise_Template_4.1" id="{805B4C97-D61A-A442-81F7-7462D216A0E2}" vid="{4722F25F-C21B-324B-9717-FF91AF4FFD7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9d0e43e-15cf-4af3-8a13-c3883c332804" xsi:nil="true"/>
    <lcf76f155ced4ddcb4097134ff3c332f xmlns="e4e07194-0b75-4e7a-9826-68e4c98ce647">
      <Terms xmlns="http://schemas.microsoft.com/office/infopath/2007/PartnerControls"/>
    </lcf76f155ced4ddcb4097134ff3c332f>
    <Notes xmlns="e4e07194-0b75-4e7a-9826-68e4c98ce64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D5C4F7DAED8441AF5A2C8D5C0EE792" ma:contentTypeVersion="17" ma:contentTypeDescription="Create a new document." ma:contentTypeScope="" ma:versionID="94791c756e75198e53567be5e4aff05d">
  <xsd:schema xmlns:xsd="http://www.w3.org/2001/XMLSchema" xmlns:xs="http://www.w3.org/2001/XMLSchema" xmlns:p="http://schemas.microsoft.com/office/2006/metadata/properties" xmlns:ns2="e4e07194-0b75-4e7a-9826-68e4c98ce647" xmlns:ns3="09d0e43e-15cf-4af3-8a13-c3883c332804" targetNamespace="http://schemas.microsoft.com/office/2006/metadata/properties" ma:root="true" ma:fieldsID="cf6ae9b3d4e02ae26b106b1ea53d40df" ns2:_="" ns3:_="">
    <xsd:import namespace="e4e07194-0b75-4e7a-9826-68e4c98ce647"/>
    <xsd:import namespace="09d0e43e-15cf-4af3-8a13-c3883c33280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Note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e07194-0b75-4e7a-9826-68e4c98ce64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Notes" ma:index="21" nillable="true" ma:displayName="Notes" ma:format="Dropdown" ma:internalName="Notes">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44bbcb2-350f-4b93-a4c0-28e88dbf276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9d0e43e-15cf-4af3-8a13-c3883c33280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5346fbb-b4f5-4711-ab6b-3e5a1c77a146}" ma:internalName="TaxCatchAll" ma:showField="CatchAllData" ma:web="09d0e43e-15cf-4af3-8a13-c3883c3328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3F29D3-19B7-4CDF-814A-B6DA6AAF5C79}">
  <ds:schemaRefs>
    <ds:schemaRef ds:uri="http://schemas.microsoft.com/sharepoint/v3/contenttype/forms"/>
  </ds:schemaRefs>
</ds:datastoreItem>
</file>

<file path=customXml/itemProps2.xml><?xml version="1.0" encoding="utf-8"?>
<ds:datastoreItem xmlns:ds="http://schemas.openxmlformats.org/officeDocument/2006/customXml" ds:itemID="{CFD38D66-407A-4708-B471-4EE3C8E0866F}">
  <ds:schemaRefs>
    <ds:schemaRef ds:uri="09d0e43e-15cf-4af3-8a13-c3883c332804"/>
    <ds:schemaRef ds:uri="e4e07194-0b75-4e7a-9826-68e4c98ce64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7525331-55C6-456F-A23B-C2DCBAD8FFD9}">
  <ds:schemaRefs>
    <ds:schemaRef ds:uri="09d0e43e-15cf-4af3-8a13-c3883c332804"/>
    <ds:schemaRef ds:uri="e4e07194-0b75-4e7a-9826-68e4c98ce64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HUMANA - TITLE SLIDES - WHITE</Template>
  <Application>Microsoft Office PowerPoint</Application>
  <PresentationFormat>Widescreen</PresentationFormat>
  <Slides>37</Slides>
  <Notes>37</Notes>
  <HiddenSlides>0</HiddenSlides>
  <ScaleCrop>false</ScaleCrop>
  <HeadingPairs>
    <vt:vector size="4" baseType="variant">
      <vt:variant>
        <vt:lpstr>Theme</vt:lpstr>
      </vt:variant>
      <vt:variant>
        <vt:i4>5</vt:i4>
      </vt:variant>
      <vt:variant>
        <vt:lpstr>Slide Titles</vt:lpstr>
      </vt:variant>
      <vt:variant>
        <vt:i4>37</vt:i4>
      </vt:variant>
    </vt:vector>
  </HeadingPairs>
  <TitlesOfParts>
    <vt:vector size="42" baseType="lpstr">
      <vt:lpstr>HUMANA - TITLE SLIDES - WHITE</vt:lpstr>
      <vt:lpstr>2022_HUMANA MASTER SLIDES</vt:lpstr>
      <vt:lpstr>2022_HUMANA - SECTION SLIDES</vt:lpstr>
      <vt:lpstr>2022_HUMANA - SOLID BACKGROUNDS</vt:lpstr>
      <vt:lpstr>BLANK</vt:lpstr>
      <vt:lpstr>PowerPoint Presentation</vt:lpstr>
      <vt:lpstr>Oradores de hoy</vt:lpstr>
      <vt:lpstr>Agenda</vt:lpstr>
      <vt:lpstr>PowerPoint Presentation</vt:lpstr>
      <vt:lpstr>PowerPoint Presentation</vt:lpstr>
      <vt:lpstr>Por qué son importantes las recomendaciones</vt:lpstr>
      <vt:lpstr>De boca en boca: una poderosa herramienta</vt:lpstr>
      <vt:lpstr>PowerPoint Presentation</vt:lpstr>
      <vt:lpstr>Posibles oportunidades de recomendaciones B2B</vt:lpstr>
      <vt:lpstr>Cómo solicitar recomendaciones B2B</vt:lpstr>
      <vt:lpstr>PowerPoint Presentation</vt:lpstr>
      <vt:lpstr>Posibles oportunidades de recomendaciones B2C</vt:lpstr>
      <vt:lpstr>PowerPoint Presentation</vt:lpstr>
      <vt:lpstr>PowerPoint Presentation</vt:lpstr>
      <vt:lpstr>PowerPoint Presentation</vt:lpstr>
      <vt:lpstr>Las iniciativas de marketing comunitario le permiten:</vt:lpstr>
      <vt:lpstr>Prácticas recomendadas de marketing comunitario</vt:lpstr>
      <vt:lpstr>PowerPoint Presentation</vt:lpstr>
      <vt:lpstr>PowerPoint Presentation</vt:lpstr>
      <vt:lpstr>Conozca a su audiencia del Plan de necesidades especiales con doble elegibilidad (DSNP)</vt:lpstr>
      <vt:lpstr>Conozca a su audiencia del Plan complementario de Medicare (Med Supp)</vt:lpstr>
      <vt:lpstr>Conozca a su audiencia de veteranos</vt:lpstr>
      <vt:lpstr>Conozca a su audiencia a punto de ser elegible</vt:lpstr>
      <vt:lpstr>PowerPoint Presentation</vt:lpstr>
      <vt:lpstr>Antes del evento</vt:lpstr>
      <vt:lpstr>PowerPoint Presentation</vt:lpstr>
      <vt:lpstr>PowerPoint Presentation</vt:lpstr>
      <vt:lpstr>PowerPoint Presentation</vt:lpstr>
      <vt:lpstr>Cómo plantar la semilla de la recomendación</vt:lpstr>
      <vt:lpstr>Cómo plantar la semilla de la recomendación</vt:lpstr>
      <vt:lpstr>PowerPoint Presentation</vt:lpstr>
      <vt:lpstr>IgniteWithHumana.com/Es/</vt:lpstr>
      <vt:lpstr>PowerPoint Presentation</vt:lpstr>
      <vt:lpstr>PowerPoint Presentation</vt:lpstr>
      <vt:lpstr>PowerPoint Presentation</vt:lpstr>
      <vt:lpstr>PowerPoint Presentation</vt:lpstr>
      <vt:lpstr>Fuentes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Lucas Ledbetter</dc:creator>
  <cp:revision>21</cp:revision>
  <cp:lastPrinted>2019-10-21T19:04:23Z</cp:lastPrinted>
  <dcterms:created xsi:type="dcterms:W3CDTF">2023-03-02T18:31:45Z</dcterms:created>
  <dcterms:modified xsi:type="dcterms:W3CDTF">2023-06-21T18:33:54Z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4e6a6d12-8428-4797-a8df-e09fa98f5449</vt:lpwstr>
  </property>
  <property fmtid="{D5CDD505-2E9C-101B-9397-08002B2CF9AE}" pid="3" name="HumanaClassification">
    <vt:lpwstr>I</vt:lpwstr>
  </property>
  <property fmtid="{D5CDD505-2E9C-101B-9397-08002B2CF9AE}" pid="4" name="ContentTypeId">
    <vt:lpwstr>0x01010094D5C4F7DAED8441AF5A2C8D5C0EE792</vt:lpwstr>
  </property>
  <property fmtid="{D5CDD505-2E9C-101B-9397-08002B2CF9AE}" pid="5" name="MediaServiceImageTags">
    <vt:lpwstr/>
  </property>
  <property fmtid="{D5CDD505-2E9C-101B-9397-08002B2CF9AE}" pid="6" name="kf08c6bbef4a4010bb335725f4584dde">
    <vt:lpwstr/>
  </property>
  <property fmtid="{D5CDD505-2E9C-101B-9397-08002B2CF9AE}" pid="7" name="lcf76f155ced4ddcb4097134ff3c332f">
    <vt:lpwstr/>
  </property>
  <property fmtid="{D5CDD505-2E9C-101B-9397-08002B2CF9AE}" pid="8" name="Status">
    <vt:lpwstr/>
  </property>
  <property fmtid="{D5CDD505-2E9C-101B-9397-08002B2CF9AE}" pid="9" name="TaxCatchAll">
    <vt:lpwstr/>
  </property>
  <property fmtid="{D5CDD505-2E9C-101B-9397-08002B2CF9AE}" pid="10" name="p4adf9e508724cfbbca9b51318aeb418">
    <vt:lpwstr/>
  </property>
  <property fmtid="{D5CDD505-2E9C-101B-9397-08002B2CF9AE}" pid="11" name="Client">
    <vt:lpwstr/>
  </property>
</Properties>
</file>