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9" r:id="rId5"/>
    <p:sldMasterId id="2147483709" r:id="rId6"/>
    <p:sldMasterId id="2147483712" r:id="rId7"/>
    <p:sldMasterId id="2147483769" r:id="rId8"/>
    <p:sldMasterId id="2147483817" r:id="rId9"/>
  </p:sldMasterIdLst>
  <p:notesMasterIdLst>
    <p:notesMasterId r:id="rId25"/>
  </p:notesMasterIdLst>
  <p:sldIdLst>
    <p:sldId id="359" r:id="rId10"/>
    <p:sldId id="357" r:id="rId11"/>
    <p:sldId id="367" r:id="rId12"/>
    <p:sldId id="363" r:id="rId13"/>
    <p:sldId id="358" r:id="rId14"/>
    <p:sldId id="259" r:id="rId15"/>
    <p:sldId id="12326" r:id="rId16"/>
    <p:sldId id="12325" r:id="rId17"/>
    <p:sldId id="370" r:id="rId18"/>
    <p:sldId id="293" r:id="rId19"/>
    <p:sldId id="332" r:id="rId20"/>
    <p:sldId id="362" r:id="rId21"/>
    <p:sldId id="364" r:id="rId22"/>
    <p:sldId id="352" r:id="rId23"/>
    <p:sldId id="35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15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FDE714-2736-5656-768E-9B2B090BD783}" name="Beth Bonn" initials="BB" userId="S::ebonn@humana.com::17612ef3-2b9b-432f-a040-79eadf59da64" providerId="AD"/>
  <p188:author id="{5AF376B2-D4C3-BE9D-2995-47AE9D67E8C1}" name="Shannon Spence" initials="SS" userId="S::sspence@humana.com::e8799159-a352-4c8b-be32-c69884808108" providerId="AD"/>
  <p188:author id="{30D78CC2-23AD-FDB2-8D4E-F01311B1D1FE}" name="Rick Zuehl" initials="RZ" userId="S::rzuehl@humana.com::989a9e5c-6c23-498e-a6cb-c6681e42bcad" providerId="AD"/>
  <p188:author id="{4858A7D9-9A32-6AB5-B7DD-408033F48DDC}" name="Ashley DeStefano" initials="AD" userId="S::adestefano@humana.com::a5d36d79-03f6-4248-a715-8cf470b35f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shley DeStefano" initials="AD" lastIdx="58" clrIdx="0"/>
  <p:cmAuthor id="7" name="Lauren Colaric" initials="LC" lastIdx="14" clrIdx="7">
    <p:extLst>
      <p:ext uri="{19B8F6BF-5375-455C-9EA6-DF929625EA0E}">
        <p15:presenceInfo xmlns:p15="http://schemas.microsoft.com/office/powerpoint/2012/main" userId="S-1-5-21-1275210071-879983540-1801674531-1022727" providerId="AD"/>
      </p:ext>
    </p:extLst>
  </p:cmAuthor>
  <p:cmAuthor id="1" name="Salima Ali" initials="SA" lastIdx="19" clrIdx="1"/>
  <p:cmAuthor id="8" name="Gretchen Tromp" initials="GT" lastIdx="8" clrIdx="8">
    <p:extLst>
      <p:ext uri="{19B8F6BF-5375-455C-9EA6-DF929625EA0E}">
        <p15:presenceInfo xmlns:p15="http://schemas.microsoft.com/office/powerpoint/2012/main" userId="S-1-5-21-1275210071-879983540-1801674531-330456" providerId="AD"/>
      </p:ext>
    </p:extLst>
  </p:cmAuthor>
  <p:cmAuthor id="2" name="Rick Zuehl" initials="RZ" lastIdx="20" clrIdx="2"/>
  <p:cmAuthor id="9" name="Jennifer Cottew" initials="JC" lastIdx="3" clrIdx="9">
    <p:extLst>
      <p:ext uri="{19B8F6BF-5375-455C-9EA6-DF929625EA0E}">
        <p15:presenceInfo xmlns:p15="http://schemas.microsoft.com/office/powerpoint/2012/main" userId="S-1-5-21-1275210071-879983540-1801674531-1085133" providerId="AD"/>
      </p:ext>
    </p:extLst>
  </p:cmAuthor>
  <p:cmAuthor id="3" name="Brandy Balco" initials="BB" lastIdx="17" clrIdx="3"/>
  <p:cmAuthor id="10" name="Victoria Borders" initials="VB" lastIdx="6" clrIdx="10">
    <p:extLst>
      <p:ext uri="{19B8F6BF-5375-455C-9EA6-DF929625EA0E}">
        <p15:presenceInfo xmlns:p15="http://schemas.microsoft.com/office/powerpoint/2012/main" userId="S-1-5-21-1275210071-879983540-1801674531-1088576" providerId="AD"/>
      </p:ext>
    </p:extLst>
  </p:cmAuthor>
  <p:cmAuthor id="4" name="Tracey Pender" initials="TP" lastIdx="8" clrIdx="4"/>
  <p:cmAuthor id="11" name="Jodi Michel" initials="JM" lastIdx="10" clrIdx="11">
    <p:extLst>
      <p:ext uri="{19B8F6BF-5375-455C-9EA6-DF929625EA0E}">
        <p15:presenceInfo xmlns:p15="http://schemas.microsoft.com/office/powerpoint/2012/main" userId="S::jmichel2@humana.com::95d35254-defc-4a37-a44d-8efa482ae56c" providerId="AD"/>
      </p:ext>
    </p:extLst>
  </p:cmAuthor>
  <p:cmAuthor id="5" name="Amanda Dewey" initials="AD" lastIdx="6" clrIdx="5"/>
  <p:cmAuthor id="6" name="Shannon Spence" initials="SS" lastIdx="41"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A1B"/>
    <a:srgbClr val="007481"/>
    <a:srgbClr val="3A3B3D"/>
    <a:srgbClr val="497728"/>
    <a:srgbClr val="002F57"/>
    <a:srgbClr val="30ACBF"/>
    <a:srgbClr val="78BE20"/>
    <a:srgbClr val="612166"/>
    <a:srgbClr val="53575A"/>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1"/>
    <p:restoredTop sz="93784" autoAdjust="0"/>
  </p:normalViewPr>
  <p:slideViewPr>
    <p:cSldViewPr snapToGrid="0" snapToObjects="1" showGuides="1">
      <p:cViewPr varScale="1">
        <p:scale>
          <a:sx n="107" d="100"/>
          <a:sy n="107" d="100"/>
        </p:scale>
        <p:origin x="1122" y="102"/>
      </p:cViewPr>
      <p:guideLst>
        <p:guide orient="horz"/>
        <p:guide pos="156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875235492037326E-2"/>
          <c:y val="8.8266748539920628E-2"/>
          <c:w val="0.82709427936031377"/>
          <c:h val="0.87178387000701651"/>
        </c:manualLayout>
      </c:layout>
      <c:doughnutChart>
        <c:varyColors val="1"/>
        <c:ser>
          <c:idx val="0"/>
          <c:order val="0"/>
          <c:tx>
            <c:strRef>
              <c:f>Sheet1!$B$1</c:f>
              <c:strCache>
                <c:ptCount val="1"/>
                <c:pt idx="0">
                  <c:v>Sales</c:v>
                </c:pt>
              </c:strCache>
            </c:strRef>
          </c:tx>
          <c:explosion val="1"/>
          <c:dPt>
            <c:idx val="0"/>
            <c:bubble3D val="0"/>
            <c:spPr>
              <a:solidFill>
                <a:schemeClr val="accent1"/>
              </a:solidFill>
              <a:ln w="19050">
                <a:noFill/>
              </a:ln>
              <a:effectLst/>
            </c:spPr>
            <c:extLst>
              <c:ext xmlns:c16="http://schemas.microsoft.com/office/drawing/2014/chart" uri="{C3380CC4-5D6E-409C-BE32-E72D297353CC}">
                <c16:uniqueId val="{00000001-13C7-4A08-BA97-05A0ABEB3063}"/>
              </c:ext>
            </c:extLst>
          </c:dPt>
          <c:dPt>
            <c:idx val="1"/>
            <c:bubble3D val="0"/>
            <c:spPr>
              <a:solidFill>
                <a:schemeClr val="accent1">
                  <a:alpha val="10000"/>
                </a:schemeClr>
              </a:solidFill>
              <a:ln w="19050">
                <a:noFill/>
              </a:ln>
              <a:effectLst/>
            </c:spPr>
            <c:extLst>
              <c:ext xmlns:c16="http://schemas.microsoft.com/office/drawing/2014/chart" uri="{C3380CC4-5D6E-409C-BE32-E72D297353CC}">
                <c16:uniqueId val="{00000003-13C7-4A08-BA97-05A0ABEB30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3C7-4A08-BA97-05A0ABEB30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3C7-4A08-BA97-05A0ABEB3063}"/>
              </c:ext>
            </c:extLst>
          </c:dPt>
          <c:cat>
            <c:strRef>
              <c:f>Sheet1!$A$2:$A$5</c:f>
              <c:strCache>
                <c:ptCount val="2"/>
                <c:pt idx="0">
                  <c:v>1st Qtr</c:v>
                </c:pt>
                <c:pt idx="1">
                  <c:v>2nd Qtr</c:v>
                </c:pt>
              </c:strCache>
            </c:strRef>
          </c:cat>
          <c:val>
            <c:numRef>
              <c:f>Sheet1!$B$2:$B$5</c:f>
              <c:numCache>
                <c:formatCode>General</c:formatCode>
                <c:ptCount val="4"/>
                <c:pt idx="0">
                  <c:v>55</c:v>
                </c:pt>
                <c:pt idx="1">
                  <c:v>50</c:v>
                </c:pt>
              </c:numCache>
            </c:numRef>
          </c:val>
          <c:extLst>
            <c:ext xmlns:c16="http://schemas.microsoft.com/office/drawing/2014/chart" uri="{C3380CC4-5D6E-409C-BE32-E72D297353CC}">
              <c16:uniqueId val="{00000008-13C7-4A08-BA97-05A0ABEB3063}"/>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87221-33AC-4172-BACA-F3AA10DF9186}" type="datetimeFigureOut">
              <a:rPr lang="en-US" smtClean="0"/>
              <a:t>3/13/2024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D8C38-AEE4-4B2B-97A1-7B80232F8C5E}" type="slidenum">
              <a:rPr lang="en-US" smtClean="0"/>
              <a:t>‹#›</a:t>
            </a:fld>
            <a:endParaRPr lang="en-US" dirty="0"/>
          </a:p>
        </p:txBody>
      </p:sp>
    </p:spTree>
    <p:extLst>
      <p:ext uri="{BB962C8B-B14F-4D97-AF65-F5344CB8AC3E}">
        <p14:creationId xmlns:p14="http://schemas.microsoft.com/office/powerpoint/2010/main" val="14168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452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D8C38-AEE4-4B2B-97A1-7B80232F8C5E}" type="slidenum">
              <a:rPr lang="en-US" smtClean="0"/>
              <a:t>11</a:t>
            </a:fld>
            <a:endParaRPr lang="en-US" dirty="0"/>
          </a:p>
        </p:txBody>
      </p:sp>
    </p:spTree>
    <p:extLst>
      <p:ext uri="{BB962C8B-B14F-4D97-AF65-F5344CB8AC3E}">
        <p14:creationId xmlns:p14="http://schemas.microsoft.com/office/powerpoint/2010/main" val="220108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334874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D8C38-AEE4-4B2B-97A1-7B80232F8C5E}" type="slidenum">
              <a:rPr lang="en-US" smtClean="0"/>
              <a:t>14</a:t>
            </a:fld>
            <a:endParaRPr lang="en-US" dirty="0"/>
          </a:p>
        </p:txBody>
      </p:sp>
    </p:spTree>
    <p:extLst>
      <p:ext uri="{BB962C8B-B14F-4D97-AF65-F5344CB8AC3E}">
        <p14:creationId xmlns:p14="http://schemas.microsoft.com/office/powerpoint/2010/main" val="184566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01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uk-UA"/>
          </a:p>
        </p:txBody>
      </p:sp>
      <p:sp>
        <p:nvSpPr>
          <p:cNvPr id="5" name="Slide Number Placeholder 4"/>
          <p:cNvSpPr>
            <a:spLocks noGrp="1"/>
          </p:cNvSpPr>
          <p:nvPr>
            <p:ph type="sldNum" sz="quarter" idx="11"/>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8411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A8D8C38-AEE4-4B2B-97A1-7B80232F8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28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different?</a:t>
            </a:r>
          </a:p>
          <a:p>
            <a:r>
              <a:rPr lang="en-US" b="0" u="sng" dirty="0"/>
              <a:t>Preventive screenings</a:t>
            </a:r>
          </a:p>
          <a:p>
            <a:r>
              <a:rPr lang="en-US" dirty="0"/>
              <a:t>-Removed reward for bone density screening</a:t>
            </a:r>
          </a:p>
          <a:p>
            <a:r>
              <a:rPr lang="en-US" dirty="0"/>
              <a:t>-Diabetic screening bundling – members need to compete all 4 diabetic screenings to earn the $50 reward</a:t>
            </a:r>
          </a:p>
          <a:p>
            <a:endParaRPr lang="en-US" dirty="0"/>
          </a:p>
          <a:p>
            <a:r>
              <a:rPr lang="en-US" u="sng" dirty="0"/>
              <a:t>Social and health education changing to Digital and health education</a:t>
            </a:r>
          </a:p>
          <a:p>
            <a:r>
              <a:rPr lang="en-US" dirty="0"/>
              <a:t>-Added reward for members to update or add their email, as well as sign up for email or text communications </a:t>
            </a:r>
          </a:p>
          <a:p>
            <a:r>
              <a:rPr lang="en-US" dirty="0"/>
              <a:t>-Total reward earning opportunity from this category capped at $20 vs $40 last year</a:t>
            </a:r>
          </a:p>
          <a:p>
            <a:endParaRPr lang="en-US" dirty="0"/>
          </a:p>
          <a:p>
            <a:r>
              <a:rPr lang="en-US" u="sng" dirty="0"/>
              <a:t>Exercise and fitness category – remaining the same</a:t>
            </a:r>
          </a:p>
          <a:p>
            <a:r>
              <a:rPr lang="en-US" dirty="0"/>
              <a:t>-Reminder that there was an increase in 2023 in amount of steps/day needed to earn reward &gt;&gt; from 500 to 5,000/day </a:t>
            </a:r>
          </a:p>
        </p:txBody>
      </p:sp>
      <p:sp>
        <p:nvSpPr>
          <p:cNvPr id="4" name="Slide Number Placeholder 3"/>
          <p:cNvSpPr>
            <a:spLocks noGrp="1"/>
          </p:cNvSpPr>
          <p:nvPr>
            <p:ph type="sldNum" sz="quarter" idx="5"/>
          </p:nvPr>
        </p:nvSpPr>
        <p:spPr/>
        <p:txBody>
          <a:bodyPr/>
          <a:lstStyle/>
          <a:p>
            <a:fld id="{DCEDF206-8B7D-7148-A520-797B65A6CC44}" type="slidenum">
              <a:rPr lang="en-US" smtClean="0"/>
              <a:t>6</a:t>
            </a:fld>
            <a:endParaRPr lang="en-US"/>
          </a:p>
        </p:txBody>
      </p:sp>
    </p:spTree>
    <p:extLst>
      <p:ext uri="{BB962C8B-B14F-4D97-AF65-F5344CB8AC3E}">
        <p14:creationId xmlns:p14="http://schemas.microsoft.com/office/powerpoint/2010/main" val="289773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different?</a:t>
            </a:r>
          </a:p>
          <a:p>
            <a:r>
              <a:rPr lang="en-US" b="0" u="sng" dirty="0"/>
              <a:t>Preventive screenings</a:t>
            </a:r>
          </a:p>
          <a:p>
            <a:r>
              <a:rPr lang="en-US" dirty="0"/>
              <a:t>-Removed reward for bone density screening</a:t>
            </a:r>
          </a:p>
          <a:p>
            <a:r>
              <a:rPr lang="en-US" dirty="0"/>
              <a:t>-Diabetic screening bundling – members need to compete all 4 diabetic screenings to earn the $50 reward</a:t>
            </a:r>
          </a:p>
          <a:p>
            <a:endParaRPr lang="en-US" dirty="0"/>
          </a:p>
          <a:p>
            <a:r>
              <a:rPr lang="en-US" u="sng" dirty="0"/>
              <a:t>Social and health education changing to Digital and health education</a:t>
            </a:r>
          </a:p>
          <a:p>
            <a:r>
              <a:rPr lang="en-US" dirty="0"/>
              <a:t>-Added reward for members to update or add their email, as well as sign up for email or text communications </a:t>
            </a:r>
          </a:p>
          <a:p>
            <a:r>
              <a:rPr lang="en-US" dirty="0"/>
              <a:t>-Total reward earning opportunity from this category capped at $20 vs $40 last year</a:t>
            </a:r>
          </a:p>
          <a:p>
            <a:endParaRPr lang="en-US" dirty="0"/>
          </a:p>
          <a:p>
            <a:r>
              <a:rPr lang="en-US" u="sng" dirty="0"/>
              <a:t>Exercise and fitness category – remaining the same</a:t>
            </a:r>
          </a:p>
          <a:p>
            <a:r>
              <a:rPr lang="en-US" dirty="0"/>
              <a:t>-Reminder that there was an increase in 2023 in amount of steps/day needed to earn reward &gt;&gt; from 500 to 5,000/day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DF206-8B7D-7148-A520-797B65A6CC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305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taking a look at the changes we’ve to our member experience on Go365.com. These include ….</a:t>
            </a:r>
          </a:p>
          <a:p>
            <a:endParaRPr lang="en-US" dirty="0"/>
          </a:p>
          <a:p>
            <a:pPr marL="228600" indent="-228600">
              <a:buAutoNum type="arabicPeriod"/>
            </a:pPr>
            <a:r>
              <a:rPr lang="en-US" dirty="0"/>
              <a:t>A more personalized experience where members can select an area of their health to focus on.</a:t>
            </a:r>
          </a:p>
          <a:p>
            <a:pPr marL="228600" indent="-228600">
              <a:buAutoNum type="arabicPeriod"/>
            </a:pPr>
            <a:r>
              <a:rPr lang="en-US" dirty="0"/>
              <a:t>Expansion of our library of popular, expert-led wellness courses</a:t>
            </a:r>
          </a:p>
          <a:p>
            <a:pPr marL="228600" indent="-228600">
              <a:buAutoNum type="arabicPeriod"/>
            </a:pPr>
            <a:r>
              <a:rPr lang="en-US" dirty="0"/>
              <a:t>Easier way for our members to log both their active days and social &amp; health education activities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BD640-9D84-4249-8A10-1ADA55B043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984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various gift cards that </a:t>
            </a:r>
            <a:r>
              <a:rPr lang="en-US" b="0" i="0" dirty="0"/>
              <a:t>members </a:t>
            </a:r>
            <a:r>
              <a:rPr lang="en-US" b="0" i="0" dirty="0">
                <a:solidFill>
                  <a:srgbClr val="FF0000"/>
                </a:solidFill>
              </a:rPr>
              <a:t>on eligible</a:t>
            </a:r>
            <a:r>
              <a:rPr lang="en-US" b="0" i="0" baseline="0" dirty="0">
                <a:solidFill>
                  <a:srgbClr val="FF0000"/>
                </a:solidFill>
              </a:rPr>
              <a:t> Humana Medicare Advantage plans that include Go365 </a:t>
            </a:r>
            <a:r>
              <a:rPr lang="en-US" dirty="0"/>
              <a:t>can redeem in the Go365 Mall.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6A23D4-2006-4A0A-B65F-896FA3D40C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056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8D8C38-AEE4-4B2B-97A1-7B80232F8C5E}" type="slidenum">
              <a:rPr lang="en-US" smtClean="0"/>
              <a:t>10</a:t>
            </a:fld>
            <a:endParaRPr lang="en-US" dirty="0"/>
          </a:p>
        </p:txBody>
      </p:sp>
    </p:spTree>
    <p:extLst>
      <p:ext uri="{BB962C8B-B14F-4D97-AF65-F5344CB8AC3E}">
        <p14:creationId xmlns:p14="http://schemas.microsoft.com/office/powerpoint/2010/main" val="403955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1853795-81FE-9C4F-AE23-215EE38BBF29}"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C2414D5-043D-3C42-9EFB-802331790DED}" type="slidenum">
              <a:rPr lang="en-US" smtClean="0"/>
              <a:t>‹#›</a:t>
            </a:fld>
            <a:endParaRPr lang="en-US" dirty="0"/>
          </a:p>
        </p:txBody>
      </p:sp>
    </p:spTree>
    <p:extLst>
      <p:ext uri="{BB962C8B-B14F-4D97-AF65-F5344CB8AC3E}">
        <p14:creationId xmlns:p14="http://schemas.microsoft.com/office/powerpoint/2010/main" val="352522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5925FA9-CEEC-5747-BDF7-68DC98DA0C6A}"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A17FB51-AB28-CF41-9D4A-D1BE42A3DCA6}" type="slidenum">
              <a:rPr lang="en-US" smtClean="0"/>
              <a:t>‹#›</a:t>
            </a:fld>
            <a:endParaRPr lang="en-US" dirty="0"/>
          </a:p>
        </p:txBody>
      </p:sp>
    </p:spTree>
    <p:extLst>
      <p:ext uri="{BB962C8B-B14F-4D97-AF65-F5344CB8AC3E}">
        <p14:creationId xmlns:p14="http://schemas.microsoft.com/office/powerpoint/2010/main" val="1663677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Rectangle 4">
            <a:extLst>
              <a:ext uri="{FF2B5EF4-FFF2-40B4-BE49-F238E27FC236}">
                <a16:creationId xmlns:a16="http://schemas.microsoft.com/office/drawing/2014/main" id="{2AE867D4-2F7B-8946-BE59-BD8DA7E41975}"/>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7" name="Rectangle 6">
            <a:extLst>
              <a:ext uri="{FF2B5EF4-FFF2-40B4-BE49-F238E27FC236}">
                <a16:creationId xmlns:a16="http://schemas.microsoft.com/office/drawing/2014/main" id="{686104C3-39FF-C245-9C39-C77FE3B1BB7D}"/>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9841476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47EAE139-DD99-334B-87CF-FDE9EA8EE5C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C108935C-A111-3C45-AC32-FD65CE0A3501}"/>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3128528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2916958" y="365760"/>
            <a:ext cx="890928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id="{21BF7590-CEA5-424C-B50D-F5DAF189D775}"/>
              </a:ext>
            </a:extLst>
          </p:cNvPr>
          <p:cNvSpPr>
            <a:spLocks noGrp="1"/>
          </p:cNvSpPr>
          <p:nvPr>
            <p:ph type="ftr" sz="quarter" idx="16"/>
          </p:nvPr>
        </p:nvSpPr>
        <p:spPr>
          <a:xfrm>
            <a:off x="2916958" y="6248400"/>
            <a:ext cx="7687034" cy="304800"/>
          </a:xfrm>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2" name="Oval 11">
            <a:extLst>
              <a:ext uri="{FF2B5EF4-FFF2-40B4-BE49-F238E27FC236}">
                <a16:creationId xmlns:a16="http://schemas.microsoft.com/office/drawing/2014/main" id="{2A17A070-0904-AF4A-AC15-35EE59507C60}"/>
              </a:ext>
            </a:extLst>
          </p:cNvPr>
          <p:cNvSpPr/>
          <p:nvPr userDrawn="1"/>
        </p:nvSpPr>
        <p:spPr>
          <a:xfrm>
            <a:off x="643828" y="2968752"/>
            <a:ext cx="1066800" cy="1066800"/>
          </a:xfrm>
          <a:prstGeom prst="ellipse">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pic>
        <p:nvPicPr>
          <p:cNvPr id="13" name="Picture 12">
            <a:extLst>
              <a:ext uri="{FF2B5EF4-FFF2-40B4-BE49-F238E27FC236}">
                <a16:creationId xmlns:a16="http://schemas.microsoft.com/office/drawing/2014/main" id="{A2027EF5-4AE8-1C40-BDB6-86C6B8593C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3048000"/>
            <a:ext cx="941917" cy="762000"/>
          </a:xfrm>
          <a:prstGeom prst="rect">
            <a:avLst/>
          </a:prstGeom>
        </p:spPr>
      </p:pic>
      <p:cxnSp>
        <p:nvCxnSpPr>
          <p:cNvPr id="5" name="Straight Connector 4">
            <a:extLst>
              <a:ext uri="{FF2B5EF4-FFF2-40B4-BE49-F238E27FC236}">
                <a16:creationId xmlns:a16="http://schemas.microsoft.com/office/drawing/2014/main" id="{9B5A277E-BC9E-8C49-9EEE-9D297E0FE980}"/>
              </a:ext>
            </a:extLst>
          </p:cNvPr>
          <p:cNvCxnSpPr>
            <a:cxnSpLocks/>
          </p:cNvCxnSpPr>
          <p:nvPr userDrawn="1"/>
        </p:nvCxnSpPr>
        <p:spPr>
          <a:xfrm>
            <a:off x="1219200" y="0"/>
            <a:ext cx="0" cy="2819400"/>
          </a:xfrm>
          <a:prstGeom prst="line">
            <a:avLst/>
          </a:prstGeom>
          <a:ln w="31750" cap="rnd">
            <a:solidFill>
              <a:schemeClr val="accent2"/>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D855469-F186-E948-B3F4-8BF71680EF05}"/>
              </a:ext>
            </a:extLst>
          </p:cNvPr>
          <p:cNvCxnSpPr>
            <a:cxnSpLocks/>
          </p:cNvCxnSpPr>
          <p:nvPr userDrawn="1"/>
        </p:nvCxnSpPr>
        <p:spPr>
          <a:xfrm>
            <a:off x="1219200" y="4003589"/>
            <a:ext cx="0" cy="2819400"/>
          </a:xfrm>
          <a:prstGeom prst="line">
            <a:avLst/>
          </a:prstGeom>
          <a:ln w="31750" cap="rnd">
            <a:solidFill>
              <a:schemeClr val="accent2"/>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607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userDrawn="1">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CB85BD6-1A03-1946-9B62-D5C7E43C47BF}"/>
              </a:ext>
            </a:extLst>
          </p:cNvPr>
          <p:cNvSpPr>
            <a:spLocks noGrp="1"/>
          </p:cNvSpPr>
          <p:nvPr userDrawn="1">
            <p:ph type="body" sz="quarter" idx="15" hasCustomPrompt="1"/>
          </p:nvPr>
        </p:nvSpPr>
        <p:spPr>
          <a:xfrm>
            <a:off x="291695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2" name="Text Placeholder 2">
            <a:extLst>
              <a:ext uri="{FF2B5EF4-FFF2-40B4-BE49-F238E27FC236}">
                <a16:creationId xmlns:a16="http://schemas.microsoft.com/office/drawing/2014/main" id="{E1169706-2771-1342-BC54-D83D997E21A0}"/>
              </a:ext>
            </a:extLst>
          </p:cNvPr>
          <p:cNvSpPr>
            <a:spLocks noGrp="1"/>
          </p:cNvSpPr>
          <p:nvPr userDrawn="1">
            <p:ph type="body" sz="quarter" idx="16" hasCustomPrompt="1"/>
          </p:nvPr>
        </p:nvSpPr>
        <p:spPr>
          <a:xfrm>
            <a:off x="663321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26D083DF-F4A2-154D-AA9B-C4ECB7018587}"/>
              </a:ext>
            </a:extLst>
          </p:cNvPr>
          <p:cNvSpPr>
            <a:spLocks noGrp="1"/>
          </p:cNvSpPr>
          <p:nvPr userDrawn="1">
            <p:ph type="ftr" sz="quarter" idx="19"/>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userDrawn="1">
            <p:ph type="sldNum" sz="quarter" idx="18"/>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5">
            <a:extLst>
              <a:ext uri="{FF2B5EF4-FFF2-40B4-BE49-F238E27FC236}">
                <a16:creationId xmlns:a16="http://schemas.microsoft.com/office/drawing/2014/main" id="{2174E598-8676-E74B-AD1B-3ABC4FCCA44E}"/>
              </a:ext>
            </a:extLst>
          </p:cNvPr>
          <p:cNvSpPr>
            <a:spLocks noGrp="1"/>
          </p:cNvSpPr>
          <p:nvPr>
            <p:ph type="pic" sz="quarter" idx="22" hasCustomPrompt="1"/>
          </p:nvPr>
        </p:nvSpPr>
        <p:spPr>
          <a:xfrm>
            <a:off x="3521297"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3" name="Picture Placeholder 5">
            <a:extLst>
              <a:ext uri="{FF2B5EF4-FFF2-40B4-BE49-F238E27FC236}">
                <a16:creationId xmlns:a16="http://schemas.microsoft.com/office/drawing/2014/main" id="{EE36E081-A42F-4847-8841-B00DAF807919}"/>
              </a:ext>
            </a:extLst>
          </p:cNvPr>
          <p:cNvSpPr>
            <a:spLocks noGrp="1"/>
          </p:cNvSpPr>
          <p:nvPr>
            <p:ph type="pic" sz="quarter" idx="23" hasCustomPrompt="1"/>
          </p:nvPr>
        </p:nvSpPr>
        <p:spPr>
          <a:xfrm>
            <a:off x="7237557"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0" name="Rectangle 9">
            <a:extLst>
              <a:ext uri="{FF2B5EF4-FFF2-40B4-BE49-F238E27FC236}">
                <a16:creationId xmlns:a16="http://schemas.microsoft.com/office/drawing/2014/main" id="{EEF56246-C8B6-2343-9CD7-2720C00E7AE0}"/>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Rectangle 10">
            <a:extLst>
              <a:ext uri="{FF2B5EF4-FFF2-40B4-BE49-F238E27FC236}">
                <a16:creationId xmlns:a16="http://schemas.microsoft.com/office/drawing/2014/main" id="{5B7D80A6-0EF2-3F4B-970F-75BE37231A52}"/>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5261599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E564787-CBDB-A747-8277-DB5B8577BE28}"/>
              </a:ext>
            </a:extLst>
          </p:cNvPr>
          <p:cNvSpPr>
            <a:spLocks noGrp="1"/>
          </p:cNvSpPr>
          <p:nvPr>
            <p:ph type="body" sz="quarter" idx="20" hasCustomPrompt="1"/>
          </p:nvPr>
        </p:nvSpPr>
        <p:spPr>
          <a:xfrm>
            <a:off x="2159513" y="3959624"/>
            <a:ext cx="222975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3" name="Text Placeholder 2">
            <a:extLst>
              <a:ext uri="{FF2B5EF4-FFF2-40B4-BE49-F238E27FC236}">
                <a16:creationId xmlns:a16="http://schemas.microsoft.com/office/drawing/2014/main" id="{DCB85BD6-1A03-1946-9B62-D5C7E43C47BF}"/>
              </a:ext>
            </a:extLst>
          </p:cNvPr>
          <p:cNvSpPr>
            <a:spLocks noGrp="1"/>
          </p:cNvSpPr>
          <p:nvPr>
            <p:ph type="body" sz="quarter" idx="15" hasCustomPrompt="1"/>
          </p:nvPr>
        </p:nvSpPr>
        <p:spPr>
          <a:xfrm>
            <a:off x="5140843" y="3959624"/>
            <a:ext cx="2229763"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2" name="Text Placeholder 2">
            <a:extLst>
              <a:ext uri="{FF2B5EF4-FFF2-40B4-BE49-F238E27FC236}">
                <a16:creationId xmlns:a16="http://schemas.microsoft.com/office/drawing/2014/main" id="{E1169706-2771-1342-BC54-D83D997E21A0}"/>
              </a:ext>
            </a:extLst>
          </p:cNvPr>
          <p:cNvSpPr>
            <a:spLocks noGrp="1"/>
          </p:cNvSpPr>
          <p:nvPr>
            <p:ph type="body" sz="quarter" idx="16" hasCustomPrompt="1"/>
          </p:nvPr>
        </p:nvSpPr>
        <p:spPr>
          <a:xfrm>
            <a:off x="8107991" y="3959624"/>
            <a:ext cx="223113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DA42D0F9-08A4-0F4D-A0B4-2042E516E6C7}"/>
              </a:ext>
            </a:extLst>
          </p:cNvPr>
          <p:cNvSpPr>
            <a:spLocks noGrp="1"/>
          </p:cNvSpPr>
          <p:nvPr>
            <p:ph type="ftr" sz="quarter" idx="21"/>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p:ph type="sldNum" sz="quarter" idx="18"/>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Rectangle 12">
            <a:extLst>
              <a:ext uri="{FF2B5EF4-FFF2-40B4-BE49-F238E27FC236}">
                <a16:creationId xmlns:a16="http://schemas.microsoft.com/office/drawing/2014/main" id="{C386C20E-0882-4744-B0F5-ECA145674087}"/>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789D755B-2F48-9A45-885B-0493B76ABB94}"/>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6" name="Picture Placeholder 5">
            <a:extLst>
              <a:ext uri="{FF2B5EF4-FFF2-40B4-BE49-F238E27FC236}">
                <a16:creationId xmlns:a16="http://schemas.microsoft.com/office/drawing/2014/main" id="{8F61E62D-6E27-8A4C-A4BE-6760DB349785}"/>
              </a:ext>
            </a:extLst>
          </p:cNvPr>
          <p:cNvSpPr>
            <a:spLocks noGrp="1"/>
          </p:cNvSpPr>
          <p:nvPr>
            <p:ph type="pic" sz="quarter" idx="22" hasCustomPrompt="1"/>
          </p:nvPr>
        </p:nvSpPr>
        <p:spPr>
          <a:xfrm>
            <a:off x="2398091"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5" name="Picture Placeholder 5">
            <a:extLst>
              <a:ext uri="{FF2B5EF4-FFF2-40B4-BE49-F238E27FC236}">
                <a16:creationId xmlns:a16="http://schemas.microsoft.com/office/drawing/2014/main" id="{CB1388D6-243D-4B4A-9EFD-DAC5DEC4B3D8}"/>
              </a:ext>
            </a:extLst>
          </p:cNvPr>
          <p:cNvSpPr>
            <a:spLocks noGrp="1"/>
          </p:cNvSpPr>
          <p:nvPr>
            <p:ph type="pic" sz="quarter" idx="23" hasCustomPrompt="1"/>
          </p:nvPr>
        </p:nvSpPr>
        <p:spPr>
          <a:xfrm>
            <a:off x="5395934"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7" name="Picture Placeholder 5">
            <a:extLst>
              <a:ext uri="{FF2B5EF4-FFF2-40B4-BE49-F238E27FC236}">
                <a16:creationId xmlns:a16="http://schemas.microsoft.com/office/drawing/2014/main" id="{01DB61AD-1A67-9E4A-AD1D-47F12F37AF51}"/>
              </a:ext>
            </a:extLst>
          </p:cNvPr>
          <p:cNvSpPr>
            <a:spLocks noGrp="1"/>
          </p:cNvSpPr>
          <p:nvPr>
            <p:ph type="pic" sz="quarter" idx="24" hasCustomPrompt="1"/>
          </p:nvPr>
        </p:nvSpPr>
        <p:spPr>
          <a:xfrm>
            <a:off x="8347479" y="2025394"/>
            <a:ext cx="1752600" cy="175260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24912308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73BA5E07-3F71-5443-8384-74F9B787AEFC}"/>
              </a:ext>
            </a:extLst>
          </p:cNvPr>
          <p:cNvSpPr>
            <a:spLocks noGrp="1"/>
          </p:cNvSpPr>
          <p:nvPr>
            <p:ph type="ftr" sz="quarter" idx="15"/>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E82A76A7-610A-284F-8CBA-26689485FF52}"/>
              </a:ext>
            </a:extLst>
          </p:cNvPr>
          <p:cNvSpPr>
            <a:spLocks noGrp="1"/>
          </p:cNvSpPr>
          <p:nvPr>
            <p:ph type="sldNum" sz="quarter" idx="14"/>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Rectangle 8">
            <a:extLst>
              <a:ext uri="{FF2B5EF4-FFF2-40B4-BE49-F238E27FC236}">
                <a16:creationId xmlns:a16="http://schemas.microsoft.com/office/drawing/2014/main" id="{2C11BD5D-B493-1142-B0A3-35461842F59A}"/>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Rectangle 10">
            <a:extLst>
              <a:ext uri="{FF2B5EF4-FFF2-40B4-BE49-F238E27FC236}">
                <a16:creationId xmlns:a16="http://schemas.microsoft.com/office/drawing/2014/main" id="{4AF128F8-1A41-954F-8512-8549D7AD7D6A}"/>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5053806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32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CFB950B3-1F1A-9A44-8C60-DC7B00458312}"/>
              </a:ext>
            </a:extLst>
          </p:cNvPr>
          <p:cNvSpPr>
            <a:spLocks noGrp="1"/>
          </p:cNvSpPr>
          <p:nvPr>
            <p:ph type="ftr" sz="quarter" idx="15"/>
          </p:nvPr>
        </p:nvSpPr>
        <p:spPr/>
        <p:txBody>
          <a:bodyPr/>
          <a:lstStyle/>
          <a:p>
            <a:r>
              <a:rPr lang="en-US"/>
              <a:t>Footer</a:t>
            </a:r>
            <a:endParaRPr lang="en-US" dirty="0"/>
          </a:p>
        </p:txBody>
      </p:sp>
      <p:sp>
        <p:nvSpPr>
          <p:cNvPr id="3" name="Slide Number Placeholder 2">
            <a:extLst>
              <a:ext uri="{FF2B5EF4-FFF2-40B4-BE49-F238E27FC236}">
                <a16:creationId xmlns:a16="http://schemas.microsoft.com/office/drawing/2014/main" id="{8A423E85-AE4F-9A4A-9A32-BC2475460C74}"/>
              </a:ext>
            </a:extLst>
          </p:cNvPr>
          <p:cNvSpPr>
            <a:spLocks noGrp="1"/>
          </p:cNvSpPr>
          <p:nvPr>
            <p:ph type="sldNum" sz="quarter" idx="14"/>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Rectangle 6">
            <a:extLst>
              <a:ext uri="{FF2B5EF4-FFF2-40B4-BE49-F238E27FC236}">
                <a16:creationId xmlns:a16="http://schemas.microsoft.com/office/drawing/2014/main" id="{53E3D259-B2A6-6748-B871-4FCFE5F3D850}"/>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39460F55-0716-E046-BD1C-58657AA1883E}"/>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0230526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6957-8385-BA41-AC67-96E9BF1EE284}"/>
              </a:ext>
            </a:extLst>
          </p:cNvPr>
          <p:cNvSpPr>
            <a:spLocks noGrp="1"/>
          </p:cNvSpPr>
          <p:nvPr userDrawn="1">
            <p:ph type="body" sz="quarter" idx="13"/>
          </p:nvPr>
        </p:nvSpPr>
        <p:spPr>
          <a:xfrm>
            <a:off x="685799" y="2095150"/>
            <a:ext cx="4443984" cy="2667701"/>
          </a:xfrm>
        </p:spPr>
        <p:txBody>
          <a:bodyPr anchor="ctr"/>
          <a:lstStyle>
            <a:lvl1pPr>
              <a:defRPr sz="5400">
                <a:solidFill>
                  <a:srgbClr val="003057"/>
                </a:solidFill>
                <a:latin typeface="+mj-lt"/>
              </a:defRPr>
            </a:lvl1pPr>
          </a:lstStyle>
          <a:p>
            <a:pPr lvl="0"/>
            <a:endParaRPr lang="en-US" dirty="0"/>
          </a:p>
        </p:txBody>
      </p:sp>
      <p:sp>
        <p:nvSpPr>
          <p:cNvPr id="6" name="Text Placeholder 3">
            <a:extLst>
              <a:ext uri="{FF2B5EF4-FFF2-40B4-BE49-F238E27FC236}">
                <a16:creationId xmlns:a16="http://schemas.microsoft.com/office/drawing/2014/main" id="{44254290-7DE3-6B44-8595-33F864E0761D}"/>
              </a:ext>
            </a:extLst>
          </p:cNvPr>
          <p:cNvSpPr>
            <a:spLocks noGrp="1"/>
          </p:cNvSpPr>
          <p:nvPr userDrawn="1">
            <p:ph type="body" sz="quarter" idx="12"/>
          </p:nvPr>
        </p:nvSpPr>
        <p:spPr>
          <a:xfrm>
            <a:off x="5522298" y="2095150"/>
            <a:ext cx="6300894" cy="2667701"/>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5312AA11-764E-7047-9DB2-3929FBD5C174}"/>
              </a:ext>
            </a:extLst>
          </p:cNvPr>
          <p:cNvSpPr>
            <a:spLocks noGrp="1"/>
          </p:cNvSpPr>
          <p:nvPr userDrawn="1">
            <p:ph type="ftr" sz="quarter" idx="16"/>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F2E93802-628D-014A-8342-91C92F75B630}"/>
              </a:ext>
            </a:extLst>
          </p:cNvPr>
          <p:cNvSpPr>
            <a:spLocks noGrp="1"/>
          </p:cNvSpPr>
          <p:nvPr userDrawn="1">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cxnSp>
        <p:nvCxnSpPr>
          <p:cNvPr id="9" name="Straight Connector 8">
            <a:extLst>
              <a:ext uri="{FF2B5EF4-FFF2-40B4-BE49-F238E27FC236}">
                <a16:creationId xmlns:a16="http://schemas.microsoft.com/office/drawing/2014/main" id="{45EB701E-8C4A-3047-AED1-EAE347434DE6}"/>
              </a:ext>
            </a:extLst>
          </p:cNvPr>
          <p:cNvCxnSpPr>
            <a:cxnSpLocks/>
          </p:cNvCxnSpPr>
          <p:nvPr userDrawn="1"/>
        </p:nvCxnSpPr>
        <p:spPr>
          <a:xfrm>
            <a:off x="5324866" y="2095150"/>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B4E14F7-C441-7A4E-A7D0-FE8C5808736A}"/>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EE2D2843-8906-FF4F-B60F-2604B77F4858}"/>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6777887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3D2A7B6D-F215-164B-AB00-58091BC04357}"/>
              </a:ext>
            </a:extLst>
          </p:cNvPr>
          <p:cNvSpPr>
            <a:spLocks noGrp="1"/>
          </p:cNvSpPr>
          <p:nvPr userDrawn="1">
            <p:ph type="body" sz="quarter" idx="17"/>
          </p:nvPr>
        </p:nvSpPr>
        <p:spPr>
          <a:xfrm>
            <a:off x="6437376" y="1463040"/>
            <a:ext cx="5386558"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09E3132-41DD-5640-81C9-CA94A8DA1D0F}"/>
              </a:ext>
            </a:extLst>
          </p:cNvPr>
          <p:cNvSpPr>
            <a:spLocks noGrp="1"/>
          </p:cNvSpPr>
          <p:nvPr userDrawn="1">
            <p:ph type="ftr" sz="quarter" idx="18"/>
          </p:nvPr>
        </p:nvSpPr>
        <p:spPr/>
        <p:txBody>
          <a:bodyPr/>
          <a:lstStyle/>
          <a:p>
            <a:r>
              <a:rPr lang="en-US"/>
              <a:t>Footer</a:t>
            </a:r>
            <a:endParaRPr lang="en-US" dirty="0"/>
          </a:p>
        </p:txBody>
      </p:sp>
      <p:sp>
        <p:nvSpPr>
          <p:cNvPr id="7" name="Slide Number Placeholder 6">
            <a:extLst>
              <a:ext uri="{FF2B5EF4-FFF2-40B4-BE49-F238E27FC236}">
                <a16:creationId xmlns:a16="http://schemas.microsoft.com/office/drawing/2014/main" id="{B64540F1-D8A0-FF46-B1EA-4E900B8607C0}"/>
              </a:ext>
            </a:extLst>
          </p:cNvPr>
          <p:cNvSpPr>
            <a:spLocks noGrp="1"/>
          </p:cNvSpPr>
          <p:nvPr userDrawn="1">
            <p:ph type="sldNum" sz="quarter" idx="14"/>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2" name="Rectangle 11">
            <a:extLst>
              <a:ext uri="{FF2B5EF4-FFF2-40B4-BE49-F238E27FC236}">
                <a16:creationId xmlns:a16="http://schemas.microsoft.com/office/drawing/2014/main" id="{6BD8CD2B-38A9-F146-9AE3-B52F4C814BF2}"/>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3" name="Rectangle 12">
            <a:extLst>
              <a:ext uri="{FF2B5EF4-FFF2-40B4-BE49-F238E27FC236}">
                <a16:creationId xmlns:a16="http://schemas.microsoft.com/office/drawing/2014/main" id="{D7B98EFC-2158-224D-8387-E83C59E2D3FE}"/>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0028227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593CA37B-759A-264A-954C-81B341DC92B6}"/>
              </a:ext>
            </a:extLst>
          </p:cNvPr>
          <p:cNvSpPr>
            <a:spLocks noGrp="1"/>
          </p:cNvSpPr>
          <p:nvPr>
            <p:ph type="body" sz="quarter" idx="19"/>
          </p:nvPr>
        </p:nvSpPr>
        <p:spPr>
          <a:xfrm>
            <a:off x="4649978"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FF71666-31D6-0B41-921D-895B647FE59D}"/>
              </a:ext>
            </a:extLst>
          </p:cNvPr>
          <p:cNvSpPr>
            <a:spLocks noGrp="1"/>
          </p:cNvSpPr>
          <p:nvPr>
            <p:ph type="ftr" sz="quarter" idx="20"/>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id="{C7B7C012-BC36-4F4E-98F5-A44807F79BCA}"/>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558700E0-C6E0-FF42-9D17-43896FB95636}"/>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51670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5925FA9-CEEC-5747-BDF7-68DC98DA0C6A}"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A17FB51-AB28-CF41-9D4A-D1BE42A3DCA6}" type="slidenum">
              <a:rPr lang="en-US" smtClean="0"/>
              <a:t>‹#›</a:t>
            </a:fld>
            <a:endParaRPr lang="en-US" dirty="0"/>
          </a:p>
        </p:txBody>
      </p:sp>
    </p:spTree>
    <p:extLst>
      <p:ext uri="{BB962C8B-B14F-4D97-AF65-F5344CB8AC3E}">
        <p14:creationId xmlns:p14="http://schemas.microsoft.com/office/powerpoint/2010/main" val="51423797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2"/>
                </a:solidFill>
                <a:latin typeface="+mj-lt"/>
              </a:defRPr>
            </a:lvl1pPr>
            <a:lvl2pPr marL="0" indent="0">
              <a:buNone/>
              <a:defRPr sz="16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1310B9EB-429D-844E-A6DF-04F458ECEDA9}"/>
              </a:ext>
            </a:extLst>
          </p:cNvPr>
          <p:cNvSpPr>
            <a:spLocks noGrp="1"/>
          </p:cNvSpPr>
          <p:nvPr>
            <p:ph type="ftr" sz="quarter" idx="23"/>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4" name="Rectangle 13">
            <a:extLst>
              <a:ext uri="{FF2B5EF4-FFF2-40B4-BE49-F238E27FC236}">
                <a16:creationId xmlns:a16="http://schemas.microsoft.com/office/drawing/2014/main" id="{5ED0AFE8-52C1-FC47-A203-9AAACBEBBB85}"/>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6" name="Rectangle 15">
            <a:extLst>
              <a:ext uri="{FF2B5EF4-FFF2-40B4-BE49-F238E27FC236}">
                <a16:creationId xmlns:a16="http://schemas.microsoft.com/office/drawing/2014/main" id="{0A3A829A-03B4-0C4D-8573-2C3FAACA99BC}"/>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520403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id="{0F263527-8F06-2A46-8880-B40F067DECB8}"/>
              </a:ext>
            </a:extLst>
          </p:cNvPr>
          <p:cNvSpPr>
            <a:spLocks noGrp="1"/>
          </p:cNvSpPr>
          <p:nvPr>
            <p:ph type="sldNum" sz="quarter" idx="17"/>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F4D902F-E8C5-B04C-9627-8A78833A1ACA}"/>
              </a:ext>
            </a:extLst>
          </p:cNvPr>
          <p:cNvSpPr>
            <a:spLocks noGrp="1"/>
          </p:cNvSpPr>
          <p:nvPr>
            <p:ph type="ftr" sz="quarter" idx="18"/>
          </p:nvPr>
        </p:nvSpPr>
        <p:spPr/>
        <p:txBody>
          <a:bodyPr/>
          <a:lstStyle/>
          <a:p>
            <a:r>
              <a:rPr lang="en-US"/>
              <a:t>Footer</a:t>
            </a:r>
            <a:endParaRPr lang="en-US" dirty="0"/>
          </a:p>
        </p:txBody>
      </p:sp>
      <p:cxnSp>
        <p:nvCxnSpPr>
          <p:cNvPr id="10" name="Straight Connector 9">
            <a:extLst>
              <a:ext uri="{FF2B5EF4-FFF2-40B4-BE49-F238E27FC236}">
                <a16:creationId xmlns:a16="http://schemas.microsoft.com/office/drawing/2014/main" id="{09FB49E5-2828-DE4F-B8C9-053DE584B80B}"/>
              </a:ext>
            </a:extLst>
          </p:cNvPr>
          <p:cNvCxnSpPr>
            <a:cxnSpLocks/>
          </p:cNvCxnSpPr>
          <p:nvPr userDrawn="1"/>
        </p:nvCxnSpPr>
        <p:spPr>
          <a:xfrm>
            <a:off x="2535904" y="2770265"/>
            <a:ext cx="0" cy="1423132"/>
          </a:xfrm>
          <a:prstGeom prst="line">
            <a:avLst/>
          </a:prstGeom>
          <a:ln w="25400"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EAB71F8-0506-BB44-8615-9CAB100B2552}"/>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ED683B30-4860-C949-A378-B80D9FEC612E}"/>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Picture Placeholder 5">
            <a:extLst>
              <a:ext uri="{FF2B5EF4-FFF2-40B4-BE49-F238E27FC236}">
                <a16:creationId xmlns:a16="http://schemas.microsoft.com/office/drawing/2014/main" id="{90167E58-A6E6-C844-9F6A-A6D0BE40688F}"/>
              </a:ext>
            </a:extLst>
          </p:cNvPr>
          <p:cNvSpPr>
            <a:spLocks noGrp="1"/>
          </p:cNvSpPr>
          <p:nvPr>
            <p:ph type="pic" sz="quarter" idx="22" hasCustomPrompt="1"/>
          </p:nvPr>
        </p:nvSpPr>
        <p:spPr>
          <a:xfrm>
            <a:off x="892353" y="2742549"/>
            <a:ext cx="1450848" cy="1450848"/>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20134937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173701" y="3301339"/>
            <a:ext cx="3710400"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cxnSp>
        <p:nvCxnSpPr>
          <p:cNvPr id="27" name="Straight Connector 26">
            <a:extLst>
              <a:ext uri="{FF2B5EF4-FFF2-40B4-BE49-F238E27FC236}">
                <a16:creationId xmlns:a16="http://schemas.microsoft.com/office/drawing/2014/main" id="{74E25944-4393-8543-AE8A-E5D9AF1323DF}"/>
              </a:ext>
            </a:extLst>
          </p:cNvPr>
          <p:cNvCxnSpPr>
            <a:cxnSpLocks/>
          </p:cNvCxnSpPr>
          <p:nvPr userDrawn="1"/>
        </p:nvCxnSpPr>
        <p:spPr>
          <a:xfrm>
            <a:off x="6254496" y="1828800"/>
            <a:ext cx="0" cy="3429000"/>
          </a:xfrm>
          <a:prstGeom prst="line">
            <a:avLst/>
          </a:prstGeom>
          <a:ln w="25400"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id="{CE7E8E85-19A6-BB4F-94D3-8658C0617C72}"/>
              </a:ext>
            </a:extLst>
          </p:cNvPr>
          <p:cNvSpPr>
            <a:spLocks noGrp="1"/>
          </p:cNvSpPr>
          <p:nvPr>
            <p:ph type="body" sz="quarter" idx="17"/>
          </p:nvPr>
        </p:nvSpPr>
        <p:spPr>
          <a:xfrm>
            <a:off x="6625284" y="3301339"/>
            <a:ext cx="3712463"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7224378D-8474-5E4A-9E3A-E7C27253A0B7}"/>
              </a:ext>
            </a:extLst>
          </p:cNvPr>
          <p:cNvSpPr>
            <a:spLocks noGrp="1"/>
          </p:cNvSpPr>
          <p:nvPr>
            <p:ph type="sldNum" sz="quarter" idx="19"/>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38862C28-A2FE-244C-9BE4-B00BF8CD10C1}"/>
              </a:ext>
            </a:extLst>
          </p:cNvPr>
          <p:cNvSpPr>
            <a:spLocks noGrp="1"/>
          </p:cNvSpPr>
          <p:nvPr>
            <p:ph type="ftr" sz="quarter" idx="20"/>
          </p:nvPr>
        </p:nvSpPr>
        <p:spPr/>
        <p:txBody>
          <a:bodyPr/>
          <a:lstStyle/>
          <a:p>
            <a:r>
              <a:rPr lang="en-US"/>
              <a:t>Footer</a:t>
            </a:r>
            <a:endParaRPr lang="en-US" dirty="0"/>
          </a:p>
        </p:txBody>
      </p:sp>
      <p:sp>
        <p:nvSpPr>
          <p:cNvPr id="10" name="Rectangle 9">
            <a:extLst>
              <a:ext uri="{FF2B5EF4-FFF2-40B4-BE49-F238E27FC236}">
                <a16:creationId xmlns:a16="http://schemas.microsoft.com/office/drawing/2014/main" id="{953D6B0A-1B81-DE4C-A5CC-C505BE6109C9}"/>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Rectangle 10">
            <a:extLst>
              <a:ext uri="{FF2B5EF4-FFF2-40B4-BE49-F238E27FC236}">
                <a16:creationId xmlns:a16="http://schemas.microsoft.com/office/drawing/2014/main" id="{5B5F325E-8352-F048-8121-D972B7A8ADB2}"/>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Picture Placeholder 5">
            <a:extLst>
              <a:ext uri="{FF2B5EF4-FFF2-40B4-BE49-F238E27FC236}">
                <a16:creationId xmlns:a16="http://schemas.microsoft.com/office/drawing/2014/main" id="{F4492C2C-BCE6-CF4A-AD7E-03303E253B2A}"/>
              </a:ext>
            </a:extLst>
          </p:cNvPr>
          <p:cNvSpPr>
            <a:spLocks noGrp="1"/>
          </p:cNvSpPr>
          <p:nvPr>
            <p:ph type="pic" sz="quarter" idx="22" hasCustomPrompt="1"/>
          </p:nvPr>
        </p:nvSpPr>
        <p:spPr>
          <a:xfrm>
            <a:off x="3267356" y="1600200"/>
            <a:ext cx="1523090" cy="152309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3" name="Picture Placeholder 5">
            <a:extLst>
              <a:ext uri="{FF2B5EF4-FFF2-40B4-BE49-F238E27FC236}">
                <a16:creationId xmlns:a16="http://schemas.microsoft.com/office/drawing/2014/main" id="{9837005D-C8CD-6F47-9FF9-C87321419F9C}"/>
              </a:ext>
            </a:extLst>
          </p:cNvPr>
          <p:cNvSpPr>
            <a:spLocks noGrp="1"/>
          </p:cNvSpPr>
          <p:nvPr>
            <p:ph type="pic" sz="quarter" idx="23" hasCustomPrompt="1"/>
          </p:nvPr>
        </p:nvSpPr>
        <p:spPr>
          <a:xfrm>
            <a:off x="7718547" y="1600200"/>
            <a:ext cx="1523090" cy="1523090"/>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3926171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39612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cxnSp>
        <p:nvCxnSpPr>
          <p:cNvPr id="10" name="Straight Connector 9">
            <a:extLst>
              <a:ext uri="{FF2B5EF4-FFF2-40B4-BE49-F238E27FC236}">
                <a16:creationId xmlns:a16="http://schemas.microsoft.com/office/drawing/2014/main" id="{56B34F5E-0220-E146-B13E-A1B31EEC62EA}"/>
              </a:ext>
            </a:extLst>
          </p:cNvPr>
          <p:cNvCxnSpPr>
            <a:cxnSpLocks/>
          </p:cNvCxnSpPr>
          <p:nvPr userDrawn="1"/>
        </p:nvCxnSpPr>
        <p:spPr>
          <a:xfrm>
            <a:off x="4495800" y="1828800"/>
            <a:ext cx="0" cy="34290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6F3059-5932-9748-B827-FFD1E51E05EE}"/>
              </a:ext>
            </a:extLst>
          </p:cNvPr>
          <p:cNvCxnSpPr>
            <a:cxnSpLocks/>
          </p:cNvCxnSpPr>
          <p:nvPr userDrawn="1"/>
        </p:nvCxnSpPr>
        <p:spPr>
          <a:xfrm>
            <a:off x="8001000" y="1828800"/>
            <a:ext cx="0" cy="34290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7796"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37634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 name="Title 1">
            <a:extLst>
              <a:ext uri="{FF2B5EF4-FFF2-40B4-BE49-F238E27FC236}">
                <a16:creationId xmlns:a16="http://schemas.microsoft.com/office/drawing/2014/main"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E0804A-E152-4D45-91B9-FD97DE57B99C}"/>
              </a:ext>
            </a:extLst>
          </p:cNvPr>
          <p:cNvSpPr>
            <a:spLocks noGrp="1"/>
          </p:cNvSpPr>
          <p:nvPr>
            <p:ph type="sldNum" sz="quarter" idx="2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60EEB2E5-BBC6-AF44-B8B7-E5458E5DBDF2}"/>
              </a:ext>
            </a:extLst>
          </p:cNvPr>
          <p:cNvSpPr>
            <a:spLocks noGrp="1"/>
          </p:cNvSpPr>
          <p:nvPr>
            <p:ph type="ftr" sz="quarter" idx="24"/>
          </p:nvPr>
        </p:nvSpPr>
        <p:spPr/>
        <p:txBody>
          <a:bodyPr/>
          <a:lstStyle/>
          <a:p>
            <a:r>
              <a:rPr lang="en-US"/>
              <a:t>Footer</a:t>
            </a:r>
            <a:endParaRPr lang="en-US" dirty="0"/>
          </a:p>
        </p:txBody>
      </p:sp>
      <p:sp>
        <p:nvSpPr>
          <p:cNvPr id="13" name="Rectangle 12">
            <a:extLst>
              <a:ext uri="{FF2B5EF4-FFF2-40B4-BE49-F238E27FC236}">
                <a16:creationId xmlns:a16="http://schemas.microsoft.com/office/drawing/2014/main" id="{CA8240DD-7D35-5940-AB95-FCFE2B5EEA78}"/>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BBC96902-000C-A84E-9EBE-66FC90C92E38}"/>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5" name="Picture Placeholder 5">
            <a:extLst>
              <a:ext uri="{FF2B5EF4-FFF2-40B4-BE49-F238E27FC236}">
                <a16:creationId xmlns:a16="http://schemas.microsoft.com/office/drawing/2014/main" id="{4CD4876F-6D89-2748-97F7-DAB42CDE6038}"/>
              </a:ext>
            </a:extLst>
          </p:cNvPr>
          <p:cNvSpPr>
            <a:spLocks noGrp="1"/>
          </p:cNvSpPr>
          <p:nvPr>
            <p:ph type="pic" sz="quarter" idx="22" hasCustomPrompt="1"/>
          </p:nvPr>
        </p:nvSpPr>
        <p:spPr>
          <a:xfrm>
            <a:off x="2107904" y="1828800"/>
            <a:ext cx="1309831" cy="1309831"/>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6" name="Picture Placeholder 5">
            <a:extLst>
              <a:ext uri="{FF2B5EF4-FFF2-40B4-BE49-F238E27FC236}">
                <a16:creationId xmlns:a16="http://schemas.microsoft.com/office/drawing/2014/main" id="{B8A66ECA-66FC-4541-9159-B4D91FD710F8}"/>
              </a:ext>
            </a:extLst>
          </p:cNvPr>
          <p:cNvSpPr>
            <a:spLocks noGrp="1"/>
          </p:cNvSpPr>
          <p:nvPr>
            <p:ph type="pic" sz="quarter" idx="25" hasCustomPrompt="1"/>
          </p:nvPr>
        </p:nvSpPr>
        <p:spPr>
          <a:xfrm>
            <a:off x="5593485" y="1828800"/>
            <a:ext cx="1309831" cy="1309831"/>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17" name="Picture Placeholder 5">
            <a:extLst>
              <a:ext uri="{FF2B5EF4-FFF2-40B4-BE49-F238E27FC236}">
                <a16:creationId xmlns:a16="http://schemas.microsoft.com/office/drawing/2014/main" id="{68D56AA0-1A94-BD43-AE01-6B7BE04248F5}"/>
              </a:ext>
            </a:extLst>
          </p:cNvPr>
          <p:cNvSpPr>
            <a:spLocks noGrp="1"/>
          </p:cNvSpPr>
          <p:nvPr>
            <p:ph type="pic" sz="quarter" idx="26" hasCustomPrompt="1"/>
          </p:nvPr>
        </p:nvSpPr>
        <p:spPr>
          <a:xfrm>
            <a:off x="9088124" y="1828800"/>
            <a:ext cx="1309831" cy="1309831"/>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41708359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F2D01EC0-CF3D-884D-955B-D769EC9BE717}"/>
              </a:ext>
            </a:extLst>
          </p:cNvPr>
          <p:cNvSpPr>
            <a:spLocks noGrp="1"/>
          </p:cNvSpPr>
          <p:nvPr>
            <p:ph type="body" sz="quarter" idx="16"/>
          </p:nvPr>
        </p:nvSpPr>
        <p:spPr>
          <a:xfrm>
            <a:off x="2242502" y="1536805"/>
            <a:ext cx="9580538"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C29B03AD-D8C3-264C-A8DF-4C1A85127BAC}"/>
              </a:ext>
            </a:extLst>
          </p:cNvPr>
          <p:cNvSpPr>
            <a:spLocks noGrp="1"/>
          </p:cNvSpPr>
          <p:nvPr>
            <p:ph type="body" sz="quarter" idx="17"/>
          </p:nvPr>
        </p:nvSpPr>
        <p:spPr>
          <a:xfrm>
            <a:off x="2242501" y="4864432"/>
            <a:ext cx="9580726"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E69C12C2-93C3-0842-B8EB-3C2C30078B75}"/>
              </a:ext>
            </a:extLst>
          </p:cNvPr>
          <p:cNvSpPr>
            <a:spLocks noGrp="1"/>
          </p:cNvSpPr>
          <p:nvPr>
            <p:ph type="sldNum" sz="quarter" idx="19"/>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E1B18A-57E4-2E4C-81F7-346328362334}"/>
              </a:ext>
            </a:extLst>
          </p:cNvPr>
          <p:cNvSpPr>
            <a:spLocks noGrp="1"/>
          </p:cNvSpPr>
          <p:nvPr>
            <p:ph type="ftr" sz="quarter" idx="20"/>
          </p:nvPr>
        </p:nvSpPr>
        <p:spPr/>
        <p:txBody>
          <a:bodyPr/>
          <a:lstStyle/>
          <a:p>
            <a:r>
              <a:rPr lang="en-US"/>
              <a:t>Footer</a:t>
            </a:r>
            <a:endParaRPr lang="en-US" dirty="0"/>
          </a:p>
        </p:txBody>
      </p:sp>
      <p:cxnSp>
        <p:nvCxnSpPr>
          <p:cNvPr id="14" name="Straight Connector 13">
            <a:extLst>
              <a:ext uri="{FF2B5EF4-FFF2-40B4-BE49-F238E27FC236}">
                <a16:creationId xmlns:a16="http://schemas.microsoft.com/office/drawing/2014/main" id="{5D8FE754-4BF0-5741-AB02-723D411EADA7}"/>
              </a:ext>
            </a:extLst>
          </p:cNvPr>
          <p:cNvCxnSpPr>
            <a:cxnSpLocks/>
          </p:cNvCxnSpPr>
          <p:nvPr userDrawn="1"/>
        </p:nvCxnSpPr>
        <p:spPr>
          <a:xfrm>
            <a:off x="2049798" y="1536805"/>
            <a:ext cx="0" cy="1014984"/>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F99594-D132-B343-B1ED-BFD0B028036A}"/>
              </a:ext>
            </a:extLst>
          </p:cNvPr>
          <p:cNvCxnSpPr>
            <a:cxnSpLocks/>
          </p:cNvCxnSpPr>
          <p:nvPr userDrawn="1"/>
        </p:nvCxnSpPr>
        <p:spPr>
          <a:xfrm>
            <a:off x="2049798" y="3194216"/>
            <a:ext cx="0" cy="1014984"/>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595E7-841F-E14B-B7F8-1C2A953E7270}"/>
              </a:ext>
            </a:extLst>
          </p:cNvPr>
          <p:cNvCxnSpPr>
            <a:cxnSpLocks/>
          </p:cNvCxnSpPr>
          <p:nvPr userDrawn="1"/>
        </p:nvCxnSpPr>
        <p:spPr>
          <a:xfrm>
            <a:off x="2049798" y="4864432"/>
            <a:ext cx="0" cy="1014984"/>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684726B-DB1A-1F41-89C6-5E4501583D8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8" name="Rectangle 17">
            <a:extLst>
              <a:ext uri="{FF2B5EF4-FFF2-40B4-BE49-F238E27FC236}">
                <a16:creationId xmlns:a16="http://schemas.microsoft.com/office/drawing/2014/main" id="{8B2630BD-9809-214B-A512-8071679F45A4}"/>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9" name="Picture Placeholder 5">
            <a:extLst>
              <a:ext uri="{FF2B5EF4-FFF2-40B4-BE49-F238E27FC236}">
                <a16:creationId xmlns:a16="http://schemas.microsoft.com/office/drawing/2014/main" id="{F38772C9-A847-EE4D-B894-2A0D46CCFF29}"/>
              </a:ext>
            </a:extLst>
          </p:cNvPr>
          <p:cNvSpPr>
            <a:spLocks noGrp="1"/>
          </p:cNvSpPr>
          <p:nvPr>
            <p:ph type="pic" sz="quarter" idx="22" hasCustomPrompt="1"/>
          </p:nvPr>
        </p:nvSpPr>
        <p:spPr>
          <a:xfrm>
            <a:off x="822996" y="1516819"/>
            <a:ext cx="1034099" cy="1034099"/>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20" name="Picture Placeholder 5">
            <a:extLst>
              <a:ext uri="{FF2B5EF4-FFF2-40B4-BE49-F238E27FC236}">
                <a16:creationId xmlns:a16="http://schemas.microsoft.com/office/drawing/2014/main" id="{DEFCD80A-A930-D441-9439-7CEB99D41F93}"/>
              </a:ext>
            </a:extLst>
          </p:cNvPr>
          <p:cNvSpPr>
            <a:spLocks noGrp="1"/>
          </p:cNvSpPr>
          <p:nvPr>
            <p:ph type="pic" sz="quarter" idx="23" hasCustomPrompt="1"/>
          </p:nvPr>
        </p:nvSpPr>
        <p:spPr>
          <a:xfrm>
            <a:off x="822996" y="3189360"/>
            <a:ext cx="1034099" cy="1034099"/>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21" name="Picture Placeholder 5">
            <a:extLst>
              <a:ext uri="{FF2B5EF4-FFF2-40B4-BE49-F238E27FC236}">
                <a16:creationId xmlns:a16="http://schemas.microsoft.com/office/drawing/2014/main" id="{9D3F7932-06D6-9547-8C9C-2DC1124296C4}"/>
              </a:ext>
            </a:extLst>
          </p:cNvPr>
          <p:cNvSpPr>
            <a:spLocks noGrp="1"/>
          </p:cNvSpPr>
          <p:nvPr>
            <p:ph type="pic" sz="quarter" idx="24" hasCustomPrompt="1"/>
          </p:nvPr>
        </p:nvSpPr>
        <p:spPr>
          <a:xfrm>
            <a:off x="822996" y="4861902"/>
            <a:ext cx="1034099" cy="1034099"/>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13297241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6774"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107246"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grpSp>
        <p:nvGrpSpPr>
          <p:cNvPr id="16" name="Group 15">
            <a:extLst>
              <a:ext uri="{FF2B5EF4-FFF2-40B4-BE49-F238E27FC236}">
                <a16:creationId xmlns:a16="http://schemas.microsoft.com/office/drawing/2014/main" id="{9AD2D191-EDA7-1A4F-BC1F-B289335EAF29}"/>
              </a:ext>
            </a:extLst>
          </p:cNvPr>
          <p:cNvGrpSpPr/>
          <p:nvPr userDrawn="1"/>
        </p:nvGrpSpPr>
        <p:grpSpPr>
          <a:xfrm>
            <a:off x="2882646" y="3234711"/>
            <a:ext cx="6743700" cy="304800"/>
            <a:chOff x="4086225" y="4271760"/>
            <a:chExt cx="10115550" cy="457200"/>
          </a:xfrm>
        </p:grpSpPr>
        <p:sp>
          <p:nvSpPr>
            <p:cNvPr id="17" name="Oval 16">
              <a:extLst>
                <a:ext uri="{FF2B5EF4-FFF2-40B4-BE49-F238E27FC236}">
                  <a16:creationId xmlns:a16="http://schemas.microsoft.com/office/drawing/2014/main"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8" name="Oval 17">
              <a:extLst>
                <a:ext uri="{FF2B5EF4-FFF2-40B4-BE49-F238E27FC236}">
                  <a16:creationId xmlns:a16="http://schemas.microsoft.com/office/drawing/2014/main"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9" name="Oval 18">
              <a:extLst>
                <a:ext uri="{FF2B5EF4-FFF2-40B4-BE49-F238E27FC236}">
                  <a16:creationId xmlns:a16="http://schemas.microsoft.com/office/drawing/2014/main"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cxnSp>
          <p:nvCxnSpPr>
            <p:cNvPr id="20" name="Straight Connector 19">
              <a:extLst>
                <a:ext uri="{FF2B5EF4-FFF2-40B4-BE49-F238E27FC236}">
                  <a16:creationId xmlns:a16="http://schemas.microsoft.com/office/drawing/2014/main" id="{2DAF98BE-1566-3D4E-AFAD-AE93499F8DC1}"/>
                </a:ext>
              </a:extLst>
            </p:cNvPr>
            <p:cNvCxnSpPr>
              <a:stCxn id="18" idx="6"/>
              <a:endCxn id="17" idx="2"/>
            </p:cNvCxnSpPr>
            <p:nvPr/>
          </p:nvCxnSpPr>
          <p:spPr>
            <a:xfrm>
              <a:off x="4543425" y="4500360"/>
              <a:ext cx="4371975" cy="0"/>
            </a:xfrm>
            <a:prstGeom prst="line">
              <a:avLst/>
            </a:prstGeom>
            <a:ln w="28575"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E7B15-F414-2144-A795-2AB5872CC2C5}"/>
                </a:ext>
              </a:extLst>
            </p:cNvPr>
            <p:cNvCxnSpPr>
              <a:stCxn id="17" idx="6"/>
              <a:endCxn id="19" idx="2"/>
            </p:cNvCxnSpPr>
            <p:nvPr/>
          </p:nvCxnSpPr>
          <p:spPr>
            <a:xfrm>
              <a:off x="9372600" y="4500360"/>
              <a:ext cx="4371975" cy="0"/>
            </a:xfrm>
            <a:prstGeom prst="line">
              <a:avLst/>
            </a:prstGeom>
            <a:ln w="28575" cap="rnd">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DD005D8-C143-F541-A580-2FEC5454D916}"/>
              </a:ext>
            </a:extLst>
          </p:cNvPr>
          <p:cNvSpPr>
            <a:spLocks noGrp="1"/>
          </p:cNvSpPr>
          <p:nvPr>
            <p:ph type="sldNum" sz="quarter" idx="2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170ECE1-1435-E649-9D8F-C412140E7DA1}"/>
              </a:ext>
            </a:extLst>
          </p:cNvPr>
          <p:cNvSpPr>
            <a:spLocks noGrp="1"/>
          </p:cNvSpPr>
          <p:nvPr>
            <p:ph type="ftr" sz="quarter" idx="24"/>
          </p:nvPr>
        </p:nvSpPr>
        <p:spPr/>
        <p:txBody>
          <a:bodyPr/>
          <a:lstStyle/>
          <a:p>
            <a:r>
              <a:rPr lang="en-US"/>
              <a:t>Footer</a:t>
            </a:r>
            <a:endParaRPr lang="en-US" dirty="0"/>
          </a:p>
        </p:txBody>
      </p:sp>
      <p:sp>
        <p:nvSpPr>
          <p:cNvPr id="22" name="Rectangle 21">
            <a:extLst>
              <a:ext uri="{FF2B5EF4-FFF2-40B4-BE49-F238E27FC236}">
                <a16:creationId xmlns:a16="http://schemas.microsoft.com/office/drawing/2014/main" id="{E70307BF-70EB-BD4E-A693-23E91AA46788}"/>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3" name="Rectangle 22">
            <a:extLst>
              <a:ext uri="{FF2B5EF4-FFF2-40B4-BE49-F238E27FC236}">
                <a16:creationId xmlns:a16="http://schemas.microsoft.com/office/drawing/2014/main" id="{CE01DAE4-2A5D-9E43-A082-D1D43C07E269}"/>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5" name="Picture Placeholder 5">
            <a:extLst>
              <a:ext uri="{FF2B5EF4-FFF2-40B4-BE49-F238E27FC236}">
                <a16:creationId xmlns:a16="http://schemas.microsoft.com/office/drawing/2014/main" id="{78F030C8-E4DC-5E44-824F-F05D4AFD0CFA}"/>
              </a:ext>
            </a:extLst>
          </p:cNvPr>
          <p:cNvSpPr>
            <a:spLocks noGrp="1"/>
          </p:cNvSpPr>
          <p:nvPr>
            <p:ph type="pic" sz="quarter" idx="22" hasCustomPrompt="1"/>
          </p:nvPr>
        </p:nvSpPr>
        <p:spPr>
          <a:xfrm>
            <a:off x="2418647" y="1819288"/>
            <a:ext cx="1228712" cy="1228712"/>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27" name="Picture Placeholder 5">
            <a:extLst>
              <a:ext uri="{FF2B5EF4-FFF2-40B4-BE49-F238E27FC236}">
                <a16:creationId xmlns:a16="http://schemas.microsoft.com/office/drawing/2014/main" id="{37AEEC08-2A3A-4E45-AC50-D755BCFF9E06}"/>
              </a:ext>
            </a:extLst>
          </p:cNvPr>
          <p:cNvSpPr>
            <a:spLocks noGrp="1"/>
          </p:cNvSpPr>
          <p:nvPr>
            <p:ph type="pic" sz="quarter" idx="25" hasCustomPrompt="1"/>
          </p:nvPr>
        </p:nvSpPr>
        <p:spPr>
          <a:xfrm>
            <a:off x="5624835" y="1819288"/>
            <a:ext cx="1228712" cy="1228712"/>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
        <p:nvSpPr>
          <p:cNvPr id="32" name="Picture Placeholder 5">
            <a:extLst>
              <a:ext uri="{FF2B5EF4-FFF2-40B4-BE49-F238E27FC236}">
                <a16:creationId xmlns:a16="http://schemas.microsoft.com/office/drawing/2014/main" id="{C48DE643-F1E4-3C46-8CD3-E1148F3B9C67}"/>
              </a:ext>
            </a:extLst>
          </p:cNvPr>
          <p:cNvSpPr>
            <a:spLocks noGrp="1"/>
          </p:cNvSpPr>
          <p:nvPr>
            <p:ph type="pic" sz="quarter" idx="26" hasCustomPrompt="1"/>
          </p:nvPr>
        </p:nvSpPr>
        <p:spPr>
          <a:xfrm>
            <a:off x="8859590" y="1819288"/>
            <a:ext cx="1228712" cy="1228712"/>
          </a:xfrm>
          <a:prstGeom prst="ellipse">
            <a:avLst/>
          </a:prstGeom>
          <a:solidFill>
            <a:schemeClr val="bg1"/>
          </a:solidFill>
        </p:spPr>
        <p:txBody>
          <a:bodyPr/>
          <a:lstStyle>
            <a:lvl1pPr algn="ctr">
              <a:defRPr sz="12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22402328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id="{5F76ABBC-3139-584D-9469-11ECCE91FFB3}"/>
              </a:ext>
            </a:extLst>
          </p:cNvPr>
          <p:cNvSpPr>
            <a:spLocks noGrp="1"/>
          </p:cNvSpPr>
          <p:nvPr>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id="{AD9DB4DE-FDE9-EE44-862E-5A9C36031A15}"/>
              </a:ext>
            </a:extLst>
          </p:cNvPr>
          <p:cNvSpPr>
            <a:spLocks noGrp="1"/>
          </p:cNvSpPr>
          <p:nvPr>
            <p:ph type="title"/>
          </p:nvPr>
        </p:nvSpPr>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AD9947CB-FACB-0840-AFD5-E6B6576284A3}"/>
              </a:ext>
            </a:extLst>
          </p:cNvPr>
          <p:cNvSpPr>
            <a:spLocks noGrp="1"/>
          </p:cNvSpPr>
          <p:nvPr>
            <p:ph type="ftr" sz="quarter" idx="16"/>
          </p:nvPr>
        </p:nvSpPr>
        <p:spPr/>
        <p:txBody>
          <a:bodyPr/>
          <a:lstStyle/>
          <a:p>
            <a:r>
              <a:rPr lang="en-US"/>
              <a:t>Footer</a:t>
            </a:r>
            <a:endParaRPr lang="en-US" dirty="0"/>
          </a:p>
        </p:txBody>
      </p:sp>
      <p:sp>
        <p:nvSpPr>
          <p:cNvPr id="10" name="Rectangle 9">
            <a:extLst>
              <a:ext uri="{FF2B5EF4-FFF2-40B4-BE49-F238E27FC236}">
                <a16:creationId xmlns:a16="http://schemas.microsoft.com/office/drawing/2014/main" id="{6BC203CC-731D-7D4C-885A-1043CBC0F8F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Rectangle 10">
            <a:extLst>
              <a:ext uri="{FF2B5EF4-FFF2-40B4-BE49-F238E27FC236}">
                <a16:creationId xmlns:a16="http://schemas.microsoft.com/office/drawing/2014/main" id="{47241D6E-F6B4-EC49-9AE8-35652E4CE435}"/>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049716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3037786" y="18415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801" y="1841500"/>
            <a:ext cx="1955801" cy="1168400"/>
          </a:xfrm>
        </p:spPr>
        <p:txBody>
          <a:bodyPr anchor="ctr"/>
          <a:lstStyle>
            <a:lvl1pPr algn="r">
              <a:defRPr sz="64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id="{33969DCB-4232-0143-8615-239FE22DC0C8}"/>
              </a:ext>
            </a:extLst>
          </p:cNvPr>
          <p:cNvCxnSpPr/>
          <p:nvPr userDrawn="1"/>
        </p:nvCxnSpPr>
        <p:spPr>
          <a:xfrm>
            <a:off x="2833034" y="3848100"/>
            <a:ext cx="0" cy="11684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034FFC-B08A-4749-B12F-394D3C4CCEBB}"/>
              </a:ext>
            </a:extLst>
          </p:cNvPr>
          <p:cNvCxnSpPr/>
          <p:nvPr userDrawn="1"/>
        </p:nvCxnSpPr>
        <p:spPr>
          <a:xfrm>
            <a:off x="2835259" y="1841500"/>
            <a:ext cx="0" cy="1168400"/>
          </a:xfrm>
          <a:prstGeom prst="line">
            <a:avLst/>
          </a:prstGeom>
          <a:ln w="25400" cap="sq">
            <a:solidFill>
              <a:schemeClr val="accent1"/>
            </a:solidFill>
            <a:prstDash val="sysDot"/>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38D2998-A776-3D49-80B7-2C974A4F8630}"/>
              </a:ext>
            </a:extLst>
          </p:cNvPr>
          <p:cNvSpPr>
            <a:spLocks noGrp="1"/>
          </p:cNvSpPr>
          <p:nvPr>
            <p:ph type="body" sz="quarter" idx="14" hasCustomPrompt="1"/>
          </p:nvPr>
        </p:nvSpPr>
        <p:spPr>
          <a:xfrm>
            <a:off x="685801" y="3849928"/>
            <a:ext cx="1955802" cy="1168400"/>
          </a:xfrm>
        </p:spPr>
        <p:txBody>
          <a:bodyPr anchor="ctr"/>
          <a:lstStyle>
            <a:lvl1pPr algn="r">
              <a:defRPr sz="64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id="{6BE14881-CE3B-A941-B45C-92918736AAF2}"/>
              </a:ext>
            </a:extLst>
          </p:cNvPr>
          <p:cNvSpPr>
            <a:spLocks noGrp="1"/>
          </p:cNvSpPr>
          <p:nvPr>
            <p:ph type="body" sz="quarter" idx="15"/>
          </p:nvPr>
        </p:nvSpPr>
        <p:spPr>
          <a:xfrm>
            <a:off x="3037786" y="38481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id="{6A8D8E51-1272-D34C-A0D9-007837EBA8A9}"/>
              </a:ext>
            </a:extLst>
          </p:cNvPr>
          <p:cNvSpPr>
            <a:spLocks noGrp="1"/>
          </p:cNvSpPr>
          <p:nvPr>
            <p:ph type="sldNum" sz="quarter" idx="17"/>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Footer Placeholder 4">
            <a:extLst>
              <a:ext uri="{FF2B5EF4-FFF2-40B4-BE49-F238E27FC236}">
                <a16:creationId xmlns:a16="http://schemas.microsoft.com/office/drawing/2014/main" id="{8B7F7372-2F24-D44D-A081-9DE9F7E0731E}"/>
              </a:ext>
            </a:extLst>
          </p:cNvPr>
          <p:cNvSpPr>
            <a:spLocks noGrp="1"/>
          </p:cNvSpPr>
          <p:nvPr>
            <p:ph type="ftr" sz="quarter" idx="18"/>
          </p:nvPr>
        </p:nvSpPr>
        <p:spPr>
          <a:xfrm>
            <a:off x="685800" y="6248400"/>
            <a:ext cx="9829800" cy="304800"/>
          </a:xfrm>
        </p:spPr>
        <p:txBody>
          <a:bodyPr/>
          <a:lstStyle/>
          <a:p>
            <a:r>
              <a:rPr lang="en-US"/>
              <a:t>Footer</a:t>
            </a:r>
            <a:endParaRPr lang="en-US" dirty="0"/>
          </a:p>
        </p:txBody>
      </p:sp>
      <p:sp>
        <p:nvSpPr>
          <p:cNvPr id="10" name="Title 9">
            <a:extLst>
              <a:ext uri="{FF2B5EF4-FFF2-40B4-BE49-F238E27FC236}">
                <a16:creationId xmlns:a16="http://schemas.microsoft.com/office/drawing/2014/main" id="{07FDA30D-D15A-2E47-90D0-24E5610C870D}"/>
              </a:ext>
            </a:extLst>
          </p:cNvPr>
          <p:cNvSpPr>
            <a:spLocks noGrp="1"/>
          </p:cNvSpPr>
          <p:nvPr>
            <p:ph type="title"/>
          </p:nvPr>
        </p:nvSpPr>
        <p:spPr>
          <a:xfrm>
            <a:off x="685800" y="365760"/>
            <a:ext cx="8906233" cy="603504"/>
          </a:xfrm>
        </p:spPr>
        <p:txBody>
          <a:bodyPr/>
          <a:lstStyle/>
          <a:p>
            <a:r>
              <a:rPr lang="en-US" dirty="0"/>
              <a:t>Click to edit Master title style</a:t>
            </a:r>
          </a:p>
        </p:txBody>
      </p:sp>
      <p:sp>
        <p:nvSpPr>
          <p:cNvPr id="12" name="Rectangle 11">
            <a:extLst>
              <a:ext uri="{FF2B5EF4-FFF2-40B4-BE49-F238E27FC236}">
                <a16:creationId xmlns:a16="http://schemas.microsoft.com/office/drawing/2014/main" id="{87C0CD37-502C-D44B-848E-48FFD1FCB247}"/>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8BF37452-9EF3-E446-B37D-602C07855BC8}"/>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6683111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id="{74B732FC-5649-0E42-A416-47988564D6DA}"/>
              </a:ext>
            </a:extLst>
          </p:cNvPr>
          <p:cNvSpPr>
            <a:spLocks noGrp="1"/>
          </p:cNvSpPr>
          <p:nvPr>
            <p:ph type="chart" sz="quarter" idx="13"/>
          </p:nvPr>
        </p:nvSpPr>
        <p:spPr>
          <a:xfrm>
            <a:off x="4191000" y="2421930"/>
            <a:ext cx="4114800" cy="3527770"/>
          </a:xfrm>
        </p:spPr>
        <p:txBody>
          <a:bodyPr/>
          <a:lstStyle/>
          <a:p>
            <a:endParaRPr lang="en-US"/>
          </a:p>
        </p:txBody>
      </p:sp>
      <p:sp>
        <p:nvSpPr>
          <p:cNvPr id="28" name="Text Placeholder 27">
            <a:extLst>
              <a:ext uri="{FF2B5EF4-FFF2-40B4-BE49-F238E27FC236}">
                <a16:creationId xmlns:a16="http://schemas.microsoft.com/office/drawing/2014/main"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id="{2182135E-BB58-504A-8CA1-DC79BFDC9760}"/>
              </a:ext>
            </a:extLst>
          </p:cNvPr>
          <p:cNvSpPr>
            <a:spLocks noGrp="1"/>
          </p:cNvSpPr>
          <p:nvPr>
            <p:ph type="body" sz="quarter" idx="15"/>
          </p:nvPr>
        </p:nvSpPr>
        <p:spPr>
          <a:xfrm>
            <a:off x="1173731" y="5005629"/>
            <a:ext cx="2784266" cy="944071"/>
          </a:xfrm>
        </p:spPr>
        <p:txBody>
          <a:bodyPr/>
          <a:lstStyle>
            <a:lvl1pPr>
              <a:defRPr>
                <a:solidFill>
                  <a:schemeClr val="accent2"/>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04D62AED-963B-DD46-8AD6-39421FB3091C}"/>
              </a:ext>
            </a:extLst>
          </p:cNvPr>
          <p:cNvSpPr>
            <a:spLocks noGrp="1"/>
          </p:cNvSpPr>
          <p:nvPr>
            <p:ph type="body" sz="quarter" idx="16"/>
          </p:nvPr>
        </p:nvSpPr>
        <p:spPr>
          <a:xfrm>
            <a:off x="1173731" y="3713779"/>
            <a:ext cx="2784266" cy="944071"/>
          </a:xfrm>
        </p:spPr>
        <p:txBody>
          <a:bodyPr/>
          <a:lstStyle>
            <a:lvl1pPr>
              <a:defRPr>
                <a:solidFill>
                  <a:schemeClr val="accent4"/>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F124FBBA-1393-004A-99D8-E55F18E3377C}"/>
              </a:ext>
            </a:extLst>
          </p:cNvPr>
          <p:cNvSpPr>
            <a:spLocks noGrp="1"/>
          </p:cNvSpPr>
          <p:nvPr>
            <p:ph type="body" sz="quarter" idx="17"/>
          </p:nvPr>
        </p:nvSpPr>
        <p:spPr>
          <a:xfrm>
            <a:off x="1173730" y="2421930"/>
            <a:ext cx="2784266" cy="944071"/>
          </a:xfrm>
        </p:spPr>
        <p:txBody>
          <a:bodyPr/>
          <a:lstStyle>
            <a:lvl1pPr>
              <a:defRPr>
                <a:solidFill>
                  <a:schemeClr val="tx2"/>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id="{ADD44797-1CA4-0E4F-A7ED-C8D85A4300A5}"/>
              </a:ext>
            </a:extLst>
          </p:cNvPr>
          <p:cNvSpPr>
            <a:spLocks noGrp="1"/>
          </p:cNvSpPr>
          <p:nvPr>
            <p:ph type="body" sz="quarter" idx="18"/>
          </p:nvPr>
        </p:nvSpPr>
        <p:spPr>
          <a:xfrm>
            <a:off x="8538805" y="5005838"/>
            <a:ext cx="2784266" cy="944071"/>
          </a:xfrm>
        </p:spPr>
        <p:txBody>
          <a:bodyPr/>
          <a:lstStyle>
            <a:lvl1pPr algn="r">
              <a:defRPr>
                <a:solidFill>
                  <a:schemeClr val="accent6"/>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id="{4F5E9C07-67ED-364E-9F31-24100542F9F7}"/>
              </a:ext>
            </a:extLst>
          </p:cNvPr>
          <p:cNvSpPr>
            <a:spLocks noGrp="1"/>
          </p:cNvSpPr>
          <p:nvPr>
            <p:ph type="body" sz="quarter" idx="19"/>
          </p:nvPr>
        </p:nvSpPr>
        <p:spPr>
          <a:xfrm>
            <a:off x="8538805" y="371398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id="{2F00007C-60B2-CA49-BF19-0079BC9A0336}"/>
              </a:ext>
            </a:extLst>
          </p:cNvPr>
          <p:cNvSpPr>
            <a:spLocks noGrp="1"/>
          </p:cNvSpPr>
          <p:nvPr>
            <p:ph type="body" sz="quarter" idx="20"/>
          </p:nvPr>
        </p:nvSpPr>
        <p:spPr>
          <a:xfrm>
            <a:off x="8538804" y="2422139"/>
            <a:ext cx="2784266" cy="944071"/>
          </a:xfrm>
        </p:spPr>
        <p:txBody>
          <a:bodyPr/>
          <a:lstStyle>
            <a:lvl1pPr algn="r">
              <a:defRPr>
                <a:solidFill>
                  <a:schemeClr val="accent5"/>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5FFAC037-72EA-DA43-A67B-07E2437BFD48}"/>
              </a:ext>
            </a:extLst>
          </p:cNvPr>
          <p:cNvSpPr>
            <a:spLocks noGrp="1"/>
          </p:cNvSpPr>
          <p:nvPr>
            <p:ph type="ftr" sz="quarter" idx="21"/>
          </p:nvPr>
        </p:nvSpPr>
        <p:spPr/>
        <p:txBody>
          <a:bodyPr/>
          <a:lstStyle/>
          <a:p>
            <a:r>
              <a:rPr lang="en-US"/>
              <a:t>Footer</a:t>
            </a:r>
            <a:endParaRPr lang="en-US" dirty="0"/>
          </a:p>
        </p:txBody>
      </p:sp>
      <p:sp>
        <p:nvSpPr>
          <p:cNvPr id="13" name="Rectangle 12">
            <a:extLst>
              <a:ext uri="{FF2B5EF4-FFF2-40B4-BE49-F238E27FC236}">
                <a16:creationId xmlns:a16="http://schemas.microsoft.com/office/drawing/2014/main" id="{DC13E3AE-5258-EE49-A299-94FABA5291D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20524191-C098-F14B-B18C-CE680DFFA3A8}"/>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8366246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22298" y="1898164"/>
            <a:ext cx="6300894" cy="3556000"/>
          </a:xfrm>
          <a:prstGeom prst="rect">
            <a:avLst/>
          </a:prstGeom>
        </p:spPr>
        <p:txBody>
          <a:bodyPr anchor="ctr"/>
          <a:lstStyle>
            <a:lvl1pPr marL="0" indent="0" algn="l">
              <a:lnSpc>
                <a:spcPct val="150000"/>
              </a:lnSpc>
              <a:buNone/>
              <a:defRPr sz="1900">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id="{5BEC92AC-3BB2-0643-954A-0D62DA3CAFB8}"/>
              </a:ext>
            </a:extLst>
          </p:cNvPr>
          <p:cNvSpPr>
            <a:spLocks noGrp="1"/>
          </p:cNvSpPr>
          <p:nvPr>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4994B978-C3C7-734F-B333-2F36FF25B2A6}"/>
              </a:ext>
            </a:extLst>
          </p:cNvPr>
          <p:cNvSpPr>
            <a:spLocks noGrp="1"/>
          </p:cNvSpPr>
          <p:nvPr>
            <p:ph type="ftr" sz="quarter" idx="16"/>
          </p:nvPr>
        </p:nvSpPr>
        <p:spPr/>
        <p:txBody>
          <a:bodyPr/>
          <a:lstStyle/>
          <a:p>
            <a:r>
              <a:rPr lang="en-US"/>
              <a:t>Footer</a:t>
            </a:r>
            <a:endParaRPr lang="en-US" dirty="0"/>
          </a:p>
        </p:txBody>
      </p:sp>
      <p:sp>
        <p:nvSpPr>
          <p:cNvPr id="8" name="Rectangle 7">
            <a:extLst>
              <a:ext uri="{FF2B5EF4-FFF2-40B4-BE49-F238E27FC236}">
                <a16:creationId xmlns:a16="http://schemas.microsoft.com/office/drawing/2014/main" id="{98AED08D-E18E-3A41-B49F-FD73ADE6CE45}"/>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03623404-042F-9840-A76E-5B25BC22F55A}"/>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03288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ound Single Corner Rectangle 15"/>
          <p:cNvSpPr/>
          <p:nvPr userDrawn="1"/>
        </p:nvSpPr>
        <p:spPr>
          <a:xfrm>
            <a:off x="4" y="5"/>
            <a:ext cx="5668985" cy="6891131"/>
          </a:xfrm>
          <a:prstGeom prst="round1Rect">
            <a:avLst>
              <a:gd name="adj" fmla="val 0"/>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srgbClr val="FFFFFF"/>
              </a:solidFill>
            </a:endParaRPr>
          </a:p>
        </p:txBody>
      </p:sp>
      <p:sp>
        <p:nvSpPr>
          <p:cNvPr id="2" name="Title 1"/>
          <p:cNvSpPr>
            <a:spLocks noGrp="1"/>
          </p:cNvSpPr>
          <p:nvPr>
            <p:ph type="ctrTitle"/>
          </p:nvPr>
        </p:nvSpPr>
        <p:spPr>
          <a:xfrm>
            <a:off x="559531" y="1125653"/>
            <a:ext cx="4390216" cy="675438"/>
          </a:xfrm>
        </p:spPr>
        <p:txBody>
          <a:bodyPr/>
          <a:lstStyle/>
          <a:p>
            <a:r>
              <a:rPr lang="en-US" dirty="0"/>
              <a:t>Click to edit Master title style</a:t>
            </a:r>
          </a:p>
        </p:txBody>
      </p:sp>
      <p:sp>
        <p:nvSpPr>
          <p:cNvPr id="3" name="Subtitle 2"/>
          <p:cNvSpPr>
            <a:spLocks noGrp="1"/>
          </p:cNvSpPr>
          <p:nvPr>
            <p:ph type="subTitle" idx="1"/>
          </p:nvPr>
        </p:nvSpPr>
        <p:spPr>
          <a:xfrm>
            <a:off x="559531" y="2172626"/>
            <a:ext cx="4390216" cy="3649838"/>
          </a:xfrm>
        </p:spPr>
        <p:txBody>
          <a:bodyPr>
            <a:normAutofit/>
          </a:bodyPr>
          <a:lstStyle>
            <a:lvl1pPr marL="0" indent="0" algn="l">
              <a:lnSpc>
                <a:spcPct val="120000"/>
              </a:lnSpc>
              <a:buNone/>
              <a:defRPr sz="1300">
                <a:solidFill>
                  <a:srgbClr val="FFFFFF"/>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12" name="Picture Placeholder 11"/>
          <p:cNvSpPr>
            <a:spLocks noGrp="1"/>
          </p:cNvSpPr>
          <p:nvPr>
            <p:ph type="pic" sz="quarter" idx="13"/>
          </p:nvPr>
        </p:nvSpPr>
        <p:spPr>
          <a:xfrm>
            <a:off x="5093028" y="1120211"/>
            <a:ext cx="6499795" cy="4702256"/>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707950" y="1801087"/>
            <a:ext cx="897039"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Tree>
    <p:extLst>
      <p:ext uri="{BB962C8B-B14F-4D97-AF65-F5344CB8AC3E}">
        <p14:creationId xmlns:p14="http://schemas.microsoft.com/office/powerpoint/2010/main" val="42030576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id="{37FD8234-26A8-B64E-B9F7-6E950095F728}"/>
              </a:ext>
            </a:extLst>
          </p:cNvPr>
          <p:cNvSpPr>
            <a:spLocks noGrp="1"/>
          </p:cNvSpPr>
          <p:nvPr>
            <p:ph type="chart" sz="quarter" idx="20"/>
          </p:nvPr>
        </p:nvSpPr>
        <p:spPr>
          <a:xfrm>
            <a:off x="6477000" y="1910119"/>
            <a:ext cx="1574800" cy="1540398"/>
          </a:xfrm>
        </p:spPr>
        <p:txBody>
          <a:bodyPr/>
          <a:lstStyle/>
          <a:p>
            <a:endParaRPr lang="en-US"/>
          </a:p>
        </p:txBody>
      </p:sp>
      <p:sp>
        <p:nvSpPr>
          <p:cNvPr id="42" name="Chart Placeholder 39">
            <a:extLst>
              <a:ext uri="{FF2B5EF4-FFF2-40B4-BE49-F238E27FC236}">
                <a16:creationId xmlns:a16="http://schemas.microsoft.com/office/drawing/2014/main" id="{82573EE2-7E5D-6848-9B84-3BBB1016ACFB}"/>
              </a:ext>
            </a:extLst>
          </p:cNvPr>
          <p:cNvSpPr>
            <a:spLocks noGrp="1"/>
          </p:cNvSpPr>
          <p:nvPr>
            <p:ph type="chart" sz="quarter" idx="21"/>
          </p:nvPr>
        </p:nvSpPr>
        <p:spPr>
          <a:xfrm>
            <a:off x="6477000" y="3944714"/>
            <a:ext cx="1574800" cy="1540398"/>
          </a:xfrm>
        </p:spPr>
        <p:txBody>
          <a:bodyPr/>
          <a:lstStyle/>
          <a:p>
            <a:endParaRPr lang="en-US"/>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3942120"/>
            <a:ext cx="1574800" cy="1540398"/>
          </a:xfrm>
        </p:spPr>
        <p:txBody>
          <a:bodyPr/>
          <a:lstStyle/>
          <a:p>
            <a:endParaRPr lang="en-US"/>
          </a:p>
        </p:txBody>
      </p:sp>
      <p:sp>
        <p:nvSpPr>
          <p:cNvPr id="44" name="Chart Placeholder 39">
            <a:extLst>
              <a:ext uri="{FF2B5EF4-FFF2-40B4-BE49-F238E27FC236}">
                <a16:creationId xmlns:a16="http://schemas.microsoft.com/office/drawing/2014/main"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id="{ADABAEA5-84D2-3448-BDB9-DD6228892D25}"/>
              </a:ext>
            </a:extLst>
          </p:cNvPr>
          <p:cNvSpPr>
            <a:spLocks noGrp="1"/>
          </p:cNvSpPr>
          <p:nvPr>
            <p:ph type="sldNum" sz="quarter" idx="24"/>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A1CFC95-E24F-974F-BF57-DEBBD05168BE}"/>
              </a:ext>
            </a:extLst>
          </p:cNvPr>
          <p:cNvSpPr>
            <a:spLocks noGrp="1"/>
          </p:cNvSpPr>
          <p:nvPr>
            <p:ph type="ftr" sz="quarter" idx="25"/>
          </p:nvPr>
        </p:nvSpPr>
        <p:spPr/>
        <p:txBody>
          <a:bodyPr/>
          <a:lstStyle/>
          <a:p>
            <a:r>
              <a:rPr lang="en-US"/>
              <a:t>Footer</a:t>
            </a:r>
            <a:endParaRPr lang="en-US" dirty="0"/>
          </a:p>
        </p:txBody>
      </p:sp>
      <p:sp>
        <p:nvSpPr>
          <p:cNvPr id="13" name="Rectangle 12">
            <a:extLst>
              <a:ext uri="{FF2B5EF4-FFF2-40B4-BE49-F238E27FC236}">
                <a16:creationId xmlns:a16="http://schemas.microsoft.com/office/drawing/2014/main" id="{583D1F30-703B-6D4A-80AF-FB745E9CD3AF}"/>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5BEFCBA4-387E-074C-AAE1-A8AE90B9A70E}"/>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353388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1609344"/>
            <a:ext cx="2625256" cy="2406909"/>
          </a:xfrm>
        </p:spPr>
        <p:txBody>
          <a:bodyPr/>
          <a:lstStyle/>
          <a:p>
            <a:endParaRPr lang="en-US" dirty="0"/>
          </a:p>
        </p:txBody>
      </p:sp>
      <p:sp>
        <p:nvSpPr>
          <p:cNvPr id="51" name="Text Placeholder 27">
            <a:extLst>
              <a:ext uri="{FF2B5EF4-FFF2-40B4-BE49-F238E27FC236}">
                <a16:creationId xmlns:a16="http://schemas.microsoft.com/office/drawing/2014/main" id="{46FDA947-73DB-7644-BCD3-7A4FF602AAC4}"/>
              </a:ext>
            </a:extLst>
          </p:cNvPr>
          <p:cNvSpPr>
            <a:spLocks noGrp="1"/>
          </p:cNvSpPr>
          <p:nvPr>
            <p:ph type="body" sz="quarter" idx="23" hasCustomPrompt="1"/>
          </p:nvPr>
        </p:nvSpPr>
        <p:spPr>
          <a:xfrm>
            <a:off x="351137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id="{EA28099A-641E-2C45-8167-DEB1C96EEB5E}"/>
              </a:ext>
            </a:extLst>
          </p:cNvPr>
          <p:cNvSpPr>
            <a:spLocks noGrp="1"/>
          </p:cNvSpPr>
          <p:nvPr>
            <p:ph type="body" sz="quarter" idx="24" hasCustomPrompt="1"/>
          </p:nvPr>
        </p:nvSpPr>
        <p:spPr>
          <a:xfrm>
            <a:off x="634703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id="{76AAADEF-685C-1A49-90B6-A1C9039486A8}"/>
              </a:ext>
            </a:extLst>
          </p:cNvPr>
          <p:cNvSpPr>
            <a:spLocks noGrp="1"/>
          </p:cNvSpPr>
          <p:nvPr>
            <p:ph type="chart" sz="quarter" idx="26"/>
          </p:nvPr>
        </p:nvSpPr>
        <p:spPr>
          <a:xfrm>
            <a:off x="3511370" y="1609344"/>
            <a:ext cx="2625256" cy="2406909"/>
          </a:xfrm>
        </p:spPr>
        <p:txBody>
          <a:bodyPr/>
          <a:lstStyle/>
          <a:p>
            <a:endParaRPr lang="en-US"/>
          </a:p>
        </p:txBody>
      </p:sp>
      <p:sp>
        <p:nvSpPr>
          <p:cNvPr id="56" name="Chart Placeholder 39">
            <a:extLst>
              <a:ext uri="{FF2B5EF4-FFF2-40B4-BE49-F238E27FC236}">
                <a16:creationId xmlns:a16="http://schemas.microsoft.com/office/drawing/2014/main" id="{86D064D9-8D41-4E4B-A98D-E19109B08A4E}"/>
              </a:ext>
            </a:extLst>
          </p:cNvPr>
          <p:cNvSpPr>
            <a:spLocks noGrp="1"/>
          </p:cNvSpPr>
          <p:nvPr>
            <p:ph type="chart" sz="quarter" idx="28"/>
          </p:nvPr>
        </p:nvSpPr>
        <p:spPr>
          <a:xfrm>
            <a:off x="9197936" y="1609344"/>
            <a:ext cx="2625256" cy="2406909"/>
          </a:xfrm>
        </p:spPr>
        <p:txBody>
          <a:bodyPr/>
          <a:lstStyle/>
          <a:p>
            <a:endParaRPr lang="en-US"/>
          </a:p>
        </p:txBody>
      </p:sp>
      <p:sp>
        <p:nvSpPr>
          <p:cNvPr id="57" name="Chart Placeholder 39">
            <a:extLst>
              <a:ext uri="{FF2B5EF4-FFF2-40B4-BE49-F238E27FC236}">
                <a16:creationId xmlns:a16="http://schemas.microsoft.com/office/drawing/2014/main" id="{6ACD5DE6-FB20-694D-A132-4450B8519169}"/>
              </a:ext>
            </a:extLst>
          </p:cNvPr>
          <p:cNvSpPr>
            <a:spLocks noGrp="1"/>
          </p:cNvSpPr>
          <p:nvPr>
            <p:ph type="chart" sz="quarter" idx="29"/>
          </p:nvPr>
        </p:nvSpPr>
        <p:spPr>
          <a:xfrm>
            <a:off x="6347030" y="1609344"/>
            <a:ext cx="2625256" cy="2406909"/>
          </a:xfrm>
        </p:spPr>
        <p:txBody>
          <a:bodyPr/>
          <a:lstStyle/>
          <a:p>
            <a:endParaRPr lang="en-US"/>
          </a:p>
        </p:txBody>
      </p:sp>
      <p:sp>
        <p:nvSpPr>
          <p:cNvPr id="6" name="Slide Number Placeholder 5">
            <a:extLst>
              <a:ext uri="{FF2B5EF4-FFF2-40B4-BE49-F238E27FC236}">
                <a16:creationId xmlns:a16="http://schemas.microsoft.com/office/drawing/2014/main" id="{C928913D-505F-A143-B3D7-488C293423B3}"/>
              </a:ext>
            </a:extLst>
          </p:cNvPr>
          <p:cNvSpPr>
            <a:spLocks noGrp="1"/>
          </p:cNvSpPr>
          <p:nvPr>
            <p:ph type="sldNum" sz="quarter" idx="3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8615D6EA-5456-9F44-8B94-12C49A32C4DE}"/>
              </a:ext>
            </a:extLst>
          </p:cNvPr>
          <p:cNvSpPr>
            <a:spLocks noGrp="1"/>
          </p:cNvSpPr>
          <p:nvPr>
            <p:ph type="ftr" sz="quarter" idx="32"/>
          </p:nvPr>
        </p:nvSpPr>
        <p:spPr/>
        <p:txBody>
          <a:bodyPr/>
          <a:lstStyle/>
          <a:p>
            <a:r>
              <a:rPr lang="en-US"/>
              <a:t>Footer</a:t>
            </a:r>
            <a:endParaRPr lang="en-US" dirty="0"/>
          </a:p>
        </p:txBody>
      </p:sp>
      <p:sp>
        <p:nvSpPr>
          <p:cNvPr id="13" name="Rectangle 12">
            <a:extLst>
              <a:ext uri="{FF2B5EF4-FFF2-40B4-BE49-F238E27FC236}">
                <a16:creationId xmlns:a16="http://schemas.microsoft.com/office/drawing/2014/main" id="{9CA73B47-0EF4-2E42-8989-9B84F5ADD42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CD87086A-DAAA-304F-AABC-09F6CAD49113}"/>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7728692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id="{F0B3B90F-385D-7B43-9181-60D83DE3F255}"/>
              </a:ext>
            </a:extLst>
          </p:cNvPr>
          <p:cNvSpPr>
            <a:spLocks noGrp="1"/>
          </p:cNvSpPr>
          <p:nvPr>
            <p:ph type="body" sz="quarter" idx="15"/>
          </p:nvPr>
        </p:nvSpPr>
        <p:spPr>
          <a:xfrm>
            <a:off x="685800" y="1463040"/>
            <a:ext cx="2962679" cy="4572000"/>
          </a:xfrm>
        </p:spPr>
        <p:txBody>
          <a:bodyPr anchor="ct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id="{B0AE480B-8030-514C-9530-B6C2137A0507}"/>
              </a:ext>
            </a:extLst>
          </p:cNvPr>
          <p:cNvSpPr>
            <a:spLocks noGrp="1"/>
          </p:cNvSpPr>
          <p:nvPr>
            <p:ph sz="quarter" idx="16"/>
          </p:nvPr>
        </p:nvSpPr>
        <p:spPr>
          <a:xfrm>
            <a:off x="3848124"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770A29C-3289-1645-919C-16BC47E2F231}"/>
              </a:ext>
            </a:extLst>
          </p:cNvPr>
          <p:cNvSpPr>
            <a:spLocks noGrp="1"/>
          </p:cNvSpPr>
          <p:nvPr>
            <p:ph type="ftr" sz="quarter" idx="17"/>
          </p:nvPr>
        </p:nvSpPr>
        <p:spPr/>
        <p:txBody>
          <a:bodyPr/>
          <a:lstStyle/>
          <a:p>
            <a:r>
              <a:rPr lang="en-US"/>
              <a:t>Footer</a:t>
            </a:r>
            <a:endParaRPr lang="en-US" dirty="0"/>
          </a:p>
        </p:txBody>
      </p:sp>
      <p:sp>
        <p:nvSpPr>
          <p:cNvPr id="7" name="Rectangle 6">
            <a:extLst>
              <a:ext uri="{FF2B5EF4-FFF2-40B4-BE49-F238E27FC236}">
                <a16:creationId xmlns:a16="http://schemas.microsoft.com/office/drawing/2014/main" id="{1F756C53-C399-644F-B7BE-8DEBB0C23A4D}"/>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7A49D02A-DB3A-304D-8572-55929811D786}"/>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3768991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3DDDB6-0133-7948-AD26-B6472C29D4CE}"/>
              </a:ext>
            </a:extLst>
          </p:cNvPr>
          <p:cNvSpPr>
            <a:spLocks noGrp="1"/>
          </p:cNvSpPr>
          <p:nvPr>
            <p:ph type="sldNum" sz="quarter" idx="10"/>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id="{08F94F34-B420-7B49-9959-5A07B2ECE2BB}"/>
              </a:ext>
            </a:extLst>
          </p:cNvPr>
          <p:cNvSpPr>
            <a:spLocks noGrp="1"/>
          </p:cNvSpPr>
          <p:nvPr>
            <p:ph type="ftr" sz="quarter" idx="13"/>
          </p:nvPr>
        </p:nvSpPr>
        <p:spPr/>
        <p:txBody>
          <a:bodyPr/>
          <a:lstStyle/>
          <a:p>
            <a:r>
              <a:rPr lang="en-US"/>
              <a:t>Footer</a:t>
            </a:r>
            <a:endParaRPr lang="en-US" dirty="0"/>
          </a:p>
        </p:txBody>
      </p:sp>
      <p:sp>
        <p:nvSpPr>
          <p:cNvPr id="7" name="Rectangle 6">
            <a:extLst>
              <a:ext uri="{FF2B5EF4-FFF2-40B4-BE49-F238E27FC236}">
                <a16:creationId xmlns:a16="http://schemas.microsoft.com/office/drawing/2014/main" id="{DCA34700-1E25-8F46-B609-B32C526355FF}"/>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2A4D8CC4-2F94-9E4B-9B0B-0593229DAD07}"/>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545686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2013746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2" y="365760"/>
            <a:ext cx="5169162"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id="{7C5F4DA9-99C3-DA40-AEC7-6C07E358490B}"/>
              </a:ext>
            </a:extLst>
          </p:cNvPr>
          <p:cNvSpPr>
            <a:spLocks noGrp="1"/>
          </p:cNvSpPr>
          <p:nvPr>
            <p:ph type="sldNum" sz="quarter" idx="14"/>
          </p:nvPr>
        </p:nvSpPr>
        <p:spPr>
          <a:xfrm>
            <a:off x="11213592" y="6248400"/>
            <a:ext cx="609600" cy="304800"/>
          </a:xfrm>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D95E7BD6-CFDA-F340-991C-181929B8D918}"/>
              </a:ext>
            </a:extLst>
          </p:cNvPr>
          <p:cNvSpPr>
            <a:spLocks noGrp="1"/>
          </p:cNvSpPr>
          <p:nvPr>
            <p:ph type="body" sz="quarter" idx="17"/>
          </p:nvPr>
        </p:nvSpPr>
        <p:spPr>
          <a:xfrm>
            <a:off x="6650982" y="1463040"/>
            <a:ext cx="5172210"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a:defRPr sz="1300"/>
            </a:lvl4pPr>
            <a:lvl5pPr marL="73155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76200"/>
            <a:ext cx="6096000" cy="67818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id="{BC6F2234-C703-BF49-AB51-2BA1A39E4FA4}"/>
              </a:ext>
            </a:extLst>
          </p:cNvPr>
          <p:cNvSpPr>
            <a:spLocks noGrp="1"/>
          </p:cNvSpPr>
          <p:nvPr>
            <p:ph type="ftr" sz="quarter" idx="18"/>
          </p:nvPr>
        </p:nvSpPr>
        <p:spPr>
          <a:xfrm>
            <a:off x="6650982" y="6248400"/>
            <a:ext cx="4562610" cy="304800"/>
          </a:xfrm>
        </p:spPr>
        <p:txBody>
          <a:bodyPr/>
          <a:lstStyle/>
          <a:p>
            <a:r>
              <a:rPr lang="en-US" dirty="0"/>
              <a:t>Footer</a:t>
            </a:r>
          </a:p>
        </p:txBody>
      </p:sp>
      <p:sp>
        <p:nvSpPr>
          <p:cNvPr id="8" name="Rectangle 7">
            <a:extLst>
              <a:ext uri="{FF2B5EF4-FFF2-40B4-BE49-F238E27FC236}">
                <a16:creationId xmlns:a16="http://schemas.microsoft.com/office/drawing/2014/main" id="{63F239F1-6833-5D4F-946E-998F7063B09C}"/>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2DD62D90-927C-9F41-B365-404803104731}"/>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3260740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76200"/>
            <a:ext cx="6096000" cy="67818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3000" b="0">
                <a:solidFill>
                  <a:schemeClr val="tx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id="{99CD03F7-4CD1-534A-83B5-50A176E7E68A}"/>
              </a:ext>
            </a:extLst>
          </p:cNvPr>
          <p:cNvSpPr>
            <a:spLocks noGrp="1"/>
          </p:cNvSpPr>
          <p:nvPr>
            <p:ph type="body" sz="quarter" idx="16"/>
          </p:nvPr>
        </p:nvSpPr>
        <p:spPr>
          <a:xfrm>
            <a:off x="685800" y="1463040"/>
            <a:ext cx="4867656"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indent="-182889">
              <a:defRPr sz="1300"/>
            </a:lvl4pPr>
            <a:lvl5pPr marL="731557">
              <a:defRPr sz="13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8" name="Slide Number Placeholder 5">
            <a:extLst>
              <a:ext uri="{FF2B5EF4-FFF2-40B4-BE49-F238E27FC236}">
                <a16:creationId xmlns:a16="http://schemas.microsoft.com/office/drawing/2014/main" id="{726BEF3D-754B-344D-9517-CB9D1A948101}"/>
              </a:ext>
            </a:extLst>
          </p:cNvPr>
          <p:cNvSpPr>
            <a:spLocks noGrp="1"/>
          </p:cNvSpPr>
          <p:nvPr>
            <p:ph type="sldNum" sz="quarter" idx="14"/>
          </p:nvPr>
        </p:nvSpPr>
        <p:spPr>
          <a:xfrm>
            <a:off x="682752" y="6248400"/>
            <a:ext cx="609600" cy="304800"/>
          </a:xfrm>
        </p:spPr>
        <p:txBody>
          <a:bodyPr/>
          <a:lstStyle>
            <a:lvl1pPr algn="l">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52758B8D-0D12-1B48-9000-DA70A53612F5}"/>
              </a:ext>
            </a:extLst>
          </p:cNvPr>
          <p:cNvSpPr>
            <a:spLocks noGrp="1"/>
          </p:cNvSpPr>
          <p:nvPr>
            <p:ph type="ftr" sz="quarter" idx="17"/>
          </p:nvPr>
        </p:nvSpPr>
        <p:spPr>
          <a:xfrm>
            <a:off x="1292352" y="6248400"/>
            <a:ext cx="4261104" cy="304800"/>
          </a:xfrm>
        </p:spPr>
        <p:txBody>
          <a:bodyPr/>
          <a:lstStyle/>
          <a:p>
            <a:r>
              <a:rPr lang="en-US" dirty="0"/>
              <a:t>Footer</a:t>
            </a:r>
          </a:p>
        </p:txBody>
      </p:sp>
      <p:sp>
        <p:nvSpPr>
          <p:cNvPr id="2" name="Rectangle 1">
            <a:extLst>
              <a:ext uri="{FF2B5EF4-FFF2-40B4-BE49-F238E27FC236}">
                <a16:creationId xmlns:a16="http://schemas.microsoft.com/office/drawing/2014/main" id="{36868E07-9B92-7D48-B4A6-57234583022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5" name="Rectangle 4">
            <a:extLst>
              <a:ext uri="{FF2B5EF4-FFF2-40B4-BE49-F238E27FC236}">
                <a16:creationId xmlns:a16="http://schemas.microsoft.com/office/drawing/2014/main" id="{3C0084DE-C30B-3E4F-8017-41EEBCAFBC3A}"/>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2182841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C977738-D3E9-0E41-A51A-FBDB81C20B0A}"/>
              </a:ext>
            </a:extLst>
          </p:cNvPr>
          <p:cNvSpPr>
            <a:spLocks noGrp="1"/>
          </p:cNvSpPr>
          <p:nvPr>
            <p:ph type="ftr" sz="quarter" idx="18"/>
          </p:nvPr>
        </p:nvSpPr>
        <p:spPr/>
        <p:txBody>
          <a:bodyPr/>
          <a:lstStyle/>
          <a:p>
            <a:r>
              <a:rPr lang="en-US"/>
              <a:t>Footer</a:t>
            </a:r>
            <a:endParaRPr lang="en-US" dirty="0"/>
          </a:p>
        </p:txBody>
      </p:sp>
      <p:sp>
        <p:nvSpPr>
          <p:cNvPr id="9" name="Rectangle 8">
            <a:extLst>
              <a:ext uri="{FF2B5EF4-FFF2-40B4-BE49-F238E27FC236}">
                <a16:creationId xmlns:a16="http://schemas.microsoft.com/office/drawing/2014/main" id="{4C22C286-4D42-DA4A-85E2-6AE88552685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73D53814-961C-4A4B-B9C9-01481F32C3DB}"/>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4848091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id="{0374D6B0-3683-0F43-BCBE-FA68AC462773}"/>
              </a:ext>
            </a:extLst>
          </p:cNvPr>
          <p:cNvSpPr>
            <a:spLocks noGrp="1"/>
          </p:cNvSpPr>
          <p:nvPr>
            <p:ph type="body" sz="quarter" idx="16"/>
          </p:nvPr>
        </p:nvSpPr>
        <p:spPr>
          <a:xfrm>
            <a:off x="685798"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25B0DE0-530E-7046-A06F-F54E1163CD51}"/>
              </a:ext>
            </a:extLst>
          </p:cNvPr>
          <p:cNvSpPr>
            <a:spLocks noGrp="1"/>
          </p:cNvSpPr>
          <p:nvPr>
            <p:ph type="ftr" sz="quarter" idx="17"/>
          </p:nvPr>
        </p:nvSpPr>
        <p:spPr/>
        <p:txBody>
          <a:bodyPr/>
          <a:lstStyle/>
          <a:p>
            <a:r>
              <a:rPr lang="en-US"/>
              <a:t>Footer</a:t>
            </a:r>
            <a:endParaRPr lang="en-US" dirty="0"/>
          </a:p>
        </p:txBody>
      </p:sp>
      <p:sp>
        <p:nvSpPr>
          <p:cNvPr id="10" name="Rectangle 9">
            <a:extLst>
              <a:ext uri="{FF2B5EF4-FFF2-40B4-BE49-F238E27FC236}">
                <a16:creationId xmlns:a16="http://schemas.microsoft.com/office/drawing/2014/main" id="{C1EE8183-661F-4744-BC58-526B485FF761}"/>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1" name="Rectangle 10">
            <a:extLst>
              <a:ext uri="{FF2B5EF4-FFF2-40B4-BE49-F238E27FC236}">
                <a16:creationId xmlns:a16="http://schemas.microsoft.com/office/drawing/2014/main" id="{725E47C5-E065-C643-878C-3107CC890896}"/>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496093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798" y="1463040"/>
            <a:ext cx="5385817" cy="4572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10EA65EE-8CDD-0246-8073-746AD7789607}"/>
              </a:ext>
            </a:extLst>
          </p:cNvPr>
          <p:cNvSpPr>
            <a:spLocks noGrp="1"/>
          </p:cNvSpPr>
          <p:nvPr>
            <p:ph type="sldNum" sz="quarter" idx="15"/>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333"/>
            </a:lvl1pPr>
          </a:lstStyle>
          <a:p>
            <a:endParaRPr lang="uk-UA"/>
          </a:p>
        </p:txBody>
      </p:sp>
      <p:sp>
        <p:nvSpPr>
          <p:cNvPr id="3" name="Footer Placeholder 2">
            <a:extLst>
              <a:ext uri="{FF2B5EF4-FFF2-40B4-BE49-F238E27FC236}">
                <a16:creationId xmlns:a16="http://schemas.microsoft.com/office/drawing/2014/main" id="{C4B4F8AC-E355-3D43-B7E8-4007873DE798}"/>
              </a:ext>
            </a:extLst>
          </p:cNvPr>
          <p:cNvSpPr>
            <a:spLocks noGrp="1"/>
          </p:cNvSpPr>
          <p:nvPr>
            <p:ph type="ftr" sz="quarter" idx="17"/>
          </p:nvPr>
        </p:nvSpPr>
        <p:spPr/>
        <p:txBody>
          <a:bodyPr/>
          <a:lstStyle/>
          <a:p>
            <a:r>
              <a:rPr lang="en-US"/>
              <a:t>Footer</a:t>
            </a:r>
            <a:endParaRPr lang="en-US" dirty="0"/>
          </a:p>
        </p:txBody>
      </p:sp>
      <p:sp>
        <p:nvSpPr>
          <p:cNvPr id="7" name="Rectangle 6">
            <a:extLst>
              <a:ext uri="{FF2B5EF4-FFF2-40B4-BE49-F238E27FC236}">
                <a16:creationId xmlns:a16="http://schemas.microsoft.com/office/drawing/2014/main" id="{1CB566DB-4685-1946-A80C-5B3D3BEA6207}"/>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446C453F-B8EC-D349-A326-669577F1E2E5}"/>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956017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16" name="Round Single Corner Rectangle 15"/>
          <p:cNvSpPr/>
          <p:nvPr userDrawn="1"/>
        </p:nvSpPr>
        <p:spPr>
          <a:xfrm>
            <a:off x="4" y="5"/>
            <a:ext cx="5668985" cy="6891131"/>
          </a:xfrm>
          <a:prstGeom prst="round1Rect">
            <a:avLst>
              <a:gd name="adj" fmla="val 0"/>
            </a:avLst>
          </a:prstGeom>
          <a:solidFill>
            <a:schemeClr val="accent4"/>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srgbClr val="FFFFFF"/>
              </a:solidFill>
            </a:endParaRPr>
          </a:p>
        </p:txBody>
      </p:sp>
      <p:sp>
        <p:nvSpPr>
          <p:cNvPr id="2" name="Title 1"/>
          <p:cNvSpPr>
            <a:spLocks noGrp="1"/>
          </p:cNvSpPr>
          <p:nvPr>
            <p:ph type="ctrTitle"/>
          </p:nvPr>
        </p:nvSpPr>
        <p:spPr>
          <a:xfrm>
            <a:off x="559531" y="1125653"/>
            <a:ext cx="4390216" cy="675438"/>
          </a:xfrm>
        </p:spPr>
        <p:txBody>
          <a:bodyPr/>
          <a:lstStyle/>
          <a:p>
            <a:r>
              <a:rPr lang="en-US" dirty="0"/>
              <a:t>Click to edit Master title style</a:t>
            </a:r>
          </a:p>
        </p:txBody>
      </p:sp>
      <p:sp>
        <p:nvSpPr>
          <p:cNvPr id="3" name="Subtitle 2"/>
          <p:cNvSpPr>
            <a:spLocks noGrp="1"/>
          </p:cNvSpPr>
          <p:nvPr>
            <p:ph type="subTitle" idx="1"/>
          </p:nvPr>
        </p:nvSpPr>
        <p:spPr>
          <a:xfrm>
            <a:off x="559531" y="2172627"/>
            <a:ext cx="4390216" cy="3781502"/>
          </a:xfrm>
        </p:spPr>
        <p:txBody>
          <a:bodyPr>
            <a:normAutofit/>
          </a:bodyPr>
          <a:lstStyle>
            <a:lvl1pPr marL="0" indent="0" algn="l">
              <a:lnSpc>
                <a:spcPct val="120000"/>
              </a:lnSpc>
              <a:buNone/>
              <a:defRPr sz="1300">
                <a:solidFill>
                  <a:srgbClr val="FFFFFF"/>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12" name="Picture Placeholder 11"/>
          <p:cNvSpPr>
            <a:spLocks noGrp="1"/>
          </p:cNvSpPr>
          <p:nvPr>
            <p:ph type="pic" sz="quarter" idx="13"/>
          </p:nvPr>
        </p:nvSpPr>
        <p:spPr>
          <a:xfrm>
            <a:off x="5093028" y="1120211"/>
            <a:ext cx="6499795" cy="4702256"/>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707950" y="1801087"/>
            <a:ext cx="89703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Tree>
    <p:extLst>
      <p:ext uri="{BB962C8B-B14F-4D97-AF65-F5344CB8AC3E}">
        <p14:creationId xmlns:p14="http://schemas.microsoft.com/office/powerpoint/2010/main" val="3024397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8" cy="1828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22F99B54-C99E-FF43-ACA5-AED32EF9EEE7}"/>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id="{C8BDBE08-B2D8-A149-AB49-A36081BB1FE6}"/>
              </a:ext>
            </a:extLst>
          </p:cNvPr>
          <p:cNvSpPr>
            <a:spLocks noGrp="1"/>
          </p:cNvSpPr>
          <p:nvPr>
            <p:ph type="pic" sz="quarter" idx="17"/>
          </p:nvPr>
        </p:nvSpPr>
        <p:spPr>
          <a:xfrm>
            <a:off x="8358534" y="1463040"/>
            <a:ext cx="3464658" cy="1828800"/>
          </a:xfrm>
          <a:prstGeom prst="rect">
            <a:avLst/>
          </a:prstGeom>
          <a:solidFill>
            <a:schemeClr val="bg1"/>
          </a:solidFill>
          <a:effectLst/>
        </p:spPr>
        <p:txBody>
          <a:bodyPr/>
          <a:lstStyle>
            <a:lvl1pPr>
              <a:defRPr sz="1333"/>
            </a:lvl1pPr>
          </a:lstStyle>
          <a:p>
            <a:endParaRPr lang="uk-UA"/>
          </a:p>
        </p:txBody>
      </p:sp>
      <p:sp>
        <p:nvSpPr>
          <p:cNvPr id="14" name="Picture Placeholder 2">
            <a:extLst>
              <a:ext uri="{FF2B5EF4-FFF2-40B4-BE49-F238E27FC236}">
                <a16:creationId xmlns:a16="http://schemas.microsoft.com/office/drawing/2014/main" id="{FFFD6FB1-7302-6040-BD88-BA00C9A9F537}"/>
              </a:ext>
            </a:extLst>
          </p:cNvPr>
          <p:cNvSpPr>
            <a:spLocks noGrp="1"/>
          </p:cNvSpPr>
          <p:nvPr>
            <p:ph type="pic" sz="quarter" idx="18"/>
          </p:nvPr>
        </p:nvSpPr>
        <p:spPr>
          <a:xfrm>
            <a:off x="4529193" y="1463040"/>
            <a:ext cx="3464658" cy="1828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67836D9F-38D5-5148-926E-181D14364088}"/>
              </a:ext>
            </a:extLst>
          </p:cNvPr>
          <p:cNvSpPr>
            <a:spLocks noGrp="1"/>
          </p:cNvSpPr>
          <p:nvPr>
            <p:ph type="body" sz="quarter" idx="19"/>
          </p:nvPr>
        </p:nvSpPr>
        <p:spPr>
          <a:xfrm>
            <a:off x="685800" y="3632201"/>
            <a:ext cx="3464658"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295C35A9-1555-294F-BA41-78569E573EAF}"/>
              </a:ext>
            </a:extLst>
          </p:cNvPr>
          <p:cNvSpPr>
            <a:spLocks noGrp="1"/>
          </p:cNvSpPr>
          <p:nvPr>
            <p:ph type="body" sz="quarter" idx="20"/>
          </p:nvPr>
        </p:nvSpPr>
        <p:spPr>
          <a:xfrm>
            <a:off x="4529193" y="3632200"/>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7049C6A-31E4-BE40-8338-EA004569CE7D}"/>
              </a:ext>
            </a:extLst>
          </p:cNvPr>
          <p:cNvSpPr>
            <a:spLocks noGrp="1"/>
          </p:cNvSpPr>
          <p:nvPr>
            <p:ph type="body" sz="quarter" idx="21"/>
          </p:nvPr>
        </p:nvSpPr>
        <p:spPr>
          <a:xfrm>
            <a:off x="8358534" y="3632199"/>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B2D857A-15AC-8545-AC96-054E51B83F70}"/>
              </a:ext>
            </a:extLst>
          </p:cNvPr>
          <p:cNvSpPr>
            <a:spLocks noGrp="1"/>
          </p:cNvSpPr>
          <p:nvPr>
            <p:ph type="ftr" sz="quarter" idx="22"/>
          </p:nvPr>
        </p:nvSpPr>
        <p:spPr/>
        <p:txBody>
          <a:bodyPr/>
          <a:lstStyle/>
          <a:p>
            <a:r>
              <a:rPr lang="en-US"/>
              <a:t>Footer</a:t>
            </a:r>
            <a:endParaRPr lang="en-US" dirty="0"/>
          </a:p>
        </p:txBody>
      </p:sp>
      <p:sp>
        <p:nvSpPr>
          <p:cNvPr id="12" name="Rectangle 11">
            <a:extLst>
              <a:ext uri="{FF2B5EF4-FFF2-40B4-BE49-F238E27FC236}">
                <a16:creationId xmlns:a16="http://schemas.microsoft.com/office/drawing/2014/main" id="{59B39F77-C50C-6245-A21B-7C25CC00405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5" name="Rectangle 14">
            <a:extLst>
              <a:ext uri="{FF2B5EF4-FFF2-40B4-BE49-F238E27FC236}">
                <a16:creationId xmlns:a16="http://schemas.microsoft.com/office/drawing/2014/main" id="{610F25F3-9BE0-5349-9B9E-267E96D5F93E}"/>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9737025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799" y="1463040"/>
            <a:ext cx="3479933" cy="3352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7D0FC7A-F706-C741-BFAE-4865D097C232}"/>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id="{5EDDCDA2-38D1-CB4B-B35C-1BED1EB09DE2}"/>
              </a:ext>
            </a:extLst>
          </p:cNvPr>
          <p:cNvSpPr>
            <a:spLocks noGrp="1"/>
          </p:cNvSpPr>
          <p:nvPr>
            <p:ph type="pic" sz="quarter" idx="17"/>
          </p:nvPr>
        </p:nvSpPr>
        <p:spPr>
          <a:xfrm>
            <a:off x="8343258" y="1463040"/>
            <a:ext cx="3479933" cy="3352800"/>
          </a:xfrm>
          <a:prstGeom prst="rect">
            <a:avLst/>
          </a:prstGeom>
          <a:solidFill>
            <a:schemeClr val="bg1"/>
          </a:solidFill>
          <a:effectLst/>
        </p:spPr>
        <p:txBody>
          <a:bodyPr/>
          <a:lstStyle>
            <a:lvl1pPr>
              <a:defRPr sz="1333"/>
            </a:lvl1pPr>
          </a:lstStyle>
          <a:p>
            <a:endParaRPr lang="uk-UA"/>
          </a:p>
        </p:txBody>
      </p:sp>
      <p:sp>
        <p:nvSpPr>
          <p:cNvPr id="11" name="Picture Placeholder 2">
            <a:extLst>
              <a:ext uri="{FF2B5EF4-FFF2-40B4-BE49-F238E27FC236}">
                <a16:creationId xmlns:a16="http://schemas.microsoft.com/office/drawing/2014/main" id="{39585639-9F76-934B-B69C-7F12AF165B64}"/>
              </a:ext>
            </a:extLst>
          </p:cNvPr>
          <p:cNvSpPr>
            <a:spLocks noGrp="1"/>
          </p:cNvSpPr>
          <p:nvPr>
            <p:ph type="pic" sz="quarter" idx="18"/>
          </p:nvPr>
        </p:nvSpPr>
        <p:spPr>
          <a:xfrm>
            <a:off x="4514529" y="1463040"/>
            <a:ext cx="3479933" cy="3352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5753BA86-33EF-ED44-8993-95350CB62932}"/>
              </a:ext>
            </a:extLst>
          </p:cNvPr>
          <p:cNvSpPr>
            <a:spLocks noGrp="1"/>
          </p:cNvSpPr>
          <p:nvPr>
            <p:ph type="body" sz="quarter" idx="20"/>
          </p:nvPr>
        </p:nvSpPr>
        <p:spPr>
          <a:xfrm>
            <a:off x="685799"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F3B7DC7-AA30-A341-BFDC-3CED7E3DE46A}"/>
              </a:ext>
            </a:extLst>
          </p:cNvPr>
          <p:cNvSpPr>
            <a:spLocks noGrp="1"/>
          </p:cNvSpPr>
          <p:nvPr>
            <p:ph type="body" sz="quarter" idx="22"/>
          </p:nvPr>
        </p:nvSpPr>
        <p:spPr>
          <a:xfrm>
            <a:off x="8343258" y="5140264"/>
            <a:ext cx="3479933" cy="8582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id="{EEFD3F24-EBC3-0348-BEFD-D36AE35F7E65}"/>
              </a:ext>
            </a:extLst>
          </p:cNvPr>
          <p:cNvSpPr>
            <a:spLocks noGrp="1"/>
          </p:cNvSpPr>
          <p:nvPr>
            <p:ph type="ftr" sz="quarter" idx="23"/>
          </p:nvPr>
        </p:nvSpPr>
        <p:spPr/>
        <p:txBody>
          <a:bodyPr/>
          <a:lstStyle/>
          <a:p>
            <a:r>
              <a:rPr lang="en-US"/>
              <a:t>Footer</a:t>
            </a:r>
            <a:endParaRPr lang="en-US" dirty="0"/>
          </a:p>
        </p:txBody>
      </p:sp>
      <p:sp>
        <p:nvSpPr>
          <p:cNvPr id="14" name="Rectangle 13">
            <a:extLst>
              <a:ext uri="{FF2B5EF4-FFF2-40B4-BE49-F238E27FC236}">
                <a16:creationId xmlns:a16="http://schemas.microsoft.com/office/drawing/2014/main" id="{7F6F29F0-47DD-7C4D-8138-18454D7D5C66}"/>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5" name="Rectangle 14">
            <a:extLst>
              <a:ext uri="{FF2B5EF4-FFF2-40B4-BE49-F238E27FC236}">
                <a16:creationId xmlns:a16="http://schemas.microsoft.com/office/drawing/2014/main" id="{7119981F-2F15-7449-8BEB-8137A60D2A4E}"/>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23723351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333"/>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333"/>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333"/>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1B9D6A7-C0A6-9049-BEB5-BD5DC2AAF9B9}"/>
              </a:ext>
            </a:extLst>
          </p:cNvPr>
          <p:cNvSpPr>
            <a:spLocks noGrp="1"/>
          </p:cNvSpPr>
          <p:nvPr>
            <p:ph type="sldNum" sz="quarter" idx="17"/>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EF7D7358-19C8-4246-9CF6-0FA52B657CC2}"/>
              </a:ext>
            </a:extLst>
          </p:cNvPr>
          <p:cNvSpPr>
            <a:spLocks noGrp="1"/>
          </p:cNvSpPr>
          <p:nvPr>
            <p:ph type="ftr" sz="quarter" idx="19"/>
          </p:nvPr>
        </p:nvSpPr>
        <p:spPr/>
        <p:txBody>
          <a:bodyPr/>
          <a:lstStyle/>
          <a:p>
            <a:r>
              <a:rPr lang="en-US"/>
              <a:t>Footer</a:t>
            </a:r>
            <a:endParaRPr lang="en-US" dirty="0"/>
          </a:p>
        </p:txBody>
      </p:sp>
      <p:sp>
        <p:nvSpPr>
          <p:cNvPr id="11" name="Rectangle 10">
            <a:extLst>
              <a:ext uri="{FF2B5EF4-FFF2-40B4-BE49-F238E27FC236}">
                <a16:creationId xmlns:a16="http://schemas.microsoft.com/office/drawing/2014/main" id="{A84856C9-9D4D-0146-928E-9F37A7E9A07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9BCE7B01-8C31-6147-8DF4-9796AFDCD98C}"/>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1556342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id="{8F63D041-C871-684B-ACF7-15B12B37F048}"/>
              </a:ext>
            </a:extLst>
          </p:cNvPr>
          <p:cNvSpPr>
            <a:spLocks noGrp="1"/>
          </p:cNvSpPr>
          <p:nvPr>
            <p:ph type="sldNum" sz="quarter" idx="16"/>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Title 1">
            <a:extLst>
              <a:ext uri="{FF2B5EF4-FFF2-40B4-BE49-F238E27FC236}">
                <a16:creationId xmlns:a16="http://schemas.microsoft.com/office/drawing/2014/main" id="{D3602BF9-AEC1-964A-A87B-0D7E20EDCD8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741E7788-6A0C-404B-A451-BC0039DD0931}"/>
              </a:ext>
            </a:extLst>
          </p:cNvPr>
          <p:cNvSpPr>
            <a:spLocks noGrp="1"/>
          </p:cNvSpPr>
          <p:nvPr>
            <p:ph type="ftr" sz="quarter" idx="17"/>
          </p:nvPr>
        </p:nvSpPr>
        <p:spPr/>
        <p:txBody>
          <a:bodyPr/>
          <a:lstStyle/>
          <a:p>
            <a:r>
              <a:rPr lang="en-US"/>
              <a:t>Footer</a:t>
            </a:r>
            <a:endParaRPr lang="en-US" dirty="0"/>
          </a:p>
        </p:txBody>
      </p:sp>
      <p:sp>
        <p:nvSpPr>
          <p:cNvPr id="9" name="Rectangle 8">
            <a:extLst>
              <a:ext uri="{FF2B5EF4-FFF2-40B4-BE49-F238E27FC236}">
                <a16:creationId xmlns:a16="http://schemas.microsoft.com/office/drawing/2014/main" id="{1D2C29A7-4FFC-0142-908C-4CFF471BEDBC}"/>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B4F4480C-625D-D64F-9715-AD64BBC466E8}"/>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9180408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B58FEA4-7DD2-6541-B8E1-82B1928AA567}"/>
              </a:ext>
            </a:extLst>
          </p:cNvPr>
          <p:cNvSpPr>
            <a:spLocks noGrp="1"/>
          </p:cNvSpPr>
          <p:nvPr>
            <p:ph type="sldNum" sz="quarter" idx="21"/>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3" name="Text Placeholder 9">
            <a:extLst>
              <a:ext uri="{FF2B5EF4-FFF2-40B4-BE49-F238E27FC236}">
                <a16:creationId xmlns:a16="http://schemas.microsoft.com/office/drawing/2014/main" id="{608B4BDD-BE32-C04E-9061-C889878AB885}"/>
              </a:ext>
            </a:extLst>
          </p:cNvPr>
          <p:cNvSpPr>
            <a:spLocks noGrp="1"/>
          </p:cNvSpPr>
          <p:nvPr>
            <p:ph type="body" sz="quarter" idx="22"/>
          </p:nvPr>
        </p:nvSpPr>
        <p:spPr>
          <a:xfrm>
            <a:off x="4903762" y="1951390"/>
            <a:ext cx="6919429"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a:extLst>
              <a:ext uri="{FF2B5EF4-FFF2-40B4-BE49-F238E27FC236}">
                <a16:creationId xmlns:a16="http://schemas.microsoft.com/office/drawing/2014/main"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0" name="Picture Placeholder 5">
            <a:extLst>
              <a:ext uri="{FF2B5EF4-FFF2-40B4-BE49-F238E27FC236}">
                <a16:creationId xmlns:a16="http://schemas.microsoft.com/office/drawing/2014/main"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3" name="Footer Placeholder 2">
            <a:extLst>
              <a:ext uri="{FF2B5EF4-FFF2-40B4-BE49-F238E27FC236}">
                <a16:creationId xmlns:a16="http://schemas.microsoft.com/office/drawing/2014/main" id="{125A2727-1C25-564E-AC20-0D295524A462}"/>
              </a:ext>
            </a:extLst>
          </p:cNvPr>
          <p:cNvSpPr>
            <a:spLocks noGrp="1"/>
          </p:cNvSpPr>
          <p:nvPr>
            <p:ph type="ftr" sz="quarter" idx="23"/>
          </p:nvPr>
        </p:nvSpPr>
        <p:spPr/>
        <p:txBody>
          <a:bodyPr/>
          <a:lstStyle/>
          <a:p>
            <a:r>
              <a:rPr lang="en-US"/>
              <a:t>Footer</a:t>
            </a:r>
            <a:endParaRPr lang="en-US" dirty="0"/>
          </a:p>
        </p:txBody>
      </p:sp>
      <p:sp>
        <p:nvSpPr>
          <p:cNvPr id="15" name="Picture Placeholder 5">
            <a:extLst>
              <a:ext uri="{FF2B5EF4-FFF2-40B4-BE49-F238E27FC236}">
                <a16:creationId xmlns:a16="http://schemas.microsoft.com/office/drawing/2014/main"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17" name="Picture Placeholder 5">
            <a:extLst>
              <a:ext uri="{FF2B5EF4-FFF2-40B4-BE49-F238E27FC236}">
                <a16:creationId xmlns:a16="http://schemas.microsoft.com/office/drawing/2014/main"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
        <p:nvSpPr>
          <p:cNvPr id="14" name="Rectangle 13">
            <a:extLst>
              <a:ext uri="{FF2B5EF4-FFF2-40B4-BE49-F238E27FC236}">
                <a16:creationId xmlns:a16="http://schemas.microsoft.com/office/drawing/2014/main" id="{A9F2F1C5-BBFB-3948-8924-C6D6ADA69CA1}"/>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6" name="Rectangle 15">
            <a:extLst>
              <a:ext uri="{FF2B5EF4-FFF2-40B4-BE49-F238E27FC236}">
                <a16:creationId xmlns:a16="http://schemas.microsoft.com/office/drawing/2014/main" id="{0FA845B7-D871-834C-83EA-8112B3E31C2A}"/>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6113553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A30E-BA65-4140-A284-B4E2687C4FEC}"/>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1B9D5314-98BF-4144-9AA5-F67C7904C3F6}"/>
              </a:ext>
            </a:extLst>
          </p:cNvPr>
          <p:cNvSpPr>
            <a:spLocks noGrp="1"/>
          </p:cNvSpPr>
          <p:nvPr>
            <p:ph type="sldNum" sz="quarter" idx="22"/>
          </p:nvPr>
        </p:nvSpPr>
        <p:spPr/>
        <p:txBody>
          <a:body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9" name="Text Placeholder 9">
            <a:extLst>
              <a:ext uri="{FF2B5EF4-FFF2-40B4-BE49-F238E27FC236}">
                <a16:creationId xmlns:a16="http://schemas.microsoft.com/office/drawing/2014/main" id="{96D59EEF-B604-1641-9D1E-11C79341B89B}"/>
              </a:ext>
            </a:extLst>
          </p:cNvPr>
          <p:cNvSpPr>
            <a:spLocks noGrp="1"/>
          </p:cNvSpPr>
          <p:nvPr>
            <p:ph type="body" sz="quarter" idx="23"/>
          </p:nvPr>
        </p:nvSpPr>
        <p:spPr>
          <a:xfrm>
            <a:off x="4901184" y="1951391"/>
            <a:ext cx="6922008"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ED9B6F5-8562-0543-99D1-07568648FA2C}"/>
              </a:ext>
            </a:extLst>
          </p:cNvPr>
          <p:cNvSpPr>
            <a:spLocks noGrp="1"/>
          </p:cNvSpPr>
          <p:nvPr>
            <p:ph type="ftr" sz="quarter" idx="24"/>
          </p:nvPr>
        </p:nvSpPr>
        <p:spPr/>
        <p:txBody>
          <a:bodyPr/>
          <a:lstStyle/>
          <a:p>
            <a:r>
              <a:rPr lang="en-US"/>
              <a:t>Footer</a:t>
            </a:r>
            <a:endParaRPr lang="en-US" dirty="0"/>
          </a:p>
        </p:txBody>
      </p:sp>
      <p:sp>
        <p:nvSpPr>
          <p:cNvPr id="20" name="Picture Placeholder 5">
            <a:extLst>
              <a:ext uri="{FF2B5EF4-FFF2-40B4-BE49-F238E27FC236}">
                <a16:creationId xmlns:a16="http://schemas.microsoft.com/office/drawing/2014/main"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4" name="Picture Placeholder 5">
            <a:extLst>
              <a:ext uri="{FF2B5EF4-FFF2-40B4-BE49-F238E27FC236}">
                <a16:creationId xmlns:a16="http://schemas.microsoft.com/office/drawing/2014/main"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26" name="Picture Placeholder 5">
            <a:extLst>
              <a:ext uri="{FF2B5EF4-FFF2-40B4-BE49-F238E27FC236}">
                <a16:creationId xmlns:a16="http://schemas.microsoft.com/office/drawing/2014/main"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27" name="Picture Placeholder 5">
            <a:extLst>
              <a:ext uri="{FF2B5EF4-FFF2-40B4-BE49-F238E27FC236}">
                <a16:creationId xmlns:a16="http://schemas.microsoft.com/office/drawing/2014/main"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
        <p:nvSpPr>
          <p:cNvPr id="28" name="Picture Placeholder 5">
            <a:extLst>
              <a:ext uri="{FF2B5EF4-FFF2-40B4-BE49-F238E27FC236}">
                <a16:creationId xmlns:a16="http://schemas.microsoft.com/office/drawing/2014/main"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333"/>
            </a:lvl1pPr>
          </a:lstStyle>
          <a:p>
            <a:endParaRPr lang="uk-UA"/>
          </a:p>
        </p:txBody>
      </p:sp>
      <p:sp>
        <p:nvSpPr>
          <p:cNvPr id="15" name="Rectangle 14">
            <a:extLst>
              <a:ext uri="{FF2B5EF4-FFF2-40B4-BE49-F238E27FC236}">
                <a16:creationId xmlns:a16="http://schemas.microsoft.com/office/drawing/2014/main" id="{5C00610A-3A1D-124B-BD68-8A1426F51E54}"/>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6" name="Rectangle 15">
            <a:extLst>
              <a:ext uri="{FF2B5EF4-FFF2-40B4-BE49-F238E27FC236}">
                <a16:creationId xmlns:a16="http://schemas.microsoft.com/office/drawing/2014/main" id="{A03AA235-77BF-594D-B38F-0C904A29ECAA}"/>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8057216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5" name="Slide Number Placeholder 4">
            <a:extLst>
              <a:ext uri="{FF2B5EF4-FFF2-40B4-BE49-F238E27FC236}">
                <a16:creationId xmlns:a16="http://schemas.microsoft.com/office/drawing/2014/main" id="{E5B14DBF-3DFC-834F-899E-98357BEC7321}"/>
              </a:ext>
            </a:extLst>
          </p:cNvPr>
          <p:cNvSpPr>
            <a:spLocks noGrp="1"/>
          </p:cNvSpPr>
          <p:nvPr>
            <p:ph type="sldNum" sz="quarter" idx="24"/>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3" name="Title 2">
            <a:extLst>
              <a:ext uri="{FF2B5EF4-FFF2-40B4-BE49-F238E27FC236}">
                <a16:creationId xmlns:a16="http://schemas.microsoft.com/office/drawing/2014/main" id="{E6C54D64-9D7C-9B43-A4D8-9AF6E3433A4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3156494-7EBD-0247-BABE-55CE77A7615E}"/>
              </a:ext>
            </a:extLst>
          </p:cNvPr>
          <p:cNvSpPr>
            <a:spLocks noGrp="1"/>
          </p:cNvSpPr>
          <p:nvPr>
            <p:ph type="ftr" sz="quarter" idx="25"/>
          </p:nvPr>
        </p:nvSpPr>
        <p:spPr/>
        <p:txBody>
          <a:bodyPr/>
          <a:lstStyle/>
          <a:p>
            <a:r>
              <a:rPr lang="en-US"/>
              <a:t>Footer</a:t>
            </a:r>
            <a:endParaRPr lang="en-US" dirty="0"/>
          </a:p>
        </p:txBody>
      </p:sp>
      <p:sp>
        <p:nvSpPr>
          <p:cNvPr id="15" name="Rectangle 14">
            <a:extLst>
              <a:ext uri="{FF2B5EF4-FFF2-40B4-BE49-F238E27FC236}">
                <a16:creationId xmlns:a16="http://schemas.microsoft.com/office/drawing/2014/main" id="{E81E95CB-3981-354A-92BA-A6D99E12287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6" name="Rectangle 15">
            <a:extLst>
              <a:ext uri="{FF2B5EF4-FFF2-40B4-BE49-F238E27FC236}">
                <a16:creationId xmlns:a16="http://schemas.microsoft.com/office/drawing/2014/main" id="{0BEE9749-BB0A-1D4A-B7B6-8152E18204D5}"/>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081709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r>
              <a:rPr lang="en-US"/>
              <a:t>Footer</a:t>
            </a:r>
            <a:endParaRPr lang="en-US" dirty="0"/>
          </a:p>
        </p:txBody>
      </p:sp>
      <p:sp>
        <p:nvSpPr>
          <p:cNvPr id="7" name="Rectangle 6">
            <a:extLst>
              <a:ext uri="{FF2B5EF4-FFF2-40B4-BE49-F238E27FC236}">
                <a16:creationId xmlns:a16="http://schemas.microsoft.com/office/drawing/2014/main" id="{3C33DC3B-5000-A840-94A1-1745E649CAF2}"/>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41F1F73C-D647-7A4B-AA82-6F18B100A4BA}"/>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2837750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C68469DF-5BA8-1744-874C-2D7D50795560}"/>
              </a:ext>
            </a:extLst>
          </p:cNvPr>
          <p:cNvSpPr>
            <a:spLocks noGrp="1"/>
          </p:cNvSpPr>
          <p:nvPr userDrawn="1">
            <p:ph type="sldNum" sz="quarter" idx="13"/>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377D3E52-D199-5444-A33D-1F486E2A31E6}"/>
              </a:ext>
            </a:extLst>
          </p:cNvPr>
          <p:cNvSpPr>
            <a:spLocks noGrp="1"/>
          </p:cNvSpPr>
          <p:nvPr userDrawn="1">
            <p:ph type="body" sz="quarter" idx="17"/>
          </p:nvPr>
        </p:nvSpPr>
        <p:spPr>
          <a:xfrm>
            <a:off x="5521567"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DC275B9-4FBF-EF4F-A5A8-F43A100CA030}"/>
              </a:ext>
            </a:extLst>
          </p:cNvPr>
          <p:cNvSpPr>
            <a:spLocks noGrp="1"/>
          </p:cNvSpPr>
          <p:nvPr userDrawn="1">
            <p:ph type="ftr" sz="quarter" idx="18"/>
          </p:nvPr>
        </p:nvSpPr>
        <p:spPr/>
        <p:txBody>
          <a:bodyPr/>
          <a:lstStyle/>
          <a:p>
            <a:r>
              <a:rPr lang="en-US"/>
              <a:t>Footer</a:t>
            </a:r>
            <a:endParaRPr lang="en-US" dirty="0"/>
          </a:p>
        </p:txBody>
      </p:sp>
      <p:sp>
        <p:nvSpPr>
          <p:cNvPr id="8" name="Rectangle 7">
            <a:extLst>
              <a:ext uri="{FF2B5EF4-FFF2-40B4-BE49-F238E27FC236}">
                <a16:creationId xmlns:a16="http://schemas.microsoft.com/office/drawing/2014/main" id="{F8AC7AE9-DA73-894A-930B-44015E1980C2}"/>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890C8AE8-1CC8-AC45-84F7-7F23BA2145ED}"/>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6079921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70E2E05-8AD2-3E42-9E6D-68496FDE73DA}"/>
              </a:ext>
            </a:extLst>
          </p:cNvPr>
          <p:cNvSpPr>
            <a:spLocks noGrp="1"/>
          </p:cNvSpPr>
          <p:nvPr userDrawn="1">
            <p:ph type="sldNum" sz="quarter" idx="13"/>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7B2396F3-F4EA-F24F-A3DB-BE0B13B1C80A}"/>
              </a:ext>
            </a:extLst>
          </p:cNvPr>
          <p:cNvSpPr>
            <a:spLocks noGrp="1"/>
          </p:cNvSpPr>
          <p:nvPr userDrawn="1">
            <p:ph type="body" sz="quarter" idx="16"/>
          </p:nvPr>
        </p:nvSpPr>
        <p:spPr>
          <a:xfrm>
            <a:off x="685799"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A589A66-D72B-0D4C-9444-66AC2CC23A26}"/>
              </a:ext>
            </a:extLst>
          </p:cNvPr>
          <p:cNvSpPr>
            <a:spLocks noGrp="1"/>
          </p:cNvSpPr>
          <p:nvPr userDrawn="1">
            <p:ph type="ftr" sz="quarter" idx="17"/>
          </p:nvPr>
        </p:nvSpPr>
        <p:spPr/>
        <p:txBody>
          <a:bodyPr/>
          <a:lstStyle/>
          <a:p>
            <a:r>
              <a:rPr lang="en-US"/>
              <a:t>Footer</a:t>
            </a:r>
            <a:endParaRPr lang="en-US" dirty="0"/>
          </a:p>
        </p:txBody>
      </p:sp>
      <p:sp>
        <p:nvSpPr>
          <p:cNvPr id="8" name="Rectangle 7">
            <a:extLst>
              <a:ext uri="{FF2B5EF4-FFF2-40B4-BE49-F238E27FC236}">
                <a16:creationId xmlns:a16="http://schemas.microsoft.com/office/drawing/2014/main" id="{DC449679-F977-ED4A-9D34-4B17FD2F2D74}"/>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DA861BA1-557A-124D-B772-0B6FBDF81D5C}"/>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46196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ound Single Corner Rectangle 15"/>
          <p:cNvSpPr/>
          <p:nvPr userDrawn="1"/>
        </p:nvSpPr>
        <p:spPr>
          <a:xfrm>
            <a:off x="0" y="1497949"/>
            <a:ext cx="12192000" cy="4324512"/>
          </a:xfrm>
          <a:prstGeom prst="round1Rect">
            <a:avLst>
              <a:gd name="adj" fmla="val 0"/>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srgbClr val="FFFFFF"/>
              </a:solidFill>
            </a:endParaRPr>
          </a:p>
        </p:txBody>
      </p:sp>
      <p:sp>
        <p:nvSpPr>
          <p:cNvPr id="2" name="Title 1"/>
          <p:cNvSpPr>
            <a:spLocks noGrp="1"/>
          </p:cNvSpPr>
          <p:nvPr>
            <p:ph type="ctrTitle"/>
          </p:nvPr>
        </p:nvSpPr>
        <p:spPr>
          <a:xfrm>
            <a:off x="5470200" y="2236830"/>
            <a:ext cx="6265905" cy="675438"/>
          </a:xfrm>
        </p:spPr>
        <p:txBody>
          <a:bodyPr/>
          <a:lstStyle/>
          <a:p>
            <a:r>
              <a:rPr lang="en-US" dirty="0"/>
              <a:t>Click to edit Master title style</a:t>
            </a:r>
          </a:p>
        </p:txBody>
      </p:sp>
      <p:sp>
        <p:nvSpPr>
          <p:cNvPr id="3" name="Subtitle 2"/>
          <p:cNvSpPr>
            <a:spLocks noGrp="1"/>
          </p:cNvSpPr>
          <p:nvPr>
            <p:ph type="subTitle" idx="1"/>
          </p:nvPr>
        </p:nvSpPr>
        <p:spPr>
          <a:xfrm>
            <a:off x="5470200" y="3283806"/>
            <a:ext cx="6265905" cy="1896678"/>
          </a:xfrm>
        </p:spPr>
        <p:txBody>
          <a:bodyPr>
            <a:normAutofit/>
          </a:bodyPr>
          <a:lstStyle>
            <a:lvl1pPr marL="0" indent="0" algn="l">
              <a:lnSpc>
                <a:spcPct val="120000"/>
              </a:lnSpc>
              <a:buNone/>
              <a:defRPr sz="1300">
                <a:solidFill>
                  <a:srgbClr val="FFFFFF"/>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486745" y="923710"/>
            <a:ext cx="4585024" cy="4256773"/>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5618637" y="2912265"/>
            <a:ext cx="855129"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16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6" name="Title 5">
            <a:extLst>
              <a:ext uri="{FF2B5EF4-FFF2-40B4-BE49-F238E27FC236}">
                <a16:creationId xmlns:a16="http://schemas.microsoft.com/office/drawing/2014/main"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id="{DFDEB9AC-3EA7-F543-A1E1-9C46B1D48BF0}"/>
              </a:ext>
            </a:extLst>
          </p:cNvPr>
          <p:cNvSpPr>
            <a:spLocks noGrp="1"/>
          </p:cNvSpPr>
          <p:nvPr>
            <p:ph type="sldNum" sz="quarter" idx="15"/>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id="{817F0B3F-D03E-5547-9D43-6CC633C0773A}"/>
              </a:ext>
            </a:extLst>
          </p:cNvPr>
          <p:cNvSpPr>
            <a:spLocks noGrp="1"/>
          </p:cNvSpPr>
          <p:nvPr>
            <p:ph type="body" sz="quarter" idx="16"/>
          </p:nvPr>
        </p:nvSpPr>
        <p:spPr>
          <a:xfrm>
            <a:off x="7128197" y="3119921"/>
            <a:ext cx="4694994"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id="{988A789E-6A21-A741-A73C-1A027B5E45FF}"/>
              </a:ext>
            </a:extLst>
          </p:cNvPr>
          <p:cNvSpPr>
            <a:spLocks noGrp="1"/>
          </p:cNvSpPr>
          <p:nvPr>
            <p:ph type="body" sz="quarter" idx="17"/>
          </p:nvPr>
        </p:nvSpPr>
        <p:spPr>
          <a:xfrm>
            <a:off x="7128197" y="1463040"/>
            <a:ext cx="4694994" cy="1216152"/>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id="{6396CA7F-67EC-4044-A142-E5C4663040AC}"/>
              </a:ext>
            </a:extLst>
          </p:cNvPr>
          <p:cNvSpPr>
            <a:spLocks noGrp="1"/>
          </p:cNvSpPr>
          <p:nvPr>
            <p:ph type="body" sz="quarter" idx="18"/>
          </p:nvPr>
        </p:nvSpPr>
        <p:spPr>
          <a:xfrm>
            <a:off x="7128198" y="4788260"/>
            <a:ext cx="4694993"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id="{92F96F51-D3AE-6149-A969-9630B1832CDE}"/>
              </a:ext>
            </a:extLst>
          </p:cNvPr>
          <p:cNvSpPr>
            <a:spLocks noGrp="1"/>
          </p:cNvSpPr>
          <p:nvPr>
            <p:ph type="body" sz="quarter" idx="19"/>
          </p:nvPr>
        </p:nvSpPr>
        <p:spPr>
          <a:xfrm>
            <a:off x="685800" y="1463040"/>
            <a:ext cx="4682801" cy="1216152"/>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id="{27A4432F-40C2-2642-86A3-45D48B507CC8}"/>
              </a:ext>
            </a:extLst>
          </p:cNvPr>
          <p:cNvSpPr>
            <a:spLocks noGrp="1"/>
          </p:cNvSpPr>
          <p:nvPr>
            <p:ph type="body" sz="quarter" idx="20"/>
          </p:nvPr>
        </p:nvSpPr>
        <p:spPr>
          <a:xfrm>
            <a:off x="688258" y="3119921"/>
            <a:ext cx="4682801"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id="{F644AE28-2AA3-8A4C-A27C-2F71D1E629E4}"/>
              </a:ext>
            </a:extLst>
          </p:cNvPr>
          <p:cNvSpPr>
            <a:spLocks noGrp="1"/>
          </p:cNvSpPr>
          <p:nvPr>
            <p:ph type="ftr" sz="quarter" idx="22"/>
          </p:nvPr>
        </p:nvSpPr>
        <p:spPr/>
        <p:txBody>
          <a:bodyPr/>
          <a:lstStyle/>
          <a:p>
            <a:r>
              <a:rPr lang="en-US"/>
              <a:t>Footer</a:t>
            </a:r>
            <a:endParaRPr lang="en-US" dirty="0"/>
          </a:p>
        </p:txBody>
      </p:sp>
      <p:sp>
        <p:nvSpPr>
          <p:cNvPr id="15" name="Rectangle 14">
            <a:extLst>
              <a:ext uri="{FF2B5EF4-FFF2-40B4-BE49-F238E27FC236}">
                <a16:creationId xmlns:a16="http://schemas.microsoft.com/office/drawing/2014/main" id="{D1AD6023-96C7-4949-89C3-DD16EBD712D4}"/>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6" name="Rectangle 15">
            <a:extLst>
              <a:ext uri="{FF2B5EF4-FFF2-40B4-BE49-F238E27FC236}">
                <a16:creationId xmlns:a16="http://schemas.microsoft.com/office/drawing/2014/main" id="{6F3B4034-3A9D-2E4F-B92C-77F08EC73475}"/>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5683895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333"/>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1C3D29E-751E-8845-965E-AB5C5F427634}"/>
              </a:ext>
            </a:extLst>
          </p:cNvPr>
          <p:cNvSpPr>
            <a:spLocks noGrp="1"/>
          </p:cNvSpPr>
          <p:nvPr>
            <p:ph type="sldNum" sz="quarter" idx="14"/>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C348C76C-BCF5-C04A-B3E5-42AB6109ED79}"/>
              </a:ext>
            </a:extLst>
          </p:cNvPr>
          <p:cNvSpPr>
            <a:spLocks noGrp="1"/>
          </p:cNvSpPr>
          <p:nvPr>
            <p:ph type="ftr" sz="quarter" idx="15"/>
          </p:nvPr>
        </p:nvSpPr>
        <p:spPr/>
        <p:txBody>
          <a:bodyPr/>
          <a:lstStyle/>
          <a:p>
            <a:r>
              <a:rPr lang="en-US"/>
              <a:t>Footer</a:t>
            </a:r>
            <a:endParaRPr lang="en-US" dirty="0"/>
          </a:p>
        </p:txBody>
      </p:sp>
      <p:sp>
        <p:nvSpPr>
          <p:cNvPr id="7" name="Rectangle 6">
            <a:extLst>
              <a:ext uri="{FF2B5EF4-FFF2-40B4-BE49-F238E27FC236}">
                <a16:creationId xmlns:a16="http://schemas.microsoft.com/office/drawing/2014/main" id="{138407F4-8BC8-CB45-B9DB-A3D4119EE563}"/>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E7C983C0-D0E2-0A4A-910B-0B676A69B36D}"/>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5750572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333"/>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333"/>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FB9570-C392-AE4D-9560-84C8F7CAD37A}"/>
              </a:ext>
            </a:extLst>
          </p:cNvPr>
          <p:cNvSpPr>
            <a:spLocks noGrp="1"/>
          </p:cNvSpPr>
          <p:nvPr>
            <p:ph type="sldNum" sz="quarter" idx="15"/>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id="{4AC7B90C-F2F7-224D-8F8B-96465EE6CFE1}"/>
              </a:ext>
            </a:extLst>
          </p:cNvPr>
          <p:cNvSpPr>
            <a:spLocks noGrp="1"/>
          </p:cNvSpPr>
          <p:nvPr>
            <p:ph type="body" sz="quarter" idx="16" hasCustomPrompt="1"/>
          </p:nvPr>
        </p:nvSpPr>
        <p:spPr>
          <a:xfrm>
            <a:off x="687404"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id="{ACB1FB31-F480-3642-8BED-42BAB9C029C7}"/>
              </a:ext>
            </a:extLst>
          </p:cNvPr>
          <p:cNvSpPr>
            <a:spLocks noGrp="1"/>
          </p:cNvSpPr>
          <p:nvPr>
            <p:ph type="body" sz="quarter" idx="17" hasCustomPrompt="1"/>
          </p:nvPr>
        </p:nvSpPr>
        <p:spPr>
          <a:xfrm>
            <a:off x="4731298"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id="{952394A2-7320-3C42-8CB8-E1041A73AE74}"/>
              </a:ext>
            </a:extLst>
          </p:cNvPr>
          <p:cNvSpPr>
            <a:spLocks noGrp="1"/>
          </p:cNvSpPr>
          <p:nvPr>
            <p:ph type="body" sz="quarter" idx="18" hasCustomPrompt="1"/>
          </p:nvPr>
        </p:nvSpPr>
        <p:spPr>
          <a:xfrm>
            <a:off x="8775192"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id="{1EE8DD3C-1AC7-AB4D-8BDE-435AE2834D54}"/>
              </a:ext>
            </a:extLst>
          </p:cNvPr>
          <p:cNvSpPr>
            <a:spLocks noGrp="1"/>
          </p:cNvSpPr>
          <p:nvPr>
            <p:ph type="ftr" sz="quarter" idx="19"/>
          </p:nvPr>
        </p:nvSpPr>
        <p:spPr/>
        <p:txBody>
          <a:bodyPr/>
          <a:lstStyle/>
          <a:p>
            <a:r>
              <a:rPr lang="en-US"/>
              <a:t>Footer</a:t>
            </a:r>
            <a:endParaRPr lang="en-US" dirty="0"/>
          </a:p>
        </p:txBody>
      </p:sp>
      <p:sp>
        <p:nvSpPr>
          <p:cNvPr id="11" name="Rectangle 10">
            <a:extLst>
              <a:ext uri="{FF2B5EF4-FFF2-40B4-BE49-F238E27FC236}">
                <a16:creationId xmlns:a16="http://schemas.microsoft.com/office/drawing/2014/main" id="{9EAA2C14-A986-2241-92E3-B1224019E65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51578E64-4BCC-8042-953D-6997BE536583}"/>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13106811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333"/>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333"/>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333"/>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333"/>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333"/>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333"/>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333"/>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199D3F5-F2E2-664C-B84E-66A270B22E5E}"/>
              </a:ext>
            </a:extLst>
          </p:cNvPr>
          <p:cNvSpPr>
            <a:spLocks noGrp="1"/>
          </p:cNvSpPr>
          <p:nvPr>
            <p:ph type="sldNum" sz="quarter" idx="20"/>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E1B09B73-ECE3-6F42-B504-D2376B3D7D29}"/>
              </a:ext>
            </a:extLst>
          </p:cNvPr>
          <p:cNvSpPr>
            <a:spLocks noGrp="1"/>
          </p:cNvSpPr>
          <p:nvPr>
            <p:ph type="ftr" sz="quarter" idx="21"/>
          </p:nvPr>
        </p:nvSpPr>
        <p:spPr/>
        <p:txBody>
          <a:bodyPr/>
          <a:lstStyle/>
          <a:p>
            <a:r>
              <a:rPr lang="en-US"/>
              <a:t>Footer</a:t>
            </a:r>
            <a:endParaRPr lang="en-US" dirty="0"/>
          </a:p>
        </p:txBody>
      </p:sp>
      <p:sp>
        <p:nvSpPr>
          <p:cNvPr id="13" name="Rectangle 12">
            <a:extLst>
              <a:ext uri="{FF2B5EF4-FFF2-40B4-BE49-F238E27FC236}">
                <a16:creationId xmlns:a16="http://schemas.microsoft.com/office/drawing/2014/main" id="{0967F217-6C00-D64E-BD5E-3AAD192163E9}"/>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4" name="Rectangle 13">
            <a:extLst>
              <a:ext uri="{FF2B5EF4-FFF2-40B4-BE49-F238E27FC236}">
                <a16:creationId xmlns:a16="http://schemas.microsoft.com/office/drawing/2014/main" id="{A1DC61D7-2770-C04F-BA16-2DAFF1230713}"/>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958658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333"/>
            </a:lvl1pPr>
          </a:lstStyle>
          <a:p>
            <a:endParaRPr lang="uk-UA" dirty="0"/>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333"/>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333"/>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333"/>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333"/>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333"/>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333"/>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333"/>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333"/>
            </a:lvl1pPr>
          </a:lstStyle>
          <a:p>
            <a:endParaRPr lang="uk-UA"/>
          </a:p>
        </p:txBody>
      </p:sp>
      <p:sp>
        <p:nvSpPr>
          <p:cNvPr id="4" name="Title 3">
            <a:extLst>
              <a:ext uri="{FF2B5EF4-FFF2-40B4-BE49-F238E27FC236}">
                <a16:creationId xmlns:a16="http://schemas.microsoft.com/office/drawing/2014/main"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61B8E9-E13A-FA4E-9DFE-D5232F5FBAD2}"/>
              </a:ext>
            </a:extLst>
          </p:cNvPr>
          <p:cNvSpPr>
            <a:spLocks noGrp="1"/>
          </p:cNvSpPr>
          <p:nvPr>
            <p:ph type="sldNum" sz="quarter" idx="22"/>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14" name="Text Placeholder 9">
            <a:extLst>
              <a:ext uri="{FF2B5EF4-FFF2-40B4-BE49-F238E27FC236}">
                <a16:creationId xmlns:a16="http://schemas.microsoft.com/office/drawing/2014/main"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6476259-D7EA-B94C-895C-00E29BA18394}"/>
              </a:ext>
            </a:extLst>
          </p:cNvPr>
          <p:cNvSpPr>
            <a:spLocks noGrp="1"/>
          </p:cNvSpPr>
          <p:nvPr>
            <p:ph type="ftr" sz="quarter" idx="24"/>
          </p:nvPr>
        </p:nvSpPr>
        <p:spPr/>
        <p:txBody>
          <a:bodyPr/>
          <a:lstStyle/>
          <a:p>
            <a:r>
              <a:rPr lang="en-US"/>
              <a:t>Footer</a:t>
            </a:r>
            <a:endParaRPr lang="en-US" dirty="0"/>
          </a:p>
        </p:txBody>
      </p:sp>
      <p:sp>
        <p:nvSpPr>
          <p:cNvPr id="15" name="Rectangle 14">
            <a:extLst>
              <a:ext uri="{FF2B5EF4-FFF2-40B4-BE49-F238E27FC236}">
                <a16:creationId xmlns:a16="http://schemas.microsoft.com/office/drawing/2014/main" id="{49F857EB-7AB0-F94D-BF21-AAACE545AED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6" name="Rectangle 15">
            <a:extLst>
              <a:ext uri="{FF2B5EF4-FFF2-40B4-BE49-F238E27FC236}">
                <a16:creationId xmlns:a16="http://schemas.microsoft.com/office/drawing/2014/main" id="{593B4930-A6B5-FE40-8E94-5842DB83A5BF}"/>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2617326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9123-28D6-CB4C-865C-7288C3612AEF}"/>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62E3DB4-BF72-844C-A069-3654624CEA55}"/>
              </a:ext>
            </a:extLst>
          </p:cNvPr>
          <p:cNvSpPr>
            <a:spLocks noGrp="1"/>
          </p:cNvSpPr>
          <p:nvPr>
            <p:ph type="sldNum" sz="quarter" idx="10"/>
          </p:nvPr>
        </p:nvSpPr>
        <p:spPr/>
        <p:txBody>
          <a:bodyPr/>
          <a:lstStyle>
            <a:lvl1pPr>
              <a:defRPr/>
            </a:lvl1pPr>
          </a:lstStyle>
          <a:p>
            <a:r>
              <a:rPr lang="en-US" b="1" dirty="0">
                <a:solidFill>
                  <a:srgbClr val="003057"/>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282DD59E-87BB-E14E-B299-94A679CFEAB0}"/>
              </a:ext>
            </a:extLst>
          </p:cNvPr>
          <p:cNvSpPr>
            <a:spLocks noGrp="1"/>
          </p:cNvSpPr>
          <p:nvPr>
            <p:ph type="ftr" sz="quarter" idx="11"/>
          </p:nvPr>
        </p:nvSpPr>
        <p:spPr/>
        <p:txBody>
          <a:bodyPr/>
          <a:lstStyle/>
          <a:p>
            <a:r>
              <a:rPr lang="en-US"/>
              <a:t>Footer</a:t>
            </a:r>
            <a:endParaRPr lang="en-US" dirty="0"/>
          </a:p>
        </p:txBody>
      </p:sp>
      <p:sp>
        <p:nvSpPr>
          <p:cNvPr id="5" name="Rectangle 4">
            <a:extLst>
              <a:ext uri="{FF2B5EF4-FFF2-40B4-BE49-F238E27FC236}">
                <a16:creationId xmlns:a16="http://schemas.microsoft.com/office/drawing/2014/main" id="{5A9DDFF3-8C7E-0D47-94E3-5427F948631B}"/>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6" name="Rectangle 5">
            <a:extLst>
              <a:ext uri="{FF2B5EF4-FFF2-40B4-BE49-F238E27FC236}">
                <a16:creationId xmlns:a16="http://schemas.microsoft.com/office/drawing/2014/main" id="{BCF939DA-993E-8C4D-A7C5-C06AE15112E1}"/>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7932133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cSld name="BLANK - PAGE NUMBER - SECONDARY COLOR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79E3A1-2D28-9748-92C4-17D635B28127}"/>
              </a:ext>
            </a:extLst>
          </p:cNvPr>
          <p:cNvSpPr>
            <a:spLocks noGrp="1"/>
          </p:cNvSpPr>
          <p:nvPr>
            <p:ph type="sldNum" sz="quarter" idx="11"/>
          </p:nvPr>
        </p:nvSpPr>
        <p:spPr/>
        <p:txBody>
          <a:body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B8FB0624-6260-1B45-97F9-50E1525A1997}"/>
              </a:ext>
            </a:extLst>
          </p:cNvPr>
          <p:cNvSpPr>
            <a:spLocks noGrp="1"/>
          </p:cNvSpPr>
          <p:nvPr>
            <p:ph type="ftr" sz="quarter" idx="12"/>
          </p:nvPr>
        </p:nvSpPr>
        <p:spPr>
          <a:xfrm>
            <a:off x="685800" y="6248400"/>
            <a:ext cx="9918192" cy="304800"/>
          </a:xfrm>
          <a:prstGeom prst="rect">
            <a:avLst/>
          </a:prstGeom>
        </p:spPr>
        <p:txBody>
          <a:bodyPr/>
          <a:lstStyle/>
          <a:p>
            <a:r>
              <a:rPr lang="en-US"/>
              <a:t>Footer</a:t>
            </a:r>
            <a:endParaRPr lang="en-US" dirty="0"/>
          </a:p>
        </p:txBody>
      </p:sp>
    </p:spTree>
    <p:extLst>
      <p:ext uri="{BB962C8B-B14F-4D97-AF65-F5344CB8AC3E}">
        <p14:creationId xmlns:p14="http://schemas.microsoft.com/office/powerpoint/2010/main" val="37172011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51F6-9EDE-96E9-005B-31CB3D3300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E7D763-B3D2-4A70-59A7-A168D6E98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D0B49-296B-9D83-D1FD-7FA38F7F76F4}"/>
              </a:ext>
            </a:extLst>
          </p:cNvPr>
          <p:cNvSpPr>
            <a:spLocks noGrp="1"/>
          </p:cNvSpPr>
          <p:nvPr>
            <p:ph type="dt" sz="half" idx="10"/>
          </p:nvPr>
        </p:nvSpPr>
        <p:spPr/>
        <p:txBody>
          <a:bodyPr/>
          <a:lstStyle/>
          <a:p>
            <a:fld id="{62959B84-991B-DE44-9745-BEE8401B2D4D}" type="datetimeFigureOut">
              <a:rPr lang="en-US" smtClean="0"/>
              <a:t>3/13/2024</a:t>
            </a:fld>
            <a:endParaRPr lang="en-US"/>
          </a:p>
        </p:txBody>
      </p:sp>
      <p:sp>
        <p:nvSpPr>
          <p:cNvPr id="5" name="Footer Placeholder 4">
            <a:extLst>
              <a:ext uri="{FF2B5EF4-FFF2-40B4-BE49-F238E27FC236}">
                <a16:creationId xmlns:a16="http://schemas.microsoft.com/office/drawing/2014/main" id="{AC82FC56-F2A4-CC8B-7330-6B603AF8E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9A663-DEF9-33FE-5451-198F8CCAA546}"/>
              </a:ext>
            </a:extLst>
          </p:cNvPr>
          <p:cNvSpPr>
            <a:spLocks noGrp="1"/>
          </p:cNvSpPr>
          <p:nvPr>
            <p:ph type="sldNum" sz="quarter" idx="12"/>
          </p:nvPr>
        </p:nvSpPr>
        <p:spPr/>
        <p:txBody>
          <a:bodyPr/>
          <a:lstStyle/>
          <a:p>
            <a:fld id="{414C647B-26C9-5346-9F75-C386CDDAFA55}" type="slidenum">
              <a:rPr lang="en-US" smtClean="0"/>
              <a:t>‹#›</a:t>
            </a:fld>
            <a:endParaRPr lang="en-US"/>
          </a:p>
        </p:txBody>
      </p:sp>
    </p:spTree>
    <p:extLst>
      <p:ext uri="{BB962C8B-B14F-4D97-AF65-F5344CB8AC3E}">
        <p14:creationId xmlns:p14="http://schemas.microsoft.com/office/powerpoint/2010/main" val="1112446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A9C5C-4039-164D-9D81-30473C5A0F97}"/>
              </a:ext>
            </a:extLst>
          </p:cNvPr>
          <p:cNvSpPr/>
          <p:nvPr userDrawn="1"/>
        </p:nvSpPr>
        <p:spPr>
          <a:xfrm>
            <a:off x="0" y="0"/>
            <a:ext cx="7086600" cy="1663045"/>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4">
            <a:extLst>
              <a:ext uri="{FF2B5EF4-FFF2-40B4-BE49-F238E27FC236}">
                <a16:creationId xmlns:a16="http://schemas.microsoft.com/office/drawing/2014/main" id="{D8BAEDCB-C2D7-F94C-A594-EB15F6631598}"/>
              </a:ext>
            </a:extLst>
          </p:cNvPr>
          <p:cNvSpPr>
            <a:spLocks noGrp="1"/>
          </p:cNvSpPr>
          <p:nvPr>
            <p:ph type="body" sz="quarter" idx="14"/>
          </p:nvPr>
        </p:nvSpPr>
        <p:spPr>
          <a:xfrm>
            <a:off x="685800" y="2302849"/>
            <a:ext cx="5733288" cy="4157302"/>
          </a:xfrm>
          <a:prstGeom prst="rect">
            <a:avLst/>
          </a:prstGeom>
        </p:spPr>
        <p:txBody>
          <a:bodyPr lIns="0" tIns="0" rIns="0" bIns="0" anchor="ctr"/>
          <a:lstStyle>
            <a:lvl1pPr marL="0" indent="0">
              <a:lnSpc>
                <a:spcPts val="6300"/>
              </a:lnSpc>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dirty="0"/>
              <a:t>Edit Master text styles</a:t>
            </a:r>
          </a:p>
          <a:p>
            <a:pPr lvl="1"/>
            <a:r>
              <a:rPr lang="en-US" dirty="0"/>
              <a:t>Second level</a:t>
            </a:r>
          </a:p>
          <a:p>
            <a:pPr lvl="2"/>
            <a:r>
              <a:rPr lang="en-US" dirty="0"/>
              <a:t>Third level</a:t>
            </a:r>
          </a:p>
        </p:txBody>
      </p:sp>
      <p:sp>
        <p:nvSpPr>
          <p:cNvPr id="3" name="Picture Placeholder 2">
            <a:extLst>
              <a:ext uri="{FF2B5EF4-FFF2-40B4-BE49-F238E27FC236}">
                <a16:creationId xmlns:a16="http://schemas.microsoft.com/office/drawing/2014/main" id="{EFA7CEDD-959B-E443-9E53-9C5BCDFB6E99}"/>
              </a:ext>
            </a:extLst>
          </p:cNvPr>
          <p:cNvSpPr>
            <a:spLocks noGrp="1"/>
          </p:cNvSpPr>
          <p:nvPr>
            <p:ph type="pic" sz="quarter" idx="15"/>
          </p:nvPr>
        </p:nvSpPr>
        <p:spPr>
          <a:xfrm>
            <a:off x="7086600" y="0"/>
            <a:ext cx="5105400" cy="6858000"/>
          </a:xfrm>
          <a:solidFill>
            <a:schemeClr val="bg1"/>
          </a:solidFill>
        </p:spPr>
        <p:txBody>
          <a:bodyPr/>
          <a:lstStyle>
            <a:lvl1pPr algn="ctr">
              <a:defRPr/>
            </a:lvl1pPr>
          </a:lstStyle>
          <a:p>
            <a:endParaRPr lang="en-US" dirty="0"/>
          </a:p>
        </p:txBody>
      </p:sp>
      <p:pic>
        <p:nvPicPr>
          <p:cNvPr id="10" name="Picture 9">
            <a:extLst>
              <a:ext uri="{FF2B5EF4-FFF2-40B4-BE49-F238E27FC236}">
                <a16:creationId xmlns:a16="http://schemas.microsoft.com/office/drawing/2014/main" id="{FA963A51-A1E7-0742-B3AC-FD553176CB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71102"/>
            <a:ext cx="1388065" cy="1100498"/>
          </a:xfrm>
          <a:prstGeom prst="rect">
            <a:avLst/>
          </a:prstGeom>
        </p:spPr>
      </p:pic>
    </p:spTree>
    <p:extLst>
      <p:ext uri="{BB962C8B-B14F-4D97-AF65-F5344CB8AC3E}">
        <p14:creationId xmlns:p14="http://schemas.microsoft.com/office/powerpoint/2010/main" val="960001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 WHITE (V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3BD862-9B31-AB4B-A577-6D79E1A89646}"/>
              </a:ext>
            </a:extLst>
          </p:cNvPr>
          <p:cNvSpPr>
            <a:spLocks noGrp="1"/>
          </p:cNvSpPr>
          <p:nvPr>
            <p:ph type="pic" sz="quarter" idx="14"/>
          </p:nvPr>
        </p:nvSpPr>
        <p:spPr>
          <a:xfrm>
            <a:off x="0" y="3958"/>
            <a:ext cx="12174187" cy="4339442"/>
          </a:xfrm>
          <a:solidFill>
            <a:schemeClr val="bg1"/>
          </a:solidFill>
        </p:spPr>
        <p:txBody>
          <a:bodyPr/>
          <a:lstStyle>
            <a:lvl1pPr algn="ctr">
              <a:defRPr/>
            </a:lvl1pPr>
          </a:lstStyle>
          <a:p>
            <a:endParaRPr lang="en-US" dirty="0"/>
          </a:p>
        </p:txBody>
      </p:sp>
      <p:sp>
        <p:nvSpPr>
          <p:cNvPr id="9" name="Title Placeholder 4">
            <a:extLst>
              <a:ext uri="{FF2B5EF4-FFF2-40B4-BE49-F238E27FC236}">
                <a16:creationId xmlns:a16="http://schemas.microsoft.com/office/drawing/2014/main" id="{425E3FF1-8A4E-E44B-AA34-C7F0AE1559C5}"/>
              </a:ext>
            </a:extLst>
          </p:cNvPr>
          <p:cNvSpPr>
            <a:spLocks noGrp="1"/>
          </p:cNvSpPr>
          <p:nvPr>
            <p:ph type="body" sz="quarter" idx="13"/>
          </p:nvPr>
        </p:nvSpPr>
        <p:spPr>
          <a:xfrm>
            <a:off x="914400" y="5003800"/>
            <a:ext cx="8026400" cy="1247408"/>
          </a:xfrm>
          <a:prstGeom prst="rect">
            <a:avLst/>
          </a:prstGeom>
        </p:spPr>
        <p:txBody>
          <a:bodyPr lIns="0" tIns="0" rIns="0" bIns="0" anchor="b"/>
          <a:lstStyle>
            <a:lvl1pPr marL="0" indent="0">
              <a:buNone/>
              <a:defRPr sz="5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a:solidFill>
                  <a:schemeClr val="bg2"/>
                </a:solidFill>
              </a:defRPr>
            </a:lvl3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76536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Round Single Corner Rectangle 15"/>
          <p:cNvSpPr/>
          <p:nvPr userDrawn="1"/>
        </p:nvSpPr>
        <p:spPr>
          <a:xfrm>
            <a:off x="0" y="-1"/>
            <a:ext cx="12192000" cy="2526975"/>
          </a:xfrm>
          <a:prstGeom prst="round1Rect">
            <a:avLst>
              <a:gd name="adj" fmla="val 0"/>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srgbClr val="FFFFFF"/>
              </a:solidFill>
            </a:endParaRPr>
          </a:p>
        </p:txBody>
      </p:sp>
      <p:sp>
        <p:nvSpPr>
          <p:cNvPr id="2" name="Title 1"/>
          <p:cNvSpPr>
            <a:spLocks noGrp="1"/>
          </p:cNvSpPr>
          <p:nvPr>
            <p:ph type="ctrTitle"/>
          </p:nvPr>
        </p:nvSpPr>
        <p:spPr>
          <a:xfrm>
            <a:off x="5470200" y="1600470"/>
            <a:ext cx="6265905" cy="675438"/>
          </a:xfrm>
        </p:spPr>
        <p:txBody>
          <a:bodyPr/>
          <a:lstStyle/>
          <a:p>
            <a:r>
              <a:rPr lang="en-US" dirty="0"/>
              <a:t>Click to edit Master title style</a:t>
            </a:r>
          </a:p>
        </p:txBody>
      </p:sp>
      <p:sp>
        <p:nvSpPr>
          <p:cNvPr id="3" name="Subtitle 2"/>
          <p:cNvSpPr>
            <a:spLocks noGrp="1"/>
          </p:cNvSpPr>
          <p:nvPr>
            <p:ph type="subTitle" idx="1"/>
          </p:nvPr>
        </p:nvSpPr>
        <p:spPr>
          <a:xfrm>
            <a:off x="5470200" y="2670260"/>
            <a:ext cx="6265905" cy="3686093"/>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486745" y="1380560"/>
            <a:ext cx="4585024" cy="4975793"/>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5618637" y="2275904"/>
            <a:ext cx="855129"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1846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 WHITE (V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3BD862-9B31-AB4B-A577-6D79E1A89646}"/>
              </a:ext>
            </a:extLst>
          </p:cNvPr>
          <p:cNvSpPr>
            <a:spLocks noGrp="1"/>
          </p:cNvSpPr>
          <p:nvPr>
            <p:ph type="pic" sz="quarter" idx="14"/>
          </p:nvPr>
        </p:nvSpPr>
        <p:spPr>
          <a:xfrm>
            <a:off x="6096000" y="3958"/>
            <a:ext cx="6078187" cy="4339442"/>
          </a:xfrm>
          <a:solidFill>
            <a:schemeClr val="bg1"/>
          </a:solidFill>
        </p:spPr>
        <p:txBody>
          <a:bodyPr/>
          <a:lstStyle>
            <a:lvl1pPr algn="ctr">
              <a:defRPr/>
            </a:lvl1pPr>
          </a:lstStyle>
          <a:p>
            <a:endParaRPr lang="en-US" dirty="0"/>
          </a:p>
        </p:txBody>
      </p:sp>
      <p:sp>
        <p:nvSpPr>
          <p:cNvPr id="9" name="Title Placeholder 4">
            <a:extLst>
              <a:ext uri="{FF2B5EF4-FFF2-40B4-BE49-F238E27FC236}">
                <a16:creationId xmlns:a16="http://schemas.microsoft.com/office/drawing/2014/main" id="{425E3FF1-8A4E-E44B-AA34-C7F0AE1559C5}"/>
              </a:ext>
            </a:extLst>
          </p:cNvPr>
          <p:cNvSpPr>
            <a:spLocks noGrp="1"/>
          </p:cNvSpPr>
          <p:nvPr>
            <p:ph type="body" sz="quarter" idx="13"/>
          </p:nvPr>
        </p:nvSpPr>
        <p:spPr>
          <a:xfrm>
            <a:off x="2578100" y="5003800"/>
            <a:ext cx="8026400" cy="1247408"/>
          </a:xfrm>
          <a:prstGeom prst="rect">
            <a:avLst/>
          </a:prstGeom>
        </p:spPr>
        <p:txBody>
          <a:bodyPr lIns="0" tIns="0" rIns="0" bIns="0" anchor="b"/>
          <a:lstStyle>
            <a:lvl1pPr marL="0" indent="0">
              <a:buNone/>
              <a:defRPr sz="5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a:solidFill>
                  <a:schemeClr val="bg2"/>
                </a:solidFill>
              </a:defRPr>
            </a:lvl3pPr>
          </a:lstStyle>
          <a:p>
            <a:pPr lvl="0"/>
            <a:r>
              <a:rPr lang="en-US" dirty="0"/>
              <a:t>Edit Master text styles</a:t>
            </a:r>
          </a:p>
          <a:p>
            <a:pPr lvl="1"/>
            <a:r>
              <a:rPr lang="en-US" dirty="0"/>
              <a:t>Second level</a:t>
            </a:r>
          </a:p>
        </p:txBody>
      </p:sp>
      <p:pic>
        <p:nvPicPr>
          <p:cNvPr id="5" name="Picture 4">
            <a:extLst>
              <a:ext uri="{FF2B5EF4-FFF2-40B4-BE49-F238E27FC236}">
                <a16:creationId xmlns:a16="http://schemas.microsoft.com/office/drawing/2014/main" id="{CCB85696-55A5-844C-9109-9AE53757A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471" y="2841680"/>
            <a:ext cx="1322154" cy="1069608"/>
          </a:xfrm>
          <a:prstGeom prst="rect">
            <a:avLst/>
          </a:prstGeom>
        </p:spPr>
      </p:pic>
      <p:sp>
        <p:nvSpPr>
          <p:cNvPr id="6" name="Picture Placeholder 2">
            <a:extLst>
              <a:ext uri="{FF2B5EF4-FFF2-40B4-BE49-F238E27FC236}">
                <a16:creationId xmlns:a16="http://schemas.microsoft.com/office/drawing/2014/main" id="{ABFFF469-669F-C54E-ABF1-ED6B4FD80AD9}"/>
              </a:ext>
            </a:extLst>
          </p:cNvPr>
          <p:cNvSpPr>
            <a:spLocks noGrp="1"/>
          </p:cNvSpPr>
          <p:nvPr>
            <p:ph type="pic" sz="quarter" idx="15"/>
          </p:nvPr>
        </p:nvSpPr>
        <p:spPr>
          <a:xfrm>
            <a:off x="2590801" y="3958"/>
            <a:ext cx="3429000" cy="2129642"/>
          </a:xfrm>
          <a:solidFill>
            <a:schemeClr val="bg1"/>
          </a:solidFill>
        </p:spPr>
        <p:txBody>
          <a:bodyPr/>
          <a:lstStyle>
            <a:lvl1pPr algn="ctr">
              <a:defRPr/>
            </a:lvl1pPr>
          </a:lstStyle>
          <a:p>
            <a:endParaRPr lang="en-US" dirty="0"/>
          </a:p>
        </p:txBody>
      </p:sp>
      <p:sp>
        <p:nvSpPr>
          <p:cNvPr id="7" name="Picture Placeholder 2">
            <a:extLst>
              <a:ext uri="{FF2B5EF4-FFF2-40B4-BE49-F238E27FC236}">
                <a16:creationId xmlns:a16="http://schemas.microsoft.com/office/drawing/2014/main" id="{2994E179-848E-5541-A043-5FC4300C8270}"/>
              </a:ext>
            </a:extLst>
          </p:cNvPr>
          <p:cNvSpPr>
            <a:spLocks noGrp="1"/>
          </p:cNvSpPr>
          <p:nvPr>
            <p:ph type="pic" sz="quarter" idx="16"/>
          </p:nvPr>
        </p:nvSpPr>
        <p:spPr>
          <a:xfrm>
            <a:off x="2590801" y="2209800"/>
            <a:ext cx="3429000" cy="2133600"/>
          </a:xfrm>
          <a:solidFill>
            <a:schemeClr val="bg1"/>
          </a:solidFill>
        </p:spPr>
        <p:txBody>
          <a:bodyPr/>
          <a:lstStyle>
            <a:lvl1pPr algn="ctr">
              <a:defRPr/>
            </a:lvl1pPr>
          </a:lstStyle>
          <a:p>
            <a:endParaRPr lang="en-US" dirty="0"/>
          </a:p>
        </p:txBody>
      </p:sp>
      <p:cxnSp>
        <p:nvCxnSpPr>
          <p:cNvPr id="4" name="Straight Connector 3">
            <a:extLst>
              <a:ext uri="{FF2B5EF4-FFF2-40B4-BE49-F238E27FC236}">
                <a16:creationId xmlns:a16="http://schemas.microsoft.com/office/drawing/2014/main" id="{DFDF834D-6CA7-CA46-AF2A-8D60096702D5}"/>
              </a:ext>
            </a:extLst>
          </p:cNvPr>
          <p:cNvCxnSpPr>
            <a:cxnSpLocks/>
          </p:cNvCxnSpPr>
          <p:nvPr userDrawn="1"/>
        </p:nvCxnSpPr>
        <p:spPr>
          <a:xfrm>
            <a:off x="1371600" y="4191000"/>
            <a:ext cx="0" cy="259080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2FD4E8-AD5D-1149-86E5-6635E45AFFAA}"/>
              </a:ext>
            </a:extLst>
          </p:cNvPr>
          <p:cNvCxnSpPr>
            <a:cxnSpLocks/>
          </p:cNvCxnSpPr>
          <p:nvPr userDrawn="1"/>
        </p:nvCxnSpPr>
        <p:spPr>
          <a:xfrm>
            <a:off x="1371600" y="10953"/>
            <a:ext cx="0" cy="2579847"/>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8232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ITLE - WHITE (V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B3BD862-9B31-AB4B-A577-6D79E1A89646}"/>
              </a:ext>
            </a:extLst>
          </p:cNvPr>
          <p:cNvSpPr>
            <a:spLocks noGrp="1"/>
          </p:cNvSpPr>
          <p:nvPr>
            <p:ph type="pic" sz="quarter" idx="14"/>
          </p:nvPr>
        </p:nvSpPr>
        <p:spPr>
          <a:xfrm>
            <a:off x="6096000" y="3958"/>
            <a:ext cx="6078187" cy="4339442"/>
          </a:xfrm>
          <a:solidFill>
            <a:schemeClr val="bg1"/>
          </a:solidFill>
        </p:spPr>
        <p:txBody>
          <a:bodyPr/>
          <a:lstStyle>
            <a:lvl1pPr algn="ctr">
              <a:defRPr/>
            </a:lvl1pPr>
          </a:lstStyle>
          <a:p>
            <a:endParaRPr lang="en-US" dirty="0"/>
          </a:p>
        </p:txBody>
      </p:sp>
      <p:sp>
        <p:nvSpPr>
          <p:cNvPr id="9" name="Title Placeholder 4">
            <a:extLst>
              <a:ext uri="{FF2B5EF4-FFF2-40B4-BE49-F238E27FC236}">
                <a16:creationId xmlns:a16="http://schemas.microsoft.com/office/drawing/2014/main" id="{425E3FF1-8A4E-E44B-AA34-C7F0AE1559C5}"/>
              </a:ext>
            </a:extLst>
          </p:cNvPr>
          <p:cNvSpPr>
            <a:spLocks noGrp="1"/>
          </p:cNvSpPr>
          <p:nvPr>
            <p:ph type="body" sz="quarter" idx="13"/>
          </p:nvPr>
        </p:nvSpPr>
        <p:spPr>
          <a:xfrm>
            <a:off x="2578100" y="5003800"/>
            <a:ext cx="8026400" cy="1247408"/>
          </a:xfrm>
          <a:prstGeom prst="rect">
            <a:avLst/>
          </a:prstGeom>
        </p:spPr>
        <p:txBody>
          <a:bodyPr lIns="0" tIns="0" rIns="0" bIns="0" anchor="b"/>
          <a:lstStyle>
            <a:lvl1pPr marL="0" indent="0">
              <a:buNone/>
              <a:defRPr sz="5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a:solidFill>
                  <a:schemeClr val="bg2"/>
                </a:solidFill>
              </a:defRPr>
            </a:lvl3pPr>
          </a:lstStyle>
          <a:p>
            <a:pPr lvl="0"/>
            <a:r>
              <a:rPr lang="en-US" dirty="0"/>
              <a:t>Edit Master text styles</a:t>
            </a:r>
          </a:p>
          <a:p>
            <a:pPr lvl="1"/>
            <a:r>
              <a:rPr lang="en-US" dirty="0"/>
              <a:t>Second level</a:t>
            </a:r>
          </a:p>
        </p:txBody>
      </p:sp>
      <p:sp>
        <p:nvSpPr>
          <p:cNvPr id="6" name="Picture Placeholder 2">
            <a:extLst>
              <a:ext uri="{FF2B5EF4-FFF2-40B4-BE49-F238E27FC236}">
                <a16:creationId xmlns:a16="http://schemas.microsoft.com/office/drawing/2014/main" id="{ABFFF469-669F-C54E-ABF1-ED6B4FD80AD9}"/>
              </a:ext>
            </a:extLst>
          </p:cNvPr>
          <p:cNvSpPr>
            <a:spLocks noGrp="1"/>
          </p:cNvSpPr>
          <p:nvPr>
            <p:ph type="pic" sz="quarter" idx="15"/>
          </p:nvPr>
        </p:nvSpPr>
        <p:spPr>
          <a:xfrm>
            <a:off x="2590801" y="3958"/>
            <a:ext cx="3429000" cy="2129642"/>
          </a:xfrm>
          <a:solidFill>
            <a:schemeClr val="bg1"/>
          </a:solidFill>
        </p:spPr>
        <p:txBody>
          <a:bodyPr/>
          <a:lstStyle>
            <a:lvl1pPr algn="ctr">
              <a:defRPr/>
            </a:lvl1pPr>
          </a:lstStyle>
          <a:p>
            <a:endParaRPr lang="en-US" dirty="0"/>
          </a:p>
        </p:txBody>
      </p:sp>
      <p:sp>
        <p:nvSpPr>
          <p:cNvPr id="7" name="Picture Placeholder 2">
            <a:extLst>
              <a:ext uri="{FF2B5EF4-FFF2-40B4-BE49-F238E27FC236}">
                <a16:creationId xmlns:a16="http://schemas.microsoft.com/office/drawing/2014/main" id="{2994E179-848E-5541-A043-5FC4300C8270}"/>
              </a:ext>
            </a:extLst>
          </p:cNvPr>
          <p:cNvSpPr>
            <a:spLocks noGrp="1"/>
          </p:cNvSpPr>
          <p:nvPr>
            <p:ph type="pic" sz="quarter" idx="16"/>
          </p:nvPr>
        </p:nvSpPr>
        <p:spPr>
          <a:xfrm>
            <a:off x="2590801" y="2209800"/>
            <a:ext cx="3429000" cy="2133600"/>
          </a:xfrm>
          <a:solidFill>
            <a:schemeClr val="bg1"/>
          </a:solidFill>
        </p:spPr>
        <p:txBody>
          <a:bodyPr/>
          <a:lstStyle>
            <a:lvl1pPr algn="ctr">
              <a:defRPr/>
            </a:lvl1pPr>
          </a:lstStyle>
          <a:p>
            <a:endParaRPr lang="en-US" dirty="0"/>
          </a:p>
        </p:txBody>
      </p:sp>
      <p:cxnSp>
        <p:nvCxnSpPr>
          <p:cNvPr id="10" name="Straight Connector 9">
            <a:extLst>
              <a:ext uri="{FF2B5EF4-FFF2-40B4-BE49-F238E27FC236}">
                <a16:creationId xmlns:a16="http://schemas.microsoft.com/office/drawing/2014/main" id="{3A41AD00-264E-2241-8C51-8863ED144FC2}"/>
              </a:ext>
            </a:extLst>
          </p:cNvPr>
          <p:cNvCxnSpPr>
            <a:cxnSpLocks/>
          </p:cNvCxnSpPr>
          <p:nvPr userDrawn="1"/>
        </p:nvCxnSpPr>
        <p:spPr>
          <a:xfrm>
            <a:off x="2590801" y="4419600"/>
            <a:ext cx="3429000" cy="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387BFB-6CCC-1443-9D53-E8F9E004148D}"/>
              </a:ext>
            </a:extLst>
          </p:cNvPr>
          <p:cNvCxnSpPr>
            <a:cxnSpLocks/>
          </p:cNvCxnSpPr>
          <p:nvPr userDrawn="1"/>
        </p:nvCxnSpPr>
        <p:spPr>
          <a:xfrm>
            <a:off x="6101646" y="4419600"/>
            <a:ext cx="6072541" cy="0"/>
          </a:xfrm>
          <a:prstGeom prst="line">
            <a:avLst/>
          </a:prstGeom>
          <a:ln w="3810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77F84DA-7A27-A84A-9859-C94103F56432}"/>
              </a:ext>
            </a:extLst>
          </p:cNvPr>
          <p:cNvSpPr/>
          <p:nvPr userDrawn="1"/>
        </p:nvSpPr>
        <p:spPr>
          <a:xfrm>
            <a:off x="0" y="-4764"/>
            <a:ext cx="2514602" cy="213836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CB85696-55A5-844C-9109-9AE53757A1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9471" y="1598795"/>
            <a:ext cx="1322154" cy="1069608"/>
          </a:xfrm>
          <a:prstGeom prst="rect">
            <a:avLst/>
          </a:prstGeom>
        </p:spPr>
      </p:pic>
    </p:spTree>
    <p:extLst>
      <p:ext uri="{BB962C8B-B14F-4D97-AF65-F5344CB8AC3E}">
        <p14:creationId xmlns:p14="http://schemas.microsoft.com/office/powerpoint/2010/main" val="3813603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4">
            <a:extLst>
              <a:ext uri="{FF2B5EF4-FFF2-40B4-BE49-F238E27FC236}">
                <a16:creationId xmlns:a16="http://schemas.microsoft.com/office/drawing/2014/main" id="{18ADFBAD-A121-FB45-96AD-EAF4B36577EF}"/>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C239BFA4-D7B6-9B4A-93F6-99304EE34FFD}"/>
              </a:ext>
            </a:extLst>
          </p:cNvPr>
          <p:cNvSpPr/>
          <p:nvPr userDrawn="1"/>
        </p:nvSpPr>
        <p:spPr>
          <a:xfrm>
            <a:off x="0" y="0"/>
            <a:ext cx="4855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8BB1163-7597-E540-8812-6675BA72A2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4855464" cy="6858000"/>
          </a:xfrm>
          <a:prstGeom prst="rect">
            <a:avLst/>
          </a:prstGeom>
        </p:spPr>
      </p:pic>
      <p:pic>
        <p:nvPicPr>
          <p:cNvPr id="3" name="Picture 2">
            <a:extLst>
              <a:ext uri="{FF2B5EF4-FFF2-40B4-BE49-F238E27FC236}">
                <a16:creationId xmlns:a16="http://schemas.microsoft.com/office/drawing/2014/main" id="{240842B4-1ABB-7A41-B08C-23F0944892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7800" y="2764451"/>
            <a:ext cx="1676400" cy="1329098"/>
          </a:xfrm>
          <a:prstGeom prst="rect">
            <a:avLst/>
          </a:prstGeom>
        </p:spPr>
      </p:pic>
      <p:cxnSp>
        <p:nvCxnSpPr>
          <p:cNvPr id="10" name="Straight Connector 9">
            <a:extLst>
              <a:ext uri="{FF2B5EF4-FFF2-40B4-BE49-F238E27FC236}">
                <a16:creationId xmlns:a16="http://schemas.microsoft.com/office/drawing/2014/main" id="{C2137EC7-D997-0B45-853C-C8230F13E0CC}"/>
              </a:ext>
            </a:extLst>
          </p:cNvPr>
          <p:cNvCxnSpPr>
            <a:cxnSpLocks/>
          </p:cNvCxnSpPr>
          <p:nvPr userDrawn="1"/>
        </p:nvCxnSpPr>
        <p:spPr>
          <a:xfrm>
            <a:off x="2469401" y="76200"/>
            <a:ext cx="0" cy="228600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FC69761-B61F-4D4E-8E5F-75FAED5763FE}"/>
              </a:ext>
            </a:extLst>
          </p:cNvPr>
          <p:cNvCxnSpPr>
            <a:cxnSpLocks/>
          </p:cNvCxnSpPr>
          <p:nvPr userDrawn="1"/>
        </p:nvCxnSpPr>
        <p:spPr>
          <a:xfrm>
            <a:off x="2469401" y="4535078"/>
            <a:ext cx="0" cy="2286000"/>
          </a:xfrm>
          <a:prstGeom prst="line">
            <a:avLst/>
          </a:prstGeom>
          <a:ln w="38100"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4125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4">
            <a:extLst>
              <a:ext uri="{FF2B5EF4-FFF2-40B4-BE49-F238E27FC236}">
                <a16:creationId xmlns:a16="http://schemas.microsoft.com/office/drawing/2014/main" id="{B5EAF0ED-3E81-2B48-8166-184509B82215}"/>
              </a:ext>
            </a:extLst>
          </p:cNvPr>
          <p:cNvSpPr>
            <a:spLocks noGrp="1"/>
          </p:cNvSpPr>
          <p:nvPr>
            <p:ph type="body" sz="quarter" idx="14"/>
          </p:nvPr>
        </p:nvSpPr>
        <p:spPr>
          <a:xfrm>
            <a:off x="5769864" y="914400"/>
            <a:ext cx="5504688" cy="5029200"/>
          </a:xfrm>
          <a:prstGeom prst="rect">
            <a:avLst/>
          </a:prstGeom>
        </p:spPr>
        <p:txBody>
          <a:bodyPr lIns="0" tIns="0" rIns="0" bIns="0" anchor="ctr"/>
          <a:lstStyle>
            <a:lvl1pPr marL="0" indent="0">
              <a:buNone/>
              <a:defRPr sz="6000">
                <a:solidFill>
                  <a:schemeClr val="tx1"/>
                </a:solidFill>
                <a:latin typeface="+mj-lt"/>
              </a:defRPr>
            </a:lvl1pPr>
            <a:lvl2pPr marL="60963" indent="0">
              <a:lnSpc>
                <a:spcPct val="90000"/>
              </a:lnSpc>
              <a:spcBef>
                <a:spcPts val="667"/>
              </a:spcBef>
              <a:buNone/>
              <a:defRPr sz="2400">
                <a:solidFill>
                  <a:schemeClr val="tx1"/>
                </a:solidFill>
                <a:latin typeface="+mj-lt"/>
              </a:defRPr>
            </a:lvl2pPr>
            <a:lvl3pPr marL="60963" indent="0">
              <a:spcBef>
                <a:spcPts val="1333"/>
              </a:spcBef>
              <a:buNone/>
              <a:defRPr sz="1600" b="1">
                <a:solidFill>
                  <a:schemeClr val="tx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754624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1853795-81FE-9C4F-AE23-215EE38BBF29}"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C2414D5-043D-3C42-9EFB-802331790DED}" type="slidenum">
              <a:rPr lang="en-US" smtClean="0"/>
              <a:t>‹#›</a:t>
            </a:fld>
            <a:endParaRPr lang="en-US" dirty="0"/>
          </a:p>
        </p:txBody>
      </p:sp>
    </p:spTree>
    <p:extLst>
      <p:ext uri="{BB962C8B-B14F-4D97-AF65-F5344CB8AC3E}">
        <p14:creationId xmlns:p14="http://schemas.microsoft.com/office/powerpoint/2010/main" val="6324704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lgn="r">
              <a:defRPr>
                <a:solidFill>
                  <a:schemeClr val="bg1">
                    <a:lumMod val="50000"/>
                  </a:schemeClr>
                </a:solidFill>
              </a:defRPr>
            </a:lvl1pPr>
          </a:lstStyle>
          <a:p>
            <a:fld id="{FC2414D5-043D-3C42-9EFB-802331790DED}" type="slidenum">
              <a:rPr lang="en-US" smtClean="0"/>
              <a:pPr/>
              <a:t>‹#›</a:t>
            </a:fld>
            <a:endParaRPr lang="en-US" dirty="0"/>
          </a:p>
        </p:txBody>
      </p:sp>
      <p:pic>
        <p:nvPicPr>
          <p:cNvPr id="6" name="Picture 5" descr="GO_PP_Header_2.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736600"/>
          </a:xfrm>
          <a:prstGeom prst="rect">
            <a:avLst/>
          </a:prstGeom>
        </p:spPr>
      </p:pic>
      <p:sp>
        <p:nvSpPr>
          <p:cNvPr id="2" name="Title 1"/>
          <p:cNvSpPr>
            <a:spLocks noGrp="1"/>
          </p:cNvSpPr>
          <p:nvPr>
            <p:ph type="title"/>
          </p:nvPr>
        </p:nvSpPr>
        <p:spPr>
          <a:xfrm>
            <a:off x="350188" y="138446"/>
            <a:ext cx="8910545" cy="607882"/>
          </a:xfrm>
          <a:prstGeom prst="rect">
            <a:avLst/>
          </a:prstGeom>
        </p:spPr>
        <p:txBody>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444207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34117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60666" y="1600470"/>
            <a:ext cx="6475439" cy="675438"/>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260666" y="2670260"/>
            <a:ext cx="6475439" cy="3686093"/>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15" y="0"/>
            <a:ext cx="4816796" cy="6858000"/>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5375778" y="2275904"/>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095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08615" y="587313"/>
            <a:ext cx="7661780" cy="675438"/>
          </a:xfrm>
        </p:spPr>
        <p:txBody>
          <a:bodyPr/>
          <a:lstStyle>
            <a:lvl1pPr>
              <a:defRPr>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4108615" y="1657106"/>
            <a:ext cx="7661780" cy="4491331"/>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cxnSp>
        <p:nvCxnSpPr>
          <p:cNvPr id="18" name="Straight Connector 17"/>
          <p:cNvCxnSpPr/>
          <p:nvPr userDrawn="1"/>
        </p:nvCxnSpPr>
        <p:spPr>
          <a:xfrm>
            <a:off x="4223724" y="1262748"/>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9991" y="2"/>
            <a:ext cx="377152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Tree>
    <p:extLst>
      <p:ext uri="{BB962C8B-B14F-4D97-AF65-F5344CB8AC3E}">
        <p14:creationId xmlns:p14="http://schemas.microsoft.com/office/powerpoint/2010/main" val="313490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60666" y="1600470"/>
            <a:ext cx="6475439" cy="675438"/>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260666" y="2670260"/>
            <a:ext cx="6475439" cy="3686093"/>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756220" y="0"/>
            <a:ext cx="4060576" cy="6858000"/>
          </a:xfrm>
          <a:prstGeom prst="round1Rect">
            <a:avLst>
              <a:gd name="adj" fmla="val 11509"/>
            </a:avLst>
          </a:prstGeom>
          <a:solidFill>
            <a:schemeClr val="accent6"/>
          </a:solidFill>
        </p:spPr>
        <p:txBody>
          <a:bodyPr/>
          <a:lstStyle>
            <a:lvl1pPr>
              <a:defRPr baseline="0"/>
            </a:lvl1pPr>
          </a:lstStyle>
          <a:p>
            <a:endParaRPr lang="en-US" dirty="0"/>
          </a:p>
          <a:p>
            <a:r>
              <a:rPr lang="en-US" dirty="0"/>
              <a:t>     Insert Picture here</a:t>
            </a:r>
          </a:p>
        </p:txBody>
      </p:sp>
      <p:cxnSp>
        <p:nvCxnSpPr>
          <p:cNvPr id="18" name="Straight Connector 17"/>
          <p:cNvCxnSpPr/>
          <p:nvPr userDrawn="1"/>
        </p:nvCxnSpPr>
        <p:spPr>
          <a:xfrm>
            <a:off x="5375778" y="2275904"/>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7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79740" y="1101555"/>
            <a:ext cx="6265905" cy="1068672"/>
          </a:xfr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4779740" y="2693496"/>
            <a:ext cx="6265905" cy="3686093"/>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4" y="0"/>
            <a:ext cx="3666025" cy="6858000"/>
          </a:xfrm>
          <a:prstGeom prst="round1Rect">
            <a:avLst>
              <a:gd name="adj" fmla="val 0"/>
            </a:avLst>
          </a:prstGeom>
          <a:solidFill>
            <a:schemeClr val="accent6"/>
          </a:solidFill>
        </p:spPr>
        <p:txBody>
          <a:bodyPr/>
          <a:lstStyle>
            <a:lvl1pPr>
              <a:defRPr baseline="0"/>
            </a:lvl1pPr>
          </a:lstStyle>
          <a:p>
            <a:endParaRPr lang="en-US" dirty="0"/>
          </a:p>
          <a:p>
            <a:r>
              <a:rPr lang="en-US" dirty="0"/>
              <a:t>     Insert Picture here</a:t>
            </a:r>
          </a:p>
        </p:txBody>
      </p:sp>
      <p:sp>
        <p:nvSpPr>
          <p:cNvPr id="17" name="Round Single Corner Rectangle 16"/>
          <p:cNvSpPr/>
          <p:nvPr userDrawn="1"/>
        </p:nvSpPr>
        <p:spPr>
          <a:xfrm>
            <a:off x="3074201" y="2893639"/>
            <a:ext cx="1183648" cy="1220500"/>
          </a:xfrm>
          <a:prstGeom prst="round1Rect">
            <a:avLst>
              <a:gd name="adj" fmla="val 1921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cxnSp>
        <p:nvCxnSpPr>
          <p:cNvPr id="18" name="Straight Connector 17"/>
          <p:cNvCxnSpPr/>
          <p:nvPr userDrawn="1"/>
        </p:nvCxnSpPr>
        <p:spPr>
          <a:xfrm>
            <a:off x="4928174" y="2299142"/>
            <a:ext cx="855129" cy="0"/>
          </a:xfrm>
          <a:prstGeom prst="line">
            <a:avLst/>
          </a:prstGeom>
          <a:ln w="19050" cmpd="sng">
            <a:solidFill>
              <a:srgbClr val="76BD4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01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1853795-81FE-9C4F-AE23-215EE38BBF29}"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C2414D5-043D-3C42-9EFB-802331790DED}" type="slidenum">
              <a:rPr lang="en-US" smtClean="0"/>
              <a:t>‹#›</a:t>
            </a:fld>
            <a:endParaRPr lang="en-US" dirty="0"/>
          </a:p>
        </p:txBody>
      </p:sp>
    </p:spTree>
    <p:extLst>
      <p:ext uri="{BB962C8B-B14F-4D97-AF65-F5344CB8AC3E}">
        <p14:creationId xmlns:p14="http://schemas.microsoft.com/office/powerpoint/2010/main" val="2852669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89367" y="2677057"/>
            <a:ext cx="7085456" cy="675438"/>
          </a:xfrm>
        </p:spPr>
        <p:txBody>
          <a:bodyPr/>
          <a:lstStyle>
            <a:lvl1pPr>
              <a:defRPr>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4389376" y="3746851"/>
            <a:ext cx="7085459" cy="1284136"/>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1069557" y="2069971"/>
            <a:ext cx="2843084" cy="2780164"/>
          </a:xfrm>
          <a:prstGeom prst="round1Rect">
            <a:avLst>
              <a:gd name="adj" fmla="val 11509"/>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17" name="Round Single Corner Rectangle 16"/>
          <p:cNvSpPr/>
          <p:nvPr userDrawn="1"/>
        </p:nvSpPr>
        <p:spPr>
          <a:xfrm>
            <a:off x="871297" y="1896409"/>
            <a:ext cx="3222160" cy="3134575"/>
          </a:xfrm>
          <a:prstGeom prst="round1Rect">
            <a:avLst>
              <a:gd name="adj" fmla="val 13684"/>
            </a:avLst>
          </a:prstGeom>
          <a:no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cxnSp>
        <p:nvCxnSpPr>
          <p:cNvPr id="18" name="Straight Connector 17"/>
          <p:cNvCxnSpPr/>
          <p:nvPr userDrawn="1"/>
        </p:nvCxnSpPr>
        <p:spPr>
          <a:xfrm>
            <a:off x="4504481" y="3352492"/>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069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9896" y="514633"/>
            <a:ext cx="7085456" cy="675438"/>
          </a:xfrm>
        </p:spPr>
        <p:txBody>
          <a:bodyPr/>
          <a:lstStyle>
            <a:lvl1pPr>
              <a:defRPr>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4389376" y="2502996"/>
            <a:ext cx="7085459" cy="2667192"/>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cxnSp>
        <p:nvCxnSpPr>
          <p:cNvPr id="18" name="Straight Connector 17"/>
          <p:cNvCxnSpPr/>
          <p:nvPr userDrawn="1"/>
        </p:nvCxnSpPr>
        <p:spPr>
          <a:xfrm>
            <a:off x="485005" y="1134553"/>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3" hasCustomPrompt="1"/>
          </p:nvPr>
        </p:nvSpPr>
        <p:spPr>
          <a:xfrm>
            <a:off x="485005" y="2502487"/>
            <a:ext cx="3620849" cy="2667702"/>
          </a:xfrm>
        </p:spPr>
        <p:txBody>
          <a:bodyPr>
            <a:noAutofit/>
          </a:bodyPr>
          <a:lstStyle>
            <a:lvl1pPr algn="r">
              <a:lnSpc>
                <a:spcPct val="80000"/>
              </a:lnSpc>
              <a:defRPr sz="4500" baseline="0">
                <a:solidFill>
                  <a:srgbClr val="76BD45"/>
                </a:solidFill>
              </a:defRPr>
            </a:lvl1pPr>
          </a:lstStyle>
          <a:p>
            <a:pPr lvl="0"/>
            <a:r>
              <a:rPr lang="en-US" dirty="0"/>
              <a:t>Make a Big Statement</a:t>
            </a:r>
          </a:p>
        </p:txBody>
      </p:sp>
    </p:spTree>
    <p:extLst>
      <p:ext uri="{BB962C8B-B14F-4D97-AF65-F5344CB8AC3E}">
        <p14:creationId xmlns:p14="http://schemas.microsoft.com/office/powerpoint/2010/main" val="2544058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9896" y="514633"/>
            <a:ext cx="7085456" cy="675438"/>
          </a:xfrm>
        </p:spPr>
        <p:txBody>
          <a:bodyPr/>
          <a:lstStyle>
            <a:lvl1pPr>
              <a:defRPr>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484989" y="3315796"/>
            <a:ext cx="4950616" cy="2667192"/>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cxnSp>
        <p:nvCxnSpPr>
          <p:cNvPr id="18" name="Straight Connector 17"/>
          <p:cNvCxnSpPr/>
          <p:nvPr userDrawn="1"/>
        </p:nvCxnSpPr>
        <p:spPr>
          <a:xfrm>
            <a:off x="485005" y="1134553"/>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3" hasCustomPrompt="1"/>
          </p:nvPr>
        </p:nvSpPr>
        <p:spPr>
          <a:xfrm>
            <a:off x="484989" y="2502488"/>
            <a:ext cx="4950616" cy="528580"/>
          </a:xfrm>
        </p:spPr>
        <p:txBody>
          <a:bodyPr>
            <a:noAutofit/>
          </a:bodyPr>
          <a:lstStyle>
            <a:lvl1pPr algn="l">
              <a:lnSpc>
                <a:spcPct val="80000"/>
              </a:lnSpc>
              <a:defRPr sz="2100" b="1" baseline="0">
                <a:solidFill>
                  <a:srgbClr val="464749"/>
                </a:solidFill>
              </a:defRPr>
            </a:lvl1pPr>
          </a:lstStyle>
          <a:p>
            <a:pPr lvl="0"/>
            <a:r>
              <a:rPr lang="en-US" dirty="0"/>
              <a:t>Chart Title</a:t>
            </a:r>
          </a:p>
        </p:txBody>
      </p:sp>
    </p:spTree>
    <p:extLst>
      <p:ext uri="{BB962C8B-B14F-4D97-AF65-F5344CB8AC3E}">
        <p14:creationId xmlns:p14="http://schemas.microsoft.com/office/powerpoint/2010/main" val="23492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7176" y="4320770"/>
            <a:ext cx="2423851" cy="675438"/>
          </a:xfrm>
        </p:spPr>
        <p:txBody>
          <a:bodyPr>
            <a:noAutofit/>
          </a:bodyPr>
          <a:lstStyle>
            <a:lvl1pPr>
              <a:defRPr sz="1500">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735263" y="4981311"/>
            <a:ext cx="2423852" cy="1284136"/>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876092" y="2037097"/>
            <a:ext cx="2138693" cy="2091364"/>
          </a:xfrm>
          <a:prstGeom prst="round1Rect">
            <a:avLst>
              <a:gd name="adj" fmla="val 11509"/>
            </a:avLst>
          </a:prstGeom>
          <a:solidFill>
            <a:schemeClr val="accent6"/>
          </a:solidFill>
          <a:ln>
            <a:noFill/>
          </a:ln>
        </p:spPr>
        <p:txBody>
          <a:bodyPr/>
          <a:lstStyle>
            <a:lvl1pPr>
              <a:defRPr baseline="0"/>
            </a:lvl1pPr>
          </a:lstStyle>
          <a:p>
            <a:endParaRPr lang="en-US" dirty="0"/>
          </a:p>
          <a:p>
            <a:r>
              <a:rPr lang="en-US" dirty="0"/>
              <a:t>     Insert </a:t>
            </a:r>
          </a:p>
          <a:p>
            <a:r>
              <a:rPr lang="en-US" dirty="0"/>
              <a:t>     Picture here</a:t>
            </a:r>
          </a:p>
        </p:txBody>
      </p:sp>
      <p:sp>
        <p:nvSpPr>
          <p:cNvPr id="17" name="Round Single Corner Rectangle 16"/>
          <p:cNvSpPr/>
          <p:nvPr userDrawn="1"/>
        </p:nvSpPr>
        <p:spPr>
          <a:xfrm>
            <a:off x="727170" y="1896413"/>
            <a:ext cx="2423852" cy="2357967"/>
          </a:xfrm>
          <a:prstGeom prst="round1Rect">
            <a:avLst>
              <a:gd name="adj" fmla="val 13684"/>
            </a:avLst>
          </a:prstGeom>
          <a:no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8" name="Picture Placeholder 11"/>
          <p:cNvSpPr>
            <a:spLocks noGrp="1"/>
          </p:cNvSpPr>
          <p:nvPr>
            <p:ph type="pic" sz="quarter" idx="14"/>
          </p:nvPr>
        </p:nvSpPr>
        <p:spPr>
          <a:xfrm>
            <a:off x="3709624" y="2037097"/>
            <a:ext cx="2138693" cy="2091364"/>
          </a:xfrm>
          <a:prstGeom prst="round1Rect">
            <a:avLst>
              <a:gd name="adj" fmla="val 11509"/>
            </a:avLst>
          </a:prstGeom>
          <a:solidFill>
            <a:schemeClr val="accent6"/>
          </a:solidFill>
          <a:ln>
            <a:noFill/>
          </a:ln>
        </p:spPr>
        <p:txBody>
          <a:bodyPr/>
          <a:lstStyle>
            <a:lvl1pPr>
              <a:defRPr baseline="0"/>
            </a:lvl1pPr>
          </a:lstStyle>
          <a:p>
            <a:endParaRPr lang="en-US" dirty="0"/>
          </a:p>
          <a:p>
            <a:r>
              <a:rPr lang="en-US" dirty="0"/>
              <a:t>     Insert </a:t>
            </a:r>
          </a:p>
          <a:p>
            <a:r>
              <a:rPr lang="en-US" dirty="0"/>
              <a:t>     Picture here</a:t>
            </a:r>
          </a:p>
        </p:txBody>
      </p:sp>
      <p:sp>
        <p:nvSpPr>
          <p:cNvPr id="9" name="Round Single Corner Rectangle 8"/>
          <p:cNvSpPr/>
          <p:nvPr userDrawn="1"/>
        </p:nvSpPr>
        <p:spPr>
          <a:xfrm>
            <a:off x="3560703" y="1896413"/>
            <a:ext cx="2423852" cy="2357967"/>
          </a:xfrm>
          <a:prstGeom prst="round1Rect">
            <a:avLst>
              <a:gd name="adj" fmla="val 13684"/>
            </a:avLst>
          </a:prstGeom>
          <a:no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0" name="Picture Placeholder 11"/>
          <p:cNvSpPr>
            <a:spLocks noGrp="1"/>
          </p:cNvSpPr>
          <p:nvPr>
            <p:ph type="pic" sz="quarter" idx="15"/>
          </p:nvPr>
        </p:nvSpPr>
        <p:spPr>
          <a:xfrm>
            <a:off x="6537232" y="2037097"/>
            <a:ext cx="2138693" cy="2091364"/>
          </a:xfrm>
          <a:prstGeom prst="round1Rect">
            <a:avLst>
              <a:gd name="adj" fmla="val 11509"/>
            </a:avLst>
          </a:prstGeom>
          <a:solidFill>
            <a:schemeClr val="accent6"/>
          </a:solidFill>
          <a:ln>
            <a:noFill/>
          </a:ln>
        </p:spPr>
        <p:txBody>
          <a:bodyPr/>
          <a:lstStyle>
            <a:lvl1pPr>
              <a:defRPr baseline="0"/>
            </a:lvl1pPr>
          </a:lstStyle>
          <a:p>
            <a:endParaRPr lang="en-US" dirty="0"/>
          </a:p>
          <a:p>
            <a:r>
              <a:rPr lang="en-US" dirty="0"/>
              <a:t>     Insert </a:t>
            </a:r>
          </a:p>
          <a:p>
            <a:r>
              <a:rPr lang="en-US" dirty="0"/>
              <a:t>     Picture here</a:t>
            </a:r>
          </a:p>
        </p:txBody>
      </p:sp>
      <p:sp>
        <p:nvSpPr>
          <p:cNvPr id="11" name="Round Single Corner Rectangle 10"/>
          <p:cNvSpPr/>
          <p:nvPr userDrawn="1"/>
        </p:nvSpPr>
        <p:spPr>
          <a:xfrm>
            <a:off x="6388313" y="1896413"/>
            <a:ext cx="2423852" cy="2357967"/>
          </a:xfrm>
          <a:prstGeom prst="round1Rect">
            <a:avLst>
              <a:gd name="adj" fmla="val 13684"/>
            </a:avLst>
          </a:prstGeom>
          <a:no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3" name="Picture Placeholder 11"/>
          <p:cNvSpPr>
            <a:spLocks noGrp="1"/>
          </p:cNvSpPr>
          <p:nvPr>
            <p:ph type="pic" sz="quarter" idx="16"/>
          </p:nvPr>
        </p:nvSpPr>
        <p:spPr>
          <a:xfrm>
            <a:off x="9315519" y="2037097"/>
            <a:ext cx="2138693" cy="2091364"/>
          </a:xfrm>
          <a:prstGeom prst="round1Rect">
            <a:avLst>
              <a:gd name="adj" fmla="val 11509"/>
            </a:avLst>
          </a:prstGeom>
          <a:solidFill>
            <a:schemeClr val="accent6"/>
          </a:solidFill>
          <a:ln>
            <a:noFill/>
          </a:ln>
        </p:spPr>
        <p:txBody>
          <a:bodyPr/>
          <a:lstStyle>
            <a:lvl1pPr>
              <a:defRPr baseline="0"/>
            </a:lvl1pPr>
          </a:lstStyle>
          <a:p>
            <a:endParaRPr lang="en-US" dirty="0"/>
          </a:p>
          <a:p>
            <a:r>
              <a:rPr lang="en-US" dirty="0"/>
              <a:t>     Insert </a:t>
            </a:r>
          </a:p>
          <a:p>
            <a:r>
              <a:rPr lang="en-US" dirty="0"/>
              <a:t>     Picture here</a:t>
            </a:r>
          </a:p>
        </p:txBody>
      </p:sp>
      <p:sp>
        <p:nvSpPr>
          <p:cNvPr id="14" name="Round Single Corner Rectangle 13"/>
          <p:cNvSpPr/>
          <p:nvPr userDrawn="1"/>
        </p:nvSpPr>
        <p:spPr>
          <a:xfrm>
            <a:off x="9166599" y="1896413"/>
            <a:ext cx="2423852" cy="2357967"/>
          </a:xfrm>
          <a:prstGeom prst="round1Rect">
            <a:avLst>
              <a:gd name="adj" fmla="val 13684"/>
            </a:avLst>
          </a:prstGeom>
          <a:no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cxnSp>
        <p:nvCxnSpPr>
          <p:cNvPr id="24" name="Straight Connector 23"/>
          <p:cNvCxnSpPr/>
          <p:nvPr userDrawn="1"/>
        </p:nvCxnSpPr>
        <p:spPr>
          <a:xfrm>
            <a:off x="5518146" y="968716"/>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7" hasCustomPrompt="1"/>
          </p:nvPr>
        </p:nvSpPr>
        <p:spPr>
          <a:xfrm>
            <a:off x="3560703" y="4320770"/>
            <a:ext cx="2423852" cy="675438"/>
          </a:xfrm>
        </p:spPr>
        <p:txBody>
          <a:bodyPr/>
          <a:lstStyle>
            <a:lvl1pPr marL="0" marR="0" indent="0" algn="l" defTabSz="511934" rtl="0" eaLnBrk="1" fontAlgn="auto" latinLnBrk="0" hangingPunct="1">
              <a:lnSpc>
                <a:spcPct val="100000"/>
              </a:lnSpc>
              <a:spcBef>
                <a:spcPct val="20000"/>
              </a:spcBef>
              <a:spcAft>
                <a:spcPts val="0"/>
              </a:spcAft>
              <a:buClrTx/>
              <a:buSzTx/>
              <a:buFont typeface="Arial"/>
              <a:buNone/>
              <a:tabLst/>
              <a:defRPr>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27" name="Text Placeholder 25"/>
          <p:cNvSpPr>
            <a:spLocks noGrp="1"/>
          </p:cNvSpPr>
          <p:nvPr>
            <p:ph type="body" sz="quarter" idx="18" hasCustomPrompt="1"/>
          </p:nvPr>
        </p:nvSpPr>
        <p:spPr>
          <a:xfrm>
            <a:off x="3560703" y="4981311"/>
            <a:ext cx="2423852" cy="1284136"/>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28" name="Text Placeholder 25"/>
          <p:cNvSpPr>
            <a:spLocks noGrp="1"/>
          </p:cNvSpPr>
          <p:nvPr>
            <p:ph type="body" sz="quarter" idx="19" hasCustomPrompt="1"/>
          </p:nvPr>
        </p:nvSpPr>
        <p:spPr>
          <a:xfrm>
            <a:off x="6388313" y="4316810"/>
            <a:ext cx="2423852" cy="675438"/>
          </a:xfrm>
        </p:spPr>
        <p:txBody>
          <a:bodyPr/>
          <a:lstStyle>
            <a:lvl1pPr marL="0" marR="0" indent="0" algn="l" defTabSz="511934" rtl="0" eaLnBrk="1" fontAlgn="auto" latinLnBrk="0" hangingPunct="1">
              <a:lnSpc>
                <a:spcPct val="100000"/>
              </a:lnSpc>
              <a:spcBef>
                <a:spcPct val="20000"/>
              </a:spcBef>
              <a:spcAft>
                <a:spcPts val="0"/>
              </a:spcAft>
              <a:buClrTx/>
              <a:buSzTx/>
              <a:buFont typeface="Arial"/>
              <a:buNone/>
              <a:tabLst/>
              <a:defRPr>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29" name="Text Placeholder 25"/>
          <p:cNvSpPr>
            <a:spLocks noGrp="1"/>
          </p:cNvSpPr>
          <p:nvPr>
            <p:ph type="body" sz="quarter" idx="20" hasCustomPrompt="1"/>
          </p:nvPr>
        </p:nvSpPr>
        <p:spPr>
          <a:xfrm>
            <a:off x="6388313" y="4977351"/>
            <a:ext cx="2423852" cy="1284136"/>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30" name="Text Placeholder 25"/>
          <p:cNvSpPr>
            <a:spLocks noGrp="1"/>
          </p:cNvSpPr>
          <p:nvPr>
            <p:ph type="body" sz="quarter" idx="21" hasCustomPrompt="1"/>
          </p:nvPr>
        </p:nvSpPr>
        <p:spPr>
          <a:xfrm>
            <a:off x="9158550" y="4312846"/>
            <a:ext cx="2423852" cy="675438"/>
          </a:xfrm>
        </p:spPr>
        <p:txBody>
          <a:bodyPr/>
          <a:lstStyle>
            <a:lvl1pPr marL="0" marR="0" indent="0" algn="l" defTabSz="511934" rtl="0" eaLnBrk="1" fontAlgn="auto" latinLnBrk="0" hangingPunct="1">
              <a:lnSpc>
                <a:spcPct val="100000"/>
              </a:lnSpc>
              <a:spcBef>
                <a:spcPct val="20000"/>
              </a:spcBef>
              <a:spcAft>
                <a:spcPts val="0"/>
              </a:spcAft>
              <a:buClrTx/>
              <a:buSzTx/>
              <a:buFont typeface="Arial"/>
              <a:buNone/>
              <a:tabLst/>
              <a:defRPr>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31" name="Text Placeholder 25"/>
          <p:cNvSpPr>
            <a:spLocks noGrp="1"/>
          </p:cNvSpPr>
          <p:nvPr>
            <p:ph type="body" sz="quarter" idx="22" hasCustomPrompt="1"/>
          </p:nvPr>
        </p:nvSpPr>
        <p:spPr>
          <a:xfrm>
            <a:off x="9158550" y="4996907"/>
            <a:ext cx="2423852" cy="1284136"/>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38" name="Text Placeholder 37"/>
          <p:cNvSpPr>
            <a:spLocks noGrp="1"/>
          </p:cNvSpPr>
          <p:nvPr>
            <p:ph type="body" sz="quarter" idx="23"/>
          </p:nvPr>
        </p:nvSpPr>
        <p:spPr>
          <a:xfrm>
            <a:off x="728135" y="266437"/>
            <a:ext cx="10862733" cy="702282"/>
          </a:xfrm>
        </p:spPr>
        <p:txBody>
          <a:bodyPr>
            <a:normAutofit/>
          </a:bodyPr>
          <a:lstStyle>
            <a:lvl1pPr algn="ctr">
              <a:defRPr sz="2100">
                <a:solidFill>
                  <a:srgbClr val="464749"/>
                </a:solidFill>
              </a:defRPr>
            </a:lvl1pPr>
          </a:lstStyle>
          <a:p>
            <a:pPr lvl="0"/>
            <a:endParaRPr lang="en-US" dirty="0"/>
          </a:p>
        </p:txBody>
      </p:sp>
    </p:spTree>
    <p:extLst>
      <p:ext uri="{BB962C8B-B14F-4D97-AF65-F5344CB8AC3E}">
        <p14:creationId xmlns:p14="http://schemas.microsoft.com/office/powerpoint/2010/main" val="4089676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7789" y="2056967"/>
            <a:ext cx="4117880" cy="459304"/>
          </a:xfrm>
        </p:spPr>
        <p:txBody>
          <a:bodyPr>
            <a:noAutofit/>
          </a:bodyPr>
          <a:lstStyle>
            <a:lvl1pPr>
              <a:defRPr sz="1800">
                <a:solidFill>
                  <a:schemeClr val="accent4"/>
                </a:solidFill>
              </a:defRPr>
            </a:lvl1pPr>
          </a:lstStyle>
          <a:p>
            <a:r>
              <a:rPr lang="en-US" dirty="0"/>
              <a:t>Click to edit Master title style</a:t>
            </a:r>
          </a:p>
        </p:txBody>
      </p:sp>
      <p:sp>
        <p:nvSpPr>
          <p:cNvPr id="3" name="Subtitle 2"/>
          <p:cNvSpPr>
            <a:spLocks noGrp="1"/>
          </p:cNvSpPr>
          <p:nvPr>
            <p:ph type="subTitle" idx="1"/>
          </p:nvPr>
        </p:nvSpPr>
        <p:spPr>
          <a:xfrm>
            <a:off x="2075901" y="2439700"/>
            <a:ext cx="4117884" cy="593936"/>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7" name="Round Single Corner Rectangle 16"/>
          <p:cNvSpPr/>
          <p:nvPr userDrawn="1"/>
        </p:nvSpPr>
        <p:spPr>
          <a:xfrm>
            <a:off x="727190" y="1896412"/>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3" name="Title 1"/>
          <p:cNvSpPr txBox="1">
            <a:spLocks/>
          </p:cNvSpPr>
          <p:nvPr userDrawn="1"/>
        </p:nvSpPr>
        <p:spPr>
          <a:xfrm>
            <a:off x="609600" y="274647"/>
            <a:ext cx="10972800" cy="939233"/>
          </a:xfrm>
          <a:prstGeom prst="rect">
            <a:avLst/>
          </a:prstGeom>
        </p:spPr>
        <p:txBody>
          <a:bodyPr vert="horz" lIns="102387" tIns="51193" rIns="102387" bIns="51193" rtlCol="0" anchor="t">
            <a:normAutofit/>
          </a:bodyPr>
          <a:lstStyle>
            <a:lvl1pPr algn="l" defTabSz="457200" rtl="0" eaLnBrk="1" latinLnBrk="0" hangingPunct="1">
              <a:spcBef>
                <a:spcPct val="0"/>
              </a:spcBef>
              <a:buNone/>
              <a:defRPr sz="2000" kern="1200">
                <a:solidFill>
                  <a:srgbClr val="FFFFFF"/>
                </a:solidFill>
                <a:latin typeface="Calibri"/>
                <a:ea typeface="+mj-ea"/>
                <a:cs typeface="Calibri"/>
              </a:defRPr>
            </a:lvl1pPr>
          </a:lstStyle>
          <a:p>
            <a:r>
              <a:rPr lang="en-US" sz="2000" dirty="0"/>
              <a:t>Click to edit Master title style</a:t>
            </a:r>
          </a:p>
        </p:txBody>
      </p:sp>
      <p:cxnSp>
        <p:nvCxnSpPr>
          <p:cNvPr id="24" name="Straight Connector 23"/>
          <p:cNvCxnSpPr/>
          <p:nvPr userDrawn="1"/>
        </p:nvCxnSpPr>
        <p:spPr>
          <a:xfrm>
            <a:off x="5518146" y="965893"/>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5" name="Round Single Corner Rectangle 24"/>
          <p:cNvSpPr/>
          <p:nvPr userDrawn="1"/>
        </p:nvSpPr>
        <p:spPr>
          <a:xfrm>
            <a:off x="727190" y="3557636"/>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6" name="Round Single Corner Rectangle 25"/>
          <p:cNvSpPr/>
          <p:nvPr userDrawn="1"/>
        </p:nvSpPr>
        <p:spPr>
          <a:xfrm>
            <a:off x="727190" y="5233963"/>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3" name="Round Single Corner Rectangle 32"/>
          <p:cNvSpPr/>
          <p:nvPr userDrawn="1"/>
        </p:nvSpPr>
        <p:spPr>
          <a:xfrm>
            <a:off x="6504553" y="1896412"/>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4" name="Round Single Corner Rectangle 33"/>
          <p:cNvSpPr/>
          <p:nvPr userDrawn="1"/>
        </p:nvSpPr>
        <p:spPr>
          <a:xfrm>
            <a:off x="6504553" y="3557636"/>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5" name="Round Single Corner Rectangle 34"/>
          <p:cNvSpPr/>
          <p:nvPr userDrawn="1"/>
        </p:nvSpPr>
        <p:spPr>
          <a:xfrm>
            <a:off x="6504553" y="5233963"/>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0" name="Text Placeholder 25"/>
          <p:cNvSpPr>
            <a:spLocks noGrp="1"/>
          </p:cNvSpPr>
          <p:nvPr>
            <p:ph type="body" sz="quarter" idx="17" hasCustomPrompt="1"/>
          </p:nvPr>
        </p:nvSpPr>
        <p:spPr>
          <a:xfrm>
            <a:off x="2059695" y="3718420"/>
            <a:ext cx="4117880" cy="459304"/>
          </a:xfrm>
        </p:spPr>
        <p:txBody>
          <a:bodyPr anchor="t">
            <a:no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800">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1" name="Text Placeholder 25"/>
          <p:cNvSpPr>
            <a:spLocks noGrp="1"/>
          </p:cNvSpPr>
          <p:nvPr>
            <p:ph type="body" sz="quarter" idx="18" hasCustomPrompt="1"/>
          </p:nvPr>
        </p:nvSpPr>
        <p:spPr>
          <a:xfrm>
            <a:off x="2059695" y="4101160"/>
            <a:ext cx="4117880" cy="602382"/>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2" name="Text Placeholder 25"/>
          <p:cNvSpPr>
            <a:spLocks noGrp="1"/>
          </p:cNvSpPr>
          <p:nvPr>
            <p:ph type="body" sz="quarter" idx="19" hasCustomPrompt="1"/>
          </p:nvPr>
        </p:nvSpPr>
        <p:spPr>
          <a:xfrm>
            <a:off x="2075881" y="5394747"/>
            <a:ext cx="4117880" cy="459304"/>
          </a:xfrm>
        </p:spPr>
        <p:txBody>
          <a:bodyPr anchor="t">
            <a:no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800">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3" name="Text Placeholder 25"/>
          <p:cNvSpPr>
            <a:spLocks noGrp="1"/>
          </p:cNvSpPr>
          <p:nvPr>
            <p:ph type="body" sz="quarter" idx="20" hasCustomPrompt="1"/>
          </p:nvPr>
        </p:nvSpPr>
        <p:spPr>
          <a:xfrm>
            <a:off x="2075881" y="5777484"/>
            <a:ext cx="4117880" cy="602382"/>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4" name="Text Placeholder 25"/>
          <p:cNvSpPr>
            <a:spLocks noGrp="1"/>
          </p:cNvSpPr>
          <p:nvPr>
            <p:ph type="body" sz="quarter" idx="21" hasCustomPrompt="1"/>
          </p:nvPr>
        </p:nvSpPr>
        <p:spPr>
          <a:xfrm>
            <a:off x="7926160" y="2057196"/>
            <a:ext cx="4117880" cy="459304"/>
          </a:xfrm>
        </p:spPr>
        <p:txBody>
          <a:bodyPr anchor="t">
            <a:no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800">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5" name="Text Placeholder 25"/>
          <p:cNvSpPr>
            <a:spLocks noGrp="1"/>
          </p:cNvSpPr>
          <p:nvPr>
            <p:ph type="body" sz="quarter" idx="22" hasCustomPrompt="1"/>
          </p:nvPr>
        </p:nvSpPr>
        <p:spPr>
          <a:xfrm>
            <a:off x="7926160" y="2439933"/>
            <a:ext cx="4117880" cy="602382"/>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6" name="Text Placeholder 25"/>
          <p:cNvSpPr>
            <a:spLocks noGrp="1"/>
          </p:cNvSpPr>
          <p:nvPr>
            <p:ph type="body" sz="quarter" idx="23" hasCustomPrompt="1"/>
          </p:nvPr>
        </p:nvSpPr>
        <p:spPr>
          <a:xfrm>
            <a:off x="7926160" y="3710207"/>
            <a:ext cx="4117880" cy="459304"/>
          </a:xfrm>
        </p:spPr>
        <p:txBody>
          <a:bodyPr anchor="t">
            <a:no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800">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7" name="Text Placeholder 25"/>
          <p:cNvSpPr>
            <a:spLocks noGrp="1"/>
          </p:cNvSpPr>
          <p:nvPr>
            <p:ph type="body" sz="quarter" idx="24" hasCustomPrompt="1"/>
          </p:nvPr>
        </p:nvSpPr>
        <p:spPr>
          <a:xfrm>
            <a:off x="7926160" y="4092947"/>
            <a:ext cx="4117880" cy="602382"/>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8" name="Text Placeholder 25"/>
          <p:cNvSpPr>
            <a:spLocks noGrp="1"/>
          </p:cNvSpPr>
          <p:nvPr>
            <p:ph type="body" sz="quarter" idx="25" hasCustomPrompt="1"/>
          </p:nvPr>
        </p:nvSpPr>
        <p:spPr>
          <a:xfrm>
            <a:off x="7926160" y="5394747"/>
            <a:ext cx="4117880" cy="459304"/>
          </a:xfrm>
        </p:spPr>
        <p:txBody>
          <a:bodyPr anchor="t">
            <a:no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800">
                <a:solidFill>
                  <a:schemeClr val="accent4"/>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49" name="Text Placeholder 25"/>
          <p:cNvSpPr>
            <a:spLocks noGrp="1"/>
          </p:cNvSpPr>
          <p:nvPr>
            <p:ph type="body" sz="quarter" idx="26" hasCustomPrompt="1"/>
          </p:nvPr>
        </p:nvSpPr>
        <p:spPr>
          <a:xfrm>
            <a:off x="7926160" y="5777484"/>
            <a:ext cx="4117880" cy="602382"/>
          </a:xfrm>
        </p:spPr>
        <p:txBody>
          <a:bodyPr>
            <a:normAutofit/>
          </a:bodyPr>
          <a:lstStyle>
            <a:lvl1pPr marL="0" marR="0" indent="0" algn="l" defTabSz="511934" rtl="0" eaLnBrk="1" fontAlgn="auto" latinLnBrk="0" hangingPunct="1">
              <a:lnSpc>
                <a:spcPct val="100000"/>
              </a:lnSpc>
              <a:spcBef>
                <a:spcPct val="20000"/>
              </a:spcBef>
              <a:spcAft>
                <a:spcPts val="0"/>
              </a:spcAft>
              <a:buClrTx/>
              <a:buSzTx/>
              <a:buFont typeface="Arial"/>
              <a:buNone/>
              <a:tabLst/>
              <a:defRPr sz="1300">
                <a:solidFill>
                  <a:schemeClr val="accent5"/>
                </a:solidFill>
              </a:defRPr>
            </a:lvl1pPr>
          </a:lstStyle>
          <a:p>
            <a:pPr marL="0" marR="0" lvl="0" indent="0" algn="l" defTabSz="511934" rtl="0" eaLnBrk="1" fontAlgn="auto" latinLnBrk="0" hangingPunct="1">
              <a:lnSpc>
                <a:spcPct val="100000"/>
              </a:lnSpc>
              <a:spcBef>
                <a:spcPct val="20000"/>
              </a:spcBef>
              <a:spcAft>
                <a:spcPts val="0"/>
              </a:spcAft>
              <a:buClrTx/>
              <a:buSzTx/>
              <a:buFont typeface="Arial"/>
              <a:buNone/>
              <a:tabLst/>
              <a:defRPr/>
            </a:pPr>
            <a:r>
              <a:rPr lang="en-US" dirty="0"/>
              <a:t>Click to edit Master title style</a:t>
            </a:r>
          </a:p>
          <a:p>
            <a:pPr lvl="0"/>
            <a:endParaRPr lang="en-US" dirty="0"/>
          </a:p>
        </p:txBody>
      </p:sp>
      <p:sp>
        <p:nvSpPr>
          <p:cNvPr id="50" name="Text Placeholder 37"/>
          <p:cNvSpPr>
            <a:spLocks noGrp="1"/>
          </p:cNvSpPr>
          <p:nvPr>
            <p:ph type="body" sz="quarter" idx="27"/>
          </p:nvPr>
        </p:nvSpPr>
        <p:spPr>
          <a:xfrm>
            <a:off x="728135" y="266437"/>
            <a:ext cx="10862733" cy="702282"/>
          </a:xfrm>
        </p:spPr>
        <p:txBody>
          <a:bodyPr>
            <a:normAutofit/>
          </a:bodyPr>
          <a:lstStyle>
            <a:lvl1pPr algn="ctr">
              <a:defRPr sz="2100">
                <a:solidFill>
                  <a:srgbClr val="464749"/>
                </a:solidFill>
              </a:defRPr>
            </a:lvl1pPr>
          </a:lstStyle>
          <a:p>
            <a:pPr lvl="0"/>
            <a:endParaRPr lang="en-US" dirty="0"/>
          </a:p>
        </p:txBody>
      </p:sp>
    </p:spTree>
    <p:extLst>
      <p:ext uri="{BB962C8B-B14F-4D97-AF65-F5344CB8AC3E}">
        <p14:creationId xmlns:p14="http://schemas.microsoft.com/office/powerpoint/2010/main" val="636872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89640" y="6356354"/>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815952" y="1964967"/>
            <a:ext cx="2742941" cy="2108929"/>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cxnSp>
        <p:nvCxnSpPr>
          <p:cNvPr id="18" name="Straight Connector 17"/>
          <p:cNvCxnSpPr/>
          <p:nvPr userDrawn="1"/>
        </p:nvCxnSpPr>
        <p:spPr>
          <a:xfrm>
            <a:off x="4504481" y="3352492"/>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815952" y="4225007"/>
            <a:ext cx="2742941" cy="2108929"/>
          </a:xfrm>
          <a:prstGeom prst="rect">
            <a:avLst/>
          </a:prstGeom>
          <a:solidFill>
            <a:srgbClr val="464749"/>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9" name="Rectangle 8"/>
          <p:cNvSpPr/>
          <p:nvPr userDrawn="1"/>
        </p:nvSpPr>
        <p:spPr>
          <a:xfrm>
            <a:off x="3707342" y="1964967"/>
            <a:ext cx="2742941" cy="21089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3" name="Picture Placeholder 11"/>
          <p:cNvSpPr>
            <a:spLocks noGrp="1"/>
          </p:cNvSpPr>
          <p:nvPr>
            <p:ph type="pic" sz="quarter" idx="14"/>
          </p:nvPr>
        </p:nvSpPr>
        <p:spPr>
          <a:xfrm>
            <a:off x="3707339" y="4224987"/>
            <a:ext cx="2742940" cy="2108928"/>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19" name="Picture Placeholder 11"/>
          <p:cNvSpPr>
            <a:spLocks noGrp="1"/>
          </p:cNvSpPr>
          <p:nvPr>
            <p:ph type="pic" sz="quarter" idx="15"/>
          </p:nvPr>
        </p:nvSpPr>
        <p:spPr>
          <a:xfrm>
            <a:off x="6609654" y="1964949"/>
            <a:ext cx="4785485" cy="4391405"/>
          </a:xfrm>
          <a:prstGeom prst="round1Rect">
            <a:avLst>
              <a:gd name="adj" fmla="val 8784"/>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23" name="Subtitle 2"/>
          <p:cNvSpPr>
            <a:spLocks noGrp="1"/>
          </p:cNvSpPr>
          <p:nvPr>
            <p:ph type="subTitle" idx="1"/>
          </p:nvPr>
        </p:nvSpPr>
        <p:spPr>
          <a:xfrm>
            <a:off x="609600" y="1275731"/>
            <a:ext cx="10972800" cy="689216"/>
          </a:xfrm>
        </p:spPr>
        <p:txBody>
          <a:bodyPr>
            <a:normAutofit/>
          </a:bodyPr>
          <a:lstStyle>
            <a:lvl1pPr marL="0" indent="0" algn="ctr">
              <a:buNone/>
              <a:defRPr sz="1300">
                <a:solidFill>
                  <a:schemeClr val="tx1">
                    <a:tint val="75000"/>
                  </a:schemeClr>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6" hasCustomPrompt="1"/>
          </p:nvPr>
        </p:nvSpPr>
        <p:spPr>
          <a:xfrm>
            <a:off x="3707342" y="2186545"/>
            <a:ext cx="2733661" cy="705995"/>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a:t>
            </a:r>
            <a:br>
              <a:rPr lang="en-US" dirty="0"/>
            </a:br>
            <a:r>
              <a:rPr lang="en-US" dirty="0"/>
              <a:t> title style</a:t>
            </a:r>
          </a:p>
        </p:txBody>
      </p:sp>
      <p:sp>
        <p:nvSpPr>
          <p:cNvPr id="32" name="Text Placeholder 31"/>
          <p:cNvSpPr>
            <a:spLocks noGrp="1"/>
          </p:cNvSpPr>
          <p:nvPr>
            <p:ph type="body" sz="quarter" idx="17" hasCustomPrompt="1"/>
          </p:nvPr>
        </p:nvSpPr>
        <p:spPr>
          <a:xfrm>
            <a:off x="3716363" y="2892539"/>
            <a:ext cx="2733919" cy="1181338"/>
          </a:xfrm>
        </p:spPr>
        <p:txBody>
          <a:bodyPr>
            <a:normAutofit/>
          </a:bodyPr>
          <a:lstStyle>
            <a:lvl1pPr algn="ctr">
              <a:defRPr sz="1300"/>
            </a:lvl1pPr>
          </a:lstStyle>
          <a:p>
            <a:pPr lvl="0"/>
            <a:r>
              <a:rPr lang="en-US" dirty="0"/>
              <a:t>Click to edit subtitle text styles</a:t>
            </a:r>
          </a:p>
        </p:txBody>
      </p:sp>
      <p:sp>
        <p:nvSpPr>
          <p:cNvPr id="33" name="Text Placeholder 4"/>
          <p:cNvSpPr>
            <a:spLocks noGrp="1"/>
          </p:cNvSpPr>
          <p:nvPr>
            <p:ph type="body" sz="quarter" idx="18" hasCustomPrompt="1"/>
          </p:nvPr>
        </p:nvSpPr>
        <p:spPr>
          <a:xfrm>
            <a:off x="815952" y="4446585"/>
            <a:ext cx="2733664" cy="705995"/>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a:t>
            </a:r>
            <a:br>
              <a:rPr lang="en-US" dirty="0"/>
            </a:br>
            <a:r>
              <a:rPr lang="en-US" dirty="0"/>
              <a:t> title style</a:t>
            </a:r>
          </a:p>
        </p:txBody>
      </p:sp>
      <p:sp>
        <p:nvSpPr>
          <p:cNvPr id="34" name="Text Placeholder 31"/>
          <p:cNvSpPr>
            <a:spLocks noGrp="1"/>
          </p:cNvSpPr>
          <p:nvPr>
            <p:ph type="body" sz="quarter" idx="19" hasCustomPrompt="1"/>
          </p:nvPr>
        </p:nvSpPr>
        <p:spPr>
          <a:xfrm>
            <a:off x="824972" y="5176095"/>
            <a:ext cx="2733920" cy="1180258"/>
          </a:xfrm>
        </p:spPr>
        <p:txBody>
          <a:bodyPr>
            <a:normAutofit/>
          </a:bodyPr>
          <a:lstStyle>
            <a:lvl1pPr algn="ctr">
              <a:defRPr sz="1300"/>
            </a:lvl1pPr>
          </a:lstStyle>
          <a:p>
            <a:pPr lvl="0"/>
            <a:r>
              <a:rPr lang="en-US" dirty="0"/>
              <a:t>Click to edit subtitle text styles</a:t>
            </a:r>
          </a:p>
        </p:txBody>
      </p:sp>
      <p:cxnSp>
        <p:nvCxnSpPr>
          <p:cNvPr id="17" name="Straight Connector 16"/>
          <p:cNvCxnSpPr/>
          <p:nvPr userDrawn="1"/>
        </p:nvCxnSpPr>
        <p:spPr>
          <a:xfrm>
            <a:off x="5518146" y="965893"/>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0" name="Text Placeholder 37"/>
          <p:cNvSpPr>
            <a:spLocks noGrp="1"/>
          </p:cNvSpPr>
          <p:nvPr>
            <p:ph type="body" sz="quarter" idx="27"/>
          </p:nvPr>
        </p:nvSpPr>
        <p:spPr>
          <a:xfrm>
            <a:off x="609601" y="266437"/>
            <a:ext cx="10981267" cy="702282"/>
          </a:xfrm>
        </p:spPr>
        <p:txBody>
          <a:bodyPr>
            <a:normAutofit/>
          </a:bodyPr>
          <a:lstStyle>
            <a:lvl1pPr algn="ctr">
              <a:defRPr sz="2100">
                <a:solidFill>
                  <a:srgbClr val="464749"/>
                </a:solidFill>
              </a:defRPr>
            </a:lvl1pPr>
          </a:lstStyle>
          <a:p>
            <a:pPr lvl="0"/>
            <a:endParaRPr lang="en-US" dirty="0"/>
          </a:p>
        </p:txBody>
      </p:sp>
    </p:spTree>
    <p:extLst>
      <p:ext uri="{BB962C8B-B14F-4D97-AF65-F5344CB8AC3E}">
        <p14:creationId xmlns:p14="http://schemas.microsoft.com/office/powerpoint/2010/main" val="3693813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Rectangle 7"/>
          <p:cNvSpPr/>
          <p:nvPr userDrawn="1"/>
        </p:nvSpPr>
        <p:spPr>
          <a:xfrm>
            <a:off x="295765" y="3563376"/>
            <a:ext cx="3228987" cy="30536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9" name="Rectangle 8"/>
          <p:cNvSpPr/>
          <p:nvPr userDrawn="1"/>
        </p:nvSpPr>
        <p:spPr>
          <a:xfrm>
            <a:off x="3761037" y="278900"/>
            <a:ext cx="3228987" cy="305365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Picture Placeholder 11"/>
          <p:cNvSpPr>
            <a:spLocks noGrp="1"/>
          </p:cNvSpPr>
          <p:nvPr>
            <p:ph type="pic" sz="quarter" idx="15"/>
          </p:nvPr>
        </p:nvSpPr>
        <p:spPr>
          <a:xfrm>
            <a:off x="7225785" y="278903"/>
            <a:ext cx="4698739" cy="6335058"/>
          </a:xfrm>
          <a:prstGeom prst="round1Rect">
            <a:avLst>
              <a:gd name="adj" fmla="val 8784"/>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20" name="Round Single Corner Rectangle 19"/>
          <p:cNvSpPr/>
          <p:nvPr userDrawn="1"/>
        </p:nvSpPr>
        <p:spPr>
          <a:xfrm>
            <a:off x="7463693" y="480825"/>
            <a:ext cx="4210315" cy="5836615"/>
          </a:xfrm>
          <a:prstGeom prst="round1Rect">
            <a:avLst>
              <a:gd name="adj" fmla="val 7619"/>
            </a:avLst>
          </a:pr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7" name="Rectangle 16"/>
          <p:cNvSpPr/>
          <p:nvPr userDrawn="1"/>
        </p:nvSpPr>
        <p:spPr>
          <a:xfrm>
            <a:off x="295765" y="278900"/>
            <a:ext cx="3228987" cy="30536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8" name="Rectangle 27"/>
          <p:cNvSpPr/>
          <p:nvPr userDrawn="1"/>
        </p:nvSpPr>
        <p:spPr>
          <a:xfrm>
            <a:off x="3761037" y="3563376"/>
            <a:ext cx="3228987" cy="30536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6" name="Text Placeholder 4"/>
          <p:cNvSpPr>
            <a:spLocks noGrp="1"/>
          </p:cNvSpPr>
          <p:nvPr>
            <p:ph type="body" sz="quarter" idx="18" hasCustomPrompt="1"/>
          </p:nvPr>
        </p:nvSpPr>
        <p:spPr>
          <a:xfrm>
            <a:off x="300428" y="1709275"/>
            <a:ext cx="3219661" cy="520642"/>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 name="Text Placeholder 2"/>
          <p:cNvSpPr>
            <a:spLocks noGrp="1"/>
          </p:cNvSpPr>
          <p:nvPr>
            <p:ph type="body" sz="quarter" idx="20"/>
          </p:nvPr>
        </p:nvSpPr>
        <p:spPr>
          <a:xfrm>
            <a:off x="295765" y="2229928"/>
            <a:ext cx="3228987" cy="1102644"/>
          </a:xfrm>
        </p:spPr>
        <p:txBody>
          <a:bodyPr>
            <a:normAutofit/>
          </a:bodyPr>
          <a:lstStyle>
            <a:lvl1pPr algn="ctr">
              <a:defRPr sz="1300"/>
            </a:lvl1pPr>
          </a:lstStyle>
          <a:p>
            <a:pPr lvl="0"/>
            <a:r>
              <a:rPr lang="en-US" dirty="0"/>
              <a:t>Click to edit Master text styles</a:t>
            </a:r>
          </a:p>
        </p:txBody>
      </p:sp>
      <p:sp>
        <p:nvSpPr>
          <p:cNvPr id="38" name="Text Placeholder 4"/>
          <p:cNvSpPr>
            <a:spLocks noGrp="1"/>
          </p:cNvSpPr>
          <p:nvPr>
            <p:ph type="body" sz="quarter" idx="21" hasCustomPrompt="1"/>
          </p:nvPr>
        </p:nvSpPr>
        <p:spPr>
          <a:xfrm>
            <a:off x="3765702" y="1699657"/>
            <a:ext cx="3219661" cy="520642"/>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9" name="Text Placeholder 2"/>
          <p:cNvSpPr>
            <a:spLocks noGrp="1"/>
          </p:cNvSpPr>
          <p:nvPr>
            <p:ph type="body" sz="quarter" idx="22"/>
          </p:nvPr>
        </p:nvSpPr>
        <p:spPr>
          <a:xfrm>
            <a:off x="3761037" y="2220309"/>
            <a:ext cx="3228987" cy="1102644"/>
          </a:xfrm>
        </p:spPr>
        <p:txBody>
          <a:bodyPr>
            <a:normAutofit/>
          </a:bodyPr>
          <a:lstStyle>
            <a:lvl1pPr algn="ctr">
              <a:defRPr sz="1300"/>
            </a:lvl1pPr>
          </a:lstStyle>
          <a:p>
            <a:pPr lvl="0"/>
            <a:r>
              <a:rPr lang="en-US" dirty="0"/>
              <a:t>Click to edit Master text styles</a:t>
            </a:r>
          </a:p>
        </p:txBody>
      </p:sp>
      <p:sp>
        <p:nvSpPr>
          <p:cNvPr id="40" name="Text Placeholder 4"/>
          <p:cNvSpPr>
            <a:spLocks noGrp="1"/>
          </p:cNvSpPr>
          <p:nvPr>
            <p:ph type="body" sz="quarter" idx="23" hasCustomPrompt="1"/>
          </p:nvPr>
        </p:nvSpPr>
        <p:spPr>
          <a:xfrm>
            <a:off x="300428" y="4993748"/>
            <a:ext cx="3219661" cy="520642"/>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1" name="Text Placeholder 2"/>
          <p:cNvSpPr>
            <a:spLocks noGrp="1"/>
          </p:cNvSpPr>
          <p:nvPr>
            <p:ph type="body" sz="quarter" idx="24"/>
          </p:nvPr>
        </p:nvSpPr>
        <p:spPr>
          <a:xfrm>
            <a:off x="295765" y="5514402"/>
            <a:ext cx="3228987" cy="1102644"/>
          </a:xfrm>
        </p:spPr>
        <p:txBody>
          <a:bodyPr>
            <a:normAutofit/>
          </a:bodyPr>
          <a:lstStyle>
            <a:lvl1pPr algn="ctr">
              <a:defRPr sz="1300"/>
            </a:lvl1pPr>
          </a:lstStyle>
          <a:p>
            <a:pPr lvl="0"/>
            <a:r>
              <a:rPr lang="en-US" dirty="0"/>
              <a:t>Click to edit Master text styles</a:t>
            </a:r>
          </a:p>
        </p:txBody>
      </p:sp>
      <p:sp>
        <p:nvSpPr>
          <p:cNvPr id="42" name="Text Placeholder 4"/>
          <p:cNvSpPr>
            <a:spLocks noGrp="1"/>
          </p:cNvSpPr>
          <p:nvPr>
            <p:ph type="body" sz="quarter" idx="25" hasCustomPrompt="1"/>
          </p:nvPr>
        </p:nvSpPr>
        <p:spPr>
          <a:xfrm>
            <a:off x="3770363" y="4993748"/>
            <a:ext cx="3219661" cy="520642"/>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3" name="Text Placeholder 2"/>
          <p:cNvSpPr>
            <a:spLocks noGrp="1"/>
          </p:cNvSpPr>
          <p:nvPr>
            <p:ph type="body" sz="quarter" idx="26"/>
          </p:nvPr>
        </p:nvSpPr>
        <p:spPr>
          <a:xfrm>
            <a:off x="3765699" y="5514402"/>
            <a:ext cx="3228987" cy="1102644"/>
          </a:xfrm>
        </p:spPr>
        <p:txBody>
          <a:bodyPr>
            <a:normAutofit/>
          </a:bodyPr>
          <a:lstStyle>
            <a:lvl1pPr algn="ctr">
              <a:defRPr sz="1300"/>
            </a:lvl1pPr>
          </a:lstStyle>
          <a:p>
            <a:pPr lvl="0"/>
            <a:r>
              <a:rPr lang="en-US" dirty="0"/>
              <a:t>Click to edit Master text styles</a:t>
            </a:r>
          </a:p>
        </p:txBody>
      </p:sp>
    </p:spTree>
    <p:extLst>
      <p:ext uri="{BB962C8B-B14F-4D97-AF65-F5344CB8AC3E}">
        <p14:creationId xmlns:p14="http://schemas.microsoft.com/office/powerpoint/2010/main" val="4102678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Rectangle 15"/>
          <p:cNvSpPr/>
          <p:nvPr userDrawn="1"/>
        </p:nvSpPr>
        <p:spPr>
          <a:xfrm>
            <a:off x="-9990" y="3608109"/>
            <a:ext cx="12201993" cy="32498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Picture Placeholder 11"/>
          <p:cNvSpPr>
            <a:spLocks noGrp="1"/>
          </p:cNvSpPr>
          <p:nvPr>
            <p:ph type="pic" sz="quarter" idx="15"/>
          </p:nvPr>
        </p:nvSpPr>
        <p:spPr>
          <a:xfrm>
            <a:off x="231016" y="278903"/>
            <a:ext cx="4698739" cy="6335058"/>
          </a:xfrm>
          <a:prstGeom prst="round1Rect">
            <a:avLst>
              <a:gd name="adj" fmla="val 8784"/>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20" name="Round Single Corner Rectangle 19"/>
          <p:cNvSpPr/>
          <p:nvPr userDrawn="1"/>
        </p:nvSpPr>
        <p:spPr>
          <a:xfrm>
            <a:off x="468924" y="480825"/>
            <a:ext cx="4210315" cy="5836615"/>
          </a:xfrm>
          <a:prstGeom prst="round1Rect">
            <a:avLst>
              <a:gd name="adj" fmla="val 7619"/>
            </a:avLst>
          </a:prstGeom>
          <a:no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8" name="Title 1"/>
          <p:cNvSpPr>
            <a:spLocks noGrp="1"/>
          </p:cNvSpPr>
          <p:nvPr>
            <p:ph type="ctrTitle"/>
          </p:nvPr>
        </p:nvSpPr>
        <p:spPr>
          <a:xfrm>
            <a:off x="5106546" y="992349"/>
            <a:ext cx="6811919" cy="1638844"/>
          </a:xfrm>
        </p:spPr>
        <p:txBody>
          <a:bodyPr/>
          <a:lstStyle>
            <a:lvl1pPr>
              <a:defRPr>
                <a:solidFill>
                  <a:schemeClr val="accent4"/>
                </a:solidFill>
              </a:defRPr>
            </a:lvl1pPr>
          </a:lstStyle>
          <a:p>
            <a:r>
              <a:rPr lang="en-US" dirty="0"/>
              <a:t>Click to edit Master title style</a:t>
            </a:r>
          </a:p>
        </p:txBody>
      </p:sp>
      <p:sp>
        <p:nvSpPr>
          <p:cNvPr id="23" name="Oval 22"/>
          <p:cNvSpPr/>
          <p:nvPr userDrawn="1"/>
        </p:nvSpPr>
        <p:spPr>
          <a:xfrm>
            <a:off x="5646886" y="2969416"/>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4" name="Oval 23"/>
          <p:cNvSpPr/>
          <p:nvPr userDrawn="1"/>
        </p:nvSpPr>
        <p:spPr>
          <a:xfrm>
            <a:off x="7987077" y="2969416"/>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5" name="Oval 24"/>
          <p:cNvSpPr/>
          <p:nvPr userDrawn="1"/>
        </p:nvSpPr>
        <p:spPr>
          <a:xfrm>
            <a:off x="10275169" y="2969416"/>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5186133" y="4316586"/>
            <a:ext cx="2187392"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5181471" y="5156413"/>
            <a:ext cx="2193728" cy="1533684"/>
          </a:xfrm>
        </p:spPr>
        <p:txBody>
          <a:bodyPr>
            <a:normAutofit/>
          </a:bodyPr>
          <a:lstStyle>
            <a:lvl1pPr algn="ctr">
              <a:defRPr sz="1300"/>
            </a:lvl1pPr>
          </a:lstStyle>
          <a:p>
            <a:pPr lvl="0"/>
            <a:r>
              <a:rPr lang="en-US" dirty="0"/>
              <a:t>Click to edit Master text styles</a:t>
            </a:r>
          </a:p>
        </p:txBody>
      </p:sp>
      <p:sp>
        <p:nvSpPr>
          <p:cNvPr id="43" name="Text Placeholder 4"/>
          <p:cNvSpPr>
            <a:spLocks noGrp="1"/>
          </p:cNvSpPr>
          <p:nvPr>
            <p:ph type="body" sz="quarter" idx="25" hasCustomPrompt="1"/>
          </p:nvPr>
        </p:nvSpPr>
        <p:spPr>
          <a:xfrm>
            <a:off x="7533443" y="4316586"/>
            <a:ext cx="2187392"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4" name="Text Placeholder 2"/>
          <p:cNvSpPr>
            <a:spLocks noGrp="1"/>
          </p:cNvSpPr>
          <p:nvPr>
            <p:ph type="body" sz="quarter" idx="26"/>
          </p:nvPr>
        </p:nvSpPr>
        <p:spPr>
          <a:xfrm>
            <a:off x="7528780" y="5156413"/>
            <a:ext cx="2193728" cy="1533684"/>
          </a:xfrm>
        </p:spPr>
        <p:txBody>
          <a:bodyPr>
            <a:normAutofit/>
          </a:bodyPr>
          <a:lstStyle>
            <a:lvl1pPr algn="ctr">
              <a:defRPr sz="1300"/>
            </a:lvl1pPr>
          </a:lstStyle>
          <a:p>
            <a:pPr lvl="0"/>
            <a:r>
              <a:rPr lang="en-US" dirty="0"/>
              <a:t>Click to edit Master text styles</a:t>
            </a:r>
          </a:p>
        </p:txBody>
      </p:sp>
      <p:sp>
        <p:nvSpPr>
          <p:cNvPr id="45" name="Text Placeholder 4"/>
          <p:cNvSpPr>
            <a:spLocks noGrp="1"/>
          </p:cNvSpPr>
          <p:nvPr>
            <p:ph type="body" sz="quarter" idx="27" hasCustomPrompt="1"/>
          </p:nvPr>
        </p:nvSpPr>
        <p:spPr>
          <a:xfrm>
            <a:off x="9824829" y="4316586"/>
            <a:ext cx="2187392"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6" name="Text Placeholder 2"/>
          <p:cNvSpPr>
            <a:spLocks noGrp="1"/>
          </p:cNvSpPr>
          <p:nvPr>
            <p:ph type="body" sz="quarter" idx="28"/>
          </p:nvPr>
        </p:nvSpPr>
        <p:spPr>
          <a:xfrm>
            <a:off x="9820167" y="5156413"/>
            <a:ext cx="2193728" cy="1533684"/>
          </a:xfrm>
        </p:spPr>
        <p:txBody>
          <a:bodyPr>
            <a:normAutofit/>
          </a:bodyPr>
          <a:lstStyle>
            <a:lvl1pPr algn="ctr">
              <a:defRPr sz="1300"/>
            </a:lvl1pPr>
          </a:lstStyle>
          <a:p>
            <a:pPr lvl="0"/>
            <a:r>
              <a:rPr lang="en-US" dirty="0"/>
              <a:t>Click to edit Master text styles</a:t>
            </a:r>
          </a:p>
        </p:txBody>
      </p:sp>
    </p:spTree>
    <p:extLst>
      <p:ext uri="{BB962C8B-B14F-4D97-AF65-F5344CB8AC3E}">
        <p14:creationId xmlns:p14="http://schemas.microsoft.com/office/powerpoint/2010/main" val="1810795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6" name="Rectangle 15"/>
          <p:cNvSpPr/>
          <p:nvPr userDrawn="1"/>
        </p:nvSpPr>
        <p:spPr>
          <a:xfrm>
            <a:off x="-9990" y="3461793"/>
            <a:ext cx="12201993" cy="339621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3" name="Oval 22"/>
          <p:cNvSpPr/>
          <p:nvPr userDrawn="1"/>
        </p:nvSpPr>
        <p:spPr>
          <a:xfrm>
            <a:off x="3831058" y="2692604"/>
            <a:ext cx="1478441" cy="1478442"/>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4" name="Oval 23"/>
          <p:cNvSpPr/>
          <p:nvPr userDrawn="1"/>
        </p:nvSpPr>
        <p:spPr>
          <a:xfrm>
            <a:off x="6664718" y="2698375"/>
            <a:ext cx="1478441" cy="1478442"/>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5" name="Oval 24"/>
          <p:cNvSpPr/>
          <p:nvPr userDrawn="1"/>
        </p:nvSpPr>
        <p:spPr>
          <a:xfrm>
            <a:off x="9543336" y="2692604"/>
            <a:ext cx="1478441" cy="1478442"/>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449435" y="4316586"/>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444773" y="5156413"/>
            <a:ext cx="2588745" cy="1533684"/>
          </a:xfrm>
        </p:spPr>
        <p:txBody>
          <a:bodyPr>
            <a:normAutofit/>
          </a:bodyPr>
          <a:lstStyle>
            <a:lvl1pPr algn="ctr">
              <a:defRPr sz="1300"/>
            </a:lvl1pPr>
          </a:lstStyle>
          <a:p>
            <a:pPr lvl="0"/>
            <a:r>
              <a:rPr lang="en-US" dirty="0"/>
              <a:t>Click to edit Master text styles</a:t>
            </a:r>
          </a:p>
        </p:txBody>
      </p:sp>
      <p:sp>
        <p:nvSpPr>
          <p:cNvPr id="21" name="Subtitle 2"/>
          <p:cNvSpPr>
            <a:spLocks noGrp="1"/>
          </p:cNvSpPr>
          <p:nvPr>
            <p:ph type="subTitle" idx="1"/>
          </p:nvPr>
        </p:nvSpPr>
        <p:spPr>
          <a:xfrm>
            <a:off x="609600" y="1262998"/>
            <a:ext cx="10972800" cy="1240548"/>
          </a:xfrm>
        </p:spPr>
        <p:txBody>
          <a:bodyPr>
            <a:normAutofit/>
          </a:bodyPr>
          <a:lstStyle>
            <a:lvl1pPr marL="0" indent="0" algn="ctr">
              <a:buNone/>
              <a:defRPr sz="1300">
                <a:solidFill>
                  <a:schemeClr val="tx1">
                    <a:tint val="75000"/>
                  </a:schemeClr>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22" name="Oval 21"/>
          <p:cNvSpPr/>
          <p:nvPr userDrawn="1"/>
        </p:nvSpPr>
        <p:spPr>
          <a:xfrm>
            <a:off x="997398" y="2692604"/>
            <a:ext cx="1478441" cy="1478442"/>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6" name="Text Placeholder 4"/>
          <p:cNvSpPr>
            <a:spLocks noGrp="1"/>
          </p:cNvSpPr>
          <p:nvPr>
            <p:ph type="body" sz="quarter" idx="29" hasCustomPrompt="1"/>
          </p:nvPr>
        </p:nvSpPr>
        <p:spPr>
          <a:xfrm>
            <a:off x="3304943" y="4310577"/>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7" name="Text Placeholder 2"/>
          <p:cNvSpPr>
            <a:spLocks noGrp="1"/>
          </p:cNvSpPr>
          <p:nvPr>
            <p:ph type="body" sz="quarter" idx="30"/>
          </p:nvPr>
        </p:nvSpPr>
        <p:spPr>
          <a:xfrm>
            <a:off x="3304945" y="5150402"/>
            <a:ext cx="2584081" cy="1533684"/>
          </a:xfrm>
        </p:spPr>
        <p:txBody>
          <a:bodyPr>
            <a:normAutofit/>
          </a:bodyPr>
          <a:lstStyle>
            <a:lvl1pPr algn="ctr">
              <a:defRPr sz="1300"/>
            </a:lvl1pPr>
          </a:lstStyle>
          <a:p>
            <a:pPr lvl="0"/>
            <a:r>
              <a:rPr lang="en-US" dirty="0"/>
              <a:t>Click to edit Master text styles</a:t>
            </a:r>
          </a:p>
        </p:txBody>
      </p:sp>
      <p:sp>
        <p:nvSpPr>
          <p:cNvPr id="28" name="Text Placeholder 4"/>
          <p:cNvSpPr>
            <a:spLocks noGrp="1"/>
          </p:cNvSpPr>
          <p:nvPr>
            <p:ph type="body" sz="quarter" idx="31" hasCustomPrompt="1"/>
          </p:nvPr>
        </p:nvSpPr>
        <p:spPr>
          <a:xfrm>
            <a:off x="6175436" y="4316586"/>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9" name="Text Placeholder 2"/>
          <p:cNvSpPr>
            <a:spLocks noGrp="1"/>
          </p:cNvSpPr>
          <p:nvPr>
            <p:ph type="body" sz="quarter" idx="32"/>
          </p:nvPr>
        </p:nvSpPr>
        <p:spPr>
          <a:xfrm>
            <a:off x="6175436" y="5156413"/>
            <a:ext cx="2584081" cy="1533684"/>
          </a:xfrm>
        </p:spPr>
        <p:txBody>
          <a:bodyPr>
            <a:normAutofit/>
          </a:bodyPr>
          <a:lstStyle>
            <a:lvl1pPr algn="ctr">
              <a:defRPr sz="1300"/>
            </a:lvl1pPr>
          </a:lstStyle>
          <a:p>
            <a:pPr lvl="0"/>
            <a:r>
              <a:rPr lang="en-US" dirty="0"/>
              <a:t>Click to edit Master text styles</a:t>
            </a:r>
          </a:p>
        </p:txBody>
      </p:sp>
      <p:sp>
        <p:nvSpPr>
          <p:cNvPr id="30" name="Text Placeholder 4"/>
          <p:cNvSpPr>
            <a:spLocks noGrp="1"/>
          </p:cNvSpPr>
          <p:nvPr>
            <p:ph type="body" sz="quarter" idx="33" hasCustomPrompt="1"/>
          </p:nvPr>
        </p:nvSpPr>
        <p:spPr>
          <a:xfrm>
            <a:off x="9028296" y="4299153"/>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1" name="Text Placeholder 2"/>
          <p:cNvSpPr>
            <a:spLocks noGrp="1"/>
          </p:cNvSpPr>
          <p:nvPr>
            <p:ph type="body" sz="quarter" idx="34"/>
          </p:nvPr>
        </p:nvSpPr>
        <p:spPr>
          <a:xfrm>
            <a:off x="9028296" y="5138979"/>
            <a:ext cx="2584081" cy="1533684"/>
          </a:xfrm>
        </p:spPr>
        <p:txBody>
          <a:bodyPr>
            <a:normAutofit/>
          </a:bodyPr>
          <a:lstStyle>
            <a:lvl1pPr algn="ctr">
              <a:defRPr sz="1300"/>
            </a:lvl1pPr>
          </a:lstStyle>
          <a:p>
            <a:pPr lvl="0"/>
            <a:r>
              <a:rPr lang="en-US" dirty="0"/>
              <a:t>Click to edit Master text styles</a:t>
            </a:r>
          </a:p>
        </p:txBody>
      </p:sp>
      <p:cxnSp>
        <p:nvCxnSpPr>
          <p:cNvPr id="18" name="Straight Connector 17"/>
          <p:cNvCxnSpPr/>
          <p:nvPr userDrawn="1"/>
        </p:nvCxnSpPr>
        <p:spPr>
          <a:xfrm>
            <a:off x="5518146" y="965893"/>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19" name="Text Placeholder 37"/>
          <p:cNvSpPr>
            <a:spLocks noGrp="1"/>
          </p:cNvSpPr>
          <p:nvPr>
            <p:ph type="body" sz="quarter" idx="27"/>
          </p:nvPr>
        </p:nvSpPr>
        <p:spPr>
          <a:xfrm>
            <a:off x="609601" y="266437"/>
            <a:ext cx="10981267" cy="702282"/>
          </a:xfrm>
        </p:spPr>
        <p:txBody>
          <a:bodyPr>
            <a:normAutofit/>
          </a:bodyPr>
          <a:lstStyle>
            <a:lvl1pPr algn="ctr">
              <a:defRPr sz="2100">
                <a:solidFill>
                  <a:srgbClr val="464749"/>
                </a:solidFill>
              </a:defRPr>
            </a:lvl1pPr>
          </a:lstStyle>
          <a:p>
            <a:pPr lvl="0"/>
            <a:endParaRPr lang="en-US" dirty="0"/>
          </a:p>
        </p:txBody>
      </p:sp>
    </p:spTree>
    <p:extLst>
      <p:ext uri="{BB962C8B-B14F-4D97-AF65-F5344CB8AC3E}">
        <p14:creationId xmlns:p14="http://schemas.microsoft.com/office/powerpoint/2010/main" val="2030010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6" name="Rectangle 15"/>
          <p:cNvSpPr/>
          <p:nvPr userDrawn="1"/>
        </p:nvSpPr>
        <p:spPr>
          <a:xfrm>
            <a:off x="-9990" y="3219950"/>
            <a:ext cx="12201993" cy="363805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1" name="Subtitle 2"/>
          <p:cNvSpPr>
            <a:spLocks noGrp="1"/>
          </p:cNvSpPr>
          <p:nvPr>
            <p:ph type="subTitle" idx="1"/>
          </p:nvPr>
        </p:nvSpPr>
        <p:spPr>
          <a:xfrm>
            <a:off x="601133" y="5010351"/>
            <a:ext cx="10972800" cy="1240548"/>
          </a:xfrm>
        </p:spPr>
        <p:txBody>
          <a:bodyPr>
            <a:normAutofit/>
          </a:bodyPr>
          <a:lstStyle>
            <a:lvl1pPr marL="0" indent="0" algn="ctr">
              <a:buNone/>
              <a:defRPr sz="1300">
                <a:solidFill>
                  <a:schemeClr val="bg1"/>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5509680" y="4713245"/>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19" name="Text Placeholder 37"/>
          <p:cNvSpPr>
            <a:spLocks noGrp="1"/>
          </p:cNvSpPr>
          <p:nvPr>
            <p:ph type="body" sz="quarter" idx="27"/>
          </p:nvPr>
        </p:nvSpPr>
        <p:spPr>
          <a:xfrm>
            <a:off x="601133" y="4013791"/>
            <a:ext cx="10981267" cy="702282"/>
          </a:xfrm>
        </p:spPr>
        <p:txBody>
          <a:bodyPr>
            <a:normAutofit/>
          </a:bodyPr>
          <a:lstStyle>
            <a:lvl1pPr algn="ctr">
              <a:defRPr sz="2100">
                <a:solidFill>
                  <a:schemeClr val="bg1"/>
                </a:solidFill>
              </a:defRPr>
            </a:lvl1pPr>
          </a:lstStyle>
          <a:p>
            <a:pPr lvl="0"/>
            <a:endParaRPr lang="en-US" dirty="0"/>
          </a:p>
        </p:txBody>
      </p:sp>
      <p:pic>
        <p:nvPicPr>
          <p:cNvPr id="32" name="Picture 31" descr="shutterstock_35852182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
            <a:ext cx="12192000" cy="3158278"/>
          </a:xfrm>
          <a:prstGeom prst="rect">
            <a:avLst/>
          </a:prstGeom>
        </p:spPr>
      </p:pic>
      <p:sp>
        <p:nvSpPr>
          <p:cNvPr id="33" name="Round Single Corner Rectangle 32"/>
          <p:cNvSpPr/>
          <p:nvPr userDrawn="1"/>
        </p:nvSpPr>
        <p:spPr>
          <a:xfrm>
            <a:off x="5509697" y="2540936"/>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Tree>
    <p:extLst>
      <p:ext uri="{BB962C8B-B14F-4D97-AF65-F5344CB8AC3E}">
        <p14:creationId xmlns:p14="http://schemas.microsoft.com/office/powerpoint/2010/main" val="415258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1853795-81FE-9C4F-AE23-215EE38BBF29}" type="datetimeFigureOut">
              <a:rPr lang="en-US" smtClean="0"/>
              <a:t>3/13/2024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C2414D5-043D-3C42-9EFB-802331790DED}" type="slidenum">
              <a:rPr lang="en-US" smtClean="0"/>
              <a:t>‹#›</a:t>
            </a:fld>
            <a:endParaRPr lang="en-US" dirty="0"/>
          </a:p>
        </p:txBody>
      </p:sp>
    </p:spTree>
    <p:extLst>
      <p:ext uri="{BB962C8B-B14F-4D97-AF65-F5344CB8AC3E}">
        <p14:creationId xmlns:p14="http://schemas.microsoft.com/office/powerpoint/2010/main" val="4275740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11"/>
          <p:cNvSpPr>
            <a:spLocks noGrp="1"/>
          </p:cNvSpPr>
          <p:nvPr>
            <p:ph type="pic" sz="quarter" idx="15"/>
          </p:nvPr>
        </p:nvSpPr>
        <p:spPr>
          <a:xfrm>
            <a:off x="-9990" y="0"/>
            <a:ext cx="12201993" cy="3165938"/>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16" name="Rectangle 15"/>
          <p:cNvSpPr/>
          <p:nvPr userDrawn="1"/>
        </p:nvSpPr>
        <p:spPr>
          <a:xfrm>
            <a:off x="-9990" y="3219950"/>
            <a:ext cx="12201993" cy="363805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1" name="Subtitle 2"/>
          <p:cNvSpPr>
            <a:spLocks noGrp="1"/>
          </p:cNvSpPr>
          <p:nvPr>
            <p:ph type="subTitle" idx="1"/>
          </p:nvPr>
        </p:nvSpPr>
        <p:spPr>
          <a:xfrm>
            <a:off x="601133" y="5010351"/>
            <a:ext cx="10972800" cy="1240548"/>
          </a:xfrm>
        </p:spPr>
        <p:txBody>
          <a:bodyPr>
            <a:normAutofit/>
          </a:bodyPr>
          <a:lstStyle>
            <a:lvl1pPr marL="0" indent="0" algn="ctr">
              <a:buNone/>
              <a:defRPr sz="1300">
                <a:solidFill>
                  <a:schemeClr val="bg1"/>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5509680" y="4713245"/>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19" name="Text Placeholder 37"/>
          <p:cNvSpPr>
            <a:spLocks noGrp="1"/>
          </p:cNvSpPr>
          <p:nvPr>
            <p:ph type="body" sz="quarter" idx="27"/>
          </p:nvPr>
        </p:nvSpPr>
        <p:spPr>
          <a:xfrm>
            <a:off x="601133" y="4013791"/>
            <a:ext cx="10981267" cy="702282"/>
          </a:xfrm>
        </p:spPr>
        <p:txBody>
          <a:bodyPr>
            <a:normAutofit/>
          </a:bodyPr>
          <a:lstStyle>
            <a:lvl1pPr algn="ctr">
              <a:defRPr sz="2100">
                <a:solidFill>
                  <a:schemeClr val="bg1"/>
                </a:solidFill>
              </a:defRPr>
            </a:lvl1pPr>
          </a:lstStyle>
          <a:p>
            <a:pPr lvl="0"/>
            <a:endParaRPr lang="en-US" dirty="0"/>
          </a:p>
        </p:txBody>
      </p:sp>
      <p:sp>
        <p:nvSpPr>
          <p:cNvPr id="33" name="Round Single Corner Rectangle 32"/>
          <p:cNvSpPr/>
          <p:nvPr userDrawn="1"/>
        </p:nvSpPr>
        <p:spPr>
          <a:xfrm>
            <a:off x="5509697" y="2540936"/>
            <a:ext cx="1177924" cy="1145904"/>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Tree>
    <p:extLst>
      <p:ext uri="{BB962C8B-B14F-4D97-AF65-F5344CB8AC3E}">
        <p14:creationId xmlns:p14="http://schemas.microsoft.com/office/powerpoint/2010/main" val="317787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8" name="Picture Placeholder 11"/>
          <p:cNvSpPr>
            <a:spLocks noGrp="1"/>
          </p:cNvSpPr>
          <p:nvPr>
            <p:ph type="pic" sz="quarter" idx="15"/>
          </p:nvPr>
        </p:nvSpPr>
        <p:spPr>
          <a:xfrm>
            <a:off x="-9990" y="3"/>
            <a:ext cx="12201993" cy="4885438"/>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21" name="Subtitle 2"/>
          <p:cNvSpPr>
            <a:spLocks noGrp="1"/>
          </p:cNvSpPr>
          <p:nvPr>
            <p:ph type="subTitle" idx="1" hasCustomPrompt="1"/>
          </p:nvPr>
        </p:nvSpPr>
        <p:spPr>
          <a:xfrm>
            <a:off x="601133" y="5371206"/>
            <a:ext cx="10972800" cy="1115638"/>
          </a:xfrm>
        </p:spPr>
        <p:txBody>
          <a:bodyPr>
            <a:normAutofit/>
          </a:bodyPr>
          <a:lstStyle>
            <a:lvl1pPr marL="0" indent="0" algn="ctr">
              <a:buNone/>
              <a:defRPr sz="1300">
                <a:solidFill>
                  <a:schemeClr val="bg1"/>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sz="1300" dirty="0" err="1">
                <a:solidFill>
                  <a:srgbClr val="8F9093"/>
                </a:solidFill>
              </a:rPr>
              <a:t>Lorem</a:t>
            </a:r>
            <a:r>
              <a:rPr lang="en-US" sz="1300" dirty="0">
                <a:solidFill>
                  <a:srgbClr val="8F9093"/>
                </a:solidFill>
              </a:rPr>
              <a:t> </a:t>
            </a:r>
            <a:r>
              <a:rPr lang="en-US" sz="1300" dirty="0" err="1">
                <a:solidFill>
                  <a:srgbClr val="8F9093"/>
                </a:solidFill>
              </a:rPr>
              <a:t>ipsum</a:t>
            </a:r>
            <a:r>
              <a:rPr lang="en-US" sz="1300" dirty="0">
                <a:solidFill>
                  <a:srgbClr val="8F9093"/>
                </a:solidFill>
              </a:rPr>
              <a:t> dolor sit </a:t>
            </a:r>
            <a:r>
              <a:rPr lang="en-US" sz="1300" dirty="0" err="1">
                <a:solidFill>
                  <a:srgbClr val="8F9093"/>
                </a:solidFill>
              </a:rPr>
              <a:t>amet</a:t>
            </a:r>
            <a:r>
              <a:rPr lang="en-US" sz="1300" dirty="0">
                <a:solidFill>
                  <a:srgbClr val="8F9093"/>
                </a:solidFill>
              </a:rPr>
              <a:t>, </a:t>
            </a:r>
            <a:r>
              <a:rPr lang="en-US" sz="1300" dirty="0" err="1">
                <a:solidFill>
                  <a:srgbClr val="8F9093"/>
                </a:solidFill>
              </a:rPr>
              <a:t>consectetur</a:t>
            </a:r>
            <a:r>
              <a:rPr lang="en-US" sz="1300" dirty="0">
                <a:solidFill>
                  <a:srgbClr val="8F9093"/>
                </a:solidFill>
              </a:rPr>
              <a:t> </a:t>
            </a:r>
            <a:r>
              <a:rPr lang="en-US" sz="1300" dirty="0" err="1">
                <a:solidFill>
                  <a:srgbClr val="8F9093"/>
                </a:solidFill>
              </a:rPr>
              <a:t>adipiscing</a:t>
            </a:r>
            <a:r>
              <a:rPr lang="en-US" sz="1300" dirty="0">
                <a:solidFill>
                  <a:srgbClr val="8F9093"/>
                </a:solidFill>
              </a:rPr>
              <a:t> </a:t>
            </a:r>
            <a:r>
              <a:rPr lang="en-US" sz="1300" dirty="0" err="1">
                <a:solidFill>
                  <a:srgbClr val="8F9093"/>
                </a:solidFill>
              </a:rPr>
              <a:t>elit</a:t>
            </a:r>
            <a:r>
              <a:rPr lang="en-US" sz="1300" dirty="0">
                <a:solidFill>
                  <a:srgbClr val="8F9093"/>
                </a:solidFill>
              </a:rPr>
              <a:t>. </a:t>
            </a:r>
            <a:r>
              <a:rPr lang="en-US" sz="1300" dirty="0" err="1">
                <a:solidFill>
                  <a:srgbClr val="8F9093"/>
                </a:solidFill>
              </a:rPr>
              <a:t>Suspendisse</a:t>
            </a:r>
            <a:r>
              <a:rPr lang="en-US" sz="1300" dirty="0">
                <a:solidFill>
                  <a:srgbClr val="8F9093"/>
                </a:solidFill>
              </a:rPr>
              <a:t> </a:t>
            </a:r>
            <a:r>
              <a:rPr lang="en-US" sz="1300" dirty="0" err="1">
                <a:solidFill>
                  <a:srgbClr val="8F9093"/>
                </a:solidFill>
              </a:rPr>
              <a:t>vestibulum</a:t>
            </a:r>
            <a:r>
              <a:rPr lang="en-US" sz="1300" dirty="0">
                <a:solidFill>
                  <a:srgbClr val="8F9093"/>
                </a:solidFill>
              </a:rPr>
              <a:t> </a:t>
            </a:r>
            <a:r>
              <a:rPr lang="en-US" sz="1300" dirty="0" err="1">
                <a:solidFill>
                  <a:srgbClr val="8F9093"/>
                </a:solidFill>
              </a:rPr>
              <a:t>urna</a:t>
            </a:r>
            <a:r>
              <a:rPr lang="en-US" sz="1300" dirty="0">
                <a:solidFill>
                  <a:srgbClr val="8F9093"/>
                </a:solidFill>
              </a:rPr>
              <a:t> id </a:t>
            </a:r>
            <a:r>
              <a:rPr lang="en-US" sz="1300" dirty="0" err="1">
                <a:solidFill>
                  <a:srgbClr val="8F9093"/>
                </a:solidFill>
              </a:rPr>
              <a:t>risus</a:t>
            </a:r>
            <a:r>
              <a:rPr lang="en-US" sz="1300" dirty="0">
                <a:solidFill>
                  <a:srgbClr val="8F9093"/>
                </a:solidFill>
              </a:rPr>
              <a:t> </a:t>
            </a:r>
            <a:r>
              <a:rPr lang="en-US" sz="1300" dirty="0" err="1">
                <a:solidFill>
                  <a:srgbClr val="8F9093"/>
                </a:solidFill>
              </a:rPr>
              <a:t>blandit</a:t>
            </a:r>
            <a:r>
              <a:rPr lang="en-US" sz="1300" dirty="0">
                <a:solidFill>
                  <a:srgbClr val="8F9093"/>
                </a:solidFill>
              </a:rPr>
              <a:t> </a:t>
            </a:r>
            <a:r>
              <a:rPr lang="en-US" sz="1300" dirty="0" err="1">
                <a:solidFill>
                  <a:srgbClr val="8F9093"/>
                </a:solidFill>
              </a:rPr>
              <a:t>vestibulum</a:t>
            </a:r>
            <a:r>
              <a:rPr lang="en-US" sz="1300" dirty="0">
                <a:solidFill>
                  <a:srgbClr val="8F9093"/>
                </a:solidFill>
              </a:rPr>
              <a:t>. In </a:t>
            </a:r>
            <a:r>
              <a:rPr lang="en-US" sz="1300" dirty="0" err="1">
                <a:solidFill>
                  <a:srgbClr val="8F9093"/>
                </a:solidFill>
              </a:rPr>
              <a:t>hac</a:t>
            </a:r>
            <a:r>
              <a:rPr lang="en-US" sz="1300" dirty="0">
                <a:solidFill>
                  <a:srgbClr val="8F9093"/>
                </a:solidFill>
              </a:rPr>
              <a:t> </a:t>
            </a:r>
            <a:r>
              <a:rPr lang="en-US" sz="1300" dirty="0" err="1">
                <a:solidFill>
                  <a:srgbClr val="8F9093"/>
                </a:solidFill>
              </a:rPr>
              <a:t>habitasse</a:t>
            </a:r>
            <a:r>
              <a:rPr lang="en-US" sz="1300" dirty="0">
                <a:solidFill>
                  <a:srgbClr val="8F9093"/>
                </a:solidFill>
              </a:rPr>
              <a:t> </a:t>
            </a:r>
            <a:r>
              <a:rPr lang="en-US" sz="1300" dirty="0" err="1">
                <a:solidFill>
                  <a:srgbClr val="8F9093"/>
                </a:solidFill>
              </a:rPr>
              <a:t>platea</a:t>
            </a:r>
            <a:r>
              <a:rPr lang="en-US" sz="1300" dirty="0">
                <a:solidFill>
                  <a:srgbClr val="8F9093"/>
                </a:solidFill>
              </a:rPr>
              <a:t> </a:t>
            </a:r>
            <a:r>
              <a:rPr lang="en-US" sz="1300" dirty="0" err="1">
                <a:solidFill>
                  <a:srgbClr val="8F9093"/>
                </a:solidFill>
              </a:rPr>
              <a:t>dictumst</a:t>
            </a:r>
            <a:r>
              <a:rPr lang="en-US" sz="1300" dirty="0">
                <a:solidFill>
                  <a:srgbClr val="8F9093"/>
                </a:solidFill>
              </a:rPr>
              <a:t>. Maecenas sit </a:t>
            </a:r>
            <a:r>
              <a:rPr lang="en-US" sz="1300" dirty="0" err="1">
                <a:solidFill>
                  <a:srgbClr val="8F9093"/>
                </a:solidFill>
              </a:rPr>
              <a:t>amet</a:t>
            </a:r>
            <a:r>
              <a:rPr lang="en-US" sz="1300" dirty="0">
                <a:solidFill>
                  <a:srgbClr val="8F9093"/>
                </a:solidFill>
              </a:rPr>
              <a:t> </a:t>
            </a:r>
            <a:r>
              <a:rPr lang="en-US" sz="1300" dirty="0" err="1">
                <a:solidFill>
                  <a:srgbClr val="8F9093"/>
                </a:solidFill>
              </a:rPr>
              <a:t>dignissim</a:t>
            </a:r>
            <a:r>
              <a:rPr lang="en-US" sz="1300" dirty="0">
                <a:solidFill>
                  <a:srgbClr val="8F9093"/>
                </a:solidFill>
              </a:rPr>
              <a:t> </a:t>
            </a:r>
            <a:r>
              <a:rPr lang="en-US" sz="1300" dirty="0" err="1">
                <a:solidFill>
                  <a:srgbClr val="8F9093"/>
                </a:solidFill>
              </a:rPr>
              <a:t>metus</a:t>
            </a:r>
            <a:r>
              <a:rPr lang="en-US" sz="1300" dirty="0">
                <a:solidFill>
                  <a:srgbClr val="8F9093"/>
                </a:solidFill>
              </a:rPr>
              <a:t>. </a:t>
            </a:r>
            <a:r>
              <a:rPr lang="en-US" sz="1300" dirty="0" err="1">
                <a:solidFill>
                  <a:srgbClr val="8F9093"/>
                </a:solidFill>
              </a:rPr>
              <a:t>Mauris</a:t>
            </a:r>
            <a:r>
              <a:rPr lang="en-US" sz="1300" dirty="0">
                <a:solidFill>
                  <a:srgbClr val="8F9093"/>
                </a:solidFill>
              </a:rPr>
              <a:t> </a:t>
            </a:r>
            <a:r>
              <a:rPr lang="en-US" sz="1300" dirty="0" err="1">
                <a:solidFill>
                  <a:srgbClr val="8F9093"/>
                </a:solidFill>
              </a:rPr>
              <a:t>eu</a:t>
            </a:r>
            <a:r>
              <a:rPr lang="en-US" sz="1300" dirty="0">
                <a:solidFill>
                  <a:srgbClr val="8F9093"/>
                </a:solidFill>
              </a:rPr>
              <a:t> </a:t>
            </a:r>
            <a:r>
              <a:rPr lang="en-US" sz="1300" dirty="0" err="1">
                <a:solidFill>
                  <a:srgbClr val="8F9093"/>
                </a:solidFill>
              </a:rPr>
              <a:t>libero</a:t>
            </a:r>
            <a:r>
              <a:rPr lang="en-US" sz="1300" dirty="0">
                <a:solidFill>
                  <a:srgbClr val="8F9093"/>
                </a:solidFill>
              </a:rPr>
              <a:t> sit </a:t>
            </a:r>
            <a:r>
              <a:rPr lang="en-US" sz="1300" dirty="0" err="1">
                <a:solidFill>
                  <a:srgbClr val="8F9093"/>
                </a:solidFill>
              </a:rPr>
              <a:t>amet</a:t>
            </a:r>
            <a:r>
              <a:rPr lang="en-US" sz="1300" dirty="0">
                <a:solidFill>
                  <a:srgbClr val="8F9093"/>
                </a:solidFill>
              </a:rPr>
              <a:t> </a:t>
            </a:r>
            <a:r>
              <a:rPr lang="en-US" sz="1300" dirty="0" err="1">
                <a:solidFill>
                  <a:srgbClr val="8F9093"/>
                </a:solidFill>
              </a:rPr>
              <a:t>massa</a:t>
            </a:r>
            <a:r>
              <a:rPr lang="en-US" sz="1300" dirty="0">
                <a:solidFill>
                  <a:srgbClr val="8F9093"/>
                </a:solidFill>
              </a:rPr>
              <a:t> </a:t>
            </a:r>
            <a:r>
              <a:rPr lang="en-US" sz="1300" dirty="0" err="1">
                <a:solidFill>
                  <a:srgbClr val="8F9093"/>
                </a:solidFill>
              </a:rPr>
              <a:t>tincidunt</a:t>
            </a:r>
            <a:r>
              <a:rPr lang="en-US" sz="1300" dirty="0">
                <a:solidFill>
                  <a:srgbClr val="8F9093"/>
                </a:solidFill>
              </a:rPr>
              <a:t> </a:t>
            </a:r>
            <a:r>
              <a:rPr lang="en-US" sz="1300" dirty="0" err="1">
                <a:solidFill>
                  <a:srgbClr val="8F9093"/>
                </a:solidFill>
              </a:rPr>
              <a:t>elementum</a:t>
            </a:r>
            <a:r>
              <a:rPr lang="en-US" sz="1300" dirty="0">
                <a:solidFill>
                  <a:srgbClr val="8F9093"/>
                </a:solidFill>
              </a:rPr>
              <a:t> id sit </a:t>
            </a:r>
            <a:r>
              <a:rPr lang="en-US" sz="1300" dirty="0" err="1">
                <a:solidFill>
                  <a:srgbClr val="8F9093"/>
                </a:solidFill>
              </a:rPr>
              <a:t>amet</a:t>
            </a:r>
            <a:r>
              <a:rPr lang="en-US" sz="1300" dirty="0">
                <a:solidFill>
                  <a:srgbClr val="8F9093"/>
                </a:solidFill>
              </a:rPr>
              <a:t> ante. </a:t>
            </a:r>
            <a:r>
              <a:rPr lang="en-US" sz="1300" dirty="0" err="1">
                <a:solidFill>
                  <a:srgbClr val="8F9093"/>
                </a:solidFill>
              </a:rPr>
              <a:t>Aenean</a:t>
            </a:r>
            <a:r>
              <a:rPr lang="en-US" sz="1300" dirty="0">
                <a:solidFill>
                  <a:srgbClr val="8F9093"/>
                </a:solidFill>
              </a:rPr>
              <a:t> non </a:t>
            </a:r>
            <a:r>
              <a:rPr lang="en-US" sz="1300" dirty="0" err="1">
                <a:solidFill>
                  <a:srgbClr val="8F9093"/>
                </a:solidFill>
              </a:rPr>
              <a:t>diam</a:t>
            </a:r>
            <a:r>
              <a:rPr lang="en-US" sz="1300" dirty="0">
                <a:solidFill>
                  <a:srgbClr val="8F9093"/>
                </a:solidFill>
              </a:rPr>
              <a:t> </a:t>
            </a:r>
            <a:r>
              <a:rPr lang="en-US" sz="1300" dirty="0" err="1">
                <a:solidFill>
                  <a:srgbClr val="8F9093"/>
                </a:solidFill>
              </a:rPr>
              <a:t>mollis</a:t>
            </a:r>
            <a:r>
              <a:rPr lang="en-US" sz="1300" dirty="0">
                <a:solidFill>
                  <a:srgbClr val="8F9093"/>
                </a:solidFill>
              </a:rPr>
              <a:t> </a:t>
            </a:r>
            <a:r>
              <a:rPr lang="en-US" sz="1300" dirty="0" err="1">
                <a:solidFill>
                  <a:srgbClr val="8F9093"/>
                </a:solidFill>
              </a:rPr>
              <a:t>lectus</a:t>
            </a:r>
            <a:r>
              <a:rPr lang="en-US" sz="1300" dirty="0">
                <a:solidFill>
                  <a:srgbClr val="8F9093"/>
                </a:solidFill>
              </a:rPr>
              <a:t> </a:t>
            </a:r>
            <a:r>
              <a:rPr lang="en-US" sz="1300" dirty="0" err="1">
                <a:solidFill>
                  <a:srgbClr val="8F9093"/>
                </a:solidFill>
              </a:rPr>
              <a:t>egestas</a:t>
            </a:r>
            <a:r>
              <a:rPr lang="en-US" sz="1300" dirty="0">
                <a:solidFill>
                  <a:srgbClr val="8F9093"/>
                </a:solidFill>
              </a:rPr>
              <a:t> </a:t>
            </a:r>
            <a:r>
              <a:rPr lang="en-US" sz="1300" dirty="0" err="1">
                <a:solidFill>
                  <a:srgbClr val="8F9093"/>
                </a:solidFill>
              </a:rPr>
              <a:t>cursus</a:t>
            </a:r>
            <a:r>
              <a:rPr lang="en-US" sz="1300" dirty="0">
                <a:solidFill>
                  <a:srgbClr val="8F9093"/>
                </a:solidFill>
              </a:rPr>
              <a:t>. </a:t>
            </a:r>
            <a:r>
              <a:rPr lang="en-US" sz="1300" dirty="0" err="1">
                <a:solidFill>
                  <a:srgbClr val="8F9093"/>
                </a:solidFill>
              </a:rPr>
              <a:t>Ut</a:t>
            </a:r>
            <a:r>
              <a:rPr lang="en-US" sz="1300" dirty="0">
                <a:solidFill>
                  <a:srgbClr val="8F9093"/>
                </a:solidFill>
              </a:rPr>
              <a:t> </a:t>
            </a:r>
            <a:r>
              <a:rPr lang="en-US" sz="1300" dirty="0" err="1">
                <a:solidFill>
                  <a:srgbClr val="8F9093"/>
                </a:solidFill>
              </a:rPr>
              <a:t>ullamcorper</a:t>
            </a:r>
            <a:r>
              <a:rPr lang="en-US" sz="1300" dirty="0">
                <a:solidFill>
                  <a:srgbClr val="8F9093"/>
                </a:solidFill>
              </a:rPr>
              <a:t> </a:t>
            </a:r>
            <a:r>
              <a:rPr lang="en-US" sz="1300" dirty="0" err="1">
                <a:solidFill>
                  <a:srgbClr val="8F9093"/>
                </a:solidFill>
              </a:rPr>
              <a:t>ultricies</a:t>
            </a:r>
            <a:r>
              <a:rPr lang="en-US" sz="1300" dirty="0">
                <a:solidFill>
                  <a:srgbClr val="8F9093"/>
                </a:solidFill>
              </a:rPr>
              <a:t> </a:t>
            </a:r>
            <a:r>
              <a:rPr lang="en-US" sz="1300" dirty="0" err="1">
                <a:solidFill>
                  <a:srgbClr val="8F9093"/>
                </a:solidFill>
              </a:rPr>
              <a:t>sem</a:t>
            </a:r>
            <a:r>
              <a:rPr lang="en-US" sz="1300" dirty="0">
                <a:solidFill>
                  <a:srgbClr val="8F9093"/>
                </a:solidFill>
              </a:rPr>
              <a:t>, id </a:t>
            </a:r>
            <a:r>
              <a:rPr lang="en-US" sz="1300" dirty="0" err="1">
                <a:solidFill>
                  <a:srgbClr val="8F9093"/>
                </a:solidFill>
              </a:rPr>
              <a:t>commodo</a:t>
            </a:r>
            <a:r>
              <a:rPr lang="en-US" sz="1300" dirty="0">
                <a:solidFill>
                  <a:srgbClr val="8F9093"/>
                </a:solidFill>
              </a:rPr>
              <a:t> </a:t>
            </a:r>
            <a:r>
              <a:rPr lang="en-US" sz="1300" dirty="0" err="1">
                <a:solidFill>
                  <a:srgbClr val="8F9093"/>
                </a:solidFill>
              </a:rPr>
              <a:t>mauris</a:t>
            </a:r>
            <a:r>
              <a:rPr lang="en-US" sz="1300" dirty="0">
                <a:solidFill>
                  <a:srgbClr val="8F9093"/>
                </a:solidFill>
              </a:rPr>
              <a:t> </a:t>
            </a:r>
            <a:r>
              <a:rPr lang="en-US" sz="1300" dirty="0" err="1">
                <a:solidFill>
                  <a:srgbClr val="8F9093"/>
                </a:solidFill>
              </a:rPr>
              <a:t>vestibulum</a:t>
            </a:r>
            <a:r>
              <a:rPr lang="en-US" sz="1300" dirty="0">
                <a:solidFill>
                  <a:srgbClr val="8F9093"/>
                </a:solidFill>
              </a:rPr>
              <a:t> </a:t>
            </a:r>
            <a:endParaRPr lang="en-US" dirty="0"/>
          </a:p>
        </p:txBody>
      </p:sp>
      <p:sp>
        <p:nvSpPr>
          <p:cNvPr id="33" name="Round Single Corner Rectangle 32"/>
          <p:cNvSpPr/>
          <p:nvPr userDrawn="1"/>
        </p:nvSpPr>
        <p:spPr>
          <a:xfrm>
            <a:off x="4719281" y="2488521"/>
            <a:ext cx="2540071" cy="2401962"/>
          </a:xfrm>
          <a:prstGeom prst="round1Rect">
            <a:avLst>
              <a:gd name="adj" fmla="val 13684"/>
            </a:avLst>
          </a:prstGeom>
          <a:solidFill>
            <a:schemeClr val="tx2"/>
          </a:solidFill>
          <a:ln w="19050" cmpd="sng">
            <a:solidFill>
              <a:srgbClr val="76BD45"/>
            </a:solid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Text Placeholder 37"/>
          <p:cNvSpPr>
            <a:spLocks noGrp="1"/>
          </p:cNvSpPr>
          <p:nvPr>
            <p:ph type="body" sz="quarter" idx="27"/>
          </p:nvPr>
        </p:nvSpPr>
        <p:spPr>
          <a:xfrm>
            <a:off x="4719260" y="3986031"/>
            <a:ext cx="2540072" cy="702282"/>
          </a:xfrm>
        </p:spPr>
        <p:txBody>
          <a:bodyPr>
            <a:normAutofit/>
          </a:bodyPr>
          <a:lstStyle>
            <a:lvl1pPr algn="ctr">
              <a:defRPr sz="2100">
                <a:solidFill>
                  <a:schemeClr val="bg1"/>
                </a:solidFill>
              </a:defRPr>
            </a:lvl1pPr>
          </a:lstStyle>
          <a:p>
            <a:pPr lvl="0"/>
            <a:endParaRPr lang="en-US" dirty="0"/>
          </a:p>
        </p:txBody>
      </p:sp>
    </p:spTree>
    <p:extLst>
      <p:ext uri="{BB962C8B-B14F-4D97-AF65-F5344CB8AC3E}">
        <p14:creationId xmlns:p14="http://schemas.microsoft.com/office/powerpoint/2010/main" val="1006068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6" name="Rectangle 15"/>
          <p:cNvSpPr/>
          <p:nvPr userDrawn="1"/>
        </p:nvSpPr>
        <p:spPr>
          <a:xfrm>
            <a:off x="-9990" y="3461793"/>
            <a:ext cx="12201993" cy="339621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448505" y="4316586"/>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444773" y="5156413"/>
            <a:ext cx="2588745" cy="1533684"/>
          </a:xfrm>
        </p:spPr>
        <p:txBody>
          <a:bodyPr>
            <a:normAutofit/>
          </a:bodyPr>
          <a:lstStyle>
            <a:lvl1pPr algn="ctr">
              <a:defRPr sz="1300"/>
            </a:lvl1pPr>
          </a:lstStyle>
          <a:p>
            <a:pPr lvl="0"/>
            <a:r>
              <a:rPr lang="en-US" dirty="0"/>
              <a:t>Click to edit Master text styles</a:t>
            </a:r>
          </a:p>
        </p:txBody>
      </p:sp>
      <p:sp>
        <p:nvSpPr>
          <p:cNvPr id="21" name="Subtitle 2"/>
          <p:cNvSpPr>
            <a:spLocks noGrp="1"/>
          </p:cNvSpPr>
          <p:nvPr>
            <p:ph type="subTitle" idx="1"/>
          </p:nvPr>
        </p:nvSpPr>
        <p:spPr>
          <a:xfrm>
            <a:off x="609600" y="1290764"/>
            <a:ext cx="10972800" cy="1212789"/>
          </a:xfrm>
        </p:spPr>
        <p:txBody>
          <a:bodyPr>
            <a:normAutofit/>
          </a:bodyPr>
          <a:lstStyle>
            <a:lvl1pPr marL="0" indent="0" algn="ctr">
              <a:buNone/>
              <a:defRPr sz="1300">
                <a:solidFill>
                  <a:schemeClr val="tx1">
                    <a:tint val="75000"/>
                  </a:schemeClr>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26" name="Text Placeholder 4"/>
          <p:cNvSpPr>
            <a:spLocks noGrp="1"/>
          </p:cNvSpPr>
          <p:nvPr>
            <p:ph type="body" sz="quarter" idx="29" hasCustomPrompt="1"/>
          </p:nvPr>
        </p:nvSpPr>
        <p:spPr>
          <a:xfrm>
            <a:off x="3306347" y="4310577"/>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7" name="Text Placeholder 2"/>
          <p:cNvSpPr>
            <a:spLocks noGrp="1"/>
          </p:cNvSpPr>
          <p:nvPr>
            <p:ph type="body" sz="quarter" idx="30"/>
          </p:nvPr>
        </p:nvSpPr>
        <p:spPr>
          <a:xfrm>
            <a:off x="3304945" y="5150402"/>
            <a:ext cx="2584081" cy="1533684"/>
          </a:xfrm>
        </p:spPr>
        <p:txBody>
          <a:bodyPr>
            <a:normAutofit/>
          </a:bodyPr>
          <a:lstStyle>
            <a:lvl1pPr algn="ctr">
              <a:defRPr sz="1300"/>
            </a:lvl1pPr>
          </a:lstStyle>
          <a:p>
            <a:pPr lvl="0"/>
            <a:r>
              <a:rPr lang="en-US" dirty="0"/>
              <a:t>Click to edit Master text styles</a:t>
            </a:r>
          </a:p>
        </p:txBody>
      </p:sp>
      <p:sp>
        <p:nvSpPr>
          <p:cNvPr id="28" name="Text Placeholder 4"/>
          <p:cNvSpPr>
            <a:spLocks noGrp="1"/>
          </p:cNvSpPr>
          <p:nvPr>
            <p:ph type="body" sz="quarter" idx="31" hasCustomPrompt="1"/>
          </p:nvPr>
        </p:nvSpPr>
        <p:spPr>
          <a:xfrm>
            <a:off x="6176838" y="4316586"/>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9" name="Text Placeholder 2"/>
          <p:cNvSpPr>
            <a:spLocks noGrp="1"/>
          </p:cNvSpPr>
          <p:nvPr>
            <p:ph type="body" sz="quarter" idx="32"/>
          </p:nvPr>
        </p:nvSpPr>
        <p:spPr>
          <a:xfrm>
            <a:off x="6175436" y="5156413"/>
            <a:ext cx="2584081" cy="1533684"/>
          </a:xfrm>
        </p:spPr>
        <p:txBody>
          <a:bodyPr>
            <a:normAutofit/>
          </a:bodyPr>
          <a:lstStyle>
            <a:lvl1pPr algn="ctr">
              <a:defRPr sz="1300"/>
            </a:lvl1pPr>
          </a:lstStyle>
          <a:p>
            <a:pPr lvl="0"/>
            <a:r>
              <a:rPr lang="en-US" dirty="0"/>
              <a:t>Click to edit Master text styles</a:t>
            </a:r>
          </a:p>
        </p:txBody>
      </p:sp>
      <p:sp>
        <p:nvSpPr>
          <p:cNvPr id="30" name="Text Placeholder 4"/>
          <p:cNvSpPr>
            <a:spLocks noGrp="1"/>
          </p:cNvSpPr>
          <p:nvPr>
            <p:ph type="body" sz="quarter" idx="33" hasCustomPrompt="1"/>
          </p:nvPr>
        </p:nvSpPr>
        <p:spPr>
          <a:xfrm>
            <a:off x="9028296" y="4299153"/>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1" name="Text Placeholder 2"/>
          <p:cNvSpPr>
            <a:spLocks noGrp="1"/>
          </p:cNvSpPr>
          <p:nvPr>
            <p:ph type="body" sz="quarter" idx="34"/>
          </p:nvPr>
        </p:nvSpPr>
        <p:spPr>
          <a:xfrm>
            <a:off x="9028296" y="5138979"/>
            <a:ext cx="2584081" cy="1533684"/>
          </a:xfrm>
        </p:spPr>
        <p:txBody>
          <a:bodyPr>
            <a:normAutofit/>
          </a:bodyPr>
          <a:lstStyle>
            <a:lvl1pPr algn="ctr">
              <a:defRPr sz="1300"/>
            </a:lvl1pPr>
          </a:lstStyle>
          <a:p>
            <a:pPr lvl="0"/>
            <a:r>
              <a:rPr lang="en-US" dirty="0"/>
              <a:t>Click to edit Master text styles</a:t>
            </a:r>
          </a:p>
        </p:txBody>
      </p:sp>
      <p:sp>
        <p:nvSpPr>
          <p:cNvPr id="18" name="Round Single Corner Rectangle 17"/>
          <p:cNvSpPr/>
          <p:nvPr userDrawn="1"/>
        </p:nvSpPr>
        <p:spPr>
          <a:xfrm>
            <a:off x="1060813" y="2783460"/>
            <a:ext cx="1356653" cy="1356653"/>
          </a:xfrm>
          <a:prstGeom prst="round1Rect">
            <a:avLst>
              <a:gd name="adj" fmla="val 18421"/>
            </a:avLst>
          </a:prstGeom>
          <a:solidFill>
            <a:srgbClr val="76BD45"/>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Round Single Corner Rectangle 18"/>
          <p:cNvSpPr/>
          <p:nvPr userDrawn="1"/>
        </p:nvSpPr>
        <p:spPr>
          <a:xfrm>
            <a:off x="3918652" y="2783460"/>
            <a:ext cx="1356653" cy="1356653"/>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0" name="Round Single Corner Rectangle 19"/>
          <p:cNvSpPr/>
          <p:nvPr userDrawn="1"/>
        </p:nvSpPr>
        <p:spPr>
          <a:xfrm>
            <a:off x="6789144" y="2783460"/>
            <a:ext cx="1356653" cy="1356653"/>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2" name="Round Single Corner Rectangle 31"/>
          <p:cNvSpPr/>
          <p:nvPr userDrawn="1"/>
        </p:nvSpPr>
        <p:spPr>
          <a:xfrm>
            <a:off x="9629984" y="2783460"/>
            <a:ext cx="1356653" cy="1356653"/>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cxnSp>
        <p:nvCxnSpPr>
          <p:cNvPr id="22" name="Straight Connector 21"/>
          <p:cNvCxnSpPr/>
          <p:nvPr userDrawn="1"/>
        </p:nvCxnSpPr>
        <p:spPr>
          <a:xfrm>
            <a:off x="5518146" y="965893"/>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3" name="Text Placeholder 37"/>
          <p:cNvSpPr>
            <a:spLocks noGrp="1"/>
          </p:cNvSpPr>
          <p:nvPr>
            <p:ph type="body" sz="quarter" idx="27"/>
          </p:nvPr>
        </p:nvSpPr>
        <p:spPr>
          <a:xfrm>
            <a:off x="609601" y="266437"/>
            <a:ext cx="10981267" cy="702282"/>
          </a:xfrm>
        </p:spPr>
        <p:txBody>
          <a:bodyPr>
            <a:normAutofit/>
          </a:bodyPr>
          <a:lstStyle>
            <a:lvl1pPr algn="ctr">
              <a:defRPr sz="2100">
                <a:solidFill>
                  <a:srgbClr val="464749"/>
                </a:solidFill>
              </a:defRPr>
            </a:lvl1pPr>
          </a:lstStyle>
          <a:p>
            <a:pPr lvl="0"/>
            <a:endParaRPr lang="en-US" dirty="0"/>
          </a:p>
        </p:txBody>
      </p:sp>
    </p:spTree>
    <p:extLst>
      <p:ext uri="{BB962C8B-B14F-4D97-AF65-F5344CB8AC3E}">
        <p14:creationId xmlns:p14="http://schemas.microsoft.com/office/powerpoint/2010/main" val="2143782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6" name="Rectangle 15"/>
          <p:cNvSpPr/>
          <p:nvPr userDrawn="1"/>
        </p:nvSpPr>
        <p:spPr>
          <a:xfrm>
            <a:off x="-9990" y="3461793"/>
            <a:ext cx="12201993" cy="339621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448505" y="4316586"/>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444773" y="5156413"/>
            <a:ext cx="2588745" cy="1533684"/>
          </a:xfrm>
        </p:spPr>
        <p:txBody>
          <a:bodyPr>
            <a:normAutofit/>
          </a:bodyPr>
          <a:lstStyle>
            <a:lvl1pPr algn="ctr">
              <a:defRPr sz="1300"/>
            </a:lvl1pPr>
          </a:lstStyle>
          <a:p>
            <a:pPr lvl="0"/>
            <a:r>
              <a:rPr lang="en-US" dirty="0"/>
              <a:t>Click to edit Master text styles</a:t>
            </a:r>
          </a:p>
        </p:txBody>
      </p:sp>
      <p:sp>
        <p:nvSpPr>
          <p:cNvPr id="21" name="Subtitle 2"/>
          <p:cNvSpPr>
            <a:spLocks noGrp="1"/>
          </p:cNvSpPr>
          <p:nvPr>
            <p:ph type="subTitle" idx="1"/>
          </p:nvPr>
        </p:nvSpPr>
        <p:spPr>
          <a:xfrm>
            <a:off x="609600" y="1533406"/>
            <a:ext cx="10972800" cy="970156"/>
          </a:xfrm>
        </p:spPr>
        <p:txBody>
          <a:bodyPr>
            <a:normAutofit/>
          </a:bodyPr>
          <a:lstStyle>
            <a:lvl1pPr marL="0" indent="0" algn="ctr">
              <a:buNone/>
              <a:defRPr sz="1300">
                <a:solidFill>
                  <a:schemeClr val="tx1">
                    <a:tint val="75000"/>
                  </a:schemeClr>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26" name="Text Placeholder 4"/>
          <p:cNvSpPr>
            <a:spLocks noGrp="1"/>
          </p:cNvSpPr>
          <p:nvPr>
            <p:ph type="body" sz="quarter" idx="29" hasCustomPrompt="1"/>
          </p:nvPr>
        </p:nvSpPr>
        <p:spPr>
          <a:xfrm>
            <a:off x="3306347" y="4310577"/>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7" name="Text Placeholder 2"/>
          <p:cNvSpPr>
            <a:spLocks noGrp="1"/>
          </p:cNvSpPr>
          <p:nvPr>
            <p:ph type="body" sz="quarter" idx="30"/>
          </p:nvPr>
        </p:nvSpPr>
        <p:spPr>
          <a:xfrm>
            <a:off x="3304945" y="5150402"/>
            <a:ext cx="2584081" cy="1533684"/>
          </a:xfrm>
        </p:spPr>
        <p:txBody>
          <a:bodyPr>
            <a:normAutofit/>
          </a:bodyPr>
          <a:lstStyle>
            <a:lvl1pPr algn="ctr">
              <a:defRPr sz="1300"/>
            </a:lvl1pPr>
          </a:lstStyle>
          <a:p>
            <a:pPr lvl="0"/>
            <a:r>
              <a:rPr lang="en-US" dirty="0"/>
              <a:t>Click to edit Master text styles</a:t>
            </a:r>
          </a:p>
        </p:txBody>
      </p:sp>
      <p:sp>
        <p:nvSpPr>
          <p:cNvPr id="28" name="Text Placeholder 4"/>
          <p:cNvSpPr>
            <a:spLocks noGrp="1"/>
          </p:cNvSpPr>
          <p:nvPr>
            <p:ph type="body" sz="quarter" idx="31" hasCustomPrompt="1"/>
          </p:nvPr>
        </p:nvSpPr>
        <p:spPr>
          <a:xfrm>
            <a:off x="6176838" y="4316586"/>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9" name="Text Placeholder 2"/>
          <p:cNvSpPr>
            <a:spLocks noGrp="1"/>
          </p:cNvSpPr>
          <p:nvPr>
            <p:ph type="body" sz="quarter" idx="32"/>
          </p:nvPr>
        </p:nvSpPr>
        <p:spPr>
          <a:xfrm>
            <a:off x="6175436" y="5156413"/>
            <a:ext cx="2584081" cy="1533684"/>
          </a:xfrm>
        </p:spPr>
        <p:txBody>
          <a:bodyPr>
            <a:normAutofit/>
          </a:bodyPr>
          <a:lstStyle>
            <a:lvl1pPr algn="ctr">
              <a:defRPr sz="1300"/>
            </a:lvl1pPr>
          </a:lstStyle>
          <a:p>
            <a:pPr lvl="0"/>
            <a:r>
              <a:rPr lang="en-US" dirty="0"/>
              <a:t>Click to edit Master text styles</a:t>
            </a:r>
          </a:p>
        </p:txBody>
      </p:sp>
      <p:sp>
        <p:nvSpPr>
          <p:cNvPr id="30" name="Text Placeholder 4"/>
          <p:cNvSpPr>
            <a:spLocks noGrp="1"/>
          </p:cNvSpPr>
          <p:nvPr>
            <p:ph type="body" sz="quarter" idx="33" hasCustomPrompt="1"/>
          </p:nvPr>
        </p:nvSpPr>
        <p:spPr>
          <a:xfrm>
            <a:off x="9028296" y="4299153"/>
            <a:ext cx="2581269" cy="765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1" name="Text Placeholder 2"/>
          <p:cNvSpPr>
            <a:spLocks noGrp="1"/>
          </p:cNvSpPr>
          <p:nvPr>
            <p:ph type="body" sz="quarter" idx="34"/>
          </p:nvPr>
        </p:nvSpPr>
        <p:spPr>
          <a:xfrm>
            <a:off x="9028296" y="5138979"/>
            <a:ext cx="2584081" cy="1533684"/>
          </a:xfrm>
        </p:spPr>
        <p:txBody>
          <a:bodyPr>
            <a:normAutofit/>
          </a:bodyPr>
          <a:lstStyle>
            <a:lvl1pPr algn="ctr">
              <a:defRPr sz="1300"/>
            </a:lvl1pPr>
          </a:lstStyle>
          <a:p>
            <a:pPr lvl="0"/>
            <a:r>
              <a:rPr lang="en-US" dirty="0"/>
              <a:t>Click to edit Master text styles</a:t>
            </a:r>
          </a:p>
        </p:txBody>
      </p:sp>
      <p:cxnSp>
        <p:nvCxnSpPr>
          <p:cNvPr id="14" name="Straight Connector 13"/>
          <p:cNvCxnSpPr/>
          <p:nvPr userDrawn="1"/>
        </p:nvCxnSpPr>
        <p:spPr>
          <a:xfrm>
            <a:off x="5518146" y="965893"/>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18" name="Text Placeholder 37"/>
          <p:cNvSpPr>
            <a:spLocks noGrp="1"/>
          </p:cNvSpPr>
          <p:nvPr>
            <p:ph type="body" sz="quarter" idx="27"/>
          </p:nvPr>
        </p:nvSpPr>
        <p:spPr>
          <a:xfrm>
            <a:off x="609601" y="266437"/>
            <a:ext cx="10981267" cy="702282"/>
          </a:xfrm>
        </p:spPr>
        <p:txBody>
          <a:bodyPr>
            <a:normAutofit/>
          </a:bodyPr>
          <a:lstStyle>
            <a:lvl1pPr algn="ctr">
              <a:defRPr sz="2100">
                <a:solidFill>
                  <a:srgbClr val="464749"/>
                </a:solidFill>
              </a:defRPr>
            </a:lvl1pPr>
          </a:lstStyle>
          <a:p>
            <a:pPr lvl="0"/>
            <a:endParaRPr lang="en-US" dirty="0"/>
          </a:p>
        </p:txBody>
      </p:sp>
    </p:spTree>
    <p:extLst>
      <p:ext uri="{BB962C8B-B14F-4D97-AF65-F5344CB8AC3E}">
        <p14:creationId xmlns:p14="http://schemas.microsoft.com/office/powerpoint/2010/main" val="3573920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6" name="Rectangle 15"/>
          <p:cNvSpPr/>
          <p:nvPr userDrawn="1"/>
        </p:nvSpPr>
        <p:spPr>
          <a:xfrm>
            <a:off x="-9993" y="2"/>
            <a:ext cx="669228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7452485" y="756763"/>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7454582" y="1049035"/>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15" name="Title 1"/>
          <p:cNvSpPr>
            <a:spLocks noGrp="1"/>
          </p:cNvSpPr>
          <p:nvPr>
            <p:ph type="title"/>
          </p:nvPr>
        </p:nvSpPr>
        <p:spPr>
          <a:xfrm>
            <a:off x="609600" y="833820"/>
            <a:ext cx="5279419" cy="939233"/>
          </a:xfrm>
        </p:spPr>
        <p:txBody>
          <a:bodyPr/>
          <a:lstStyle/>
          <a:p>
            <a:r>
              <a:rPr lang="en-US" dirty="0"/>
              <a:t>Click to edit Master title style</a:t>
            </a:r>
          </a:p>
        </p:txBody>
      </p:sp>
      <p:cxnSp>
        <p:nvCxnSpPr>
          <p:cNvPr id="17" name="Straight Connector 16"/>
          <p:cNvCxnSpPr/>
          <p:nvPr userDrawn="1"/>
        </p:nvCxnSpPr>
        <p:spPr>
          <a:xfrm>
            <a:off x="609602" y="1773051"/>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1" name="Subtitle 2"/>
          <p:cNvSpPr>
            <a:spLocks noGrp="1"/>
          </p:cNvSpPr>
          <p:nvPr>
            <p:ph type="subTitle" idx="1"/>
          </p:nvPr>
        </p:nvSpPr>
        <p:spPr>
          <a:xfrm>
            <a:off x="609600" y="2018470"/>
            <a:ext cx="5279419" cy="4278998"/>
          </a:xfrm>
        </p:spPr>
        <p:txBody>
          <a:bodyPr>
            <a:normAutofit/>
          </a:bodyPr>
          <a:lstStyle>
            <a:lvl1pPr marL="0" indent="0" algn="l">
              <a:buNone/>
              <a:defRPr sz="1300">
                <a:solidFill>
                  <a:srgbClr val="FFFFFF"/>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22" name="Text Placeholder 4"/>
          <p:cNvSpPr>
            <a:spLocks noGrp="1"/>
          </p:cNvSpPr>
          <p:nvPr>
            <p:ph type="body" sz="quarter" idx="35" hasCustomPrompt="1"/>
          </p:nvPr>
        </p:nvSpPr>
        <p:spPr>
          <a:xfrm>
            <a:off x="7450398" y="2264896"/>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3" name="Text Placeholder 2"/>
          <p:cNvSpPr>
            <a:spLocks noGrp="1"/>
          </p:cNvSpPr>
          <p:nvPr>
            <p:ph type="body" sz="quarter" idx="36"/>
          </p:nvPr>
        </p:nvSpPr>
        <p:spPr>
          <a:xfrm>
            <a:off x="7452489" y="2557171"/>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24" name="Text Placeholder 4"/>
          <p:cNvSpPr>
            <a:spLocks noGrp="1"/>
          </p:cNvSpPr>
          <p:nvPr>
            <p:ph type="body" sz="quarter" idx="37" hasCustomPrompt="1"/>
          </p:nvPr>
        </p:nvSpPr>
        <p:spPr>
          <a:xfrm>
            <a:off x="7448305" y="3773032"/>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5" name="Text Placeholder 2"/>
          <p:cNvSpPr>
            <a:spLocks noGrp="1"/>
          </p:cNvSpPr>
          <p:nvPr>
            <p:ph type="body" sz="quarter" idx="38"/>
          </p:nvPr>
        </p:nvSpPr>
        <p:spPr>
          <a:xfrm>
            <a:off x="7450396" y="4065304"/>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33" name="Text Placeholder 4"/>
          <p:cNvSpPr>
            <a:spLocks noGrp="1"/>
          </p:cNvSpPr>
          <p:nvPr>
            <p:ph type="body" sz="quarter" idx="39" hasCustomPrompt="1"/>
          </p:nvPr>
        </p:nvSpPr>
        <p:spPr>
          <a:xfrm>
            <a:off x="7454585" y="5273807"/>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4" name="Text Placeholder 2"/>
          <p:cNvSpPr>
            <a:spLocks noGrp="1"/>
          </p:cNvSpPr>
          <p:nvPr>
            <p:ph type="body" sz="quarter" idx="40"/>
          </p:nvPr>
        </p:nvSpPr>
        <p:spPr>
          <a:xfrm>
            <a:off x="7456676" y="5566080"/>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868351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6" name="Rectangle 15"/>
          <p:cNvSpPr/>
          <p:nvPr userDrawn="1"/>
        </p:nvSpPr>
        <p:spPr>
          <a:xfrm>
            <a:off x="-9991" y="2"/>
            <a:ext cx="1448533"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2149987" y="725856"/>
            <a:ext cx="9574704"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2152080" y="1018124"/>
            <a:ext cx="9570216"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18" name="Round Single Corner Rectangle 17"/>
          <p:cNvSpPr/>
          <p:nvPr userDrawn="1"/>
        </p:nvSpPr>
        <p:spPr>
          <a:xfrm>
            <a:off x="872932" y="610927"/>
            <a:ext cx="1131224" cy="1131224"/>
          </a:xfrm>
          <a:prstGeom prst="round1Rect">
            <a:avLst>
              <a:gd name="adj" fmla="val 18421"/>
            </a:avLst>
          </a:prstGeom>
          <a:solidFill>
            <a:srgbClr val="76BD45"/>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Round Single Corner Rectangle 18"/>
          <p:cNvSpPr/>
          <p:nvPr userDrawn="1"/>
        </p:nvSpPr>
        <p:spPr>
          <a:xfrm>
            <a:off x="872932" y="2119067"/>
            <a:ext cx="1131224" cy="1131224"/>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0" name="Round Single Corner Rectangle 19"/>
          <p:cNvSpPr/>
          <p:nvPr userDrawn="1"/>
        </p:nvSpPr>
        <p:spPr>
          <a:xfrm>
            <a:off x="872932" y="3627203"/>
            <a:ext cx="1131224" cy="1131224"/>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2" name="Round Single Corner Rectangle 31"/>
          <p:cNvSpPr/>
          <p:nvPr userDrawn="1"/>
        </p:nvSpPr>
        <p:spPr>
          <a:xfrm>
            <a:off x="872932" y="5135336"/>
            <a:ext cx="1131224" cy="1131224"/>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2" name="Text Placeholder 4"/>
          <p:cNvSpPr>
            <a:spLocks noGrp="1"/>
          </p:cNvSpPr>
          <p:nvPr>
            <p:ph type="body" sz="quarter" idx="35" hasCustomPrompt="1"/>
          </p:nvPr>
        </p:nvSpPr>
        <p:spPr>
          <a:xfrm>
            <a:off x="2147892" y="2233992"/>
            <a:ext cx="9574704"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3" name="Text Placeholder 2"/>
          <p:cNvSpPr>
            <a:spLocks noGrp="1"/>
          </p:cNvSpPr>
          <p:nvPr>
            <p:ph type="body" sz="quarter" idx="36"/>
          </p:nvPr>
        </p:nvSpPr>
        <p:spPr>
          <a:xfrm>
            <a:off x="2149989" y="2526264"/>
            <a:ext cx="9570216"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24" name="Text Placeholder 4"/>
          <p:cNvSpPr>
            <a:spLocks noGrp="1"/>
          </p:cNvSpPr>
          <p:nvPr>
            <p:ph type="body" sz="quarter" idx="37" hasCustomPrompt="1"/>
          </p:nvPr>
        </p:nvSpPr>
        <p:spPr>
          <a:xfrm>
            <a:off x="2145800" y="3742132"/>
            <a:ext cx="9574704"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5" name="Text Placeholder 2"/>
          <p:cNvSpPr>
            <a:spLocks noGrp="1"/>
          </p:cNvSpPr>
          <p:nvPr>
            <p:ph type="body" sz="quarter" idx="38"/>
          </p:nvPr>
        </p:nvSpPr>
        <p:spPr>
          <a:xfrm>
            <a:off x="2147891" y="4034400"/>
            <a:ext cx="9570216"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33" name="Text Placeholder 4"/>
          <p:cNvSpPr>
            <a:spLocks noGrp="1"/>
          </p:cNvSpPr>
          <p:nvPr>
            <p:ph type="body" sz="quarter" idx="39" hasCustomPrompt="1"/>
          </p:nvPr>
        </p:nvSpPr>
        <p:spPr>
          <a:xfrm>
            <a:off x="2152080" y="5242907"/>
            <a:ext cx="9574704"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4" name="Text Placeholder 2"/>
          <p:cNvSpPr>
            <a:spLocks noGrp="1"/>
          </p:cNvSpPr>
          <p:nvPr>
            <p:ph type="body" sz="quarter" idx="40"/>
          </p:nvPr>
        </p:nvSpPr>
        <p:spPr>
          <a:xfrm>
            <a:off x="2154171" y="5535178"/>
            <a:ext cx="9570216" cy="724025"/>
          </a:xfrm>
        </p:spPr>
        <p:txBody>
          <a:bodyPr>
            <a:normAutofit/>
          </a:bodyPr>
          <a:lstStyle>
            <a:lvl1pPr algn="l">
              <a:defRPr sz="1300">
                <a:solidFill>
                  <a:schemeClr val="accent5"/>
                </a:solidFill>
              </a:defRPr>
            </a:lvl1pPr>
          </a:lstStyle>
          <a:p>
            <a:pPr lvl="0"/>
            <a:r>
              <a:rPr lang="en-US" dirty="0"/>
              <a:t>Click to edit Master text styles</a:t>
            </a:r>
          </a:p>
        </p:txBody>
      </p:sp>
    </p:spTree>
    <p:extLst>
      <p:ext uri="{BB962C8B-B14F-4D97-AF65-F5344CB8AC3E}">
        <p14:creationId xmlns:p14="http://schemas.microsoft.com/office/powerpoint/2010/main" val="34492362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6" name="Rectangle 15"/>
          <p:cNvSpPr/>
          <p:nvPr userDrawn="1"/>
        </p:nvSpPr>
        <p:spPr>
          <a:xfrm>
            <a:off x="7792096" y="0"/>
            <a:ext cx="3934691"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1826467" y="2233992"/>
            <a:ext cx="5809664" cy="427144"/>
          </a:xfrm>
        </p:spPr>
        <p:txBody>
          <a:bodyPr/>
          <a:lstStyle>
            <a:lvl1pPr algn="l">
              <a:defRPr b="1" baseline="0">
                <a:solidFill>
                  <a:schemeClr val="accent4"/>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1828559" y="2609536"/>
            <a:ext cx="5806940" cy="640753"/>
          </a:xfrm>
        </p:spPr>
        <p:txBody>
          <a:bodyPr>
            <a:normAutofit/>
          </a:bodyPr>
          <a:lstStyle>
            <a:lvl1pPr algn="l">
              <a:defRPr sz="1300">
                <a:solidFill>
                  <a:schemeClr val="accent5"/>
                </a:solidFill>
              </a:defRPr>
            </a:lvl1pPr>
          </a:lstStyle>
          <a:p>
            <a:pPr lvl="0"/>
            <a:r>
              <a:rPr lang="en-US" dirty="0"/>
              <a:t>Click to edit Master text styles</a:t>
            </a:r>
          </a:p>
        </p:txBody>
      </p:sp>
      <p:sp>
        <p:nvSpPr>
          <p:cNvPr id="18" name="Round Single Corner Rectangle 17"/>
          <p:cNvSpPr/>
          <p:nvPr userDrawn="1"/>
        </p:nvSpPr>
        <p:spPr>
          <a:xfrm>
            <a:off x="549412" y="2119067"/>
            <a:ext cx="1131224" cy="1131224"/>
          </a:xfrm>
          <a:prstGeom prst="round1Rect">
            <a:avLst>
              <a:gd name="adj" fmla="val 18421"/>
            </a:avLst>
          </a:prstGeom>
          <a:solidFill>
            <a:srgbClr val="76BD45"/>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Round Single Corner Rectangle 18"/>
          <p:cNvSpPr/>
          <p:nvPr userDrawn="1"/>
        </p:nvSpPr>
        <p:spPr>
          <a:xfrm>
            <a:off x="549412" y="3627203"/>
            <a:ext cx="1131224" cy="1131224"/>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0" name="Round Single Corner Rectangle 19"/>
          <p:cNvSpPr/>
          <p:nvPr userDrawn="1"/>
        </p:nvSpPr>
        <p:spPr>
          <a:xfrm>
            <a:off x="549412" y="5135336"/>
            <a:ext cx="1131224" cy="1131224"/>
          </a:xfrm>
          <a:prstGeom prst="round1Rect">
            <a:avLst>
              <a:gd name="adj" fmla="val 18421"/>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2" name="Text Placeholder 4"/>
          <p:cNvSpPr>
            <a:spLocks noGrp="1"/>
          </p:cNvSpPr>
          <p:nvPr>
            <p:ph type="body" sz="quarter" idx="35" hasCustomPrompt="1"/>
          </p:nvPr>
        </p:nvSpPr>
        <p:spPr>
          <a:xfrm>
            <a:off x="1824375" y="3742132"/>
            <a:ext cx="5809664" cy="427144"/>
          </a:xfrm>
        </p:spPr>
        <p:txBody>
          <a:bodyPr/>
          <a:lstStyle>
            <a:lvl1pPr algn="l">
              <a:defRPr b="1" baseline="0">
                <a:solidFill>
                  <a:schemeClr val="accent4"/>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3" name="Text Placeholder 2"/>
          <p:cNvSpPr>
            <a:spLocks noGrp="1"/>
          </p:cNvSpPr>
          <p:nvPr>
            <p:ph type="body" sz="quarter" idx="36"/>
          </p:nvPr>
        </p:nvSpPr>
        <p:spPr>
          <a:xfrm>
            <a:off x="1826466" y="4117676"/>
            <a:ext cx="5806940" cy="640753"/>
          </a:xfrm>
        </p:spPr>
        <p:txBody>
          <a:bodyPr>
            <a:normAutofit/>
          </a:bodyPr>
          <a:lstStyle>
            <a:lvl1pPr algn="l">
              <a:defRPr sz="1300">
                <a:solidFill>
                  <a:schemeClr val="accent5"/>
                </a:solidFill>
              </a:defRPr>
            </a:lvl1pPr>
          </a:lstStyle>
          <a:p>
            <a:pPr lvl="0"/>
            <a:r>
              <a:rPr lang="en-US" dirty="0"/>
              <a:t>Click to edit Master text styles</a:t>
            </a:r>
          </a:p>
        </p:txBody>
      </p:sp>
      <p:sp>
        <p:nvSpPr>
          <p:cNvPr id="24" name="Text Placeholder 4"/>
          <p:cNvSpPr>
            <a:spLocks noGrp="1"/>
          </p:cNvSpPr>
          <p:nvPr>
            <p:ph type="body" sz="quarter" idx="37" hasCustomPrompt="1"/>
          </p:nvPr>
        </p:nvSpPr>
        <p:spPr>
          <a:xfrm>
            <a:off x="1822280" y="5250267"/>
            <a:ext cx="5809664" cy="427144"/>
          </a:xfrm>
        </p:spPr>
        <p:txBody>
          <a:bodyPr/>
          <a:lstStyle>
            <a:lvl1pPr algn="l">
              <a:defRPr b="1" baseline="0">
                <a:solidFill>
                  <a:schemeClr val="accent4"/>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5" name="Text Placeholder 2"/>
          <p:cNvSpPr>
            <a:spLocks noGrp="1"/>
          </p:cNvSpPr>
          <p:nvPr>
            <p:ph type="body" sz="quarter" idx="38"/>
          </p:nvPr>
        </p:nvSpPr>
        <p:spPr>
          <a:xfrm>
            <a:off x="1824375" y="5625814"/>
            <a:ext cx="5806940" cy="640753"/>
          </a:xfrm>
        </p:spPr>
        <p:txBody>
          <a:bodyPr>
            <a:normAutofit/>
          </a:bodyPr>
          <a:lstStyle>
            <a:lvl1pPr algn="l">
              <a:defRPr sz="1300">
                <a:solidFill>
                  <a:schemeClr val="accent5"/>
                </a:solidFill>
              </a:defRPr>
            </a:lvl1pPr>
          </a:lstStyle>
          <a:p>
            <a:pPr lvl="0"/>
            <a:r>
              <a:rPr lang="en-US" dirty="0"/>
              <a:t>Click to edit Master text styles</a:t>
            </a:r>
          </a:p>
        </p:txBody>
      </p:sp>
      <p:sp>
        <p:nvSpPr>
          <p:cNvPr id="15" name="Title 1"/>
          <p:cNvSpPr txBox="1">
            <a:spLocks/>
          </p:cNvSpPr>
          <p:nvPr userDrawn="1"/>
        </p:nvSpPr>
        <p:spPr>
          <a:xfrm>
            <a:off x="8033933" y="769356"/>
            <a:ext cx="997185" cy="907249"/>
          </a:xfrm>
          <a:prstGeom prst="rect">
            <a:avLst/>
          </a:prstGeom>
        </p:spPr>
        <p:txBody>
          <a:bodyPr vert="horz" lIns="102387" tIns="51193" rIns="102387" bIns="5119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0800" b="1" dirty="0">
                <a:solidFill>
                  <a:srgbClr val="76BD45"/>
                </a:solidFill>
                <a:latin typeface="FS Humana"/>
                <a:cs typeface="FS Humana"/>
              </a:rPr>
              <a:t>“</a:t>
            </a:r>
            <a:endParaRPr lang="en-US" sz="10800" dirty="0">
              <a:solidFill>
                <a:srgbClr val="76BD45"/>
              </a:solidFill>
              <a:latin typeface="FS Humana"/>
              <a:cs typeface="FS Humana"/>
            </a:endParaRPr>
          </a:p>
        </p:txBody>
      </p:sp>
      <p:sp>
        <p:nvSpPr>
          <p:cNvPr id="17" name="Subtitle 2"/>
          <p:cNvSpPr>
            <a:spLocks noGrp="1"/>
          </p:cNvSpPr>
          <p:nvPr>
            <p:ph type="subTitle" idx="1"/>
          </p:nvPr>
        </p:nvSpPr>
        <p:spPr>
          <a:xfrm>
            <a:off x="8289680" y="1310172"/>
            <a:ext cx="3158705" cy="3650224"/>
          </a:xfrm>
        </p:spPr>
        <p:txBody>
          <a:bodyPr>
            <a:normAutofit/>
          </a:bodyPr>
          <a:lstStyle>
            <a:lvl1pPr marL="0" indent="0" algn="r">
              <a:lnSpc>
                <a:spcPct val="120000"/>
              </a:lnSpc>
              <a:buNone/>
              <a:defRPr sz="1300">
                <a:solidFill>
                  <a:schemeClr val="bg1"/>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cxnSp>
        <p:nvCxnSpPr>
          <p:cNvPr id="21" name="Straight Connector 20"/>
          <p:cNvCxnSpPr/>
          <p:nvPr userDrawn="1"/>
        </p:nvCxnSpPr>
        <p:spPr>
          <a:xfrm>
            <a:off x="10940920" y="5485988"/>
            <a:ext cx="507465"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7" name="Text Placeholder 4"/>
          <p:cNvSpPr>
            <a:spLocks noGrp="1"/>
          </p:cNvSpPr>
          <p:nvPr>
            <p:ph type="body" sz="quarter" idx="39" hasCustomPrompt="1"/>
          </p:nvPr>
        </p:nvSpPr>
        <p:spPr>
          <a:xfrm>
            <a:off x="8289680" y="5677412"/>
            <a:ext cx="3158705" cy="427144"/>
          </a:xfrm>
        </p:spPr>
        <p:txBody>
          <a:bodyPr/>
          <a:lstStyle>
            <a:lvl1pPr algn="r">
              <a:defRPr b="0"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Jonathan Doe</a:t>
            </a:r>
          </a:p>
        </p:txBody>
      </p:sp>
      <p:sp>
        <p:nvSpPr>
          <p:cNvPr id="28" name="Title 1"/>
          <p:cNvSpPr>
            <a:spLocks noGrp="1"/>
          </p:cNvSpPr>
          <p:nvPr>
            <p:ph type="ctrTitle"/>
          </p:nvPr>
        </p:nvSpPr>
        <p:spPr>
          <a:xfrm>
            <a:off x="482604" y="506553"/>
            <a:ext cx="6149944" cy="675438"/>
          </a:xfrm>
        </p:spPr>
        <p:txBody>
          <a:bodyPr/>
          <a:lstStyle>
            <a:lvl1pPr>
              <a:defRPr>
                <a:solidFill>
                  <a:schemeClr val="accent4"/>
                </a:solidFill>
              </a:defRPr>
            </a:lvl1pPr>
          </a:lstStyle>
          <a:p>
            <a:r>
              <a:rPr lang="en-US" dirty="0"/>
              <a:t>Click to edit Master title style</a:t>
            </a:r>
          </a:p>
        </p:txBody>
      </p:sp>
      <p:cxnSp>
        <p:nvCxnSpPr>
          <p:cNvPr id="29" name="Straight Connector 28"/>
          <p:cNvCxnSpPr/>
          <p:nvPr userDrawn="1"/>
        </p:nvCxnSpPr>
        <p:spPr>
          <a:xfrm>
            <a:off x="597709" y="1181989"/>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463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6" name="Rectangle 15"/>
          <p:cNvSpPr/>
          <p:nvPr userDrawn="1"/>
        </p:nvSpPr>
        <p:spPr>
          <a:xfrm>
            <a:off x="-9993" y="2"/>
            <a:ext cx="669228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41" name="Text Placeholder 4"/>
          <p:cNvSpPr>
            <a:spLocks noGrp="1"/>
          </p:cNvSpPr>
          <p:nvPr>
            <p:ph type="body" sz="quarter" idx="23" hasCustomPrompt="1"/>
          </p:nvPr>
        </p:nvSpPr>
        <p:spPr>
          <a:xfrm>
            <a:off x="7452485" y="756763"/>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42" name="Text Placeholder 2"/>
          <p:cNvSpPr>
            <a:spLocks noGrp="1"/>
          </p:cNvSpPr>
          <p:nvPr>
            <p:ph type="body" sz="quarter" idx="24"/>
          </p:nvPr>
        </p:nvSpPr>
        <p:spPr>
          <a:xfrm>
            <a:off x="7454582" y="1049035"/>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15" name="Title 1"/>
          <p:cNvSpPr>
            <a:spLocks noGrp="1"/>
          </p:cNvSpPr>
          <p:nvPr>
            <p:ph type="title"/>
          </p:nvPr>
        </p:nvSpPr>
        <p:spPr>
          <a:xfrm>
            <a:off x="609600" y="833820"/>
            <a:ext cx="5279419" cy="939233"/>
          </a:xfrm>
        </p:spPr>
        <p:txBody>
          <a:bodyPr/>
          <a:lstStyle/>
          <a:p>
            <a:r>
              <a:rPr lang="en-US" dirty="0"/>
              <a:t>Click to edit Master title style</a:t>
            </a:r>
          </a:p>
        </p:txBody>
      </p:sp>
      <p:cxnSp>
        <p:nvCxnSpPr>
          <p:cNvPr id="17" name="Straight Connector 16"/>
          <p:cNvCxnSpPr/>
          <p:nvPr userDrawn="1"/>
        </p:nvCxnSpPr>
        <p:spPr>
          <a:xfrm>
            <a:off x="609602" y="1773051"/>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1" name="Subtitle 2"/>
          <p:cNvSpPr>
            <a:spLocks noGrp="1"/>
          </p:cNvSpPr>
          <p:nvPr>
            <p:ph type="subTitle" idx="1"/>
          </p:nvPr>
        </p:nvSpPr>
        <p:spPr>
          <a:xfrm>
            <a:off x="609600" y="2018470"/>
            <a:ext cx="5279419" cy="4278998"/>
          </a:xfrm>
        </p:spPr>
        <p:txBody>
          <a:bodyPr>
            <a:normAutofit/>
          </a:bodyPr>
          <a:lstStyle>
            <a:lvl1pPr marL="0" indent="0" algn="l">
              <a:buNone/>
              <a:defRPr sz="1300">
                <a:solidFill>
                  <a:srgbClr val="FFFFFF"/>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22" name="Text Placeholder 4"/>
          <p:cNvSpPr>
            <a:spLocks noGrp="1"/>
          </p:cNvSpPr>
          <p:nvPr>
            <p:ph type="body" sz="quarter" idx="35" hasCustomPrompt="1"/>
          </p:nvPr>
        </p:nvSpPr>
        <p:spPr>
          <a:xfrm>
            <a:off x="7450398" y="2264896"/>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3" name="Text Placeholder 2"/>
          <p:cNvSpPr>
            <a:spLocks noGrp="1"/>
          </p:cNvSpPr>
          <p:nvPr>
            <p:ph type="body" sz="quarter" idx="36"/>
          </p:nvPr>
        </p:nvSpPr>
        <p:spPr>
          <a:xfrm>
            <a:off x="7452489" y="2557171"/>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24" name="Text Placeholder 4"/>
          <p:cNvSpPr>
            <a:spLocks noGrp="1"/>
          </p:cNvSpPr>
          <p:nvPr>
            <p:ph type="body" sz="quarter" idx="37" hasCustomPrompt="1"/>
          </p:nvPr>
        </p:nvSpPr>
        <p:spPr>
          <a:xfrm>
            <a:off x="7448305" y="3773032"/>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25" name="Text Placeholder 2"/>
          <p:cNvSpPr>
            <a:spLocks noGrp="1"/>
          </p:cNvSpPr>
          <p:nvPr>
            <p:ph type="body" sz="quarter" idx="38"/>
          </p:nvPr>
        </p:nvSpPr>
        <p:spPr>
          <a:xfrm>
            <a:off x="7450396" y="4065304"/>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33" name="Text Placeholder 4"/>
          <p:cNvSpPr>
            <a:spLocks noGrp="1"/>
          </p:cNvSpPr>
          <p:nvPr>
            <p:ph type="body" sz="quarter" idx="39" hasCustomPrompt="1"/>
          </p:nvPr>
        </p:nvSpPr>
        <p:spPr>
          <a:xfrm>
            <a:off x="7454585" y="5273807"/>
            <a:ext cx="4466255" cy="427144"/>
          </a:xfrm>
        </p:spPr>
        <p:txBody>
          <a:bodyPr/>
          <a:lstStyle>
            <a:lvl1pPr algn="l">
              <a:defRPr b="1" baseline="0">
                <a:solidFill>
                  <a:srgbClr val="464749"/>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title style</a:t>
            </a:r>
          </a:p>
        </p:txBody>
      </p:sp>
      <p:sp>
        <p:nvSpPr>
          <p:cNvPr id="34" name="Text Placeholder 2"/>
          <p:cNvSpPr>
            <a:spLocks noGrp="1"/>
          </p:cNvSpPr>
          <p:nvPr>
            <p:ph type="body" sz="quarter" idx="40"/>
          </p:nvPr>
        </p:nvSpPr>
        <p:spPr>
          <a:xfrm>
            <a:off x="7454582" y="5566080"/>
            <a:ext cx="4464161" cy="724025"/>
          </a:xfrm>
        </p:spPr>
        <p:txBody>
          <a:bodyPr>
            <a:normAutofit/>
          </a:bodyPr>
          <a:lstStyle>
            <a:lvl1pPr algn="l">
              <a:defRPr sz="1300">
                <a:solidFill>
                  <a:schemeClr val="accent5"/>
                </a:solidFill>
              </a:defRPr>
            </a:lvl1pPr>
          </a:lstStyle>
          <a:p>
            <a:pPr lvl="0"/>
            <a:r>
              <a:rPr lang="en-US" dirty="0"/>
              <a:t>Click to edit Master text styles</a:t>
            </a:r>
          </a:p>
        </p:txBody>
      </p:sp>
      <p:sp>
        <p:nvSpPr>
          <p:cNvPr id="26" name="Oval 25"/>
          <p:cNvSpPr/>
          <p:nvPr userDrawn="1"/>
        </p:nvSpPr>
        <p:spPr>
          <a:xfrm>
            <a:off x="6069249" y="570862"/>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7" name="Oval 26"/>
          <p:cNvSpPr/>
          <p:nvPr userDrawn="1"/>
        </p:nvSpPr>
        <p:spPr>
          <a:xfrm>
            <a:off x="6069249" y="2079007"/>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8" name="Oval 27"/>
          <p:cNvSpPr/>
          <p:nvPr userDrawn="1"/>
        </p:nvSpPr>
        <p:spPr>
          <a:xfrm>
            <a:off x="6069249" y="3578209"/>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29" name="Oval 28"/>
          <p:cNvSpPr/>
          <p:nvPr userDrawn="1"/>
        </p:nvSpPr>
        <p:spPr>
          <a:xfrm>
            <a:off x="6069249" y="5063993"/>
            <a:ext cx="1226087" cy="1226087"/>
          </a:xfrm>
          <a:prstGeom prst="ellipse">
            <a:avLst/>
          </a:prstGeom>
          <a:solidFill>
            <a:srgbClr val="76BD45"/>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Tree>
    <p:extLst>
      <p:ext uri="{BB962C8B-B14F-4D97-AF65-F5344CB8AC3E}">
        <p14:creationId xmlns:p14="http://schemas.microsoft.com/office/powerpoint/2010/main" val="649558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6" name="Rectangle 15"/>
          <p:cNvSpPr/>
          <p:nvPr userDrawn="1"/>
        </p:nvSpPr>
        <p:spPr>
          <a:xfrm>
            <a:off x="-9990" y="2610335"/>
            <a:ext cx="12201993" cy="42476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9" name="Picture Placeholder 11"/>
          <p:cNvSpPr>
            <a:spLocks noGrp="1"/>
          </p:cNvSpPr>
          <p:nvPr>
            <p:ph type="pic" sz="quarter" idx="15"/>
          </p:nvPr>
        </p:nvSpPr>
        <p:spPr>
          <a:xfrm>
            <a:off x="6957636" y="0"/>
            <a:ext cx="4698739" cy="6858000"/>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15" name="Title 1"/>
          <p:cNvSpPr>
            <a:spLocks noGrp="1"/>
          </p:cNvSpPr>
          <p:nvPr>
            <p:ph type="ctrTitle"/>
          </p:nvPr>
        </p:nvSpPr>
        <p:spPr>
          <a:xfrm>
            <a:off x="482604" y="964684"/>
            <a:ext cx="6149944" cy="675438"/>
          </a:xfrm>
        </p:spPr>
        <p:txBody>
          <a:bodyPr/>
          <a:lstStyle>
            <a:lvl1pPr>
              <a:defRPr>
                <a:solidFill>
                  <a:schemeClr val="accent4"/>
                </a:solidFill>
              </a:defRPr>
            </a:lvl1pPr>
          </a:lstStyle>
          <a:p>
            <a:r>
              <a:rPr lang="en-US" dirty="0"/>
              <a:t>Click to edit Master title style</a:t>
            </a:r>
          </a:p>
        </p:txBody>
      </p:sp>
      <p:sp>
        <p:nvSpPr>
          <p:cNvPr id="17" name="Subtitle 2"/>
          <p:cNvSpPr>
            <a:spLocks noGrp="1"/>
          </p:cNvSpPr>
          <p:nvPr>
            <p:ph type="subTitle" idx="1"/>
          </p:nvPr>
        </p:nvSpPr>
        <p:spPr>
          <a:xfrm>
            <a:off x="482604" y="2916047"/>
            <a:ext cx="6149944" cy="3598024"/>
          </a:xfrm>
        </p:spPr>
        <p:txBody>
          <a:bodyPr>
            <a:normAutofit/>
          </a:bodyPr>
          <a:lstStyle>
            <a:lvl1pPr marL="0" indent="0" algn="l">
              <a:buNone/>
              <a:defRPr sz="1300">
                <a:solidFill>
                  <a:srgbClr val="FFFFFF"/>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cxnSp>
        <p:nvCxnSpPr>
          <p:cNvPr id="21" name="Straight Connector 20"/>
          <p:cNvCxnSpPr/>
          <p:nvPr userDrawn="1"/>
        </p:nvCxnSpPr>
        <p:spPr>
          <a:xfrm>
            <a:off x="597709" y="1804731"/>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0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9" name="Picture Placeholder 11"/>
          <p:cNvSpPr>
            <a:spLocks noGrp="1"/>
          </p:cNvSpPr>
          <p:nvPr>
            <p:ph type="pic" sz="quarter" idx="15"/>
          </p:nvPr>
        </p:nvSpPr>
        <p:spPr>
          <a:xfrm>
            <a:off x="6957636" y="0"/>
            <a:ext cx="4698739" cy="6858000"/>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15" name="Title 1"/>
          <p:cNvSpPr>
            <a:spLocks noGrp="1"/>
          </p:cNvSpPr>
          <p:nvPr>
            <p:ph type="ctrTitle"/>
          </p:nvPr>
        </p:nvSpPr>
        <p:spPr>
          <a:xfrm>
            <a:off x="482604" y="626964"/>
            <a:ext cx="6149944" cy="675438"/>
          </a:xfrm>
        </p:spPr>
        <p:txBody>
          <a:bodyPr/>
          <a:lstStyle>
            <a:lvl1pPr>
              <a:defRPr>
                <a:solidFill>
                  <a:schemeClr val="accent4"/>
                </a:solidFill>
              </a:defRPr>
            </a:lvl1pPr>
          </a:lstStyle>
          <a:p>
            <a:r>
              <a:rPr lang="en-US" dirty="0"/>
              <a:t>Click to edit Master title style</a:t>
            </a:r>
          </a:p>
        </p:txBody>
      </p:sp>
      <p:sp>
        <p:nvSpPr>
          <p:cNvPr id="17" name="Subtitle 2"/>
          <p:cNvSpPr>
            <a:spLocks noGrp="1"/>
          </p:cNvSpPr>
          <p:nvPr>
            <p:ph type="subTitle" idx="1"/>
          </p:nvPr>
        </p:nvSpPr>
        <p:spPr>
          <a:xfrm>
            <a:off x="482604" y="2916047"/>
            <a:ext cx="6149944" cy="3598024"/>
          </a:xfrm>
        </p:spPr>
        <p:txBody>
          <a:bodyPr>
            <a:normAutofit/>
          </a:bodyPr>
          <a:lstStyle>
            <a:lvl1pPr marL="0" indent="0" algn="l">
              <a:buNone/>
              <a:defRPr sz="1300">
                <a:solidFill>
                  <a:schemeClr val="accent5"/>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cxnSp>
        <p:nvCxnSpPr>
          <p:cNvPr id="21" name="Straight Connector 20"/>
          <p:cNvCxnSpPr/>
          <p:nvPr userDrawn="1"/>
        </p:nvCxnSpPr>
        <p:spPr>
          <a:xfrm>
            <a:off x="597709" y="1467012"/>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605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1853795-81FE-9C4F-AE23-215EE38BBF29}"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C2414D5-043D-3C42-9EFB-802331790DED}" type="slidenum">
              <a:rPr lang="en-US" smtClean="0"/>
              <a:t>‹#›</a:t>
            </a:fld>
            <a:endParaRPr lang="en-US" dirty="0"/>
          </a:p>
        </p:txBody>
      </p:sp>
    </p:spTree>
    <p:extLst>
      <p:ext uri="{BB962C8B-B14F-4D97-AF65-F5344CB8AC3E}">
        <p14:creationId xmlns:p14="http://schemas.microsoft.com/office/powerpoint/2010/main" val="2012103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89640" y="6416120"/>
            <a:ext cx="3454400" cy="365125"/>
          </a:xfrm>
          <a:prstGeom prst="rect">
            <a:avLst/>
          </a:prstGeom>
        </p:spPr>
        <p:txBody>
          <a:bodyPr/>
          <a:lstStyle>
            <a:lvl1pPr algn="r">
              <a:defRPr sz="1300"/>
            </a:lvl1pPr>
          </a:lstStyle>
          <a:p>
            <a:r>
              <a:rPr lang="en-US" dirty="0">
                <a:solidFill>
                  <a:srgbClr val="76BD45"/>
                </a:solidFill>
              </a:rPr>
              <a:t>| </a:t>
            </a:r>
            <a:r>
              <a:rPr lang="en-US" dirty="0">
                <a:solidFill>
                  <a:srgbClr val="504E26"/>
                </a:solidFill>
              </a:rPr>
              <a:t> </a:t>
            </a:r>
            <a:fld id="{C49B64AA-6A48-F14E-9A59-925DAAEA33AD}" type="slidenum">
              <a:rPr lang="en-US" smtClean="0">
                <a:solidFill>
                  <a:srgbClr val="96999D"/>
                </a:solidFill>
              </a:rPr>
              <a:pPr/>
              <a:t>‹#›</a:t>
            </a:fld>
            <a:endParaRPr lang="en-US" dirty="0">
              <a:solidFill>
                <a:srgbClr val="96999D"/>
              </a:solidFill>
            </a:endParaRPr>
          </a:p>
        </p:txBody>
      </p:sp>
      <p:sp>
        <p:nvSpPr>
          <p:cNvPr id="12" name="Picture Placeholder 11"/>
          <p:cNvSpPr>
            <a:spLocks noGrp="1"/>
          </p:cNvSpPr>
          <p:nvPr>
            <p:ph type="pic" sz="quarter" idx="13"/>
          </p:nvPr>
        </p:nvSpPr>
        <p:spPr>
          <a:xfrm>
            <a:off x="457368" y="2044652"/>
            <a:ext cx="2742941" cy="2108929"/>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cxnSp>
        <p:nvCxnSpPr>
          <p:cNvPr id="18" name="Straight Connector 17"/>
          <p:cNvCxnSpPr/>
          <p:nvPr userDrawn="1"/>
        </p:nvCxnSpPr>
        <p:spPr>
          <a:xfrm>
            <a:off x="4145897" y="3432178"/>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457368" y="4304692"/>
            <a:ext cx="2742941" cy="2108929"/>
          </a:xfrm>
          <a:prstGeom prst="rect">
            <a:avLst/>
          </a:prstGeom>
          <a:solidFill>
            <a:srgbClr val="464749"/>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9" name="Rectangle 8"/>
          <p:cNvSpPr/>
          <p:nvPr userDrawn="1"/>
        </p:nvSpPr>
        <p:spPr>
          <a:xfrm>
            <a:off x="3348758" y="2044652"/>
            <a:ext cx="2742941" cy="210892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13" name="Picture Placeholder 11"/>
          <p:cNvSpPr>
            <a:spLocks noGrp="1"/>
          </p:cNvSpPr>
          <p:nvPr>
            <p:ph type="pic" sz="quarter" idx="14"/>
          </p:nvPr>
        </p:nvSpPr>
        <p:spPr>
          <a:xfrm>
            <a:off x="3348755" y="4304672"/>
            <a:ext cx="2742940" cy="2108928"/>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21" name="Title 1"/>
          <p:cNvSpPr>
            <a:spLocks noGrp="1"/>
          </p:cNvSpPr>
          <p:nvPr>
            <p:ph type="title"/>
          </p:nvPr>
        </p:nvSpPr>
        <p:spPr>
          <a:xfrm>
            <a:off x="609600" y="274659"/>
            <a:ext cx="10972800" cy="601911"/>
          </a:xfrm>
        </p:spPr>
        <p:txBody>
          <a:bodyPr/>
          <a:lstStyle>
            <a:lvl1pPr algn="ctr">
              <a:defRPr>
                <a:solidFill>
                  <a:srgbClr val="464749"/>
                </a:solidFill>
              </a:defRPr>
            </a:lvl1pPr>
          </a:lstStyle>
          <a:p>
            <a:r>
              <a:rPr lang="en-US" dirty="0"/>
              <a:t>Click to edit Master title style</a:t>
            </a:r>
          </a:p>
        </p:txBody>
      </p:sp>
      <p:cxnSp>
        <p:nvCxnSpPr>
          <p:cNvPr id="22" name="Straight Connector 21"/>
          <p:cNvCxnSpPr/>
          <p:nvPr userDrawn="1"/>
        </p:nvCxnSpPr>
        <p:spPr>
          <a:xfrm>
            <a:off x="5518146" y="876549"/>
            <a:ext cx="1164141" cy="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sp>
        <p:nvSpPr>
          <p:cNvPr id="23" name="Subtitle 2"/>
          <p:cNvSpPr>
            <a:spLocks noGrp="1"/>
          </p:cNvSpPr>
          <p:nvPr>
            <p:ph type="subTitle" idx="1"/>
          </p:nvPr>
        </p:nvSpPr>
        <p:spPr>
          <a:xfrm>
            <a:off x="609600" y="1275736"/>
            <a:ext cx="10972800" cy="537133"/>
          </a:xfrm>
        </p:spPr>
        <p:txBody>
          <a:bodyPr>
            <a:normAutofit/>
          </a:bodyPr>
          <a:lstStyle>
            <a:lvl1pPr marL="0" indent="0" algn="ctr">
              <a:buNone/>
              <a:defRPr sz="1300">
                <a:solidFill>
                  <a:schemeClr val="tx1">
                    <a:tint val="75000"/>
                  </a:schemeClr>
                </a:solidFill>
              </a:defRPr>
            </a:lvl1pPr>
            <a:lvl2pPr marL="511934" indent="0" algn="ctr">
              <a:buNone/>
              <a:defRPr>
                <a:solidFill>
                  <a:schemeClr val="tx1">
                    <a:tint val="75000"/>
                  </a:schemeClr>
                </a:solidFill>
              </a:defRPr>
            </a:lvl2pPr>
            <a:lvl3pPr marL="1023868" indent="0" algn="ctr">
              <a:buNone/>
              <a:defRPr>
                <a:solidFill>
                  <a:schemeClr val="tx1">
                    <a:tint val="75000"/>
                  </a:schemeClr>
                </a:solidFill>
              </a:defRPr>
            </a:lvl3pPr>
            <a:lvl4pPr marL="1535801" indent="0" algn="ctr">
              <a:buNone/>
              <a:defRPr>
                <a:solidFill>
                  <a:schemeClr val="tx1">
                    <a:tint val="75000"/>
                  </a:schemeClr>
                </a:solidFill>
              </a:defRPr>
            </a:lvl4pPr>
            <a:lvl5pPr marL="2047734" indent="0" algn="ctr">
              <a:buNone/>
              <a:defRPr>
                <a:solidFill>
                  <a:schemeClr val="tx1">
                    <a:tint val="75000"/>
                  </a:schemeClr>
                </a:solidFill>
              </a:defRPr>
            </a:lvl5pPr>
            <a:lvl6pPr marL="2559666" indent="0" algn="ctr">
              <a:buNone/>
              <a:defRPr>
                <a:solidFill>
                  <a:schemeClr val="tx1">
                    <a:tint val="75000"/>
                  </a:schemeClr>
                </a:solidFill>
              </a:defRPr>
            </a:lvl6pPr>
            <a:lvl7pPr marL="3071604" indent="0" algn="ctr">
              <a:buNone/>
              <a:defRPr>
                <a:solidFill>
                  <a:schemeClr val="tx1">
                    <a:tint val="75000"/>
                  </a:schemeClr>
                </a:solidFill>
              </a:defRPr>
            </a:lvl7pPr>
            <a:lvl8pPr marL="3583537" indent="0" algn="ctr">
              <a:buNone/>
              <a:defRPr>
                <a:solidFill>
                  <a:schemeClr val="tx1">
                    <a:tint val="75000"/>
                  </a:schemeClr>
                </a:solidFill>
              </a:defRPr>
            </a:lvl8pPr>
            <a:lvl9pPr marL="4095468" indent="0" algn="ctr">
              <a:buNone/>
              <a:defRPr>
                <a:solidFill>
                  <a:schemeClr val="tx1">
                    <a:tint val="75000"/>
                  </a:schemeClr>
                </a:solidFill>
              </a:defRPr>
            </a:lvl9pPr>
          </a:lstStyle>
          <a:p>
            <a:r>
              <a:rPr lang="en-US" dirty="0"/>
              <a:t>Click to edit Master subtitle style</a:t>
            </a:r>
          </a:p>
        </p:txBody>
      </p:sp>
      <p:sp>
        <p:nvSpPr>
          <p:cNvPr id="17" name="Picture Placeholder 11"/>
          <p:cNvSpPr>
            <a:spLocks noGrp="1"/>
          </p:cNvSpPr>
          <p:nvPr>
            <p:ph type="pic" sz="quarter" idx="15"/>
          </p:nvPr>
        </p:nvSpPr>
        <p:spPr>
          <a:xfrm>
            <a:off x="6235008" y="2044652"/>
            <a:ext cx="2742941" cy="2108929"/>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cxnSp>
        <p:nvCxnSpPr>
          <p:cNvPr id="28" name="Straight Connector 27"/>
          <p:cNvCxnSpPr/>
          <p:nvPr userDrawn="1"/>
        </p:nvCxnSpPr>
        <p:spPr>
          <a:xfrm>
            <a:off x="9923537" y="3432178"/>
            <a:ext cx="85512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userDrawn="1"/>
        </p:nvSpPr>
        <p:spPr>
          <a:xfrm>
            <a:off x="6235008" y="4304692"/>
            <a:ext cx="2742941" cy="21089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0" name="Rectangle 29"/>
          <p:cNvSpPr/>
          <p:nvPr userDrawn="1"/>
        </p:nvSpPr>
        <p:spPr>
          <a:xfrm>
            <a:off x="9126398" y="2044652"/>
            <a:ext cx="2742941" cy="21089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2387" tIns="51193" rIns="102387" bIns="51193" rtlCol="0" anchor="ctr"/>
          <a:lstStyle/>
          <a:p>
            <a:pPr algn="ctr" defTabSz="511934"/>
            <a:endParaRPr lang="en-US" sz="2000" dirty="0">
              <a:solidFill>
                <a:prstClr val="white"/>
              </a:solidFill>
            </a:endParaRPr>
          </a:p>
        </p:txBody>
      </p:sp>
      <p:sp>
        <p:nvSpPr>
          <p:cNvPr id="31" name="Picture Placeholder 11"/>
          <p:cNvSpPr>
            <a:spLocks noGrp="1"/>
          </p:cNvSpPr>
          <p:nvPr>
            <p:ph type="pic" sz="quarter" idx="16"/>
          </p:nvPr>
        </p:nvSpPr>
        <p:spPr>
          <a:xfrm>
            <a:off x="9126395" y="4304672"/>
            <a:ext cx="2742940" cy="2108928"/>
          </a:xfrm>
          <a:prstGeom prst="round1Rect">
            <a:avLst>
              <a:gd name="adj" fmla="val 0"/>
            </a:avLst>
          </a:prstGeom>
          <a:solidFill>
            <a:schemeClr val="accent6"/>
          </a:solidFill>
        </p:spPr>
        <p:txBody>
          <a:bodyPr/>
          <a:lstStyle>
            <a:lvl1pPr>
              <a:defRPr baseline="0"/>
            </a:lvl1pPr>
          </a:lstStyle>
          <a:p>
            <a:endParaRPr lang="en-US" dirty="0"/>
          </a:p>
          <a:p>
            <a:r>
              <a:rPr lang="en-US" dirty="0"/>
              <a:t>     Insert </a:t>
            </a:r>
          </a:p>
          <a:p>
            <a:r>
              <a:rPr lang="en-US" dirty="0"/>
              <a:t>     Picture here</a:t>
            </a:r>
          </a:p>
        </p:txBody>
      </p:sp>
      <p:sp>
        <p:nvSpPr>
          <p:cNvPr id="36" name="Text Placeholder 4"/>
          <p:cNvSpPr>
            <a:spLocks noGrp="1"/>
          </p:cNvSpPr>
          <p:nvPr>
            <p:ph type="body" sz="quarter" idx="23" hasCustomPrompt="1"/>
          </p:nvPr>
        </p:nvSpPr>
        <p:spPr>
          <a:xfrm>
            <a:off x="497579" y="4528173"/>
            <a:ext cx="2664715" cy="876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a:t>
            </a:r>
            <a:br>
              <a:rPr lang="en-US" dirty="0"/>
            </a:br>
            <a:r>
              <a:rPr lang="en-US" dirty="0"/>
              <a:t>title style</a:t>
            </a:r>
          </a:p>
        </p:txBody>
      </p:sp>
      <p:sp>
        <p:nvSpPr>
          <p:cNvPr id="37" name="Text Placeholder 2"/>
          <p:cNvSpPr>
            <a:spLocks noGrp="1"/>
          </p:cNvSpPr>
          <p:nvPr>
            <p:ph type="body" sz="quarter" idx="24"/>
          </p:nvPr>
        </p:nvSpPr>
        <p:spPr>
          <a:xfrm>
            <a:off x="497580" y="5404731"/>
            <a:ext cx="2663465" cy="1011388"/>
          </a:xfrm>
        </p:spPr>
        <p:txBody>
          <a:bodyPr>
            <a:normAutofit/>
          </a:bodyPr>
          <a:lstStyle>
            <a:lvl1pPr algn="ctr">
              <a:defRPr sz="1300">
                <a:solidFill>
                  <a:srgbClr val="FFFFFF"/>
                </a:solidFill>
              </a:defRPr>
            </a:lvl1pPr>
          </a:lstStyle>
          <a:p>
            <a:pPr lvl="0"/>
            <a:r>
              <a:rPr lang="en-US" dirty="0"/>
              <a:t>Click to edit Master text styles</a:t>
            </a:r>
          </a:p>
        </p:txBody>
      </p:sp>
      <p:sp>
        <p:nvSpPr>
          <p:cNvPr id="38" name="Text Placeholder 4"/>
          <p:cNvSpPr>
            <a:spLocks noGrp="1"/>
          </p:cNvSpPr>
          <p:nvPr>
            <p:ph type="body" sz="quarter" idx="25" hasCustomPrompt="1"/>
          </p:nvPr>
        </p:nvSpPr>
        <p:spPr>
          <a:xfrm>
            <a:off x="3390953" y="2258597"/>
            <a:ext cx="2664715" cy="876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a:t>
            </a:r>
            <a:br>
              <a:rPr lang="en-US" dirty="0"/>
            </a:br>
            <a:r>
              <a:rPr lang="en-US" dirty="0"/>
              <a:t>title style</a:t>
            </a:r>
          </a:p>
        </p:txBody>
      </p:sp>
      <p:sp>
        <p:nvSpPr>
          <p:cNvPr id="39" name="Text Placeholder 2"/>
          <p:cNvSpPr>
            <a:spLocks noGrp="1"/>
          </p:cNvSpPr>
          <p:nvPr>
            <p:ph type="body" sz="quarter" idx="26"/>
          </p:nvPr>
        </p:nvSpPr>
        <p:spPr>
          <a:xfrm>
            <a:off x="3390960" y="3135151"/>
            <a:ext cx="2663465" cy="1011388"/>
          </a:xfrm>
        </p:spPr>
        <p:txBody>
          <a:bodyPr>
            <a:normAutofit/>
          </a:bodyPr>
          <a:lstStyle>
            <a:lvl1pPr algn="ctr">
              <a:defRPr sz="1300">
                <a:solidFill>
                  <a:srgbClr val="FFFFFF"/>
                </a:solidFill>
              </a:defRPr>
            </a:lvl1pPr>
          </a:lstStyle>
          <a:p>
            <a:pPr lvl="0"/>
            <a:r>
              <a:rPr lang="en-US" dirty="0"/>
              <a:t>Click to edit Master text styles</a:t>
            </a:r>
          </a:p>
        </p:txBody>
      </p:sp>
      <p:sp>
        <p:nvSpPr>
          <p:cNvPr id="40" name="Text Placeholder 4"/>
          <p:cNvSpPr>
            <a:spLocks noGrp="1"/>
          </p:cNvSpPr>
          <p:nvPr>
            <p:ph type="body" sz="quarter" idx="27" hasCustomPrompt="1"/>
          </p:nvPr>
        </p:nvSpPr>
        <p:spPr>
          <a:xfrm>
            <a:off x="6281639" y="4515590"/>
            <a:ext cx="2664715" cy="876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a:t>
            </a:r>
            <a:br>
              <a:rPr lang="en-US" dirty="0"/>
            </a:br>
            <a:r>
              <a:rPr lang="en-US" dirty="0"/>
              <a:t>title style</a:t>
            </a:r>
          </a:p>
        </p:txBody>
      </p:sp>
      <p:sp>
        <p:nvSpPr>
          <p:cNvPr id="41" name="Text Placeholder 2"/>
          <p:cNvSpPr>
            <a:spLocks noGrp="1"/>
          </p:cNvSpPr>
          <p:nvPr>
            <p:ph type="body" sz="quarter" idx="28"/>
          </p:nvPr>
        </p:nvSpPr>
        <p:spPr>
          <a:xfrm>
            <a:off x="6281640" y="5392151"/>
            <a:ext cx="2663465" cy="1011388"/>
          </a:xfrm>
        </p:spPr>
        <p:txBody>
          <a:bodyPr>
            <a:normAutofit/>
          </a:bodyPr>
          <a:lstStyle>
            <a:lvl1pPr algn="ctr">
              <a:defRPr sz="1300">
                <a:solidFill>
                  <a:srgbClr val="FFFFFF"/>
                </a:solidFill>
              </a:defRPr>
            </a:lvl1pPr>
          </a:lstStyle>
          <a:p>
            <a:pPr lvl="0"/>
            <a:r>
              <a:rPr lang="en-US" dirty="0"/>
              <a:t>Click to edit Master text styles</a:t>
            </a:r>
          </a:p>
        </p:txBody>
      </p:sp>
      <p:sp>
        <p:nvSpPr>
          <p:cNvPr id="42" name="Text Placeholder 4"/>
          <p:cNvSpPr>
            <a:spLocks noGrp="1"/>
          </p:cNvSpPr>
          <p:nvPr>
            <p:ph type="body" sz="quarter" idx="29" hasCustomPrompt="1"/>
          </p:nvPr>
        </p:nvSpPr>
        <p:spPr>
          <a:xfrm>
            <a:off x="9174433" y="2258597"/>
            <a:ext cx="2664715" cy="876558"/>
          </a:xfrm>
        </p:spPr>
        <p:txBody>
          <a:bodyPr/>
          <a:lstStyle>
            <a:lvl1pPr algn="ctr">
              <a:defRPr b="1" baseline="0">
                <a:solidFill>
                  <a:srgbClr val="FFFFFF"/>
                </a:solidFill>
              </a:defRPr>
            </a:lvl1pPr>
            <a:lvl2pPr>
              <a:defRPr b="1">
                <a:solidFill>
                  <a:srgbClr val="FFFFFF"/>
                </a:solidFill>
              </a:defRPr>
            </a:lvl2pPr>
            <a:lvl3pPr>
              <a:defRPr b="1">
                <a:solidFill>
                  <a:srgbClr val="FFFFFF"/>
                </a:solidFill>
              </a:defRPr>
            </a:lvl3pPr>
            <a:lvl4pPr>
              <a:defRPr b="1">
                <a:solidFill>
                  <a:srgbClr val="FFFFFF"/>
                </a:solidFill>
              </a:defRPr>
            </a:lvl4pPr>
            <a:lvl5pPr>
              <a:defRPr b="1">
                <a:solidFill>
                  <a:srgbClr val="FFFFFF"/>
                </a:solidFill>
              </a:defRPr>
            </a:lvl5pPr>
          </a:lstStyle>
          <a:p>
            <a:pPr lvl="0"/>
            <a:r>
              <a:rPr lang="en-US" dirty="0"/>
              <a:t>Click to edit Master </a:t>
            </a:r>
            <a:br>
              <a:rPr lang="en-US" dirty="0"/>
            </a:br>
            <a:r>
              <a:rPr lang="en-US" dirty="0"/>
              <a:t>title style</a:t>
            </a:r>
          </a:p>
        </p:txBody>
      </p:sp>
      <p:sp>
        <p:nvSpPr>
          <p:cNvPr id="43" name="Text Placeholder 2"/>
          <p:cNvSpPr>
            <a:spLocks noGrp="1"/>
          </p:cNvSpPr>
          <p:nvPr>
            <p:ph type="body" sz="quarter" idx="30"/>
          </p:nvPr>
        </p:nvSpPr>
        <p:spPr>
          <a:xfrm>
            <a:off x="9174440" y="3135151"/>
            <a:ext cx="2663465" cy="1011388"/>
          </a:xfrm>
        </p:spPr>
        <p:txBody>
          <a:bodyPr>
            <a:normAutofit/>
          </a:bodyPr>
          <a:lstStyle>
            <a:lvl1pPr algn="ctr">
              <a:defRPr sz="1300">
                <a:solidFill>
                  <a:srgbClr val="FFFFFF"/>
                </a:solidFill>
              </a:defRPr>
            </a:lvl1pPr>
          </a:lstStyle>
          <a:p>
            <a:pPr lvl="0"/>
            <a:r>
              <a:rPr lang="en-US" dirty="0"/>
              <a:t>Click to edit Master text styles</a:t>
            </a:r>
          </a:p>
        </p:txBody>
      </p:sp>
    </p:spTree>
    <p:extLst>
      <p:ext uri="{BB962C8B-B14F-4D97-AF65-F5344CB8AC3E}">
        <p14:creationId xmlns:p14="http://schemas.microsoft.com/office/powerpoint/2010/main" val="300431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IVE -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339B1B-769D-4045-A7C0-6898FEA2C43B}"/>
              </a:ext>
            </a:extLst>
          </p:cNvPr>
          <p:cNvSpPr>
            <a:spLocks noGrp="1"/>
          </p:cNvSpPr>
          <p:nvPr>
            <p:ph type="body" sz="quarter" idx="10" hasCustomPrompt="1"/>
          </p:nvPr>
        </p:nvSpPr>
        <p:spPr>
          <a:xfrm>
            <a:off x="3834384" y="2799965"/>
            <a:ext cx="6224016" cy="1258071"/>
          </a:xfrm>
        </p:spPr>
        <p:txBody>
          <a:bodyPr/>
          <a:lstStyle>
            <a:lvl1pPr>
              <a:lnSpc>
                <a:spcPct val="100000"/>
              </a:lnSpc>
              <a:spcBef>
                <a:spcPts val="0"/>
              </a:spcBef>
              <a:spcAft>
                <a:spcPts val="1200"/>
              </a:spcAft>
              <a:defRPr sz="4000" b="0" i="0" spc="200">
                <a:latin typeface="+mj-lt"/>
              </a:defRPr>
            </a:lvl1pPr>
            <a:lvl2pPr marL="0" indent="0">
              <a:lnSpc>
                <a:spcPct val="100000"/>
              </a:lnSpc>
              <a:spcBef>
                <a:spcPts val="400"/>
              </a:spcBef>
              <a:spcAft>
                <a:spcPts val="800"/>
              </a:spcAft>
              <a:tabLst/>
              <a:defRPr sz="1867" b="0" i="0">
                <a:latin typeface="+mj-lt"/>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1688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IVE - 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1339B1B-769D-4045-A7C0-6898FEA2C43B}"/>
              </a:ext>
            </a:extLst>
          </p:cNvPr>
          <p:cNvSpPr>
            <a:spLocks noGrp="1"/>
          </p:cNvSpPr>
          <p:nvPr>
            <p:ph type="body" sz="quarter" idx="10" hasCustomPrompt="1"/>
          </p:nvPr>
        </p:nvSpPr>
        <p:spPr>
          <a:xfrm>
            <a:off x="7162800" y="2799965"/>
            <a:ext cx="4140738" cy="1258071"/>
          </a:xfrm>
        </p:spPr>
        <p:txBody>
          <a:bodyPr>
            <a:normAutofit/>
          </a:bodyPr>
          <a:lstStyle>
            <a:lvl1pPr>
              <a:lnSpc>
                <a:spcPct val="100000"/>
              </a:lnSpc>
              <a:spcBef>
                <a:spcPts val="0"/>
              </a:spcBef>
              <a:spcAft>
                <a:spcPts val="1200"/>
              </a:spcAft>
              <a:defRPr sz="3200" b="0" i="0" spc="200">
                <a:latin typeface="+mj-lt"/>
              </a:defRPr>
            </a:lvl1pPr>
            <a:lvl2pPr marL="0" indent="0">
              <a:lnSpc>
                <a:spcPct val="100000"/>
              </a:lnSpc>
              <a:spcBef>
                <a:spcPts val="400"/>
              </a:spcBef>
              <a:spcAft>
                <a:spcPts val="800"/>
              </a:spcAft>
              <a:tabLst/>
              <a:defRPr sz="1600" b="0" i="0">
                <a:latin typeface="+mj-lt"/>
              </a:defRPr>
            </a:lvl2pPr>
          </a:lstStyle>
          <a:p>
            <a:pPr lvl="0"/>
            <a:r>
              <a:rPr lang="en-US" dirty="0"/>
              <a:t>Edit master text styles</a:t>
            </a:r>
          </a:p>
          <a:p>
            <a:pPr lvl="1"/>
            <a:r>
              <a:rPr lang="en-US" dirty="0"/>
              <a:t>Second level</a:t>
            </a:r>
          </a:p>
        </p:txBody>
      </p:sp>
      <p:pic>
        <p:nvPicPr>
          <p:cNvPr id="9" name="Picture 8">
            <a:extLst>
              <a:ext uri="{FF2B5EF4-FFF2-40B4-BE49-F238E27FC236}">
                <a16:creationId xmlns:a16="http://schemas.microsoft.com/office/drawing/2014/main" id="{893FAD14-186A-EF4A-89ED-19ACC66F9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8053" y="2527542"/>
            <a:ext cx="1559370" cy="1800621"/>
          </a:xfrm>
          <a:prstGeom prst="rect">
            <a:avLst/>
          </a:prstGeom>
        </p:spPr>
      </p:pic>
      <p:pic>
        <p:nvPicPr>
          <p:cNvPr id="10" name="Picture 9">
            <a:extLst>
              <a:ext uri="{FF2B5EF4-FFF2-40B4-BE49-F238E27FC236}">
                <a16:creationId xmlns:a16="http://schemas.microsoft.com/office/drawing/2014/main" id="{026E116A-C71E-EE4F-81D6-5E07C7F9F9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7232" y="5962989"/>
            <a:ext cx="1446306" cy="281021"/>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054491" cy="6858000"/>
          </a:xfrm>
          <a:prstGeom prst="rect">
            <a:avLst/>
          </a:prstGeom>
        </p:spPr>
      </p:pic>
    </p:spTree>
    <p:extLst>
      <p:ext uri="{BB962C8B-B14F-4D97-AF65-F5344CB8AC3E}">
        <p14:creationId xmlns:p14="http://schemas.microsoft.com/office/powerpoint/2010/main" val="1574611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a:xfrm>
            <a:off x="990600" y="6248400"/>
            <a:ext cx="9613392" cy="304800"/>
          </a:xfrm>
        </p:spPr>
        <p:txBody>
          <a:bodyPr/>
          <a:lstStyle/>
          <a:p>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2824616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7363226B-3C02-4048-876C-833D3AB4F33D}"/>
              </a:ext>
            </a:extLst>
          </p:cNvPr>
          <p:cNvSpPr>
            <a:spLocks noGrp="1"/>
          </p:cNvSpPr>
          <p:nvPr>
            <p:ph type="ftr" sz="quarter" idx="12"/>
          </p:nvPr>
        </p:nvSpPr>
        <p:spPr/>
        <p:txBody>
          <a:bodyPr/>
          <a:lstStyle/>
          <a:p>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502719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FAULT SLID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685800" y="365760"/>
            <a:ext cx="1113739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687028" y="1463040"/>
            <a:ext cx="11137392" cy="4572000"/>
          </a:xfrm>
        </p:spPr>
        <p:txBody>
          <a:bodyPr/>
          <a:lstStyle>
            <a:lvl1pPr marL="0" indent="0">
              <a:buNone/>
              <a:defRPr>
                <a:latin typeface="+mj-lt"/>
              </a:defRPr>
            </a:lvl1pPr>
            <a:lvl2pPr>
              <a:defRPr sz="1900"/>
            </a:lvl2pPr>
            <a:lvl3pPr>
              <a:defRPr/>
            </a:lvl3pPr>
            <a:lvl4pPr>
              <a:defRPr/>
            </a:lvl4pPr>
            <a:lvl5pPr>
              <a:defRPr/>
            </a:lvl5pPr>
            <a:lvl6pPr>
              <a:defRPr/>
            </a:lvl6pPr>
            <a:lvl7pPr>
              <a:defRPr/>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4" name="Footer Placeholder 3">
            <a:extLst>
              <a:ext uri="{FF2B5EF4-FFF2-40B4-BE49-F238E27FC236}">
                <a16:creationId xmlns:a16="http://schemas.microsoft.com/office/drawing/2014/main" id="{D14CAEA5-C3E1-4D4E-A4F1-C597FD6EE3BA}"/>
              </a:ext>
            </a:extLst>
          </p:cNvPr>
          <p:cNvSpPr>
            <a:spLocks noGrp="1"/>
          </p:cNvSpPr>
          <p:nvPr>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1" name="Rectangle 10">
            <a:extLst>
              <a:ext uri="{FF2B5EF4-FFF2-40B4-BE49-F238E27FC236}">
                <a16:creationId xmlns:a16="http://schemas.microsoft.com/office/drawing/2014/main" id="{0E11733B-2EC1-1747-84C3-57ABB720A27B}"/>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548CD909-C892-9345-A1F2-75CFFB8CDB1A}"/>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810502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42BE80-99A5-0A41-A814-F34A4502C3B0}"/>
              </a:ext>
            </a:extLst>
          </p:cNvPr>
          <p:cNvSpPr/>
          <p:nvPr userDrawn="1"/>
        </p:nvSpPr>
        <p:spPr>
          <a:xfrm>
            <a:off x="533400" y="6035040"/>
            <a:ext cx="533400" cy="59436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 name="Title 1">
            <a:extLst>
              <a:ext uri="{FF2B5EF4-FFF2-40B4-BE49-F238E27FC236}">
                <a16:creationId xmlns:a16="http://schemas.microsoft.com/office/drawing/2014/main" id="{FC34B382-E267-5E42-A102-AA4C01C925CF}"/>
              </a:ext>
            </a:extLst>
          </p:cNvPr>
          <p:cNvSpPr>
            <a:spLocks noGrp="1"/>
          </p:cNvSpPr>
          <p:nvPr>
            <p:ph type="title"/>
          </p:nvPr>
        </p:nvSpPr>
        <p:spPr>
          <a:xfrm>
            <a:off x="2916958" y="365760"/>
            <a:ext cx="8909282" cy="60350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3EC5CE7-5CC2-8641-95FC-A8C1863D999D}"/>
              </a:ext>
            </a:extLst>
          </p:cNvPr>
          <p:cNvSpPr>
            <a:spLocks noGrp="1"/>
          </p:cNvSpPr>
          <p:nvPr>
            <p:ph type="body" sz="quarter" idx="13"/>
          </p:nvPr>
        </p:nvSpPr>
        <p:spPr>
          <a:xfrm>
            <a:off x="2916958" y="1463040"/>
            <a:ext cx="8906233" cy="4572000"/>
          </a:xfrm>
        </p:spPr>
        <p:txBody>
          <a:bodyPr/>
          <a:lstStyle>
            <a:lvl1pPr marL="304815" indent="-304815">
              <a:lnSpc>
                <a:spcPct val="150000"/>
              </a:lnSpc>
              <a:buClr>
                <a:schemeClr val="tx1"/>
              </a:buClr>
              <a:buFont typeface="+mj-lt"/>
              <a:buAutoNum type="arabicPeriod"/>
              <a:defRPr>
                <a:latin typeface="+mj-lt"/>
              </a:defRPr>
            </a:lvl1pPr>
            <a:lvl2pPr marL="487704" indent="-182889">
              <a:defRPr sz="1900"/>
            </a:lvl2pPr>
            <a:lvl3pPr marL="670594">
              <a:defRPr/>
            </a:lvl3pPr>
            <a:lvl4pPr marL="853483">
              <a:defRPr/>
            </a:lvl4pPr>
            <a:lvl5pPr marL="1036372">
              <a:defRPr/>
            </a:lvl5pPr>
            <a:lvl6pPr marL="1219261">
              <a:defRPr/>
            </a:lvl6pPr>
            <a:lvl7pPr marL="1402150">
              <a:defRPr/>
            </a:lvl7pPr>
            <a:lvl8pPr marL="1585039">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0"/>
            <a:endParaRPr lang="en-US" dirty="0"/>
          </a:p>
        </p:txBody>
      </p:sp>
      <p:sp>
        <p:nvSpPr>
          <p:cNvPr id="10" name="Footer Placeholder 9">
            <a:extLst>
              <a:ext uri="{FF2B5EF4-FFF2-40B4-BE49-F238E27FC236}">
                <a16:creationId xmlns:a16="http://schemas.microsoft.com/office/drawing/2014/main" id="{21BF7590-CEA5-424C-B50D-F5DAF189D775}"/>
              </a:ext>
            </a:extLst>
          </p:cNvPr>
          <p:cNvSpPr>
            <a:spLocks noGrp="1"/>
          </p:cNvSpPr>
          <p:nvPr>
            <p:ph type="ftr" sz="quarter" idx="16"/>
          </p:nvPr>
        </p:nvSpPr>
        <p:spPr>
          <a:xfrm>
            <a:off x="2916958" y="6248400"/>
            <a:ext cx="7687034" cy="304800"/>
          </a:xfrm>
        </p:spPr>
        <p:txBody>
          <a:bodyPr/>
          <a:lstStyle/>
          <a:p>
            <a:endParaRPr lang="en-US" dirty="0"/>
          </a:p>
        </p:txBody>
      </p:sp>
      <p:sp>
        <p:nvSpPr>
          <p:cNvPr id="7" name="Slide Number Placeholder 6">
            <a:extLst>
              <a:ext uri="{FF2B5EF4-FFF2-40B4-BE49-F238E27FC236}">
                <a16:creationId xmlns:a16="http://schemas.microsoft.com/office/drawing/2014/main" id="{6E6D1DB1-C1CC-BD45-B461-0B638A0285F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pic>
        <p:nvPicPr>
          <p:cNvPr id="8" name="Picture 7">
            <a:extLst>
              <a:ext uri="{FF2B5EF4-FFF2-40B4-BE49-F238E27FC236}">
                <a16:creationId xmlns:a16="http://schemas.microsoft.com/office/drawing/2014/main" id="{73B690B0-2F29-F64C-A0CB-7E231F32B2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5962989"/>
            <a:ext cx="1446306" cy="281021"/>
          </a:xfrm>
          <a:prstGeom prst="rect">
            <a:avLst/>
          </a:prstGeom>
        </p:spPr>
      </p:pic>
    </p:spTree>
    <p:extLst>
      <p:ext uri="{BB962C8B-B14F-4D97-AF65-F5344CB8AC3E}">
        <p14:creationId xmlns:p14="http://schemas.microsoft.com/office/powerpoint/2010/main" val="969514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PEAKER SLIDE -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userDrawn="1">
            <p:ph type="title"/>
          </p:nvPr>
        </p:nvSpPr>
        <p:spPr/>
        <p:txBody>
          <a:bodyPr/>
          <a:lstStyle/>
          <a:p>
            <a:r>
              <a:rPr lang="en-US"/>
              <a:t>Click to edit Master title style</a:t>
            </a:r>
          </a:p>
        </p:txBody>
      </p:sp>
      <p:sp>
        <p:nvSpPr>
          <p:cNvPr id="11" name="Picture Placeholder 12"/>
          <p:cNvSpPr>
            <a:spLocks noGrp="1"/>
          </p:cNvSpPr>
          <p:nvPr userDrawn="1">
            <p:ph type="pic" sz="quarter" idx="11"/>
          </p:nvPr>
        </p:nvSpPr>
        <p:spPr>
          <a:xfrm>
            <a:off x="3586599" y="2148447"/>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3" name="Text Placeholder 2">
            <a:extLst>
              <a:ext uri="{FF2B5EF4-FFF2-40B4-BE49-F238E27FC236}">
                <a16:creationId xmlns:a16="http://schemas.microsoft.com/office/drawing/2014/main" id="{DCB85BD6-1A03-1946-9B62-D5C7E43C47BF}"/>
              </a:ext>
            </a:extLst>
          </p:cNvPr>
          <p:cNvSpPr>
            <a:spLocks noGrp="1"/>
          </p:cNvSpPr>
          <p:nvPr userDrawn="1">
            <p:ph type="body" sz="quarter" idx="15" hasCustomPrompt="1"/>
          </p:nvPr>
        </p:nvSpPr>
        <p:spPr>
          <a:xfrm>
            <a:off x="291695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userDrawn="1">
            <p:ph type="pic" sz="quarter" idx="12"/>
          </p:nvPr>
        </p:nvSpPr>
        <p:spPr>
          <a:xfrm>
            <a:off x="7302859" y="2148447"/>
            <a:ext cx="1633728" cy="1633728"/>
          </a:xfrm>
          <a:prstGeom prst="roundRect">
            <a:avLst>
              <a:gd name="adj" fmla="val 0"/>
            </a:avLst>
          </a:prstGeom>
          <a:solidFill>
            <a:schemeClr val="bg1"/>
          </a:solidFill>
          <a:ln w="25400">
            <a:noFill/>
          </a:ln>
        </p:spPr>
        <p:txBody>
          <a:bodyPr/>
          <a:lstStyle>
            <a:lvl1pPr>
              <a:defRPr sz="1333"/>
            </a:lvl1pPr>
          </a:lstStyle>
          <a:p>
            <a:r>
              <a:rPr lang="en-US" dirty="0"/>
              <a:t>Click icon to add picture</a:t>
            </a:r>
            <a:endParaRPr lang="uk-UA" dirty="0"/>
          </a:p>
        </p:txBody>
      </p:sp>
      <p:sp>
        <p:nvSpPr>
          <p:cNvPr id="12" name="Text Placeholder 2">
            <a:extLst>
              <a:ext uri="{FF2B5EF4-FFF2-40B4-BE49-F238E27FC236}">
                <a16:creationId xmlns:a16="http://schemas.microsoft.com/office/drawing/2014/main" id="{E1169706-2771-1342-BC54-D83D997E21A0}"/>
              </a:ext>
            </a:extLst>
          </p:cNvPr>
          <p:cNvSpPr>
            <a:spLocks noGrp="1"/>
          </p:cNvSpPr>
          <p:nvPr userDrawn="1">
            <p:ph type="body" sz="quarter" idx="16" hasCustomPrompt="1"/>
          </p:nvPr>
        </p:nvSpPr>
        <p:spPr>
          <a:xfrm>
            <a:off x="6633219" y="3968984"/>
            <a:ext cx="296127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26D083DF-F4A2-154D-AA9B-C4ECB7018587}"/>
              </a:ext>
            </a:extLst>
          </p:cNvPr>
          <p:cNvSpPr>
            <a:spLocks noGrp="1"/>
          </p:cNvSpPr>
          <p:nvPr userDrawn="1">
            <p:ph type="ftr" sz="quarter" idx="19"/>
          </p:nvPr>
        </p:nvSpPr>
        <p:spPr/>
        <p:txBody>
          <a:bodyPr/>
          <a:lstStyle/>
          <a:p>
            <a:endParaRPr lang="en-US" dirty="0"/>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userDrawn="1">
            <p:ph type="sldNum" sz="quarter" idx="18"/>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1638145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PEAKER SLIDE -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140E-C3B9-7249-8B71-09A343E86A9A}"/>
              </a:ext>
            </a:extLst>
          </p:cNvPr>
          <p:cNvSpPr>
            <a:spLocks noGrp="1"/>
          </p:cNvSpPr>
          <p:nvPr>
            <p:ph type="title"/>
          </p:nvPr>
        </p:nvSpPr>
        <p:spPr/>
        <p:txBody>
          <a:bodyPr/>
          <a:lstStyle/>
          <a:p>
            <a:r>
              <a:rPr lang="en-US"/>
              <a:t>Click to edit Master title style</a:t>
            </a:r>
          </a:p>
        </p:txBody>
      </p:sp>
      <p:sp>
        <p:nvSpPr>
          <p:cNvPr id="9" name="Picture Placeholder 12">
            <a:extLst>
              <a:ext uri="{FF2B5EF4-FFF2-40B4-BE49-F238E27FC236}">
                <a16:creationId xmlns:a16="http://schemas.microsoft.com/office/drawing/2014/main" id="{56D570B6-EDA8-D549-8E95-F9AE4E934A03}"/>
              </a:ext>
            </a:extLst>
          </p:cNvPr>
          <p:cNvSpPr>
            <a:spLocks noGrp="1"/>
          </p:cNvSpPr>
          <p:nvPr>
            <p:ph type="pic" sz="quarter" idx="19"/>
          </p:nvPr>
        </p:nvSpPr>
        <p:spPr>
          <a:xfrm>
            <a:off x="246585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6" name="Text Placeholder 2">
            <a:extLst>
              <a:ext uri="{FF2B5EF4-FFF2-40B4-BE49-F238E27FC236}">
                <a16:creationId xmlns:a16="http://schemas.microsoft.com/office/drawing/2014/main" id="{9E564787-CBDB-A747-8277-DB5B8577BE28}"/>
              </a:ext>
            </a:extLst>
          </p:cNvPr>
          <p:cNvSpPr>
            <a:spLocks noGrp="1"/>
          </p:cNvSpPr>
          <p:nvPr>
            <p:ph type="body" sz="quarter" idx="20" hasCustomPrompt="1"/>
          </p:nvPr>
        </p:nvSpPr>
        <p:spPr>
          <a:xfrm>
            <a:off x="2159513" y="3959624"/>
            <a:ext cx="222975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1" name="Picture Placeholder 12"/>
          <p:cNvSpPr>
            <a:spLocks noGrp="1"/>
          </p:cNvSpPr>
          <p:nvPr>
            <p:ph type="pic" sz="quarter" idx="11"/>
          </p:nvPr>
        </p:nvSpPr>
        <p:spPr>
          <a:xfrm>
            <a:off x="5438860" y="2144266"/>
            <a:ext cx="1633728" cy="1633728"/>
          </a:xfrm>
          <a:prstGeom prst="roundRect">
            <a:avLst>
              <a:gd name="adj" fmla="val 0"/>
            </a:avLst>
          </a:prstGeom>
          <a:solidFill>
            <a:schemeClr val="bg1"/>
          </a:solidFill>
          <a:ln w="25400">
            <a:noFill/>
          </a:ln>
        </p:spPr>
        <p:txBody>
          <a:bodyPr/>
          <a:lstStyle>
            <a:lvl1pPr>
              <a:defRPr sz="1333"/>
            </a:lvl1pPr>
          </a:lstStyle>
          <a:p>
            <a:r>
              <a:rPr lang="en-US" dirty="0"/>
              <a:t>Click icon to add picture</a:t>
            </a:r>
            <a:endParaRPr lang="uk-UA" dirty="0"/>
          </a:p>
        </p:txBody>
      </p:sp>
      <p:sp>
        <p:nvSpPr>
          <p:cNvPr id="3" name="Text Placeholder 2">
            <a:extLst>
              <a:ext uri="{FF2B5EF4-FFF2-40B4-BE49-F238E27FC236}">
                <a16:creationId xmlns:a16="http://schemas.microsoft.com/office/drawing/2014/main" id="{DCB85BD6-1A03-1946-9B62-D5C7E43C47BF}"/>
              </a:ext>
            </a:extLst>
          </p:cNvPr>
          <p:cNvSpPr>
            <a:spLocks noGrp="1"/>
          </p:cNvSpPr>
          <p:nvPr>
            <p:ph type="body" sz="quarter" idx="15" hasCustomPrompt="1"/>
          </p:nvPr>
        </p:nvSpPr>
        <p:spPr>
          <a:xfrm>
            <a:off x="5140843" y="3959624"/>
            <a:ext cx="2229763"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10" name="Picture Placeholder 12"/>
          <p:cNvSpPr>
            <a:spLocks noGrp="1"/>
          </p:cNvSpPr>
          <p:nvPr>
            <p:ph type="pic" sz="quarter" idx="12"/>
          </p:nvPr>
        </p:nvSpPr>
        <p:spPr>
          <a:xfrm>
            <a:off x="8406695" y="2144266"/>
            <a:ext cx="1633728" cy="1633728"/>
          </a:xfrm>
          <a:prstGeom prst="roundRect">
            <a:avLst>
              <a:gd name="adj" fmla="val 0"/>
            </a:avLst>
          </a:prstGeom>
          <a:solidFill>
            <a:schemeClr val="bg1"/>
          </a:solidFill>
          <a:ln w="25400">
            <a:noFill/>
          </a:ln>
        </p:spPr>
        <p:txBody>
          <a:bodyPr/>
          <a:lstStyle>
            <a:lvl1pPr>
              <a:defRPr sz="1333"/>
            </a:lvl1pPr>
          </a:lstStyle>
          <a:p>
            <a:r>
              <a:rPr lang="en-US"/>
              <a:t>Click icon to add picture</a:t>
            </a:r>
            <a:endParaRPr lang="uk-UA"/>
          </a:p>
        </p:txBody>
      </p:sp>
      <p:sp>
        <p:nvSpPr>
          <p:cNvPr id="12" name="Text Placeholder 2">
            <a:extLst>
              <a:ext uri="{FF2B5EF4-FFF2-40B4-BE49-F238E27FC236}">
                <a16:creationId xmlns:a16="http://schemas.microsoft.com/office/drawing/2014/main" id="{E1169706-2771-1342-BC54-D83D997E21A0}"/>
              </a:ext>
            </a:extLst>
          </p:cNvPr>
          <p:cNvSpPr>
            <a:spLocks noGrp="1"/>
          </p:cNvSpPr>
          <p:nvPr>
            <p:ph type="body" sz="quarter" idx="16" hasCustomPrompt="1"/>
          </p:nvPr>
        </p:nvSpPr>
        <p:spPr>
          <a:xfrm>
            <a:off x="8107991" y="3959624"/>
            <a:ext cx="2231136" cy="1599243"/>
          </a:xfrm>
        </p:spPr>
        <p:txBody>
          <a:bodyPr/>
          <a:lstStyle>
            <a:lvl1pPr algn="ctr">
              <a:defRPr sz="2800">
                <a:solidFill>
                  <a:schemeClr val="tx1"/>
                </a:solidFill>
                <a:latin typeface="+mj-lt"/>
              </a:defRPr>
            </a:lvl1pPr>
            <a:lvl2pPr marL="0" indent="0" algn="ctr">
              <a:buNone/>
              <a:defRPr sz="2000">
                <a:latin typeface="+mj-lt"/>
              </a:defRPr>
            </a:lvl2pPr>
            <a:lvl3pPr marL="6350" indent="0" algn="ctr">
              <a:buNone/>
              <a:tabLst/>
              <a:defRPr sz="1600"/>
            </a:lvl3pPr>
          </a:lstStyle>
          <a:p>
            <a:pPr lvl="0"/>
            <a:r>
              <a:rPr lang="en-US" dirty="0"/>
              <a:t>Name</a:t>
            </a:r>
          </a:p>
          <a:p>
            <a:pPr lvl="1"/>
            <a:r>
              <a:rPr lang="en-US" dirty="0"/>
              <a:t>Title</a:t>
            </a:r>
          </a:p>
          <a:p>
            <a:pPr lvl="2"/>
            <a:r>
              <a:rPr lang="en-US" dirty="0"/>
              <a:t>Brief bio copy</a:t>
            </a:r>
          </a:p>
        </p:txBody>
      </p:sp>
      <p:sp>
        <p:nvSpPr>
          <p:cNvPr id="4" name="Footer Placeholder 3">
            <a:extLst>
              <a:ext uri="{FF2B5EF4-FFF2-40B4-BE49-F238E27FC236}">
                <a16:creationId xmlns:a16="http://schemas.microsoft.com/office/drawing/2014/main" id="{DA42D0F9-08A4-0F4D-A0B4-2042E516E6C7}"/>
              </a:ext>
            </a:extLst>
          </p:cNvPr>
          <p:cNvSpPr>
            <a:spLocks noGrp="1"/>
          </p:cNvSpPr>
          <p:nvPr>
            <p:ph type="ftr" sz="quarter" idx="21"/>
          </p:nvPr>
        </p:nvSpPr>
        <p:spPr/>
        <p:txBody>
          <a:bodyPr/>
          <a:lstStyle/>
          <a:p>
            <a:endParaRPr lang="en-US" dirty="0"/>
          </a:p>
        </p:txBody>
      </p:sp>
      <p:sp>
        <p:nvSpPr>
          <p:cNvPr id="7" name="Slide Number Placeholder 6">
            <a:extLst>
              <a:ext uri="{FF2B5EF4-FFF2-40B4-BE49-F238E27FC236}">
                <a16:creationId xmlns:a16="http://schemas.microsoft.com/office/drawing/2014/main" id="{D01172D9-C10D-224D-99BD-8F93F0014515}"/>
              </a:ext>
            </a:extLst>
          </p:cNvPr>
          <p:cNvSpPr>
            <a:spLocks noGrp="1"/>
          </p:cNvSpPr>
          <p:nvPr>
            <p:ph type="sldNum" sz="quarter" idx="18"/>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3899408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ENT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73DB-1F75-834F-927D-ADB5216B269C}"/>
              </a:ext>
            </a:extLst>
          </p:cNvPr>
          <p:cNvSpPr>
            <a:spLocks noGrp="1"/>
          </p:cNvSpPr>
          <p:nvPr>
            <p:ph type="title"/>
          </p:nvPr>
        </p:nvSpPr>
        <p:spPr/>
        <p:txBody>
          <a:bodyPr/>
          <a:lstStyle/>
          <a:p>
            <a:r>
              <a:rPr lang="en-US" dirty="0"/>
              <a:t>Click to edit Master title style</a:t>
            </a: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463040"/>
            <a:ext cx="11137392" cy="4572000"/>
          </a:xfrm>
          <a:prstGeom prst="rect">
            <a:avLst/>
          </a:prstGeom>
        </p:spPr>
        <p:txBody>
          <a:bodyPr anchor="ctr"/>
          <a:lstStyle>
            <a:lvl1pPr marL="0" indent="0" algn="ctr">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73BA5E07-3F71-5443-8384-74F9B787AEFC}"/>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E82A76A7-610A-284F-8CBA-26689485FF52}"/>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74822584-F865-C34C-BE25-975BB9D4999A}"/>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DDBD399A-EA85-0148-8D83-230A6B861269}"/>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7657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1853795-81FE-9C4F-AE23-215EE38BBF29}" type="datetimeFigureOut">
              <a:rPr lang="en-US" smtClean="0"/>
              <a:t>3/13/2024</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C2414D5-043D-3C42-9EFB-802331790DED}" type="slidenum">
              <a:rPr lang="en-US" smtClean="0"/>
              <a:t>‹#›</a:t>
            </a:fld>
            <a:endParaRPr lang="en-US" dirty="0"/>
          </a:p>
        </p:txBody>
      </p:sp>
    </p:spTree>
    <p:extLst>
      <p:ext uri="{BB962C8B-B14F-4D97-AF65-F5344CB8AC3E}">
        <p14:creationId xmlns:p14="http://schemas.microsoft.com/office/powerpoint/2010/main" val="33011927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685800" y="1828800"/>
            <a:ext cx="11137392" cy="3044952"/>
          </a:xfrm>
          <a:prstGeom prst="rect">
            <a:avLst/>
          </a:prstGeom>
        </p:spPr>
        <p:txBody>
          <a:bodyPr anchor="ctr"/>
          <a:lstStyle>
            <a:lvl1pPr marL="0" indent="0" algn="ctr">
              <a:lnSpc>
                <a:spcPct val="100000"/>
              </a:lnSpc>
              <a:buNone/>
              <a:defRPr sz="32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CFB950B3-1F1A-9A44-8C60-DC7B00458312}"/>
              </a:ext>
            </a:extLst>
          </p:cNvPr>
          <p:cNvSpPr>
            <a:spLocks noGrp="1"/>
          </p:cNvSpPr>
          <p:nvPr>
            <p:ph type="ftr" sz="quarter" idx="15"/>
          </p:nvPr>
        </p:nvSpPr>
        <p:spPr/>
        <p:txBody>
          <a:bodyPr/>
          <a:lstStyle/>
          <a:p>
            <a:endParaRPr lang="en-US" dirty="0"/>
          </a:p>
        </p:txBody>
      </p:sp>
      <p:sp>
        <p:nvSpPr>
          <p:cNvPr id="3" name="Slide Number Placeholder 2">
            <a:extLst>
              <a:ext uri="{FF2B5EF4-FFF2-40B4-BE49-F238E27FC236}">
                <a16:creationId xmlns:a16="http://schemas.microsoft.com/office/drawing/2014/main" id="{8A423E85-AE4F-9A4A-9A32-BC2475460C74}"/>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1F052C87-FB9F-0E4C-91F5-F939F69776C3}"/>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Rectangle 8">
            <a:extLst>
              <a:ext uri="{FF2B5EF4-FFF2-40B4-BE49-F238E27FC236}">
                <a16:creationId xmlns:a16="http://schemas.microsoft.com/office/drawing/2014/main" id="{A69A2938-0DA7-934D-B9C9-9C7C73E9C063}"/>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605421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IVE - COPY STO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7C55-B8C6-D643-90C7-E72E708A2924}"/>
              </a:ext>
            </a:extLst>
          </p:cNvPr>
          <p:cNvSpPr>
            <a:spLocks noGrp="1"/>
          </p:cNvSpPr>
          <p:nvPr>
            <p:ph type="title"/>
          </p:nvPr>
        </p:nvSpPr>
        <p:spPr>
          <a:xfrm>
            <a:off x="685800" y="609600"/>
            <a:ext cx="11137392" cy="2223508"/>
          </a:xfrm>
        </p:spPr>
        <p:txBody>
          <a:bodyPr anchor="b"/>
          <a:lstStyle>
            <a:lvl1pPr algn="ctr">
              <a:defRPr/>
            </a:lvl1pPr>
          </a:lstStyle>
          <a:p>
            <a:r>
              <a:rPr lang="en-US" dirty="0"/>
              <a:t>Click to edit Master title style</a:t>
            </a:r>
          </a:p>
        </p:txBody>
      </p:sp>
      <p:sp>
        <p:nvSpPr>
          <p:cNvPr id="3" name="Footer Placeholder 2">
            <a:extLst>
              <a:ext uri="{FF2B5EF4-FFF2-40B4-BE49-F238E27FC236}">
                <a16:creationId xmlns:a16="http://schemas.microsoft.com/office/drawing/2014/main" id="{EEDB1172-10E5-3749-8365-66CD32A11A3F}"/>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53B7896F-BDB5-2C4F-A6C9-501E4CC19C27}"/>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ext Placeholder 7">
            <a:extLst>
              <a:ext uri="{FF2B5EF4-FFF2-40B4-BE49-F238E27FC236}">
                <a16:creationId xmlns:a16="http://schemas.microsoft.com/office/drawing/2014/main" id="{82003C84-4DAC-4742-9F3E-995FBE1D74BB}"/>
              </a:ext>
            </a:extLst>
          </p:cNvPr>
          <p:cNvSpPr>
            <a:spLocks noGrp="1"/>
          </p:cNvSpPr>
          <p:nvPr>
            <p:ph type="body" sz="quarter" idx="12"/>
          </p:nvPr>
        </p:nvSpPr>
        <p:spPr>
          <a:xfrm>
            <a:off x="685800" y="3075516"/>
            <a:ext cx="11137392" cy="3020484"/>
          </a:xfrm>
        </p:spPr>
        <p:txBody>
          <a:bodyPr anchor="t"/>
          <a:lstStyle>
            <a:lvl1pPr algn="ctr">
              <a:defRPr sz="1867"/>
            </a:lvl1pPr>
            <a:lvl2pPr algn="ctr">
              <a:defRPr/>
            </a:lvl2pPr>
            <a:lvl3pPr algn="ctr">
              <a:defRPr/>
            </a:lvl3pPr>
            <a:lvl4pPr algn="ctr">
              <a:defRPr/>
            </a:lvl4pPr>
            <a:lvl5pPr algn="ctr">
              <a:defRPr/>
            </a:lvl5pPr>
          </a:lstStyle>
          <a:p>
            <a:pPr lvl="0"/>
            <a:r>
              <a:rPr lang="en-US" dirty="0"/>
              <a:t>Edit Master text styles</a:t>
            </a:r>
          </a:p>
        </p:txBody>
      </p:sp>
    </p:spTree>
    <p:extLst>
      <p:ext uri="{BB962C8B-B14F-4D97-AF65-F5344CB8AC3E}">
        <p14:creationId xmlns:p14="http://schemas.microsoft.com/office/powerpoint/2010/main" val="6216468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AKE A STATM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8D6957-8385-BA41-AC67-96E9BF1EE284}"/>
              </a:ext>
            </a:extLst>
          </p:cNvPr>
          <p:cNvSpPr>
            <a:spLocks noGrp="1"/>
          </p:cNvSpPr>
          <p:nvPr userDrawn="1">
            <p:ph type="body" sz="quarter" idx="13"/>
          </p:nvPr>
        </p:nvSpPr>
        <p:spPr>
          <a:xfrm>
            <a:off x="685799" y="2095150"/>
            <a:ext cx="4443984" cy="2667701"/>
          </a:xfrm>
        </p:spPr>
        <p:txBody>
          <a:bodyPr anchor="ctr"/>
          <a:lstStyle>
            <a:lvl1pPr>
              <a:defRPr sz="5400">
                <a:solidFill>
                  <a:schemeClr val="tx1"/>
                </a:solidFill>
                <a:latin typeface="+mj-lt"/>
              </a:defRPr>
            </a:lvl1pPr>
          </a:lstStyle>
          <a:p>
            <a:pPr lvl="0"/>
            <a:endParaRPr lang="en-US" dirty="0"/>
          </a:p>
        </p:txBody>
      </p:sp>
      <p:sp>
        <p:nvSpPr>
          <p:cNvPr id="6" name="Text Placeholder 3">
            <a:extLst>
              <a:ext uri="{FF2B5EF4-FFF2-40B4-BE49-F238E27FC236}">
                <a16:creationId xmlns:a16="http://schemas.microsoft.com/office/drawing/2014/main" id="{44254290-7DE3-6B44-8595-33F864E0761D}"/>
              </a:ext>
            </a:extLst>
          </p:cNvPr>
          <p:cNvSpPr>
            <a:spLocks noGrp="1"/>
          </p:cNvSpPr>
          <p:nvPr userDrawn="1">
            <p:ph type="body" sz="quarter" idx="12"/>
          </p:nvPr>
        </p:nvSpPr>
        <p:spPr>
          <a:xfrm>
            <a:off x="5522298" y="2095150"/>
            <a:ext cx="6300894" cy="2667701"/>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4" name="Footer Placeholder 3">
            <a:extLst>
              <a:ext uri="{FF2B5EF4-FFF2-40B4-BE49-F238E27FC236}">
                <a16:creationId xmlns:a16="http://schemas.microsoft.com/office/drawing/2014/main" id="{5312AA11-764E-7047-9DB2-3929FBD5C174}"/>
              </a:ext>
            </a:extLst>
          </p:cNvPr>
          <p:cNvSpPr>
            <a:spLocks noGrp="1"/>
          </p:cNvSpPr>
          <p:nvPr userDrawn="1">
            <p:ph type="ftr" sz="quarter" idx="16"/>
          </p:nvPr>
        </p:nvSpPr>
        <p:spPr/>
        <p:txBody>
          <a:bodyPr/>
          <a:lstStyle/>
          <a:p>
            <a:endParaRPr lang="en-US" dirty="0"/>
          </a:p>
        </p:txBody>
      </p:sp>
      <p:sp>
        <p:nvSpPr>
          <p:cNvPr id="7" name="Slide Number Placeholder 6">
            <a:extLst>
              <a:ext uri="{FF2B5EF4-FFF2-40B4-BE49-F238E27FC236}">
                <a16:creationId xmlns:a16="http://schemas.microsoft.com/office/drawing/2014/main" id="{F2E93802-628D-014A-8342-91C92F75B630}"/>
              </a:ext>
            </a:extLst>
          </p:cNvPr>
          <p:cNvSpPr>
            <a:spLocks noGrp="1"/>
          </p:cNvSpPr>
          <p:nvPr userDrawn="1">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Rectangle 7">
            <a:extLst>
              <a:ext uri="{FF2B5EF4-FFF2-40B4-BE49-F238E27FC236}">
                <a16:creationId xmlns:a16="http://schemas.microsoft.com/office/drawing/2014/main" id="{AE8DDFF3-88F3-0E45-B4F0-570E0206884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6B48FEC4-E132-FB44-B240-ADD130D11831}"/>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cxnSp>
        <p:nvCxnSpPr>
          <p:cNvPr id="9" name="Straight Connector 8">
            <a:extLst>
              <a:ext uri="{FF2B5EF4-FFF2-40B4-BE49-F238E27FC236}">
                <a16:creationId xmlns:a16="http://schemas.microsoft.com/office/drawing/2014/main" id="{45EB701E-8C4A-3047-AED1-EAE347434DE6}"/>
              </a:ext>
            </a:extLst>
          </p:cNvPr>
          <p:cNvCxnSpPr>
            <a:cxnSpLocks/>
          </p:cNvCxnSpPr>
          <p:nvPr userDrawn="1"/>
        </p:nvCxnSpPr>
        <p:spPr>
          <a:xfrm>
            <a:off x="5324866" y="2095150"/>
            <a:ext cx="0" cy="2667701"/>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25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2D9A-4AE7-D24A-B935-D891CC9DAAD3}"/>
              </a:ext>
            </a:extLst>
          </p:cNvPr>
          <p:cNvSpPr>
            <a:spLocks noGrp="1"/>
          </p:cNvSpPr>
          <p:nvPr userDrawn="1">
            <p:ph type="title"/>
          </p:nvPr>
        </p:nvSpPr>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DB6F82DE-D60B-DC4F-BF67-13C1749FD2B2}"/>
              </a:ext>
            </a:extLst>
          </p:cNvPr>
          <p:cNvSpPr>
            <a:spLocks noGrp="1"/>
          </p:cNvSpPr>
          <p:nvPr userDrawn="1">
            <p:ph type="body" sz="quarter" idx="16"/>
          </p:nvPr>
        </p:nvSpPr>
        <p:spPr>
          <a:xfrm>
            <a:off x="685800"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3D2A7B6D-F215-164B-AB00-58091BC04357}"/>
              </a:ext>
            </a:extLst>
          </p:cNvPr>
          <p:cNvSpPr>
            <a:spLocks noGrp="1"/>
          </p:cNvSpPr>
          <p:nvPr userDrawn="1">
            <p:ph type="body" sz="quarter" idx="17"/>
          </p:nvPr>
        </p:nvSpPr>
        <p:spPr>
          <a:xfrm>
            <a:off x="6437376" y="1463040"/>
            <a:ext cx="5386558"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C09E3132-41DD-5640-81C9-CA94A8DA1D0F}"/>
              </a:ext>
            </a:extLst>
          </p:cNvPr>
          <p:cNvSpPr>
            <a:spLocks noGrp="1"/>
          </p:cNvSpPr>
          <p:nvPr userDrawn="1">
            <p:ph type="ftr" sz="quarter" idx="18"/>
          </p:nvPr>
        </p:nvSpPr>
        <p:spPr/>
        <p:txBody>
          <a:bodyPr/>
          <a:lstStyle/>
          <a:p>
            <a:endParaRPr lang="en-US" dirty="0"/>
          </a:p>
        </p:txBody>
      </p:sp>
      <p:sp>
        <p:nvSpPr>
          <p:cNvPr id="7" name="Slide Number Placeholder 6">
            <a:extLst>
              <a:ext uri="{FF2B5EF4-FFF2-40B4-BE49-F238E27FC236}">
                <a16:creationId xmlns:a16="http://schemas.microsoft.com/office/drawing/2014/main" id="{B64540F1-D8A0-FF46-B1EA-4E900B8607C0}"/>
              </a:ext>
            </a:extLst>
          </p:cNvPr>
          <p:cNvSpPr>
            <a:spLocks noGrp="1"/>
          </p:cNvSpPr>
          <p:nvPr userDrawn="1">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grpSp>
        <p:nvGrpSpPr>
          <p:cNvPr id="19" name="Group 18">
            <a:extLst>
              <a:ext uri="{FF2B5EF4-FFF2-40B4-BE49-F238E27FC236}">
                <a16:creationId xmlns:a16="http://schemas.microsoft.com/office/drawing/2014/main" id="{3C1FAF78-10EF-9245-B0F0-C5520AFFAF52}"/>
              </a:ext>
            </a:extLst>
          </p:cNvPr>
          <p:cNvGrpSpPr/>
          <p:nvPr userDrawn="1"/>
        </p:nvGrpSpPr>
        <p:grpSpPr>
          <a:xfrm>
            <a:off x="-1" y="0"/>
            <a:ext cx="320041" cy="6858000"/>
            <a:chOff x="-1" y="0"/>
            <a:chExt cx="320041" cy="6858000"/>
          </a:xfrm>
        </p:grpSpPr>
        <p:sp>
          <p:nvSpPr>
            <p:cNvPr id="16" name="Rectangle 15">
              <a:extLst>
                <a:ext uri="{FF2B5EF4-FFF2-40B4-BE49-F238E27FC236}">
                  <a16:creationId xmlns:a16="http://schemas.microsoft.com/office/drawing/2014/main" id="{35885738-3B2A-BF4F-932E-64383B048B20}"/>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pic>
          <p:nvPicPr>
            <p:cNvPr id="18" name="Picture 17">
              <a:extLst>
                <a:ext uri="{FF2B5EF4-FFF2-40B4-BE49-F238E27FC236}">
                  <a16:creationId xmlns:a16="http://schemas.microsoft.com/office/drawing/2014/main" id="{663659F7-FA44-E74C-A47D-AD78372A9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1570833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93646-16B9-0F4C-9B07-2AE355DE9C09}"/>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095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593CA37B-759A-264A-954C-81B341DC92B6}"/>
              </a:ext>
            </a:extLst>
          </p:cNvPr>
          <p:cNvSpPr>
            <a:spLocks noGrp="1"/>
          </p:cNvSpPr>
          <p:nvPr>
            <p:ph type="body" sz="quarter" idx="19"/>
          </p:nvPr>
        </p:nvSpPr>
        <p:spPr>
          <a:xfrm>
            <a:off x="4649978"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0600" y="1463040"/>
            <a:ext cx="321259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FF71666-31D6-0B41-921D-895B647FE59D}"/>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2" name="Rectangle 11">
            <a:extLst>
              <a:ext uri="{FF2B5EF4-FFF2-40B4-BE49-F238E27FC236}">
                <a16:creationId xmlns:a16="http://schemas.microsoft.com/office/drawing/2014/main" id="{798696DA-E60F-B14F-849A-E74914636560}"/>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3" name="Rectangle 12">
            <a:extLst>
              <a:ext uri="{FF2B5EF4-FFF2-40B4-BE49-F238E27FC236}">
                <a16:creationId xmlns:a16="http://schemas.microsoft.com/office/drawing/2014/main" id="{D0F6C489-9BFB-364A-9B66-9FD1C9534EF7}"/>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3091176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6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E279D-A6D5-BF4C-8881-FB4D65FFD628}"/>
              </a:ext>
            </a:extLst>
          </p:cNvPr>
          <p:cNvSpPr>
            <a:spLocks noGrp="1"/>
          </p:cNvSpPr>
          <p:nvPr>
            <p:ph type="title"/>
          </p:nvPr>
        </p:nvSpPr>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48DC3CF-062F-6D4A-B068-360B58638D85}"/>
              </a:ext>
            </a:extLst>
          </p:cNvPr>
          <p:cNvSpPr>
            <a:spLocks noGrp="1"/>
          </p:cNvSpPr>
          <p:nvPr>
            <p:ph type="body" sz="quarter" idx="17"/>
          </p:nvPr>
        </p:nvSpPr>
        <p:spPr>
          <a:xfrm>
            <a:off x="685800"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3C30871-9CE5-704E-918A-539E74CBFFA3}"/>
              </a:ext>
            </a:extLst>
          </p:cNvPr>
          <p:cNvSpPr>
            <a:spLocks noGrp="1"/>
          </p:cNvSpPr>
          <p:nvPr>
            <p:ph type="body" sz="quarter" idx="19"/>
          </p:nvPr>
        </p:nvSpPr>
        <p:spPr>
          <a:xfrm>
            <a:off x="4648200"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0" name="Text Placeholder 2">
            <a:extLst>
              <a:ext uri="{FF2B5EF4-FFF2-40B4-BE49-F238E27FC236}">
                <a16:creationId xmlns:a16="http://schemas.microsoft.com/office/drawing/2014/main" id="{B088EC3E-2BC0-6F4F-99A5-C254D1B5014E}"/>
              </a:ext>
            </a:extLst>
          </p:cNvPr>
          <p:cNvSpPr>
            <a:spLocks noGrp="1"/>
          </p:cNvSpPr>
          <p:nvPr>
            <p:ph type="body" sz="quarter" idx="18"/>
          </p:nvPr>
        </p:nvSpPr>
        <p:spPr>
          <a:xfrm>
            <a:off x="8613648" y="1463040"/>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8" name="Text Placeholder 2">
            <a:extLst>
              <a:ext uri="{FF2B5EF4-FFF2-40B4-BE49-F238E27FC236}">
                <a16:creationId xmlns:a16="http://schemas.microsoft.com/office/drawing/2014/main" id="{4092D13B-F05B-DB46-9F08-B097B3E0908C}"/>
              </a:ext>
            </a:extLst>
          </p:cNvPr>
          <p:cNvSpPr>
            <a:spLocks noGrp="1"/>
          </p:cNvSpPr>
          <p:nvPr>
            <p:ph type="body" sz="quarter" idx="20"/>
          </p:nvPr>
        </p:nvSpPr>
        <p:spPr>
          <a:xfrm>
            <a:off x="685800" y="3894435"/>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0F2ECC7E-EB13-D640-8266-A7D8A5D4A598}"/>
              </a:ext>
            </a:extLst>
          </p:cNvPr>
          <p:cNvSpPr>
            <a:spLocks noGrp="1"/>
          </p:cNvSpPr>
          <p:nvPr>
            <p:ph type="body" sz="quarter" idx="21"/>
          </p:nvPr>
        </p:nvSpPr>
        <p:spPr>
          <a:xfrm>
            <a:off x="4648200" y="3892741"/>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3" name="Text Placeholder 2">
            <a:extLst>
              <a:ext uri="{FF2B5EF4-FFF2-40B4-BE49-F238E27FC236}">
                <a16:creationId xmlns:a16="http://schemas.microsoft.com/office/drawing/2014/main" id="{F22C77D9-380D-3D40-88C7-383D26FB957D}"/>
              </a:ext>
            </a:extLst>
          </p:cNvPr>
          <p:cNvSpPr>
            <a:spLocks noGrp="1"/>
          </p:cNvSpPr>
          <p:nvPr>
            <p:ph type="body" sz="quarter" idx="22"/>
          </p:nvPr>
        </p:nvSpPr>
        <p:spPr>
          <a:xfrm>
            <a:off x="8610600" y="3892741"/>
            <a:ext cx="3212592" cy="18288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1310B9EB-429D-844E-A6DF-04F458ECEDA9}"/>
              </a:ext>
            </a:extLst>
          </p:cNvPr>
          <p:cNvSpPr>
            <a:spLocks noGrp="1"/>
          </p:cNvSpPr>
          <p:nvPr>
            <p:ph type="ftr" sz="quarter" idx="23"/>
          </p:nvPr>
        </p:nvSpPr>
        <p:spPr/>
        <p:txBody>
          <a:bodyPr/>
          <a:lstStyle/>
          <a:p>
            <a:endParaRPr lang="en-US" dirty="0"/>
          </a:p>
        </p:txBody>
      </p:sp>
      <p:sp>
        <p:nvSpPr>
          <p:cNvPr id="6" name="Slide Number Placeholder 5">
            <a:extLst>
              <a:ext uri="{FF2B5EF4-FFF2-40B4-BE49-F238E27FC236}">
                <a16:creationId xmlns:a16="http://schemas.microsoft.com/office/drawing/2014/main" id="{4AB6A206-F521-BF45-9311-E95E6E8C51C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grpSp>
        <p:nvGrpSpPr>
          <p:cNvPr id="15" name="Group 14">
            <a:extLst>
              <a:ext uri="{FF2B5EF4-FFF2-40B4-BE49-F238E27FC236}">
                <a16:creationId xmlns:a16="http://schemas.microsoft.com/office/drawing/2014/main" id="{D4ED88DB-5005-0E4B-9A5D-18E3BE61C9A9}"/>
              </a:ext>
            </a:extLst>
          </p:cNvPr>
          <p:cNvGrpSpPr/>
          <p:nvPr userDrawn="1"/>
        </p:nvGrpSpPr>
        <p:grpSpPr>
          <a:xfrm>
            <a:off x="-1" y="0"/>
            <a:ext cx="320041" cy="6858000"/>
            <a:chOff x="-1" y="0"/>
            <a:chExt cx="320041" cy="6858000"/>
          </a:xfrm>
        </p:grpSpPr>
        <p:sp>
          <p:nvSpPr>
            <p:cNvPr id="18" name="Rectangle 17">
              <a:extLst>
                <a:ext uri="{FF2B5EF4-FFF2-40B4-BE49-F238E27FC236}">
                  <a16:creationId xmlns:a16="http://schemas.microsoft.com/office/drawing/2014/main" id="{A98514AE-BC7F-F34A-B326-DC9C9B1BE82D}"/>
                </a:ext>
              </a:extLst>
            </p:cNvPr>
            <p:cNvSpPr/>
            <p:nvPr userDrawn="1"/>
          </p:nvSpPr>
          <p:spPr>
            <a:xfrm>
              <a:off x="-1" y="0"/>
              <a:ext cx="320041" cy="969264"/>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pic>
          <p:nvPicPr>
            <p:cNvPr id="19" name="Picture 18">
              <a:extLst>
                <a:ext uri="{FF2B5EF4-FFF2-40B4-BE49-F238E27FC236}">
                  <a16:creationId xmlns:a16="http://schemas.microsoft.com/office/drawing/2014/main" id="{32B1C580-D102-FC4A-8250-39B280ABCA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41400"/>
              <a:ext cx="317500" cy="5816600"/>
            </a:xfrm>
            <a:prstGeom prst="rect">
              <a:avLst/>
            </a:prstGeom>
          </p:spPr>
        </p:pic>
      </p:grpSp>
    </p:spTree>
    <p:extLst>
      <p:ext uri="{BB962C8B-B14F-4D97-AF65-F5344CB8AC3E}">
        <p14:creationId xmlns:p14="http://schemas.microsoft.com/office/powerpoint/2010/main" val="3086390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CON - 1 VERTIC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0" y="2770265"/>
            <a:ext cx="1645561" cy="1423132"/>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728608" y="2770265"/>
            <a:ext cx="9094584" cy="1423132"/>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Slide Number Placeholder 2">
            <a:extLst>
              <a:ext uri="{FF2B5EF4-FFF2-40B4-BE49-F238E27FC236}">
                <a16:creationId xmlns:a16="http://schemas.microsoft.com/office/drawing/2014/main" id="{0F263527-8F06-2A46-8880-B40F067DECB8}"/>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itle 5">
            <a:extLst>
              <a:ext uri="{FF2B5EF4-FFF2-40B4-BE49-F238E27FC236}">
                <a16:creationId xmlns:a16="http://schemas.microsoft.com/office/drawing/2014/main" id="{75262ABD-8F75-1C4F-A2F1-BC8E46DC2632}"/>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F4D902F-E8C5-B04C-9627-8A78833A1ACA}"/>
              </a:ext>
            </a:extLst>
          </p:cNvPr>
          <p:cNvSpPr>
            <a:spLocks noGrp="1"/>
          </p:cNvSpPr>
          <p:nvPr>
            <p:ph type="ftr" sz="quarter" idx="18"/>
          </p:nvPr>
        </p:nvSpPr>
        <p:spPr/>
        <p:txBody>
          <a:bodyPr/>
          <a:lstStyle/>
          <a:p>
            <a:endParaRPr lang="en-US" dirty="0"/>
          </a:p>
        </p:txBody>
      </p:sp>
      <p:cxnSp>
        <p:nvCxnSpPr>
          <p:cNvPr id="10" name="Straight Connector 9">
            <a:extLst>
              <a:ext uri="{FF2B5EF4-FFF2-40B4-BE49-F238E27FC236}">
                <a16:creationId xmlns:a16="http://schemas.microsoft.com/office/drawing/2014/main" id="{09FB49E5-2828-DE4F-B8C9-053DE584B80B}"/>
              </a:ext>
            </a:extLst>
          </p:cNvPr>
          <p:cNvCxnSpPr>
            <a:cxnSpLocks/>
          </p:cNvCxnSpPr>
          <p:nvPr userDrawn="1"/>
        </p:nvCxnSpPr>
        <p:spPr>
          <a:xfrm>
            <a:off x="2535904" y="2770265"/>
            <a:ext cx="0" cy="1423132"/>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050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S - 2 HORIZONTAL">
    <p:spTree>
      <p:nvGrpSpPr>
        <p:cNvPr id="1" name=""/>
        <p:cNvGrpSpPr/>
        <p:nvPr/>
      </p:nvGrpSpPr>
      <p:grpSpPr>
        <a:xfrm>
          <a:off x="0" y="0"/>
          <a:ext cx="0" cy="0"/>
          <a:chOff x="0" y="0"/>
          <a:chExt cx="0" cy="0"/>
        </a:xfrm>
      </p:grpSpPr>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3336591" y="1930898"/>
            <a:ext cx="1378759" cy="1192393"/>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173701" y="3301339"/>
            <a:ext cx="3710400"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7792135" y="1930897"/>
            <a:ext cx="1378759" cy="1192393"/>
          </a:xfrm>
          <a:solidFill>
            <a:schemeClr val="bg1"/>
          </a:solidFill>
        </p:spPr>
        <p:txBody>
          <a:bodyPr/>
          <a:lstStyle/>
          <a:p>
            <a:endParaRPr lang="en-US" dirty="0"/>
          </a:p>
        </p:txBody>
      </p:sp>
      <p:cxnSp>
        <p:nvCxnSpPr>
          <p:cNvPr id="27" name="Straight Connector 26">
            <a:extLst>
              <a:ext uri="{FF2B5EF4-FFF2-40B4-BE49-F238E27FC236}">
                <a16:creationId xmlns:a16="http://schemas.microsoft.com/office/drawing/2014/main" id="{74E25944-4393-8543-AE8A-E5D9AF1323DF}"/>
              </a:ext>
            </a:extLst>
          </p:cNvPr>
          <p:cNvCxnSpPr>
            <a:cxnSpLocks/>
          </p:cNvCxnSpPr>
          <p:nvPr userDrawn="1"/>
        </p:nvCxnSpPr>
        <p:spPr>
          <a:xfrm>
            <a:off x="6254496"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 Placeholder 27">
            <a:extLst>
              <a:ext uri="{FF2B5EF4-FFF2-40B4-BE49-F238E27FC236}">
                <a16:creationId xmlns:a16="http://schemas.microsoft.com/office/drawing/2014/main" id="{CE7E8E85-19A6-BB4F-94D3-8658C0617C72}"/>
              </a:ext>
            </a:extLst>
          </p:cNvPr>
          <p:cNvSpPr>
            <a:spLocks noGrp="1"/>
          </p:cNvSpPr>
          <p:nvPr>
            <p:ph type="body" sz="quarter" idx="17"/>
          </p:nvPr>
        </p:nvSpPr>
        <p:spPr>
          <a:xfrm>
            <a:off x="6625284" y="3301339"/>
            <a:ext cx="3712463" cy="1905661"/>
          </a:xfrm>
        </p:spPr>
        <p:txBody>
          <a:bodyPr/>
          <a:lstStyle>
            <a:lvl1pPr algn="ctr">
              <a:defRPr>
                <a:solidFill>
                  <a:schemeClr val="tx1"/>
                </a:solidFill>
                <a:latin typeface="+mj-lt"/>
              </a:defRPr>
            </a:lvl1pPr>
            <a:lvl2pPr marL="0" indent="0" algn="ctr">
              <a:buNone/>
              <a:defRPr sz="1600"/>
            </a:lvl2pPr>
            <a:lvl3pPr algn="ctr">
              <a:defRPr/>
            </a:lvl3pPr>
            <a:lvl4pPr algn="ctr">
              <a:defRPr/>
            </a:lvl4pPr>
            <a:lvl5pPr algn="ctr">
              <a:defRPr/>
            </a:lvl5pPr>
          </a:lstStyle>
          <a:p>
            <a:pPr lvl="0"/>
            <a:r>
              <a:rPr lang="en-US" dirty="0"/>
              <a:t>Edit Master text styles</a:t>
            </a:r>
          </a:p>
          <a:p>
            <a:pPr lvl="1"/>
            <a:r>
              <a:rPr lang="en-US" dirty="0"/>
              <a:t>Second level</a:t>
            </a:r>
          </a:p>
        </p:txBody>
      </p:sp>
      <p:sp>
        <p:nvSpPr>
          <p:cNvPr id="2" name="Title 1">
            <a:extLst>
              <a:ext uri="{FF2B5EF4-FFF2-40B4-BE49-F238E27FC236}">
                <a16:creationId xmlns:a16="http://schemas.microsoft.com/office/drawing/2014/main" id="{70E95E8C-2A98-CC4D-A3F1-FC3C3372767D}"/>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7224378D-8474-5E4A-9E3A-E7C27253A0B7}"/>
              </a:ext>
            </a:extLst>
          </p:cNvPr>
          <p:cNvSpPr>
            <a:spLocks noGrp="1"/>
          </p:cNvSpPr>
          <p:nvPr>
            <p:ph type="sldNum" sz="quarter" idx="19"/>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38862C28-A2FE-244C-9BE4-B00BF8CD10C1}"/>
              </a:ext>
            </a:extLst>
          </p:cNvPr>
          <p:cNvSpPr>
            <a:spLocks noGrp="1"/>
          </p:cNvSpPr>
          <p:nvPr>
            <p:ph type="ftr" sz="quarter" idx="20"/>
          </p:nvPr>
        </p:nvSpPr>
        <p:spPr/>
        <p:txBody>
          <a:bodyPr/>
          <a:lstStyle/>
          <a:p>
            <a:endParaRPr lang="en-US" dirty="0"/>
          </a:p>
        </p:txBody>
      </p:sp>
    </p:spTree>
    <p:extLst>
      <p:ext uri="{BB962C8B-B14F-4D97-AF65-F5344CB8AC3E}">
        <p14:creationId xmlns:p14="http://schemas.microsoft.com/office/powerpoint/2010/main" val="3077237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CONS - 3 HORIZONTAL">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39612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6" y="1928460"/>
            <a:ext cx="1378759" cy="1192393"/>
          </a:xfrm>
          <a:solidFill>
            <a:schemeClr val="bg1"/>
          </a:solidFill>
        </p:spPr>
        <p:txBody>
          <a:bodyPr/>
          <a:lstStyle/>
          <a:p>
            <a:endParaRPr lang="en-US" dirty="0"/>
          </a:p>
        </p:txBody>
      </p:sp>
      <p:cxnSp>
        <p:nvCxnSpPr>
          <p:cNvPr id="10" name="Straight Connector 9">
            <a:extLst>
              <a:ext uri="{FF2B5EF4-FFF2-40B4-BE49-F238E27FC236}">
                <a16:creationId xmlns:a16="http://schemas.microsoft.com/office/drawing/2014/main" id="{56B34F5E-0220-E146-B13E-A1B31EEC62EA}"/>
              </a:ext>
            </a:extLst>
          </p:cNvPr>
          <p:cNvCxnSpPr>
            <a:cxnSpLocks/>
          </p:cNvCxnSpPr>
          <p:nvPr userDrawn="1"/>
        </p:nvCxnSpPr>
        <p:spPr>
          <a:xfrm>
            <a:off x="44958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6F3059-5932-9748-B827-FFD1E51E05EE}"/>
              </a:ext>
            </a:extLst>
          </p:cNvPr>
          <p:cNvCxnSpPr>
            <a:cxnSpLocks/>
          </p:cNvCxnSpPr>
          <p:nvPr userDrawn="1"/>
        </p:nvCxnSpPr>
        <p:spPr>
          <a:xfrm>
            <a:off x="8001000" y="1828800"/>
            <a:ext cx="0" cy="34290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7796"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376340" y="3303732"/>
            <a:ext cx="2733400" cy="1903267"/>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073440" y="1928460"/>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9058126" y="1928460"/>
            <a:ext cx="1378759" cy="1192393"/>
          </a:xfrm>
          <a:solidFill>
            <a:schemeClr val="bg1"/>
          </a:solidFill>
        </p:spPr>
        <p:txBody>
          <a:bodyPr/>
          <a:lstStyle/>
          <a:p>
            <a:endParaRPr lang="en-US" dirty="0"/>
          </a:p>
        </p:txBody>
      </p:sp>
      <p:sp>
        <p:nvSpPr>
          <p:cNvPr id="2" name="Title 1">
            <a:extLst>
              <a:ext uri="{FF2B5EF4-FFF2-40B4-BE49-F238E27FC236}">
                <a16:creationId xmlns:a16="http://schemas.microsoft.com/office/drawing/2014/main" id="{702030C1-CF71-CF42-81D6-A2383495004F}"/>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E0804A-E152-4D45-91B9-FD97DE57B99C}"/>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60EEB2E5-BBC6-AF44-B8B7-E5458E5DBDF2}"/>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5061359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CONS - 3 VERTIC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E69F91-1C2B-2B40-BBC7-62B4E4AA0BE4}"/>
              </a:ext>
            </a:extLst>
          </p:cNvPr>
          <p:cNvSpPr>
            <a:spLocks noGrp="1"/>
          </p:cNvSpPr>
          <p:nvPr>
            <p:ph type="pic" sz="quarter" idx="12"/>
          </p:nvPr>
        </p:nvSpPr>
        <p:spPr>
          <a:xfrm>
            <a:off x="685800" y="1536805"/>
            <a:ext cx="1168401" cy="1010469"/>
          </a:xfrm>
          <a:solidFill>
            <a:schemeClr val="bg1"/>
          </a:solidFill>
        </p:spPr>
        <p:txBody>
          <a:bodyPr/>
          <a:lstStyle/>
          <a:p>
            <a:endParaRPr lang="en-US" dirty="0"/>
          </a:p>
        </p:txBody>
      </p:sp>
      <p:sp>
        <p:nvSpPr>
          <p:cNvPr id="25" name="Picture Placeholder 2">
            <a:extLst>
              <a:ext uri="{FF2B5EF4-FFF2-40B4-BE49-F238E27FC236}">
                <a16:creationId xmlns:a16="http://schemas.microsoft.com/office/drawing/2014/main" id="{E126BDFA-0B7C-C04E-9B57-456717EB7F02}"/>
              </a:ext>
            </a:extLst>
          </p:cNvPr>
          <p:cNvSpPr>
            <a:spLocks noGrp="1"/>
          </p:cNvSpPr>
          <p:nvPr>
            <p:ph type="pic" sz="quarter" idx="13"/>
          </p:nvPr>
        </p:nvSpPr>
        <p:spPr>
          <a:xfrm>
            <a:off x="685800" y="3194216"/>
            <a:ext cx="1168401" cy="1010469"/>
          </a:xfrm>
          <a:solidFill>
            <a:schemeClr val="bg1"/>
          </a:solidFill>
        </p:spPr>
        <p:txBody>
          <a:bodyPr/>
          <a:lstStyle/>
          <a:p>
            <a:endParaRPr lang="en-US" dirty="0"/>
          </a:p>
        </p:txBody>
      </p:sp>
      <p:sp>
        <p:nvSpPr>
          <p:cNvPr id="26" name="Picture Placeholder 2">
            <a:extLst>
              <a:ext uri="{FF2B5EF4-FFF2-40B4-BE49-F238E27FC236}">
                <a16:creationId xmlns:a16="http://schemas.microsoft.com/office/drawing/2014/main" id="{E2008D3C-3301-F544-B898-B5FBF3B5B32E}"/>
              </a:ext>
            </a:extLst>
          </p:cNvPr>
          <p:cNvSpPr>
            <a:spLocks noGrp="1"/>
          </p:cNvSpPr>
          <p:nvPr>
            <p:ph type="pic" sz="quarter" idx="14"/>
          </p:nvPr>
        </p:nvSpPr>
        <p:spPr>
          <a:xfrm>
            <a:off x="685800" y="4864432"/>
            <a:ext cx="1168401" cy="1010469"/>
          </a:xfrm>
          <a:solidFill>
            <a:schemeClr val="bg1"/>
          </a:solidFill>
        </p:spPr>
        <p:txBody>
          <a:bodyPr/>
          <a:lstStyle/>
          <a:p>
            <a:endParaRPr lang="en-US" dirty="0"/>
          </a:p>
        </p:txBody>
      </p:sp>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2242501" y="3194216"/>
            <a:ext cx="9580691"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F2D01EC0-CF3D-884D-955B-D769EC9BE717}"/>
              </a:ext>
            </a:extLst>
          </p:cNvPr>
          <p:cNvSpPr>
            <a:spLocks noGrp="1"/>
          </p:cNvSpPr>
          <p:nvPr>
            <p:ph type="body" sz="quarter" idx="16"/>
          </p:nvPr>
        </p:nvSpPr>
        <p:spPr>
          <a:xfrm>
            <a:off x="2242502" y="1536805"/>
            <a:ext cx="9580538"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C29B03AD-D8C3-264C-A8DF-4C1A85127BAC}"/>
              </a:ext>
            </a:extLst>
          </p:cNvPr>
          <p:cNvSpPr>
            <a:spLocks noGrp="1"/>
          </p:cNvSpPr>
          <p:nvPr>
            <p:ph type="body" sz="quarter" idx="17"/>
          </p:nvPr>
        </p:nvSpPr>
        <p:spPr>
          <a:xfrm>
            <a:off x="2242501" y="4864432"/>
            <a:ext cx="9580726" cy="1010708"/>
          </a:xfrm>
        </p:spPr>
        <p:txBody>
          <a:bodyPr anchor="ct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E69C12C2-93C3-0842-B8EB-3C2C30078B75}"/>
              </a:ext>
            </a:extLst>
          </p:cNvPr>
          <p:cNvSpPr>
            <a:spLocks noGrp="1"/>
          </p:cNvSpPr>
          <p:nvPr>
            <p:ph type="sldNum" sz="quarter" idx="19"/>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itle 6">
            <a:extLst>
              <a:ext uri="{FF2B5EF4-FFF2-40B4-BE49-F238E27FC236}">
                <a16:creationId xmlns:a16="http://schemas.microsoft.com/office/drawing/2014/main" id="{E6233335-B7F9-384B-9453-CE82C9BDC8D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FE1B18A-57E4-2E4C-81F7-346328362334}"/>
              </a:ext>
            </a:extLst>
          </p:cNvPr>
          <p:cNvSpPr>
            <a:spLocks noGrp="1"/>
          </p:cNvSpPr>
          <p:nvPr>
            <p:ph type="ftr" sz="quarter" idx="20"/>
          </p:nvPr>
        </p:nvSpPr>
        <p:spPr/>
        <p:txBody>
          <a:bodyPr/>
          <a:lstStyle/>
          <a:p>
            <a:endParaRPr lang="en-US" dirty="0"/>
          </a:p>
        </p:txBody>
      </p:sp>
      <p:cxnSp>
        <p:nvCxnSpPr>
          <p:cNvPr id="14" name="Straight Connector 13">
            <a:extLst>
              <a:ext uri="{FF2B5EF4-FFF2-40B4-BE49-F238E27FC236}">
                <a16:creationId xmlns:a16="http://schemas.microsoft.com/office/drawing/2014/main" id="{5D8FE754-4BF0-5741-AB02-723D411EADA7}"/>
              </a:ext>
            </a:extLst>
          </p:cNvPr>
          <p:cNvCxnSpPr>
            <a:cxnSpLocks/>
          </p:cNvCxnSpPr>
          <p:nvPr userDrawn="1"/>
        </p:nvCxnSpPr>
        <p:spPr>
          <a:xfrm>
            <a:off x="2049798" y="1536805"/>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FF99594-D132-B343-B1ED-BFD0B028036A}"/>
              </a:ext>
            </a:extLst>
          </p:cNvPr>
          <p:cNvCxnSpPr>
            <a:cxnSpLocks/>
          </p:cNvCxnSpPr>
          <p:nvPr userDrawn="1"/>
        </p:nvCxnSpPr>
        <p:spPr>
          <a:xfrm>
            <a:off x="2049798" y="3194216"/>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8E595E7-841F-E14B-B7F8-1C2A953E7270}"/>
              </a:ext>
            </a:extLst>
          </p:cNvPr>
          <p:cNvCxnSpPr>
            <a:cxnSpLocks/>
          </p:cNvCxnSpPr>
          <p:nvPr userDrawn="1"/>
        </p:nvCxnSpPr>
        <p:spPr>
          <a:xfrm>
            <a:off x="2049798" y="4864432"/>
            <a:ext cx="0" cy="1014984"/>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56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43316" y="6356351"/>
            <a:ext cx="2844800" cy="365125"/>
          </a:xfrm>
          <a:prstGeom prst="rect">
            <a:avLst/>
          </a:prstGeom>
        </p:spPr>
        <p:txBody>
          <a:bodyPr/>
          <a:lstStyle>
            <a:lvl1pPr algn="r">
              <a:defRPr>
                <a:solidFill>
                  <a:schemeClr val="bg1">
                    <a:lumMod val="50000"/>
                  </a:schemeClr>
                </a:solidFill>
              </a:defRPr>
            </a:lvl1pPr>
          </a:lstStyle>
          <a:p>
            <a:fld id="{FC2414D5-043D-3C42-9EFB-802331790DED}" type="slidenum">
              <a:rPr lang="en-US" smtClean="0"/>
              <a:pPr/>
              <a:t>‹#›</a:t>
            </a:fld>
            <a:endParaRPr lang="en-US" dirty="0"/>
          </a:p>
        </p:txBody>
      </p:sp>
      <p:sp>
        <p:nvSpPr>
          <p:cNvPr id="2" name="Title 1"/>
          <p:cNvSpPr>
            <a:spLocks noGrp="1"/>
          </p:cNvSpPr>
          <p:nvPr>
            <p:ph type="title"/>
          </p:nvPr>
        </p:nvSpPr>
        <p:spPr>
          <a:xfrm>
            <a:off x="167308" y="128718"/>
            <a:ext cx="8910545" cy="607882"/>
          </a:xfrm>
          <a:prstGeom prst="rect">
            <a:avLst/>
          </a:prstGeom>
        </p:spPr>
        <p:txBody>
          <a:bodyPr/>
          <a:lstStyle>
            <a:lvl1pPr algn="l">
              <a:defRPr sz="2800">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2AE867D4-2F7B-8946-BE59-BD8DA7E41975}"/>
              </a:ext>
            </a:extLst>
          </p:cNvPr>
          <p:cNvSpPr/>
          <p:nvPr userDrawn="1"/>
        </p:nvSpPr>
        <p:spPr>
          <a:xfrm>
            <a:off x="682752" y="0"/>
            <a:ext cx="11509248" cy="76200"/>
          </a:xfrm>
          <a:prstGeom prst="rect">
            <a:avLst/>
          </a:prstGeom>
          <a:solidFill>
            <a:srgbClr val="78BE2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6" name="Rectangle 5">
            <a:extLst>
              <a:ext uri="{FF2B5EF4-FFF2-40B4-BE49-F238E27FC236}">
                <a16:creationId xmlns:a16="http://schemas.microsoft.com/office/drawing/2014/main" id="{686104C3-39FF-C245-9C39-C77FE3B1BB7D}"/>
              </a:ext>
            </a:extLst>
          </p:cNvPr>
          <p:cNvSpPr/>
          <p:nvPr userDrawn="1"/>
        </p:nvSpPr>
        <p:spPr>
          <a:xfrm>
            <a:off x="0" y="0"/>
            <a:ext cx="682752" cy="76200"/>
          </a:xfrm>
          <a:prstGeom prst="rect">
            <a:avLst/>
          </a:prstGeom>
          <a:solidFill>
            <a:srgbClr val="002F57"/>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4029740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46A911-4395-A54C-B59C-C52ADEEAE35A}"/>
              </a:ext>
            </a:extLst>
          </p:cNvPr>
          <p:cNvSpPr>
            <a:spLocks noGrp="1"/>
          </p:cNvSpPr>
          <p:nvPr>
            <p:ph type="body" sz="quarter" idx="15"/>
          </p:nvPr>
        </p:nvSpPr>
        <p:spPr>
          <a:xfrm>
            <a:off x="1666303"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4" name="Picture Placeholder 2">
            <a:extLst>
              <a:ext uri="{FF2B5EF4-FFF2-40B4-BE49-F238E27FC236}">
                <a16:creationId xmlns:a16="http://schemas.microsoft.com/office/drawing/2014/main" id="{780CF7B0-EA2B-434F-9B2A-993AB4726722}"/>
              </a:ext>
            </a:extLst>
          </p:cNvPr>
          <p:cNvSpPr>
            <a:spLocks noGrp="1"/>
          </p:cNvSpPr>
          <p:nvPr>
            <p:ph type="pic" sz="quarter" idx="16"/>
          </p:nvPr>
        </p:nvSpPr>
        <p:spPr>
          <a:xfrm>
            <a:off x="5565116" y="1834512"/>
            <a:ext cx="1378759" cy="1192393"/>
          </a:xfrm>
          <a:solidFill>
            <a:schemeClr val="bg1"/>
          </a:solidFill>
        </p:spPr>
        <p:txBody>
          <a:bodyPr/>
          <a:lstStyle/>
          <a:p>
            <a:endParaRPr lang="en-US" dirty="0"/>
          </a:p>
        </p:txBody>
      </p:sp>
      <p:sp>
        <p:nvSpPr>
          <p:cNvPr id="26" name="Text Placeholder 27">
            <a:extLst>
              <a:ext uri="{FF2B5EF4-FFF2-40B4-BE49-F238E27FC236}">
                <a16:creationId xmlns:a16="http://schemas.microsoft.com/office/drawing/2014/main" id="{203923EF-F6FC-6D49-81C9-69B119D8953B}"/>
              </a:ext>
            </a:extLst>
          </p:cNvPr>
          <p:cNvSpPr>
            <a:spLocks noGrp="1"/>
          </p:cNvSpPr>
          <p:nvPr>
            <p:ph type="body" sz="quarter" idx="18"/>
          </p:nvPr>
        </p:nvSpPr>
        <p:spPr>
          <a:xfrm>
            <a:off x="4886774"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29" name="Text Placeholder 27">
            <a:extLst>
              <a:ext uri="{FF2B5EF4-FFF2-40B4-BE49-F238E27FC236}">
                <a16:creationId xmlns:a16="http://schemas.microsoft.com/office/drawing/2014/main" id="{61687008-83E4-FF44-8294-812BBEB14F09}"/>
              </a:ext>
            </a:extLst>
          </p:cNvPr>
          <p:cNvSpPr>
            <a:spLocks noGrp="1"/>
          </p:cNvSpPr>
          <p:nvPr>
            <p:ph type="body" sz="quarter" idx="19"/>
          </p:nvPr>
        </p:nvSpPr>
        <p:spPr>
          <a:xfrm>
            <a:off x="8107246" y="3725002"/>
            <a:ext cx="2733400" cy="1277392"/>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Edit Master text styles</a:t>
            </a:r>
          </a:p>
          <a:p>
            <a:pPr lvl="1"/>
            <a:r>
              <a:rPr lang="en-US" dirty="0"/>
              <a:t>Second level</a:t>
            </a:r>
          </a:p>
          <a:p>
            <a:pPr lvl="1"/>
            <a:endParaRPr lang="en-US" dirty="0"/>
          </a:p>
        </p:txBody>
      </p:sp>
      <p:sp>
        <p:nvSpPr>
          <p:cNvPr id="30" name="Picture Placeholder 2">
            <a:extLst>
              <a:ext uri="{FF2B5EF4-FFF2-40B4-BE49-F238E27FC236}">
                <a16:creationId xmlns:a16="http://schemas.microsoft.com/office/drawing/2014/main" id="{F2048F1C-F2E1-6845-AE56-DA7D9FFCA308}"/>
              </a:ext>
            </a:extLst>
          </p:cNvPr>
          <p:cNvSpPr>
            <a:spLocks noGrp="1"/>
          </p:cNvSpPr>
          <p:nvPr>
            <p:ph type="pic" sz="quarter" idx="20"/>
          </p:nvPr>
        </p:nvSpPr>
        <p:spPr>
          <a:xfrm>
            <a:off x="2343624" y="1838644"/>
            <a:ext cx="1378759" cy="1192393"/>
          </a:xfrm>
          <a:solidFill>
            <a:schemeClr val="bg1"/>
          </a:solidFill>
        </p:spPr>
        <p:txBody>
          <a:bodyPr/>
          <a:lstStyle/>
          <a:p>
            <a:endParaRPr lang="en-US" dirty="0"/>
          </a:p>
        </p:txBody>
      </p:sp>
      <p:sp>
        <p:nvSpPr>
          <p:cNvPr id="31" name="Picture Placeholder 2">
            <a:extLst>
              <a:ext uri="{FF2B5EF4-FFF2-40B4-BE49-F238E27FC236}">
                <a16:creationId xmlns:a16="http://schemas.microsoft.com/office/drawing/2014/main" id="{98DE8E23-BA0F-5448-8D1C-9F6A46562DB6}"/>
              </a:ext>
            </a:extLst>
          </p:cNvPr>
          <p:cNvSpPr>
            <a:spLocks noGrp="1"/>
          </p:cNvSpPr>
          <p:nvPr>
            <p:ph type="pic" sz="quarter" idx="21"/>
          </p:nvPr>
        </p:nvSpPr>
        <p:spPr>
          <a:xfrm>
            <a:off x="8758084" y="1834512"/>
            <a:ext cx="1378759" cy="1192393"/>
          </a:xfrm>
          <a:solidFill>
            <a:schemeClr val="bg1"/>
          </a:solidFill>
        </p:spPr>
        <p:txBody>
          <a:bodyPr/>
          <a:lstStyle/>
          <a:p>
            <a:endParaRPr lang="en-US" dirty="0"/>
          </a:p>
        </p:txBody>
      </p:sp>
      <p:grpSp>
        <p:nvGrpSpPr>
          <p:cNvPr id="16" name="Group 15">
            <a:extLst>
              <a:ext uri="{FF2B5EF4-FFF2-40B4-BE49-F238E27FC236}">
                <a16:creationId xmlns:a16="http://schemas.microsoft.com/office/drawing/2014/main" id="{9AD2D191-EDA7-1A4F-BC1F-B289335EAF29}"/>
              </a:ext>
            </a:extLst>
          </p:cNvPr>
          <p:cNvGrpSpPr/>
          <p:nvPr userDrawn="1"/>
        </p:nvGrpSpPr>
        <p:grpSpPr>
          <a:xfrm>
            <a:off x="2882646" y="3234711"/>
            <a:ext cx="6743700" cy="304800"/>
            <a:chOff x="4086225" y="4271760"/>
            <a:chExt cx="10115550" cy="457200"/>
          </a:xfrm>
        </p:grpSpPr>
        <p:sp>
          <p:nvSpPr>
            <p:cNvPr id="17" name="Oval 16">
              <a:extLst>
                <a:ext uri="{FF2B5EF4-FFF2-40B4-BE49-F238E27FC236}">
                  <a16:creationId xmlns:a16="http://schemas.microsoft.com/office/drawing/2014/main" id="{689CA033-C14E-E046-82ED-9B1ABA20139E}"/>
                </a:ext>
              </a:extLst>
            </p:cNvPr>
            <p:cNvSpPr/>
            <p:nvPr/>
          </p:nvSpPr>
          <p:spPr>
            <a:xfrm>
              <a:off x="8915400"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8" name="Oval 17">
              <a:extLst>
                <a:ext uri="{FF2B5EF4-FFF2-40B4-BE49-F238E27FC236}">
                  <a16:creationId xmlns:a16="http://schemas.microsoft.com/office/drawing/2014/main" id="{67B7F9A3-1104-1A40-86E7-FF058DF8E1A2}"/>
                </a:ext>
              </a:extLst>
            </p:cNvPr>
            <p:cNvSpPr/>
            <p:nvPr/>
          </p:nvSpPr>
          <p:spPr>
            <a:xfrm>
              <a:off x="408622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sp>
          <p:nvSpPr>
            <p:cNvPr id="19" name="Oval 18">
              <a:extLst>
                <a:ext uri="{FF2B5EF4-FFF2-40B4-BE49-F238E27FC236}">
                  <a16:creationId xmlns:a16="http://schemas.microsoft.com/office/drawing/2014/main" id="{E7585444-8DF9-C94E-986A-9F23A1EDF10C}"/>
                </a:ext>
              </a:extLst>
            </p:cNvPr>
            <p:cNvSpPr/>
            <p:nvPr/>
          </p:nvSpPr>
          <p:spPr>
            <a:xfrm>
              <a:off x="13744575" y="427176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1867">
                <a:solidFill>
                  <a:schemeClr val="bg1"/>
                </a:solidFill>
              </a:endParaRPr>
            </a:p>
          </p:txBody>
        </p:sp>
        <p:cxnSp>
          <p:nvCxnSpPr>
            <p:cNvPr id="20" name="Straight Connector 19">
              <a:extLst>
                <a:ext uri="{FF2B5EF4-FFF2-40B4-BE49-F238E27FC236}">
                  <a16:creationId xmlns:a16="http://schemas.microsoft.com/office/drawing/2014/main" id="{2DAF98BE-1566-3D4E-AFAD-AE93499F8DC1}"/>
                </a:ext>
              </a:extLst>
            </p:cNvPr>
            <p:cNvCxnSpPr>
              <a:stCxn id="18" idx="6"/>
              <a:endCxn id="17" idx="2"/>
            </p:cNvCxnSpPr>
            <p:nvPr/>
          </p:nvCxnSpPr>
          <p:spPr>
            <a:xfrm>
              <a:off x="4543425"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E7B15-F414-2144-A795-2AB5872CC2C5}"/>
                </a:ext>
              </a:extLst>
            </p:cNvPr>
            <p:cNvCxnSpPr>
              <a:stCxn id="17" idx="6"/>
              <a:endCxn id="19" idx="2"/>
            </p:cNvCxnSpPr>
            <p:nvPr/>
          </p:nvCxnSpPr>
          <p:spPr>
            <a:xfrm>
              <a:off x="9372600" y="4500360"/>
              <a:ext cx="4371975" cy="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D8D2BA7-B1F7-D941-865F-9AF39586692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DD005D8-C143-F541-A580-2FEC5454D916}"/>
              </a:ext>
            </a:extLst>
          </p:cNvPr>
          <p:cNvSpPr>
            <a:spLocks noGrp="1"/>
          </p:cNvSpPr>
          <p:nvPr>
            <p:ph type="sldNum" sz="quarter" idx="2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170ECE1-1435-E649-9D8F-C412140E7DA1}"/>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26609980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TA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19950" y="2095150"/>
            <a:ext cx="6303242" cy="2667701"/>
          </a:xfrm>
          <a:prstGeom prst="rect">
            <a:avLst/>
          </a:prstGeom>
        </p:spPr>
        <p:txBody>
          <a:bodyPr anchor="ctr"/>
          <a:lstStyle>
            <a:lvl1pPr marL="0" indent="0" algn="l">
              <a:lnSpc>
                <a:spcPct val="100000"/>
              </a:lnSpc>
              <a:buNone/>
              <a:defRPr sz="48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685799" y="2095150"/>
            <a:ext cx="4443983" cy="2667701"/>
          </a:xfrm>
        </p:spPr>
        <p:txBody>
          <a:bodyPr anchor="ctr"/>
          <a:lstStyle>
            <a:lvl1pPr algn="ctr">
              <a:defRPr sz="11000" b="1">
                <a:solidFill>
                  <a:schemeClr val="tx1"/>
                </a:solidFill>
                <a:latin typeface="+mj-lt"/>
              </a:defRPr>
            </a:lvl1pPr>
          </a:lstStyle>
          <a:p>
            <a:pPr lvl="0"/>
            <a:r>
              <a:rPr lang="en-US" dirty="0"/>
              <a:t>00%</a:t>
            </a:r>
          </a:p>
        </p:txBody>
      </p:sp>
      <p:sp>
        <p:nvSpPr>
          <p:cNvPr id="7" name="Slide Number Placeholder 6">
            <a:extLst>
              <a:ext uri="{FF2B5EF4-FFF2-40B4-BE49-F238E27FC236}">
                <a16:creationId xmlns:a16="http://schemas.microsoft.com/office/drawing/2014/main" id="{5F76ABBC-3139-584D-9469-11ECCE91FFB3}"/>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Title 3">
            <a:extLst>
              <a:ext uri="{FF2B5EF4-FFF2-40B4-BE49-F238E27FC236}">
                <a16:creationId xmlns:a16="http://schemas.microsoft.com/office/drawing/2014/main" id="{AD9DB4DE-FDE9-EE44-862E-5A9C36031A15}"/>
              </a:ext>
            </a:extLst>
          </p:cNvPr>
          <p:cNvSpPr>
            <a:spLocks noGrp="1"/>
          </p:cNvSpPr>
          <p:nvPr>
            <p:ph type="title"/>
          </p:nvPr>
        </p:nvSpPr>
        <p:spPr/>
        <p:txBody>
          <a:bodyPr/>
          <a:lstStyle/>
          <a:p>
            <a:r>
              <a:rPr lang="en-US" dirty="0"/>
              <a:t>Click to edit Master title style</a:t>
            </a:r>
          </a:p>
        </p:txBody>
      </p:sp>
      <p:sp>
        <p:nvSpPr>
          <p:cNvPr id="9" name="Rectangle 8">
            <a:extLst>
              <a:ext uri="{FF2B5EF4-FFF2-40B4-BE49-F238E27FC236}">
                <a16:creationId xmlns:a16="http://schemas.microsoft.com/office/drawing/2014/main" id="{1AE2CCC3-F479-E842-AE3C-887D18A9310C}"/>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2" name="Rectangle 11">
            <a:extLst>
              <a:ext uri="{FF2B5EF4-FFF2-40B4-BE49-F238E27FC236}">
                <a16:creationId xmlns:a16="http://schemas.microsoft.com/office/drawing/2014/main" id="{B06628BD-DF26-894A-8C0F-D0132CE6573B}"/>
              </a:ext>
            </a:extLst>
          </p:cNvPr>
          <p:cNvSpPr/>
          <p:nvPr userDrawn="1"/>
        </p:nvSpPr>
        <p:spPr>
          <a:xfrm>
            <a:off x="-1" y="6248400"/>
            <a:ext cx="320041" cy="609600"/>
          </a:xfrm>
          <a:prstGeom prst="rect">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5" name="Footer Placeholder 4">
            <a:extLst>
              <a:ext uri="{FF2B5EF4-FFF2-40B4-BE49-F238E27FC236}">
                <a16:creationId xmlns:a16="http://schemas.microsoft.com/office/drawing/2014/main" id="{AD9947CB-FACB-0840-AFD5-E6B6576284A3}"/>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8878003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TA -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58B7D1-7825-7242-88BD-CA8803CCB2BD}"/>
              </a:ext>
            </a:extLst>
          </p:cNvPr>
          <p:cNvSpPr/>
          <p:nvPr userDrawn="1"/>
        </p:nvSpPr>
        <p:spPr>
          <a:xfrm>
            <a:off x="533400" y="6035040"/>
            <a:ext cx="533400" cy="594360"/>
          </a:xfrm>
          <a:prstGeom prst="rect">
            <a:avLst/>
          </a:prstGeom>
          <a:solidFill>
            <a:schemeClr val="bg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268944" y="18415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3" name="Text Placeholder 2">
            <a:extLst>
              <a:ext uri="{FF2B5EF4-FFF2-40B4-BE49-F238E27FC236}">
                <a16:creationId xmlns:a16="http://schemas.microsoft.com/office/drawing/2014/main" id="{2E8D6957-8385-BA41-AC67-96E9BF1EE284}"/>
              </a:ext>
            </a:extLst>
          </p:cNvPr>
          <p:cNvSpPr>
            <a:spLocks noGrp="1"/>
          </p:cNvSpPr>
          <p:nvPr>
            <p:ph type="body" sz="quarter" idx="13" hasCustomPrompt="1"/>
          </p:nvPr>
        </p:nvSpPr>
        <p:spPr>
          <a:xfrm>
            <a:off x="2916959" y="1841500"/>
            <a:ext cx="1955801" cy="1168400"/>
          </a:xfrm>
        </p:spPr>
        <p:txBody>
          <a:bodyPr anchor="ctr"/>
          <a:lstStyle>
            <a:lvl1pPr algn="r">
              <a:defRPr sz="6400" b="1">
                <a:solidFill>
                  <a:schemeClr val="tx1"/>
                </a:solidFill>
                <a:latin typeface="+mj-lt"/>
              </a:defRPr>
            </a:lvl1pPr>
          </a:lstStyle>
          <a:p>
            <a:pPr lvl="0"/>
            <a:r>
              <a:rPr lang="en-US" dirty="0"/>
              <a:t>00%</a:t>
            </a:r>
          </a:p>
        </p:txBody>
      </p:sp>
      <p:cxnSp>
        <p:nvCxnSpPr>
          <p:cNvPr id="8" name="Straight Connector 7">
            <a:extLst>
              <a:ext uri="{FF2B5EF4-FFF2-40B4-BE49-F238E27FC236}">
                <a16:creationId xmlns:a16="http://schemas.microsoft.com/office/drawing/2014/main" id="{33969DCB-4232-0143-8615-239FE22DC0C8}"/>
              </a:ext>
            </a:extLst>
          </p:cNvPr>
          <p:cNvCxnSpPr/>
          <p:nvPr userDrawn="1"/>
        </p:nvCxnSpPr>
        <p:spPr>
          <a:xfrm>
            <a:off x="5064192" y="38481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034FFC-B08A-4749-B12F-394D3C4CCEBB}"/>
              </a:ext>
            </a:extLst>
          </p:cNvPr>
          <p:cNvCxnSpPr/>
          <p:nvPr userDrawn="1"/>
        </p:nvCxnSpPr>
        <p:spPr>
          <a:xfrm>
            <a:off x="5066417" y="1841500"/>
            <a:ext cx="0" cy="1168400"/>
          </a:xfrm>
          <a:prstGeom prst="line">
            <a:avLst/>
          </a:prstGeom>
          <a:ln w="25400" cap="sq">
            <a:solidFill>
              <a:schemeClr val="accent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438D2998-A776-3D49-80B7-2C974A4F8630}"/>
              </a:ext>
            </a:extLst>
          </p:cNvPr>
          <p:cNvSpPr>
            <a:spLocks noGrp="1"/>
          </p:cNvSpPr>
          <p:nvPr>
            <p:ph type="body" sz="quarter" idx="14" hasCustomPrompt="1"/>
          </p:nvPr>
        </p:nvSpPr>
        <p:spPr>
          <a:xfrm>
            <a:off x="2916959" y="3849928"/>
            <a:ext cx="1955802" cy="1168400"/>
          </a:xfrm>
        </p:spPr>
        <p:txBody>
          <a:bodyPr anchor="ctr"/>
          <a:lstStyle>
            <a:lvl1pPr algn="r">
              <a:defRPr sz="6400" b="1">
                <a:solidFill>
                  <a:schemeClr val="tx1"/>
                </a:solidFill>
                <a:latin typeface="+mj-lt"/>
              </a:defRPr>
            </a:lvl1pPr>
          </a:lstStyle>
          <a:p>
            <a:pPr lvl="0"/>
            <a:r>
              <a:rPr lang="en-US" dirty="0"/>
              <a:t>00%</a:t>
            </a:r>
          </a:p>
        </p:txBody>
      </p:sp>
      <p:sp>
        <p:nvSpPr>
          <p:cNvPr id="15" name="Text Placeholder 3">
            <a:extLst>
              <a:ext uri="{FF2B5EF4-FFF2-40B4-BE49-F238E27FC236}">
                <a16:creationId xmlns:a16="http://schemas.microsoft.com/office/drawing/2014/main" id="{6BE14881-CE3B-A941-B45C-92918736AAF2}"/>
              </a:ext>
            </a:extLst>
          </p:cNvPr>
          <p:cNvSpPr>
            <a:spLocks noGrp="1"/>
          </p:cNvSpPr>
          <p:nvPr>
            <p:ph type="body" sz="quarter" idx="15"/>
          </p:nvPr>
        </p:nvSpPr>
        <p:spPr>
          <a:xfrm>
            <a:off x="5268944" y="3848100"/>
            <a:ext cx="6554247" cy="1168400"/>
          </a:xfrm>
          <a:prstGeom prst="rect">
            <a:avLst/>
          </a:prstGeom>
        </p:spPr>
        <p:txBody>
          <a:bodyPr anchor="ctr"/>
          <a:lstStyle>
            <a:lvl1pPr marL="0" indent="0" algn="l">
              <a:lnSpc>
                <a:spcPct val="100000"/>
              </a:lnSpc>
              <a:buNone/>
              <a:defRPr sz="3000">
                <a:solidFill>
                  <a:schemeClr val="tx1"/>
                </a:solidFill>
              </a:defRPr>
            </a:lvl1pPr>
          </a:lstStyle>
          <a:p>
            <a:pPr lvl="0"/>
            <a:endParaRPr lang="en-US" dirty="0"/>
          </a:p>
        </p:txBody>
      </p:sp>
      <p:sp>
        <p:nvSpPr>
          <p:cNvPr id="7" name="Slide Number Placeholder 6">
            <a:extLst>
              <a:ext uri="{FF2B5EF4-FFF2-40B4-BE49-F238E27FC236}">
                <a16:creationId xmlns:a16="http://schemas.microsoft.com/office/drawing/2014/main" id="{6A8D8E51-1272-D34C-A0D9-007837EBA8A9}"/>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pic>
        <p:nvPicPr>
          <p:cNvPr id="9" name="Picture 8">
            <a:extLst>
              <a:ext uri="{FF2B5EF4-FFF2-40B4-BE49-F238E27FC236}">
                <a16:creationId xmlns:a16="http://schemas.microsoft.com/office/drawing/2014/main" id="{AFC496C3-AFEE-F04B-B71E-22F034AC71A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2302" y="-1"/>
            <a:ext cx="1635760" cy="6858001"/>
          </a:xfrm>
          <a:prstGeom prst="rect">
            <a:avLst/>
          </a:prstGeom>
        </p:spPr>
      </p:pic>
      <p:sp>
        <p:nvSpPr>
          <p:cNvPr id="5" name="Footer Placeholder 4">
            <a:extLst>
              <a:ext uri="{FF2B5EF4-FFF2-40B4-BE49-F238E27FC236}">
                <a16:creationId xmlns:a16="http://schemas.microsoft.com/office/drawing/2014/main" id="{8B7F7372-2F24-D44D-A081-9DE9F7E0731E}"/>
              </a:ext>
            </a:extLst>
          </p:cNvPr>
          <p:cNvSpPr>
            <a:spLocks noGrp="1"/>
          </p:cNvSpPr>
          <p:nvPr>
            <p:ph type="ftr" sz="quarter" idx="18"/>
          </p:nvPr>
        </p:nvSpPr>
        <p:spPr>
          <a:xfrm>
            <a:off x="2916958" y="6248400"/>
            <a:ext cx="7687034" cy="304800"/>
          </a:xfrm>
        </p:spPr>
        <p:txBody>
          <a:bodyPr/>
          <a:lstStyle/>
          <a:p>
            <a:endParaRPr lang="en-US" dirty="0"/>
          </a:p>
        </p:txBody>
      </p:sp>
      <p:sp>
        <p:nvSpPr>
          <p:cNvPr id="10" name="Title 9">
            <a:extLst>
              <a:ext uri="{FF2B5EF4-FFF2-40B4-BE49-F238E27FC236}">
                <a16:creationId xmlns:a16="http://schemas.microsoft.com/office/drawing/2014/main" id="{07FDA30D-D15A-2E47-90D0-24E5610C870D}"/>
              </a:ext>
            </a:extLst>
          </p:cNvPr>
          <p:cNvSpPr>
            <a:spLocks noGrp="1"/>
          </p:cNvSpPr>
          <p:nvPr>
            <p:ph type="title"/>
          </p:nvPr>
        </p:nvSpPr>
        <p:spPr>
          <a:xfrm>
            <a:off x="2916958" y="365760"/>
            <a:ext cx="8906233" cy="603504"/>
          </a:xfrm>
        </p:spPr>
        <p:txBody>
          <a:bodyPr/>
          <a:lstStyle/>
          <a:p>
            <a:r>
              <a:rPr lang="en-US" dirty="0"/>
              <a:t>Click to edit Master title style</a:t>
            </a:r>
          </a:p>
        </p:txBody>
      </p:sp>
    </p:spTree>
    <p:extLst>
      <p:ext uri="{BB962C8B-B14F-4D97-AF65-F5344CB8AC3E}">
        <p14:creationId xmlns:p14="http://schemas.microsoft.com/office/powerpoint/2010/main" val="1890559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TA CHART - 1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Chart Placeholder 19">
            <a:extLst>
              <a:ext uri="{FF2B5EF4-FFF2-40B4-BE49-F238E27FC236}">
                <a16:creationId xmlns:a16="http://schemas.microsoft.com/office/drawing/2014/main" id="{74B732FC-5649-0E42-A416-47988564D6DA}"/>
              </a:ext>
            </a:extLst>
          </p:cNvPr>
          <p:cNvSpPr>
            <a:spLocks noGrp="1"/>
          </p:cNvSpPr>
          <p:nvPr>
            <p:ph type="chart" sz="quarter" idx="13"/>
          </p:nvPr>
        </p:nvSpPr>
        <p:spPr>
          <a:xfrm>
            <a:off x="4191000" y="2421930"/>
            <a:ext cx="4114800" cy="3527770"/>
          </a:xfrm>
        </p:spPr>
        <p:txBody>
          <a:bodyPr/>
          <a:lstStyle/>
          <a:p>
            <a:endParaRPr lang="en-US"/>
          </a:p>
        </p:txBody>
      </p:sp>
      <p:sp>
        <p:nvSpPr>
          <p:cNvPr id="28" name="Text Placeholder 27">
            <a:extLst>
              <a:ext uri="{FF2B5EF4-FFF2-40B4-BE49-F238E27FC236}">
                <a16:creationId xmlns:a16="http://schemas.microsoft.com/office/drawing/2014/main" id="{8BBC26E3-E298-6949-B6C2-A3B01686DB5D}"/>
              </a:ext>
            </a:extLst>
          </p:cNvPr>
          <p:cNvSpPr>
            <a:spLocks noGrp="1"/>
          </p:cNvSpPr>
          <p:nvPr>
            <p:ph type="body" sz="quarter" idx="14" hasCustomPrompt="1"/>
          </p:nvPr>
        </p:nvSpPr>
        <p:spPr>
          <a:xfrm>
            <a:off x="685800" y="1463040"/>
            <a:ext cx="11137392" cy="660400"/>
          </a:xfrm>
        </p:spPr>
        <p:txBody>
          <a:bodyPr anchor="ctr"/>
          <a:lstStyle>
            <a:lvl1pPr algn="ctr">
              <a:defRPr/>
            </a:lvl1pPr>
            <a:lvl2pPr marL="0" indent="0" algn="ctr">
              <a:buNone/>
              <a:defRPr/>
            </a:lvl2pPr>
            <a:lvl3pPr algn="ctr">
              <a:defRPr/>
            </a:lvl3pPr>
            <a:lvl4pPr algn="ctr">
              <a:defRPr/>
            </a:lvl4pPr>
            <a:lvl5pPr algn="ctr">
              <a:defRPr/>
            </a:lvl5pPr>
          </a:lstStyle>
          <a:p>
            <a:pPr lvl="1"/>
            <a:r>
              <a:rPr lang="en-US" dirty="0"/>
              <a:t>Second level</a:t>
            </a:r>
          </a:p>
        </p:txBody>
      </p:sp>
      <p:sp>
        <p:nvSpPr>
          <p:cNvPr id="29" name="Text Placeholder 27">
            <a:extLst>
              <a:ext uri="{FF2B5EF4-FFF2-40B4-BE49-F238E27FC236}">
                <a16:creationId xmlns:a16="http://schemas.microsoft.com/office/drawing/2014/main" id="{2182135E-BB58-504A-8CA1-DC79BFDC9760}"/>
              </a:ext>
            </a:extLst>
          </p:cNvPr>
          <p:cNvSpPr>
            <a:spLocks noGrp="1"/>
          </p:cNvSpPr>
          <p:nvPr>
            <p:ph type="body" sz="quarter" idx="15"/>
          </p:nvPr>
        </p:nvSpPr>
        <p:spPr>
          <a:xfrm>
            <a:off x="1173731" y="500562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0" name="Text Placeholder 27">
            <a:extLst>
              <a:ext uri="{FF2B5EF4-FFF2-40B4-BE49-F238E27FC236}">
                <a16:creationId xmlns:a16="http://schemas.microsoft.com/office/drawing/2014/main" id="{04D62AED-963B-DD46-8AD6-39421FB3091C}"/>
              </a:ext>
            </a:extLst>
          </p:cNvPr>
          <p:cNvSpPr>
            <a:spLocks noGrp="1"/>
          </p:cNvSpPr>
          <p:nvPr>
            <p:ph type="body" sz="quarter" idx="16"/>
          </p:nvPr>
        </p:nvSpPr>
        <p:spPr>
          <a:xfrm>
            <a:off x="1173731" y="3713779"/>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1" name="Text Placeholder 27">
            <a:extLst>
              <a:ext uri="{FF2B5EF4-FFF2-40B4-BE49-F238E27FC236}">
                <a16:creationId xmlns:a16="http://schemas.microsoft.com/office/drawing/2014/main" id="{F124FBBA-1393-004A-99D8-E55F18E3377C}"/>
              </a:ext>
            </a:extLst>
          </p:cNvPr>
          <p:cNvSpPr>
            <a:spLocks noGrp="1"/>
          </p:cNvSpPr>
          <p:nvPr>
            <p:ph type="body" sz="quarter" idx="17"/>
          </p:nvPr>
        </p:nvSpPr>
        <p:spPr>
          <a:xfrm>
            <a:off x="1173730" y="2421930"/>
            <a:ext cx="2784266" cy="944071"/>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2" name="Text Placeholder 27">
            <a:extLst>
              <a:ext uri="{FF2B5EF4-FFF2-40B4-BE49-F238E27FC236}">
                <a16:creationId xmlns:a16="http://schemas.microsoft.com/office/drawing/2014/main" id="{ADD44797-1CA4-0E4F-A7ED-C8D85A4300A5}"/>
              </a:ext>
            </a:extLst>
          </p:cNvPr>
          <p:cNvSpPr>
            <a:spLocks noGrp="1"/>
          </p:cNvSpPr>
          <p:nvPr>
            <p:ph type="body" sz="quarter" idx="18"/>
          </p:nvPr>
        </p:nvSpPr>
        <p:spPr>
          <a:xfrm>
            <a:off x="8538805" y="500583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3" name="Text Placeholder 27">
            <a:extLst>
              <a:ext uri="{FF2B5EF4-FFF2-40B4-BE49-F238E27FC236}">
                <a16:creationId xmlns:a16="http://schemas.microsoft.com/office/drawing/2014/main" id="{4F5E9C07-67ED-364E-9F31-24100542F9F7}"/>
              </a:ext>
            </a:extLst>
          </p:cNvPr>
          <p:cNvSpPr>
            <a:spLocks noGrp="1"/>
          </p:cNvSpPr>
          <p:nvPr>
            <p:ph type="body" sz="quarter" idx="19"/>
          </p:nvPr>
        </p:nvSpPr>
        <p:spPr>
          <a:xfrm>
            <a:off x="8538805" y="3713988"/>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4" name="Text Placeholder 27">
            <a:extLst>
              <a:ext uri="{FF2B5EF4-FFF2-40B4-BE49-F238E27FC236}">
                <a16:creationId xmlns:a16="http://schemas.microsoft.com/office/drawing/2014/main" id="{2F00007C-60B2-CA49-BF19-0079BC9A0336}"/>
              </a:ext>
            </a:extLst>
          </p:cNvPr>
          <p:cNvSpPr>
            <a:spLocks noGrp="1"/>
          </p:cNvSpPr>
          <p:nvPr>
            <p:ph type="body" sz="quarter" idx="20"/>
          </p:nvPr>
        </p:nvSpPr>
        <p:spPr>
          <a:xfrm>
            <a:off x="8538804" y="2422139"/>
            <a:ext cx="2784266" cy="944071"/>
          </a:xfrm>
        </p:spPr>
        <p:txBody>
          <a:bodyPr/>
          <a:lstStyle>
            <a:lvl1pPr algn="r">
              <a:defRPr>
                <a:solidFill>
                  <a:schemeClr val="tx1"/>
                </a:solidFill>
                <a:latin typeface="+mj-lt"/>
              </a:defRPr>
            </a:lvl1pPr>
            <a:lvl2pPr marL="0" indent="0" algn="r">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 name="Footer Placeholder 3">
            <a:extLst>
              <a:ext uri="{FF2B5EF4-FFF2-40B4-BE49-F238E27FC236}">
                <a16:creationId xmlns:a16="http://schemas.microsoft.com/office/drawing/2014/main" id="{5FFAC037-72EA-DA43-A67B-07E2437BFD48}"/>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737314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TA CHART - 1">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44254290-7DE3-6B44-8595-33F864E0761D}"/>
              </a:ext>
            </a:extLst>
          </p:cNvPr>
          <p:cNvSpPr>
            <a:spLocks noGrp="1"/>
          </p:cNvSpPr>
          <p:nvPr>
            <p:ph type="body" sz="quarter" idx="12"/>
          </p:nvPr>
        </p:nvSpPr>
        <p:spPr>
          <a:xfrm>
            <a:off x="5522298" y="1898164"/>
            <a:ext cx="6300894" cy="3556000"/>
          </a:xfrm>
          <a:prstGeom prst="rect">
            <a:avLst/>
          </a:prstGeom>
        </p:spPr>
        <p:txBody>
          <a:bodyPr anchor="ctr"/>
          <a:lstStyle>
            <a:lvl1pPr marL="0" indent="0" algn="l">
              <a:lnSpc>
                <a:spcPct val="150000"/>
              </a:lnSpc>
              <a:buNone/>
              <a:defRPr sz="1900">
                <a:solidFill>
                  <a:schemeClr val="tx1"/>
                </a:solidFill>
                <a:latin typeface="+mn-lt"/>
              </a:defRPr>
            </a:lvl1pPr>
          </a:lstStyle>
          <a:p>
            <a:pPr lvl="0"/>
            <a:endParaRPr lang="en-US" dirty="0"/>
          </a:p>
        </p:txBody>
      </p:sp>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20" name="Chart Placeholder 19">
            <a:extLst>
              <a:ext uri="{FF2B5EF4-FFF2-40B4-BE49-F238E27FC236}">
                <a16:creationId xmlns:a16="http://schemas.microsoft.com/office/drawing/2014/main" id="{DB6197CF-C3DD-594E-BB1B-7B07D7495D0C}"/>
              </a:ext>
            </a:extLst>
          </p:cNvPr>
          <p:cNvSpPr>
            <a:spLocks noGrp="1"/>
          </p:cNvSpPr>
          <p:nvPr>
            <p:ph type="chart" sz="quarter" idx="13"/>
          </p:nvPr>
        </p:nvSpPr>
        <p:spPr>
          <a:xfrm>
            <a:off x="685800" y="1898164"/>
            <a:ext cx="4435773" cy="3556000"/>
          </a:xfrm>
        </p:spPr>
        <p:txBody>
          <a:bodyPr/>
          <a:lstStyle/>
          <a:p>
            <a:endParaRPr lang="en-US" dirty="0"/>
          </a:p>
        </p:txBody>
      </p:sp>
      <p:sp>
        <p:nvSpPr>
          <p:cNvPr id="7" name="Slide Number Placeholder 6">
            <a:extLst>
              <a:ext uri="{FF2B5EF4-FFF2-40B4-BE49-F238E27FC236}">
                <a16:creationId xmlns:a16="http://schemas.microsoft.com/office/drawing/2014/main" id="{5BEC92AC-3BB2-0643-954A-0D62DA3CAFB8}"/>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4994B978-C3C7-734F-B333-2F36FF25B2A6}"/>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5608150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TA CHART -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p:nvPr>
        </p:nvSpPr>
        <p:spPr>
          <a:xfrm>
            <a:off x="24475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7" name="Text Placeholder 27">
            <a:extLst>
              <a:ext uri="{FF2B5EF4-FFF2-40B4-BE49-F238E27FC236}">
                <a16:creationId xmlns:a16="http://schemas.microsoft.com/office/drawing/2014/main" id="{6F9F0542-1195-264E-89B8-E164B58C5A5C}"/>
              </a:ext>
            </a:extLst>
          </p:cNvPr>
          <p:cNvSpPr>
            <a:spLocks noGrp="1"/>
          </p:cNvSpPr>
          <p:nvPr>
            <p:ph type="body" sz="quarter" idx="16"/>
          </p:nvPr>
        </p:nvSpPr>
        <p:spPr>
          <a:xfrm>
            <a:off x="24475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8" name="Text Placeholder 27">
            <a:extLst>
              <a:ext uri="{FF2B5EF4-FFF2-40B4-BE49-F238E27FC236}">
                <a16:creationId xmlns:a16="http://schemas.microsoft.com/office/drawing/2014/main" id="{B2F4BAC6-C8D5-E543-80C4-089186357BB7}"/>
              </a:ext>
            </a:extLst>
          </p:cNvPr>
          <p:cNvSpPr>
            <a:spLocks noGrp="1"/>
          </p:cNvSpPr>
          <p:nvPr>
            <p:ph type="body" sz="quarter" idx="17"/>
          </p:nvPr>
        </p:nvSpPr>
        <p:spPr>
          <a:xfrm>
            <a:off x="8238744" y="1912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39" name="Text Placeholder 27">
            <a:extLst>
              <a:ext uri="{FF2B5EF4-FFF2-40B4-BE49-F238E27FC236}">
                <a16:creationId xmlns:a16="http://schemas.microsoft.com/office/drawing/2014/main" id="{6D03709F-C398-0646-A61C-23669DD686E0}"/>
              </a:ext>
            </a:extLst>
          </p:cNvPr>
          <p:cNvSpPr>
            <a:spLocks noGrp="1"/>
          </p:cNvSpPr>
          <p:nvPr>
            <p:ph type="body" sz="quarter" idx="18"/>
          </p:nvPr>
        </p:nvSpPr>
        <p:spPr>
          <a:xfrm>
            <a:off x="8238744" y="3944713"/>
            <a:ext cx="3584448" cy="1537804"/>
          </a:xfrm>
        </p:spPr>
        <p:txBody>
          <a:bodyP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41" name="Chart Placeholder 39">
            <a:extLst>
              <a:ext uri="{FF2B5EF4-FFF2-40B4-BE49-F238E27FC236}">
                <a16:creationId xmlns:a16="http://schemas.microsoft.com/office/drawing/2014/main" id="{37FD8234-26A8-B64E-B9F7-6E950095F728}"/>
              </a:ext>
            </a:extLst>
          </p:cNvPr>
          <p:cNvSpPr>
            <a:spLocks noGrp="1"/>
          </p:cNvSpPr>
          <p:nvPr>
            <p:ph type="chart" sz="quarter" idx="20"/>
          </p:nvPr>
        </p:nvSpPr>
        <p:spPr>
          <a:xfrm>
            <a:off x="6477000" y="1910119"/>
            <a:ext cx="1574800" cy="1540398"/>
          </a:xfrm>
        </p:spPr>
        <p:txBody>
          <a:bodyPr/>
          <a:lstStyle/>
          <a:p>
            <a:endParaRPr lang="en-US"/>
          </a:p>
        </p:txBody>
      </p:sp>
      <p:sp>
        <p:nvSpPr>
          <p:cNvPr id="42" name="Chart Placeholder 39">
            <a:extLst>
              <a:ext uri="{FF2B5EF4-FFF2-40B4-BE49-F238E27FC236}">
                <a16:creationId xmlns:a16="http://schemas.microsoft.com/office/drawing/2014/main" id="{82573EE2-7E5D-6848-9B84-3BBB1016ACFB}"/>
              </a:ext>
            </a:extLst>
          </p:cNvPr>
          <p:cNvSpPr>
            <a:spLocks noGrp="1"/>
          </p:cNvSpPr>
          <p:nvPr>
            <p:ph type="chart" sz="quarter" idx="21"/>
          </p:nvPr>
        </p:nvSpPr>
        <p:spPr>
          <a:xfrm>
            <a:off x="6477000" y="3944714"/>
            <a:ext cx="1574800" cy="1540398"/>
          </a:xfrm>
        </p:spPr>
        <p:txBody>
          <a:bodyPr/>
          <a:lstStyle/>
          <a:p>
            <a:endParaRPr lang="en-US"/>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3942120"/>
            <a:ext cx="1574800" cy="1540398"/>
          </a:xfrm>
        </p:spPr>
        <p:txBody>
          <a:bodyPr/>
          <a:lstStyle/>
          <a:p>
            <a:endParaRPr lang="en-US"/>
          </a:p>
        </p:txBody>
      </p:sp>
      <p:sp>
        <p:nvSpPr>
          <p:cNvPr id="44" name="Chart Placeholder 39">
            <a:extLst>
              <a:ext uri="{FF2B5EF4-FFF2-40B4-BE49-F238E27FC236}">
                <a16:creationId xmlns:a16="http://schemas.microsoft.com/office/drawing/2014/main" id="{EE41E718-1070-B34A-82FC-ECB080E3CE82}"/>
              </a:ext>
            </a:extLst>
          </p:cNvPr>
          <p:cNvSpPr>
            <a:spLocks noGrp="1"/>
          </p:cNvSpPr>
          <p:nvPr>
            <p:ph type="chart" sz="quarter" idx="19"/>
          </p:nvPr>
        </p:nvSpPr>
        <p:spPr>
          <a:xfrm>
            <a:off x="685800" y="1910119"/>
            <a:ext cx="1574800" cy="1540398"/>
          </a:xfrm>
        </p:spPr>
        <p:txBody>
          <a:bodyPr/>
          <a:lstStyle/>
          <a:p>
            <a:endParaRPr lang="en-US" dirty="0"/>
          </a:p>
        </p:txBody>
      </p:sp>
      <p:sp>
        <p:nvSpPr>
          <p:cNvPr id="6" name="Slide Number Placeholder 5">
            <a:extLst>
              <a:ext uri="{FF2B5EF4-FFF2-40B4-BE49-F238E27FC236}">
                <a16:creationId xmlns:a16="http://schemas.microsoft.com/office/drawing/2014/main" id="{ADABAEA5-84D2-3448-BDB9-DD6228892D25}"/>
              </a:ext>
            </a:extLst>
          </p:cNvPr>
          <p:cNvSpPr>
            <a:spLocks noGrp="1"/>
          </p:cNvSpPr>
          <p:nvPr>
            <p:ph type="sldNum" sz="quarter" idx="2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0A1CFC95-E24F-974F-BF57-DEBBD05168BE}"/>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1258235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TA CHART - 4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1686-9B4E-2F4F-8D10-69023E75F9DD}"/>
              </a:ext>
            </a:extLst>
          </p:cNvPr>
          <p:cNvSpPr>
            <a:spLocks noGrp="1"/>
          </p:cNvSpPr>
          <p:nvPr>
            <p:ph type="title"/>
          </p:nvPr>
        </p:nvSpPr>
        <p:spPr/>
        <p:txBody>
          <a:bodyPr/>
          <a:lstStyle/>
          <a:p>
            <a:r>
              <a:rPr lang="en-US" dirty="0"/>
              <a:t>Click to edit Master title style</a:t>
            </a:r>
          </a:p>
        </p:txBody>
      </p:sp>
      <p:sp>
        <p:nvSpPr>
          <p:cNvPr id="36" name="Text Placeholder 27">
            <a:extLst>
              <a:ext uri="{FF2B5EF4-FFF2-40B4-BE49-F238E27FC236}">
                <a16:creationId xmlns:a16="http://schemas.microsoft.com/office/drawing/2014/main" id="{B3168FB4-4C17-9E48-A067-381F505CFCC9}"/>
              </a:ext>
            </a:extLst>
          </p:cNvPr>
          <p:cNvSpPr>
            <a:spLocks noGrp="1"/>
          </p:cNvSpPr>
          <p:nvPr>
            <p:ph type="body" sz="quarter" idx="15" hasCustomPrompt="1"/>
          </p:nvPr>
        </p:nvSpPr>
        <p:spPr>
          <a:xfrm>
            <a:off x="686728"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43" name="Chart Placeholder 39">
            <a:extLst>
              <a:ext uri="{FF2B5EF4-FFF2-40B4-BE49-F238E27FC236}">
                <a16:creationId xmlns:a16="http://schemas.microsoft.com/office/drawing/2014/main" id="{C4F2232A-0FD0-F541-B229-744A8344FD0B}"/>
              </a:ext>
            </a:extLst>
          </p:cNvPr>
          <p:cNvSpPr>
            <a:spLocks noGrp="1"/>
          </p:cNvSpPr>
          <p:nvPr>
            <p:ph type="chart" sz="quarter" idx="22"/>
          </p:nvPr>
        </p:nvSpPr>
        <p:spPr>
          <a:xfrm>
            <a:off x="685800" y="1609344"/>
            <a:ext cx="2625256" cy="2406909"/>
          </a:xfrm>
        </p:spPr>
        <p:txBody>
          <a:bodyPr/>
          <a:lstStyle/>
          <a:p>
            <a:endParaRPr lang="en-US" dirty="0"/>
          </a:p>
        </p:txBody>
      </p:sp>
      <p:sp>
        <p:nvSpPr>
          <p:cNvPr id="51" name="Text Placeholder 27">
            <a:extLst>
              <a:ext uri="{FF2B5EF4-FFF2-40B4-BE49-F238E27FC236}">
                <a16:creationId xmlns:a16="http://schemas.microsoft.com/office/drawing/2014/main" id="{46FDA947-73DB-7644-BCD3-7A4FF602AAC4}"/>
              </a:ext>
            </a:extLst>
          </p:cNvPr>
          <p:cNvSpPr>
            <a:spLocks noGrp="1"/>
          </p:cNvSpPr>
          <p:nvPr>
            <p:ph type="body" sz="quarter" idx="23" hasCustomPrompt="1"/>
          </p:nvPr>
        </p:nvSpPr>
        <p:spPr>
          <a:xfrm>
            <a:off x="351137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2" name="Text Placeholder 27">
            <a:extLst>
              <a:ext uri="{FF2B5EF4-FFF2-40B4-BE49-F238E27FC236}">
                <a16:creationId xmlns:a16="http://schemas.microsoft.com/office/drawing/2014/main" id="{EA28099A-641E-2C45-8167-DEB1C96EEB5E}"/>
              </a:ext>
            </a:extLst>
          </p:cNvPr>
          <p:cNvSpPr>
            <a:spLocks noGrp="1"/>
          </p:cNvSpPr>
          <p:nvPr>
            <p:ph type="body" sz="quarter" idx="24" hasCustomPrompt="1"/>
          </p:nvPr>
        </p:nvSpPr>
        <p:spPr>
          <a:xfrm>
            <a:off x="6347030"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3" name="Text Placeholder 27">
            <a:extLst>
              <a:ext uri="{FF2B5EF4-FFF2-40B4-BE49-F238E27FC236}">
                <a16:creationId xmlns:a16="http://schemas.microsoft.com/office/drawing/2014/main" id="{05767FB1-259F-CD4C-8930-A32EC867572F}"/>
              </a:ext>
            </a:extLst>
          </p:cNvPr>
          <p:cNvSpPr>
            <a:spLocks noGrp="1"/>
          </p:cNvSpPr>
          <p:nvPr>
            <p:ph type="body" sz="quarter" idx="25" hasCustomPrompt="1"/>
          </p:nvPr>
        </p:nvSpPr>
        <p:spPr>
          <a:xfrm>
            <a:off x="9197936" y="4139826"/>
            <a:ext cx="2624328" cy="1537804"/>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54" name="Chart Placeholder 39">
            <a:extLst>
              <a:ext uri="{FF2B5EF4-FFF2-40B4-BE49-F238E27FC236}">
                <a16:creationId xmlns:a16="http://schemas.microsoft.com/office/drawing/2014/main" id="{76AAADEF-685C-1A49-90B6-A1C9039486A8}"/>
              </a:ext>
            </a:extLst>
          </p:cNvPr>
          <p:cNvSpPr>
            <a:spLocks noGrp="1"/>
          </p:cNvSpPr>
          <p:nvPr>
            <p:ph type="chart" sz="quarter" idx="26"/>
          </p:nvPr>
        </p:nvSpPr>
        <p:spPr>
          <a:xfrm>
            <a:off x="3511370" y="1609344"/>
            <a:ext cx="2625256" cy="2406909"/>
          </a:xfrm>
        </p:spPr>
        <p:txBody>
          <a:bodyPr/>
          <a:lstStyle/>
          <a:p>
            <a:endParaRPr lang="en-US"/>
          </a:p>
        </p:txBody>
      </p:sp>
      <p:sp>
        <p:nvSpPr>
          <p:cNvPr id="56" name="Chart Placeholder 39">
            <a:extLst>
              <a:ext uri="{FF2B5EF4-FFF2-40B4-BE49-F238E27FC236}">
                <a16:creationId xmlns:a16="http://schemas.microsoft.com/office/drawing/2014/main" id="{86D064D9-8D41-4E4B-A98D-E19109B08A4E}"/>
              </a:ext>
            </a:extLst>
          </p:cNvPr>
          <p:cNvSpPr>
            <a:spLocks noGrp="1"/>
          </p:cNvSpPr>
          <p:nvPr>
            <p:ph type="chart" sz="quarter" idx="28"/>
          </p:nvPr>
        </p:nvSpPr>
        <p:spPr>
          <a:xfrm>
            <a:off x="9197936" y="1609344"/>
            <a:ext cx="2625256" cy="2406909"/>
          </a:xfrm>
        </p:spPr>
        <p:txBody>
          <a:bodyPr/>
          <a:lstStyle/>
          <a:p>
            <a:endParaRPr lang="en-US"/>
          </a:p>
        </p:txBody>
      </p:sp>
      <p:sp>
        <p:nvSpPr>
          <p:cNvPr id="57" name="Chart Placeholder 39">
            <a:extLst>
              <a:ext uri="{FF2B5EF4-FFF2-40B4-BE49-F238E27FC236}">
                <a16:creationId xmlns:a16="http://schemas.microsoft.com/office/drawing/2014/main" id="{6ACD5DE6-FB20-694D-A132-4450B8519169}"/>
              </a:ext>
            </a:extLst>
          </p:cNvPr>
          <p:cNvSpPr>
            <a:spLocks noGrp="1"/>
          </p:cNvSpPr>
          <p:nvPr>
            <p:ph type="chart" sz="quarter" idx="29"/>
          </p:nvPr>
        </p:nvSpPr>
        <p:spPr>
          <a:xfrm>
            <a:off x="6347030" y="1609344"/>
            <a:ext cx="2625256" cy="2406909"/>
          </a:xfrm>
        </p:spPr>
        <p:txBody>
          <a:bodyPr/>
          <a:lstStyle/>
          <a:p>
            <a:endParaRPr lang="en-US"/>
          </a:p>
        </p:txBody>
      </p:sp>
      <p:sp>
        <p:nvSpPr>
          <p:cNvPr id="6" name="Slide Number Placeholder 5">
            <a:extLst>
              <a:ext uri="{FF2B5EF4-FFF2-40B4-BE49-F238E27FC236}">
                <a16:creationId xmlns:a16="http://schemas.microsoft.com/office/drawing/2014/main" id="{C928913D-505F-A143-B3D7-488C293423B3}"/>
              </a:ext>
            </a:extLst>
          </p:cNvPr>
          <p:cNvSpPr>
            <a:spLocks noGrp="1"/>
          </p:cNvSpPr>
          <p:nvPr>
            <p:ph type="sldNum" sz="quarter" idx="3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4" name="Footer Placeholder 3">
            <a:extLst>
              <a:ext uri="{FF2B5EF4-FFF2-40B4-BE49-F238E27FC236}">
                <a16:creationId xmlns:a16="http://schemas.microsoft.com/office/drawing/2014/main" id="{8615D6EA-5456-9F44-8B94-12C49A32C4DE}"/>
              </a:ext>
            </a:extLst>
          </p:cNvPr>
          <p:cNvSpPr>
            <a:spLocks noGrp="1"/>
          </p:cNvSpPr>
          <p:nvPr>
            <p:ph type="ftr" sz="quarter" idx="32"/>
          </p:nvPr>
        </p:nvSpPr>
        <p:spPr/>
        <p:txBody>
          <a:bodyPr/>
          <a:lstStyle/>
          <a:p>
            <a:endParaRPr lang="en-US" dirty="0"/>
          </a:p>
        </p:txBody>
      </p:sp>
    </p:spTree>
    <p:extLst>
      <p:ext uri="{BB962C8B-B14F-4D97-AF65-F5344CB8AC3E}">
        <p14:creationId xmlns:p14="http://schemas.microsoft.com/office/powerpoint/2010/main" val="945759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27">
            <a:extLst>
              <a:ext uri="{FF2B5EF4-FFF2-40B4-BE49-F238E27FC236}">
                <a16:creationId xmlns:a16="http://schemas.microsoft.com/office/drawing/2014/main" id="{F0B3B90F-385D-7B43-9181-60D83DE3F255}"/>
              </a:ext>
            </a:extLst>
          </p:cNvPr>
          <p:cNvSpPr>
            <a:spLocks noGrp="1"/>
          </p:cNvSpPr>
          <p:nvPr>
            <p:ph type="body" sz="quarter" idx="15"/>
          </p:nvPr>
        </p:nvSpPr>
        <p:spPr>
          <a:xfrm>
            <a:off x="685800" y="1463040"/>
            <a:ext cx="2962679" cy="4572000"/>
          </a:xfrm>
        </p:spPr>
        <p:txBody>
          <a:bodyPr anchor="ctr"/>
          <a:lstStyle>
            <a:lvl1pPr>
              <a:defRPr>
                <a:solidFill>
                  <a:schemeClr val="tx1"/>
                </a:solidFill>
                <a:latin typeface="+mj-lt"/>
              </a:defRPr>
            </a:lvl1pPr>
            <a:lvl2pPr marL="0" indent="0">
              <a:buNone/>
              <a:defRPr sz="1600"/>
            </a:lvl2pPr>
            <a:lvl3pPr>
              <a:defRPr/>
            </a:lvl3pPr>
            <a:lvl4pPr>
              <a:defRPr/>
            </a:lvl4pPr>
            <a:lvl5pPr>
              <a:defRPr/>
            </a:lvl5pPr>
          </a:lstStyle>
          <a:p>
            <a:pPr lvl="0"/>
            <a:r>
              <a:rPr lang="en-US" dirty="0"/>
              <a:t>Edit Master text styles</a:t>
            </a:r>
          </a:p>
          <a:p>
            <a:pPr lvl="1"/>
            <a:r>
              <a:rPr lang="en-US" dirty="0"/>
              <a:t>Second level</a:t>
            </a:r>
          </a:p>
        </p:txBody>
      </p:sp>
      <p:sp>
        <p:nvSpPr>
          <p:cNvPr id="11" name="Content Placeholder 10">
            <a:extLst>
              <a:ext uri="{FF2B5EF4-FFF2-40B4-BE49-F238E27FC236}">
                <a16:creationId xmlns:a16="http://schemas.microsoft.com/office/drawing/2014/main" id="{B0AE480B-8030-514C-9530-B6C2137A0507}"/>
              </a:ext>
            </a:extLst>
          </p:cNvPr>
          <p:cNvSpPr>
            <a:spLocks noGrp="1"/>
          </p:cNvSpPr>
          <p:nvPr>
            <p:ph sz="quarter" idx="16"/>
          </p:nvPr>
        </p:nvSpPr>
        <p:spPr>
          <a:xfrm>
            <a:off x="3848124" y="1463040"/>
            <a:ext cx="7975068"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8770A29C-3289-1645-919C-16BC47E2F231}"/>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24877370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568-B2FC-C84F-AF54-D03C6B63845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23DDDB6-0133-7948-AD26-B6472C29D4CE}"/>
              </a:ext>
            </a:extLst>
          </p:cNvPr>
          <p:cNvSpPr>
            <a:spLocks noGrp="1"/>
          </p:cNvSpPr>
          <p:nvPr>
            <p:ph type="sldNum" sz="quarter" idx="1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able Placeholder 5">
            <a:extLst>
              <a:ext uri="{FF2B5EF4-FFF2-40B4-BE49-F238E27FC236}">
                <a16:creationId xmlns:a16="http://schemas.microsoft.com/office/drawing/2014/main" id="{34F3D7FE-A33C-464D-9539-BC252464839C}"/>
              </a:ext>
            </a:extLst>
          </p:cNvPr>
          <p:cNvSpPr>
            <a:spLocks noGrp="1"/>
          </p:cNvSpPr>
          <p:nvPr>
            <p:ph type="tbl" sz="quarter" idx="12"/>
          </p:nvPr>
        </p:nvSpPr>
        <p:spPr>
          <a:xfrm>
            <a:off x="685800" y="1463040"/>
            <a:ext cx="11137392" cy="4572000"/>
          </a:xfrm>
        </p:spPr>
        <p:txBody>
          <a:bodyPr/>
          <a:lstStyle/>
          <a:p>
            <a:endParaRPr lang="en-US" dirty="0"/>
          </a:p>
        </p:txBody>
      </p:sp>
      <p:sp>
        <p:nvSpPr>
          <p:cNvPr id="5" name="Footer Placeholder 4">
            <a:extLst>
              <a:ext uri="{FF2B5EF4-FFF2-40B4-BE49-F238E27FC236}">
                <a16:creationId xmlns:a16="http://schemas.microsoft.com/office/drawing/2014/main" id="{08F94F34-B420-7B49-9959-5A07B2ECE2BB}"/>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486774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2192000" cy="6858000"/>
          </a:xfrm>
          <a:prstGeom prst="rect">
            <a:avLst/>
          </a:prstGeom>
          <a:solidFill>
            <a:schemeClr val="bg1"/>
          </a:solidFill>
        </p:spPr>
        <p:txBody>
          <a:bodyPr/>
          <a:lstStyle/>
          <a:p>
            <a:endParaRPr lang="uk-UA"/>
          </a:p>
        </p:txBody>
      </p:sp>
    </p:spTree>
    <p:extLst>
      <p:ext uri="{BB962C8B-B14F-4D97-AF65-F5344CB8AC3E}">
        <p14:creationId xmlns:p14="http://schemas.microsoft.com/office/powerpoint/2010/main" val="331919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3738" y="6356350"/>
            <a:ext cx="2844800" cy="365125"/>
          </a:xfrm>
          <a:prstGeom prst="rect">
            <a:avLst/>
          </a:prstGeom>
        </p:spPr>
        <p:txBody>
          <a:bodyPr/>
          <a:lstStyle/>
          <a:p>
            <a:fld id="{91853795-81FE-9C4F-AE23-215EE38BBF29}" type="datetimeFigureOut">
              <a:rPr lang="en-US" smtClean="0"/>
              <a:t>3/13/2024</a:t>
            </a:fld>
            <a:endParaRPr lang="en-US" dirty="0"/>
          </a:p>
        </p:txBody>
      </p:sp>
      <p:sp>
        <p:nvSpPr>
          <p:cNvPr id="3" name="Footer Placeholder 2"/>
          <p:cNvSpPr>
            <a:spLocks noGrp="1"/>
          </p:cNvSpPr>
          <p:nvPr>
            <p:ph type="ftr" sz="quarter" idx="11"/>
          </p:nvPr>
        </p:nvSpPr>
        <p:spPr>
          <a:xfrm>
            <a:off x="4640217"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9094652" y="6356351"/>
            <a:ext cx="2844800" cy="365125"/>
          </a:xfrm>
          <a:prstGeom prst="rect">
            <a:avLst/>
          </a:prstGeom>
        </p:spPr>
        <p:txBody>
          <a:bodyPr/>
          <a:lstStyle/>
          <a:p>
            <a:fld id="{FC2414D5-043D-3C42-9EFB-802331790DED}" type="slidenum">
              <a:rPr lang="en-US" smtClean="0"/>
              <a:t>‹#›</a:t>
            </a:fld>
            <a:endParaRPr lang="en-US" dirty="0"/>
          </a:p>
        </p:txBody>
      </p:sp>
      <p:pic>
        <p:nvPicPr>
          <p:cNvPr id="5" name="Picture 4" descr="Go_PP_Image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9234" y="-2096"/>
            <a:ext cx="11242766" cy="4659121"/>
          </a:xfrm>
          <a:prstGeom prst="rect">
            <a:avLst/>
          </a:prstGeom>
        </p:spPr>
      </p:pic>
      <p:pic>
        <p:nvPicPr>
          <p:cNvPr id="6" name="Picture 5" descr="logo_go365OL_4c_po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0456" y="4028738"/>
            <a:ext cx="1551544" cy="1256573"/>
          </a:xfrm>
          <a:prstGeom prst="rect">
            <a:avLst/>
          </a:prstGeom>
        </p:spPr>
      </p:pic>
      <p:pic>
        <p:nvPicPr>
          <p:cNvPr id="7" name="Picture 6" descr="Go_PP_Ba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126" y="-2096"/>
            <a:ext cx="975360" cy="6860095"/>
          </a:xfrm>
          <a:prstGeom prst="rect">
            <a:avLst/>
          </a:prstGeom>
        </p:spPr>
      </p:pic>
    </p:spTree>
    <p:extLst>
      <p:ext uri="{BB962C8B-B14F-4D97-AF65-F5344CB8AC3E}">
        <p14:creationId xmlns:p14="http://schemas.microsoft.com/office/powerpoint/2010/main" val="1055218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PHOTO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B8AA-D4B8-BE46-873A-1BD4492CAA7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357676C-487E-D84D-9D53-7CD7D7974B0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C2B195E2-D493-DF4C-B63A-3ABF0E5A61F2}"/>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3">
            <a:extLst>
              <a:ext uri="{FF2B5EF4-FFF2-40B4-BE49-F238E27FC236}">
                <a16:creationId xmlns:a16="http://schemas.microsoft.com/office/drawing/2014/main" id="{1363BE66-2697-2348-9248-64204FB2DF1F}"/>
              </a:ext>
            </a:extLst>
          </p:cNvPr>
          <p:cNvSpPr>
            <a:spLocks noGrp="1"/>
          </p:cNvSpPr>
          <p:nvPr>
            <p:ph type="pic" sz="quarter" idx="15"/>
          </p:nvPr>
        </p:nvSpPr>
        <p:spPr>
          <a:xfrm>
            <a:off x="685800" y="1523999"/>
            <a:ext cx="11137392" cy="4510617"/>
          </a:xfrm>
          <a:solidFill>
            <a:schemeClr val="bg1"/>
          </a:solidFill>
        </p:spPr>
        <p:txBody>
          <a:bodyPr/>
          <a:lstStyle>
            <a:lvl1pPr>
              <a:defRPr sz="1333">
                <a:solidFill>
                  <a:schemeClr val="tx1"/>
                </a:solidFill>
              </a:defRPr>
            </a:lvl1pPr>
          </a:lstStyle>
          <a:p>
            <a:endParaRPr lang="en-US"/>
          </a:p>
        </p:txBody>
      </p:sp>
    </p:spTree>
    <p:extLst>
      <p:ext uri="{BB962C8B-B14F-4D97-AF65-F5344CB8AC3E}">
        <p14:creationId xmlns:p14="http://schemas.microsoft.com/office/powerpoint/2010/main" val="1315941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FULL PHOTO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B8AA-D4B8-BE46-873A-1BD4492CAA7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357676C-487E-D84D-9D53-7CD7D7974B0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C2B195E2-D493-DF4C-B63A-3ABF0E5A61F2}"/>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3">
            <a:extLst>
              <a:ext uri="{FF2B5EF4-FFF2-40B4-BE49-F238E27FC236}">
                <a16:creationId xmlns:a16="http://schemas.microsoft.com/office/drawing/2014/main" id="{1363BE66-2697-2348-9248-64204FB2DF1F}"/>
              </a:ext>
            </a:extLst>
          </p:cNvPr>
          <p:cNvSpPr>
            <a:spLocks noGrp="1"/>
          </p:cNvSpPr>
          <p:nvPr>
            <p:ph type="pic" sz="quarter" idx="15"/>
          </p:nvPr>
        </p:nvSpPr>
        <p:spPr>
          <a:xfrm>
            <a:off x="0" y="1523999"/>
            <a:ext cx="12192000" cy="5334001"/>
          </a:xfrm>
          <a:solidFill>
            <a:schemeClr val="bg1"/>
          </a:solidFill>
        </p:spPr>
        <p:txBody>
          <a:bodyPr/>
          <a:lstStyle>
            <a:lvl1pPr>
              <a:defRPr sz="1333">
                <a:solidFill>
                  <a:schemeClr val="tx1"/>
                </a:solidFill>
              </a:defRPr>
            </a:lvl1pPr>
          </a:lstStyle>
          <a:p>
            <a:endParaRPr lang="en-US"/>
          </a:p>
        </p:txBody>
      </p:sp>
    </p:spTree>
    <p:extLst>
      <p:ext uri="{BB962C8B-B14F-4D97-AF65-F5344CB8AC3E}">
        <p14:creationId xmlns:p14="http://schemas.microsoft.com/office/powerpoint/2010/main" val="29572712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 TEXT BLOCK">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685800" y="1463040"/>
            <a:ext cx="5385816" cy="4572000"/>
          </a:xfrm>
          <a:prstGeom prst="rect">
            <a:avLst/>
          </a:prstGeom>
          <a:solidFill>
            <a:schemeClr val="bg1"/>
          </a:solidFill>
        </p:spPr>
        <p:txBody>
          <a:bodyPr/>
          <a:lstStyle/>
          <a:p>
            <a:endParaRPr lang="uk-UA"/>
          </a:p>
        </p:txBody>
      </p:sp>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9">
            <a:extLst>
              <a:ext uri="{FF2B5EF4-FFF2-40B4-BE49-F238E27FC236}">
                <a16:creationId xmlns:a16="http://schemas.microsoft.com/office/drawing/2014/main" id="{E0D427AA-A04C-0E4D-B280-C0A833942F97}"/>
              </a:ext>
            </a:extLst>
          </p:cNvPr>
          <p:cNvSpPr>
            <a:spLocks noGrp="1"/>
          </p:cNvSpPr>
          <p:nvPr>
            <p:ph type="body" sz="quarter" idx="17"/>
          </p:nvPr>
        </p:nvSpPr>
        <p:spPr>
          <a:xfrm>
            <a:off x="6437376" y="1463040"/>
            <a:ext cx="5385816"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C977738-D3E9-0E41-A51A-FBDB81C20B0A}"/>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99261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IVE 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2209-7CC9-504D-8016-D7F28C0B9128}"/>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0733AF7-6876-994F-A59D-E058DAA9629F}"/>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95AB1BD-EF42-EB4E-9E17-B1C96BC9BD3B}"/>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2">
            <a:extLst>
              <a:ext uri="{FF2B5EF4-FFF2-40B4-BE49-F238E27FC236}">
                <a16:creationId xmlns:a16="http://schemas.microsoft.com/office/drawing/2014/main" id="{954B39C5-0C63-5043-8A1F-072A70C9B249}"/>
              </a:ext>
            </a:extLst>
          </p:cNvPr>
          <p:cNvSpPr>
            <a:spLocks noGrp="1"/>
          </p:cNvSpPr>
          <p:nvPr>
            <p:ph type="pic" sz="quarter" idx="12"/>
          </p:nvPr>
        </p:nvSpPr>
        <p:spPr>
          <a:xfrm>
            <a:off x="685799" y="1463040"/>
            <a:ext cx="7470648" cy="4572000"/>
          </a:xfrm>
          <a:prstGeom prst="rect">
            <a:avLst/>
          </a:prstGeom>
          <a:solidFill>
            <a:schemeClr val="bg1"/>
          </a:solidFill>
        </p:spPr>
        <p:txBody>
          <a:bodyPr/>
          <a:lstStyle>
            <a:lvl1pPr>
              <a:defRPr sz="1333">
                <a:solidFill>
                  <a:schemeClr val="tx1"/>
                </a:solidFill>
              </a:defRPr>
            </a:lvl1pPr>
          </a:lstStyle>
          <a:p>
            <a:endParaRPr lang="uk-UA" dirty="0"/>
          </a:p>
        </p:txBody>
      </p:sp>
      <p:sp>
        <p:nvSpPr>
          <p:cNvPr id="6" name="Text Placeholder 6">
            <a:extLst>
              <a:ext uri="{FF2B5EF4-FFF2-40B4-BE49-F238E27FC236}">
                <a16:creationId xmlns:a16="http://schemas.microsoft.com/office/drawing/2014/main" id="{97B6E0C1-4E6B-2144-97FB-5C2A3616EAA4}"/>
              </a:ext>
            </a:extLst>
          </p:cNvPr>
          <p:cNvSpPr>
            <a:spLocks noGrp="1"/>
          </p:cNvSpPr>
          <p:nvPr>
            <p:ph type="body" sz="quarter" idx="21"/>
          </p:nvPr>
        </p:nvSpPr>
        <p:spPr>
          <a:xfrm>
            <a:off x="8534398" y="1463040"/>
            <a:ext cx="32887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4060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 TEXT BLOCK (V3)">
    <p:spTree>
      <p:nvGrpSpPr>
        <p:cNvPr id="1" name=""/>
        <p:cNvGrpSpPr/>
        <p:nvPr/>
      </p:nvGrpSpPr>
      <p:grpSpPr>
        <a:xfrm>
          <a:off x="0" y="0"/>
          <a:ext cx="0" cy="0"/>
          <a:chOff x="0" y="0"/>
          <a:chExt cx="0" cy="0"/>
        </a:xfrm>
      </p:grpSpPr>
      <p:sp>
        <p:nvSpPr>
          <p:cNvPr id="5" name="Title 7"/>
          <p:cNvSpPr>
            <a:spLocks noGrp="1"/>
          </p:cNvSpPr>
          <p:nvPr>
            <p:ph type="title"/>
          </p:nvPr>
        </p:nvSpPr>
        <p:spPr>
          <a:xfrm>
            <a:off x="6650982" y="365760"/>
            <a:ext cx="5169162"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Slide Number Placeholder 5">
            <a:extLst>
              <a:ext uri="{FF2B5EF4-FFF2-40B4-BE49-F238E27FC236}">
                <a16:creationId xmlns:a16="http://schemas.microsoft.com/office/drawing/2014/main" id="{7C5F4DA9-99C3-DA40-AEC7-6C07E358490B}"/>
              </a:ext>
            </a:extLst>
          </p:cNvPr>
          <p:cNvSpPr>
            <a:spLocks noGrp="1"/>
          </p:cNvSpPr>
          <p:nvPr>
            <p:ph type="sldNum" sz="quarter" idx="14"/>
          </p:nvPr>
        </p:nvSpPr>
        <p:spPr>
          <a:xfrm>
            <a:off x="11213592" y="6248400"/>
            <a:ext cx="609600" cy="304800"/>
          </a:xfrm>
        </p:spPr>
        <p:txBody>
          <a:body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D95E7BD6-CFDA-F340-991C-181929B8D918}"/>
              </a:ext>
            </a:extLst>
          </p:cNvPr>
          <p:cNvSpPr>
            <a:spLocks noGrp="1"/>
          </p:cNvSpPr>
          <p:nvPr>
            <p:ph type="body" sz="quarter" idx="17"/>
          </p:nvPr>
        </p:nvSpPr>
        <p:spPr>
          <a:xfrm>
            <a:off x="6650982" y="1463040"/>
            <a:ext cx="5172210"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a:defRPr sz="1300"/>
            </a:lvl4pPr>
            <a:lvl5pPr marL="73155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2"/>
          </p:nvPr>
        </p:nvSpPr>
        <p:spPr>
          <a:xfrm>
            <a:off x="0" y="0"/>
            <a:ext cx="6096000" cy="6858000"/>
          </a:xfrm>
          <a:prstGeom prst="rect">
            <a:avLst/>
          </a:prstGeom>
          <a:solidFill>
            <a:schemeClr val="bg1"/>
          </a:solidFill>
        </p:spPr>
        <p:txBody>
          <a:bodyPr/>
          <a:lstStyle/>
          <a:p>
            <a:endParaRPr lang="uk-UA"/>
          </a:p>
        </p:txBody>
      </p:sp>
      <p:sp>
        <p:nvSpPr>
          <p:cNvPr id="2" name="Footer Placeholder 1">
            <a:extLst>
              <a:ext uri="{FF2B5EF4-FFF2-40B4-BE49-F238E27FC236}">
                <a16:creationId xmlns:a16="http://schemas.microsoft.com/office/drawing/2014/main" id="{BC6F2234-C703-BF49-AB51-2BA1A39E4FA4}"/>
              </a:ext>
            </a:extLst>
          </p:cNvPr>
          <p:cNvSpPr>
            <a:spLocks noGrp="1"/>
          </p:cNvSpPr>
          <p:nvPr>
            <p:ph type="ftr" sz="quarter" idx="18"/>
          </p:nvPr>
        </p:nvSpPr>
        <p:spPr>
          <a:xfrm>
            <a:off x="6650982" y="6248400"/>
            <a:ext cx="4562610" cy="304800"/>
          </a:xfrm>
        </p:spPr>
        <p:txBody>
          <a:bodyPr/>
          <a:lstStyle/>
          <a:p>
            <a:endParaRPr lang="en-US" dirty="0"/>
          </a:p>
        </p:txBody>
      </p:sp>
    </p:spTree>
    <p:extLst>
      <p:ext uri="{BB962C8B-B14F-4D97-AF65-F5344CB8AC3E}">
        <p14:creationId xmlns:p14="http://schemas.microsoft.com/office/powerpoint/2010/main" val="3422739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IVE PHOTO LEF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BFD0-2EB7-4143-9FD9-01B811BA3EBA}"/>
              </a:ext>
            </a:extLst>
          </p:cNvPr>
          <p:cNvSpPr>
            <a:spLocks noGrp="1"/>
          </p:cNvSpPr>
          <p:nvPr>
            <p:ph type="title"/>
          </p:nvPr>
        </p:nvSpPr>
        <p:spPr>
          <a:xfrm>
            <a:off x="8534398" y="365759"/>
            <a:ext cx="3288793" cy="863309"/>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9F8F6FD3-EE39-6A45-A9E6-AD6DF72894A6}"/>
              </a:ext>
            </a:extLst>
          </p:cNvPr>
          <p:cNvSpPr>
            <a:spLocks noGrp="1"/>
          </p:cNvSpPr>
          <p:nvPr>
            <p:ph type="ftr" sz="quarter" idx="10"/>
          </p:nvPr>
        </p:nvSpPr>
        <p:spPr>
          <a:xfrm>
            <a:off x="8534398" y="6248400"/>
            <a:ext cx="2069594" cy="304800"/>
          </a:xfrm>
        </p:spPr>
        <p:txBody>
          <a:bodyPr/>
          <a:lstStyle/>
          <a:p>
            <a:endParaRPr lang="en-US" dirty="0"/>
          </a:p>
        </p:txBody>
      </p:sp>
      <p:sp>
        <p:nvSpPr>
          <p:cNvPr id="4" name="Slide Number Placeholder 3">
            <a:extLst>
              <a:ext uri="{FF2B5EF4-FFF2-40B4-BE49-F238E27FC236}">
                <a16:creationId xmlns:a16="http://schemas.microsoft.com/office/drawing/2014/main" id="{589C9223-990D-5C47-9EA8-6E763017B56D}"/>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Text Placeholder 6">
            <a:extLst>
              <a:ext uri="{FF2B5EF4-FFF2-40B4-BE49-F238E27FC236}">
                <a16:creationId xmlns:a16="http://schemas.microsoft.com/office/drawing/2014/main" id="{7FBB19F4-35F4-8347-81C3-A70B879BC478}"/>
              </a:ext>
            </a:extLst>
          </p:cNvPr>
          <p:cNvSpPr>
            <a:spLocks noGrp="1"/>
          </p:cNvSpPr>
          <p:nvPr>
            <p:ph type="body" sz="quarter" idx="21"/>
          </p:nvPr>
        </p:nvSpPr>
        <p:spPr>
          <a:xfrm>
            <a:off x="8534399" y="1463040"/>
            <a:ext cx="3291840" cy="4572000"/>
          </a:xfrm>
        </p:spPr>
        <p:txBody>
          <a:bodyPr/>
          <a:lstStyle>
            <a:lvl1pPr>
              <a:defRPr sz="2400"/>
            </a:lvl1pPr>
            <a:lvl2pPr>
              <a:defRPr sz="1600"/>
            </a:lvl2pPr>
            <a:lvl3pPr>
              <a:defRPr sz="1333"/>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
            <a:extLst>
              <a:ext uri="{FF2B5EF4-FFF2-40B4-BE49-F238E27FC236}">
                <a16:creationId xmlns:a16="http://schemas.microsoft.com/office/drawing/2014/main" id="{2B42593D-3D36-1A46-B4A1-DFD8B816A7F3}"/>
              </a:ext>
            </a:extLst>
          </p:cNvPr>
          <p:cNvSpPr>
            <a:spLocks noGrp="1"/>
          </p:cNvSpPr>
          <p:nvPr>
            <p:ph type="pic" sz="quarter" idx="12"/>
          </p:nvPr>
        </p:nvSpPr>
        <p:spPr>
          <a:xfrm>
            <a:off x="1" y="0"/>
            <a:ext cx="8153396" cy="6858000"/>
          </a:xfrm>
          <a:prstGeom prst="rect">
            <a:avLst/>
          </a:prstGeom>
          <a:solidFill>
            <a:schemeClr val="bg1"/>
          </a:solidFill>
        </p:spPr>
        <p:txBody>
          <a:bodyPr/>
          <a:lstStyle>
            <a:lvl1pPr>
              <a:defRPr sz="1333">
                <a:solidFill>
                  <a:schemeClr val="tx1"/>
                </a:solidFill>
              </a:defRPr>
            </a:lvl1pPr>
          </a:lstStyle>
          <a:p>
            <a:endParaRPr lang="uk-UA" dirty="0"/>
          </a:p>
        </p:txBody>
      </p:sp>
    </p:spTree>
    <p:extLst>
      <p:ext uri="{BB962C8B-B14F-4D97-AF65-F5344CB8AC3E}">
        <p14:creationId xmlns:p14="http://schemas.microsoft.com/office/powerpoint/2010/main" val="29066391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 TEXT BLOCK (V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99347-2961-B042-8DFB-9FBFDED1DA7E}"/>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83E2D4EB-10DF-CC4E-8A61-AE5076FC1108}"/>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Picture Placeholder 2">
            <a:extLst>
              <a:ext uri="{FF2B5EF4-FFF2-40B4-BE49-F238E27FC236}">
                <a16:creationId xmlns:a16="http://schemas.microsoft.com/office/drawing/2014/main" id="{6FE2167D-CF80-2046-88F0-219004E18291}"/>
              </a:ext>
            </a:extLst>
          </p:cNvPr>
          <p:cNvSpPr>
            <a:spLocks noGrp="1"/>
          </p:cNvSpPr>
          <p:nvPr>
            <p:ph type="pic" sz="quarter" idx="11"/>
          </p:nvPr>
        </p:nvSpPr>
        <p:spPr>
          <a:xfrm>
            <a:off x="6437376" y="1463040"/>
            <a:ext cx="5385816" cy="4572000"/>
          </a:xfrm>
          <a:prstGeom prst="rect">
            <a:avLst/>
          </a:prstGeom>
          <a:solidFill>
            <a:schemeClr val="bg1"/>
          </a:solidFill>
        </p:spPr>
        <p:txBody>
          <a:bodyPr/>
          <a:lstStyle/>
          <a:p>
            <a:endParaRPr lang="uk-UA"/>
          </a:p>
        </p:txBody>
      </p:sp>
      <p:sp>
        <p:nvSpPr>
          <p:cNvPr id="9" name="Text Placeholder 9">
            <a:extLst>
              <a:ext uri="{FF2B5EF4-FFF2-40B4-BE49-F238E27FC236}">
                <a16:creationId xmlns:a16="http://schemas.microsoft.com/office/drawing/2014/main" id="{0374D6B0-3683-0F43-BCBE-FA68AC462773}"/>
              </a:ext>
            </a:extLst>
          </p:cNvPr>
          <p:cNvSpPr>
            <a:spLocks noGrp="1"/>
          </p:cNvSpPr>
          <p:nvPr>
            <p:ph type="body" sz="quarter" idx="16"/>
          </p:nvPr>
        </p:nvSpPr>
        <p:spPr>
          <a:xfrm>
            <a:off x="685798" y="1463040"/>
            <a:ext cx="5385817"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25B0DE0-530E-7046-A06F-F54E1163CD51}"/>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429061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IV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19AE-1ED1-B44F-A2FF-D0A038D9753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08A322C-209C-9447-BEE6-CD562F60C59D}"/>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F773795C-4693-4C41-9843-7970549DC9E9}"/>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2">
            <a:extLst>
              <a:ext uri="{FF2B5EF4-FFF2-40B4-BE49-F238E27FC236}">
                <a16:creationId xmlns:a16="http://schemas.microsoft.com/office/drawing/2014/main" id="{4340D3B4-0EB9-744A-A683-FA0414AD2F58}"/>
              </a:ext>
            </a:extLst>
          </p:cNvPr>
          <p:cNvSpPr>
            <a:spLocks noGrp="1"/>
          </p:cNvSpPr>
          <p:nvPr>
            <p:ph type="pic" sz="quarter" idx="12"/>
          </p:nvPr>
        </p:nvSpPr>
        <p:spPr>
          <a:xfrm>
            <a:off x="4019353" y="1463040"/>
            <a:ext cx="7799831" cy="4572000"/>
          </a:xfrm>
          <a:prstGeom prst="rect">
            <a:avLst/>
          </a:prstGeom>
          <a:solidFill>
            <a:schemeClr val="bg1"/>
          </a:solidFill>
        </p:spPr>
        <p:txBody>
          <a:bodyPr/>
          <a:lstStyle>
            <a:lvl1pPr>
              <a:defRPr sz="1333">
                <a:solidFill>
                  <a:schemeClr val="tx1"/>
                </a:solidFill>
              </a:defRPr>
            </a:lvl1pPr>
          </a:lstStyle>
          <a:p>
            <a:endParaRPr lang="uk-UA" dirty="0"/>
          </a:p>
        </p:txBody>
      </p:sp>
      <p:sp>
        <p:nvSpPr>
          <p:cNvPr id="6" name="Text Placeholder 6">
            <a:extLst>
              <a:ext uri="{FF2B5EF4-FFF2-40B4-BE49-F238E27FC236}">
                <a16:creationId xmlns:a16="http://schemas.microsoft.com/office/drawing/2014/main" id="{0DF788B3-0223-3F4A-9B04-B0BFD5D22097}"/>
              </a:ext>
            </a:extLst>
          </p:cNvPr>
          <p:cNvSpPr>
            <a:spLocks noGrp="1"/>
          </p:cNvSpPr>
          <p:nvPr>
            <p:ph type="body" sz="quarter" idx="21"/>
          </p:nvPr>
        </p:nvSpPr>
        <p:spPr>
          <a:xfrm>
            <a:off x="685799" y="1463040"/>
            <a:ext cx="2980944"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0954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 TEXT BLOCK (V4)">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6096000" y="0"/>
            <a:ext cx="6096000" cy="6858000"/>
          </a:xfrm>
          <a:prstGeom prst="rect">
            <a:avLst/>
          </a:prstGeom>
          <a:solidFill>
            <a:schemeClr val="bg1"/>
          </a:solidFill>
        </p:spPr>
        <p:txBody>
          <a:bodyPr/>
          <a:lstStyle/>
          <a:p>
            <a:endParaRPr lang="uk-UA"/>
          </a:p>
        </p:txBody>
      </p:sp>
      <p:sp>
        <p:nvSpPr>
          <p:cNvPr id="7" name="Title 7">
            <a:extLst>
              <a:ext uri="{FF2B5EF4-FFF2-40B4-BE49-F238E27FC236}">
                <a16:creationId xmlns:a16="http://schemas.microsoft.com/office/drawing/2014/main" id="{2AC8BC53-D372-9340-AD3B-26E013270DE1}"/>
              </a:ext>
            </a:extLst>
          </p:cNvPr>
          <p:cNvSpPr>
            <a:spLocks noGrp="1"/>
          </p:cNvSpPr>
          <p:nvPr>
            <p:ph type="title"/>
          </p:nvPr>
        </p:nvSpPr>
        <p:spPr>
          <a:xfrm>
            <a:off x="685800" y="365760"/>
            <a:ext cx="4867656" cy="603504"/>
          </a:xfrm>
          <a:prstGeom prst="rect">
            <a:avLst/>
          </a:prstGeom>
          <a:noFill/>
        </p:spPr>
        <p:txBody>
          <a:bodyPr wrap="square" rtlCol="0">
            <a:noAutofit/>
          </a:bodyPr>
          <a:lstStyle>
            <a:lvl1pPr>
              <a:defRPr lang="uk-UA" sz="3000" b="0">
                <a:solidFill>
                  <a:schemeClr val="accent2"/>
                </a:solidFill>
                <a:latin typeface="+mj-lt"/>
                <a:ea typeface="Roboto Condensed" panose="02000000000000000000" pitchFamily="2" charset="0"/>
                <a:cs typeface="+mn-cs"/>
              </a:defRPr>
            </a:lvl1pPr>
          </a:lstStyle>
          <a:p>
            <a:pPr marL="0" lvl="0"/>
            <a:r>
              <a:rPr lang="en-US" dirty="0"/>
              <a:t>Click to edit Master title style</a:t>
            </a:r>
            <a:endParaRPr lang="uk-UA" dirty="0"/>
          </a:p>
        </p:txBody>
      </p:sp>
      <p:sp>
        <p:nvSpPr>
          <p:cNvPr id="6" name="Text Placeholder 9">
            <a:extLst>
              <a:ext uri="{FF2B5EF4-FFF2-40B4-BE49-F238E27FC236}">
                <a16:creationId xmlns:a16="http://schemas.microsoft.com/office/drawing/2014/main" id="{99CD03F7-4CD1-534A-83B5-50A176E7E68A}"/>
              </a:ext>
            </a:extLst>
          </p:cNvPr>
          <p:cNvSpPr>
            <a:spLocks noGrp="1"/>
          </p:cNvSpPr>
          <p:nvPr>
            <p:ph type="body" sz="quarter" idx="16"/>
          </p:nvPr>
        </p:nvSpPr>
        <p:spPr>
          <a:xfrm>
            <a:off x="685800" y="1463040"/>
            <a:ext cx="4867656" cy="4572000"/>
          </a:xfrm>
        </p:spPr>
        <p:txBody>
          <a:bodyPr/>
          <a:lstStyle>
            <a:lvl1pPr>
              <a:defRPr sz="2400">
                <a:solidFill>
                  <a:schemeClr val="tx1"/>
                </a:solidFill>
                <a:latin typeface="+mj-lt"/>
              </a:defRPr>
            </a:lvl1pPr>
            <a:lvl2pPr marL="182889" indent="-182889">
              <a:buFont typeface="Arial" panose="020B0604020202020204" pitchFamily="34" charset="0"/>
              <a:buChar char="•"/>
              <a:defRPr sz="1900"/>
            </a:lvl2pPr>
            <a:lvl3pPr marL="365778">
              <a:defRPr sz="1600"/>
            </a:lvl3pPr>
            <a:lvl4pPr marL="548667" indent="-182889">
              <a:defRPr sz="1300"/>
            </a:lvl4pPr>
            <a:lvl5pPr marL="731557">
              <a:defRPr sz="13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Footer Placeholder 3">
            <a:extLst>
              <a:ext uri="{FF2B5EF4-FFF2-40B4-BE49-F238E27FC236}">
                <a16:creationId xmlns:a16="http://schemas.microsoft.com/office/drawing/2014/main" id="{52758B8D-0D12-1B48-9000-DA70A53612F5}"/>
              </a:ext>
            </a:extLst>
          </p:cNvPr>
          <p:cNvSpPr>
            <a:spLocks noGrp="1"/>
          </p:cNvSpPr>
          <p:nvPr>
            <p:ph type="ftr" sz="quarter" idx="17"/>
          </p:nvPr>
        </p:nvSpPr>
        <p:spPr>
          <a:xfrm>
            <a:off x="990600" y="6248400"/>
            <a:ext cx="4562856" cy="304800"/>
          </a:xfrm>
        </p:spPr>
        <p:txBody>
          <a:bodyPr/>
          <a:lstStyle/>
          <a:p>
            <a:endParaRPr lang="en-US" dirty="0"/>
          </a:p>
        </p:txBody>
      </p:sp>
    </p:spTree>
    <p:extLst>
      <p:ext uri="{BB962C8B-B14F-4D97-AF65-F5344CB8AC3E}">
        <p14:creationId xmlns:p14="http://schemas.microsoft.com/office/powerpoint/2010/main" val="18500584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IVE PHOTO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CA5E-A849-1741-A6A9-CAE9CDC161EE}"/>
              </a:ext>
            </a:extLst>
          </p:cNvPr>
          <p:cNvSpPr>
            <a:spLocks noGrp="1"/>
          </p:cNvSpPr>
          <p:nvPr>
            <p:ph type="title"/>
          </p:nvPr>
        </p:nvSpPr>
        <p:spPr>
          <a:xfrm>
            <a:off x="685800" y="365760"/>
            <a:ext cx="2971800" cy="944880"/>
          </a:xfr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A871BC7D-0940-0542-94DF-48C585BEB246}"/>
              </a:ext>
            </a:extLst>
          </p:cNvPr>
          <p:cNvSpPr>
            <a:spLocks noGrp="1"/>
          </p:cNvSpPr>
          <p:nvPr>
            <p:ph type="ftr" sz="quarter" idx="10"/>
          </p:nvPr>
        </p:nvSpPr>
        <p:spPr>
          <a:xfrm>
            <a:off x="990600" y="6248400"/>
            <a:ext cx="2667000" cy="304800"/>
          </a:xfrm>
        </p:spPr>
        <p:txBody>
          <a:bodyPr/>
          <a:lstStyle/>
          <a:p>
            <a:endParaRPr lang="en-US" dirty="0"/>
          </a:p>
        </p:txBody>
      </p:sp>
      <p:sp>
        <p:nvSpPr>
          <p:cNvPr id="4" name="Slide Number Placeholder 3">
            <a:extLst>
              <a:ext uri="{FF2B5EF4-FFF2-40B4-BE49-F238E27FC236}">
                <a16:creationId xmlns:a16="http://schemas.microsoft.com/office/drawing/2014/main" id="{8D0EB3B2-3D66-0840-B6FF-F3C371F0DC5E}"/>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6" name="Text Placeholder 6">
            <a:extLst>
              <a:ext uri="{FF2B5EF4-FFF2-40B4-BE49-F238E27FC236}">
                <a16:creationId xmlns:a16="http://schemas.microsoft.com/office/drawing/2014/main" id="{AE4EF8AB-CE75-1E48-890C-68A8EF8F0151}"/>
              </a:ext>
            </a:extLst>
          </p:cNvPr>
          <p:cNvSpPr>
            <a:spLocks noGrp="1"/>
          </p:cNvSpPr>
          <p:nvPr>
            <p:ph type="body" sz="quarter" idx="21"/>
          </p:nvPr>
        </p:nvSpPr>
        <p:spPr>
          <a:xfrm>
            <a:off x="685800" y="1463040"/>
            <a:ext cx="2971800" cy="4572000"/>
          </a:xfrm>
        </p:spPr>
        <p:txBody>
          <a:bodyPr/>
          <a:lstStyle>
            <a:lvl1pPr>
              <a:defRPr sz="2400"/>
            </a:lvl1pPr>
            <a:lvl2pPr>
              <a:defRPr sz="1600"/>
            </a:lvl2pPr>
            <a:lvl3pPr>
              <a:defRPr sz="1333"/>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2">
            <a:extLst>
              <a:ext uri="{FF2B5EF4-FFF2-40B4-BE49-F238E27FC236}">
                <a16:creationId xmlns:a16="http://schemas.microsoft.com/office/drawing/2014/main" id="{F1342B77-8CB1-C04C-8ECD-2101E5397508}"/>
              </a:ext>
            </a:extLst>
          </p:cNvPr>
          <p:cNvSpPr>
            <a:spLocks noGrp="1"/>
          </p:cNvSpPr>
          <p:nvPr>
            <p:ph type="pic" sz="quarter" idx="22"/>
          </p:nvPr>
        </p:nvSpPr>
        <p:spPr>
          <a:xfrm>
            <a:off x="4019353" y="0"/>
            <a:ext cx="8153396" cy="6858000"/>
          </a:xfrm>
          <a:prstGeom prst="rect">
            <a:avLst/>
          </a:prstGeom>
          <a:solidFill>
            <a:schemeClr val="bg1"/>
          </a:solidFill>
        </p:spPr>
        <p:txBody>
          <a:bodyPr/>
          <a:lstStyle>
            <a:lvl1pPr>
              <a:defRPr sz="1333">
                <a:solidFill>
                  <a:schemeClr val="tx1"/>
                </a:solidFill>
              </a:defRPr>
            </a:lvl1pPr>
          </a:lstStyle>
          <a:p>
            <a:endParaRPr lang="uk-UA" dirty="0"/>
          </a:p>
        </p:txBody>
      </p:sp>
    </p:spTree>
    <p:extLst>
      <p:ext uri="{BB962C8B-B14F-4D97-AF65-F5344CB8AC3E}">
        <p14:creationId xmlns:p14="http://schemas.microsoft.com/office/powerpoint/2010/main" val="9840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5925FA9-CEEC-5747-BDF7-68DC98DA0C6A}"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A17FB51-AB28-CF41-9D4A-D1BE42A3DCA6}" type="slidenum">
              <a:rPr lang="en-US" smtClean="0"/>
              <a:t>‹#›</a:t>
            </a:fld>
            <a:endParaRPr lang="en-US" dirty="0"/>
          </a:p>
        </p:txBody>
      </p:sp>
    </p:spTree>
    <p:extLst>
      <p:ext uri="{BB962C8B-B14F-4D97-AF65-F5344CB8AC3E}">
        <p14:creationId xmlns:p14="http://schemas.microsoft.com/office/powerpoint/2010/main" val="1809145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S - 2">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798" y="1463040"/>
            <a:ext cx="5385817" cy="4572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BE530C92-F786-7740-8D4F-856680EDC89F}"/>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10EA65EE-8CDD-0246-8073-746AD7789607}"/>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Picture Placeholder 2">
            <a:extLst>
              <a:ext uri="{FF2B5EF4-FFF2-40B4-BE49-F238E27FC236}">
                <a16:creationId xmlns:a16="http://schemas.microsoft.com/office/drawing/2014/main" id="{C12A3D21-3D55-3943-87CD-C5F4444ECAF1}"/>
              </a:ext>
            </a:extLst>
          </p:cNvPr>
          <p:cNvSpPr>
            <a:spLocks noGrp="1"/>
          </p:cNvSpPr>
          <p:nvPr>
            <p:ph type="pic" sz="quarter" idx="16"/>
          </p:nvPr>
        </p:nvSpPr>
        <p:spPr>
          <a:xfrm>
            <a:off x="6437376" y="1463040"/>
            <a:ext cx="5385816" cy="4572000"/>
          </a:xfrm>
          <a:prstGeom prst="rect">
            <a:avLst/>
          </a:prstGeom>
          <a:solidFill>
            <a:schemeClr val="bg1"/>
          </a:solidFill>
          <a:effectLst/>
        </p:spPr>
        <p:txBody>
          <a:bodyPr/>
          <a:lstStyle>
            <a:lvl1pPr>
              <a:defRPr sz="1333"/>
            </a:lvl1pPr>
          </a:lstStyle>
          <a:p>
            <a:endParaRPr lang="uk-UA"/>
          </a:p>
        </p:txBody>
      </p:sp>
      <p:sp>
        <p:nvSpPr>
          <p:cNvPr id="3" name="Footer Placeholder 2">
            <a:extLst>
              <a:ext uri="{FF2B5EF4-FFF2-40B4-BE49-F238E27FC236}">
                <a16:creationId xmlns:a16="http://schemas.microsoft.com/office/drawing/2014/main" id="{C4B4F8AC-E355-3D43-B7E8-4007873DE798}"/>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3791861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MAGE - 4">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2C055D-5087-9840-A275-9A8367C3C172}"/>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CE682305-889B-104C-9F18-DABC77D9419B}"/>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3">
            <a:extLst>
              <a:ext uri="{FF2B5EF4-FFF2-40B4-BE49-F238E27FC236}">
                <a16:creationId xmlns:a16="http://schemas.microsoft.com/office/drawing/2014/main" id="{03F7B009-293D-784B-B738-A8BE319F4E5B}"/>
              </a:ext>
            </a:extLst>
          </p:cNvPr>
          <p:cNvSpPr>
            <a:spLocks noGrp="1"/>
          </p:cNvSpPr>
          <p:nvPr>
            <p:ph type="pic" sz="quarter" idx="15"/>
          </p:nvPr>
        </p:nvSpPr>
        <p:spPr>
          <a:xfrm>
            <a:off x="685800" y="365760"/>
            <a:ext cx="5376672" cy="2667000"/>
          </a:xfrm>
          <a:solidFill>
            <a:schemeClr val="bg1"/>
          </a:solidFill>
        </p:spPr>
        <p:txBody>
          <a:bodyPr/>
          <a:lstStyle>
            <a:lvl1pPr>
              <a:defRPr sz="1333">
                <a:solidFill>
                  <a:schemeClr val="tx1"/>
                </a:solidFill>
              </a:defRPr>
            </a:lvl1pPr>
          </a:lstStyle>
          <a:p>
            <a:endParaRPr lang="en-US"/>
          </a:p>
        </p:txBody>
      </p:sp>
      <p:sp>
        <p:nvSpPr>
          <p:cNvPr id="6" name="Picture Placeholder 3">
            <a:extLst>
              <a:ext uri="{FF2B5EF4-FFF2-40B4-BE49-F238E27FC236}">
                <a16:creationId xmlns:a16="http://schemas.microsoft.com/office/drawing/2014/main" id="{12AA5151-9D47-0446-B79D-A539B6A1EEA4}"/>
              </a:ext>
            </a:extLst>
          </p:cNvPr>
          <p:cNvSpPr>
            <a:spLocks noGrp="1"/>
          </p:cNvSpPr>
          <p:nvPr>
            <p:ph type="pic" sz="quarter" idx="18"/>
          </p:nvPr>
        </p:nvSpPr>
        <p:spPr>
          <a:xfrm>
            <a:off x="6446520" y="365760"/>
            <a:ext cx="5376672" cy="2667000"/>
          </a:xfrm>
          <a:solidFill>
            <a:schemeClr val="bg1"/>
          </a:solidFill>
        </p:spPr>
        <p:txBody>
          <a:bodyPr/>
          <a:lstStyle>
            <a:lvl1pPr>
              <a:defRPr sz="1333">
                <a:solidFill>
                  <a:schemeClr val="tx1"/>
                </a:solidFill>
              </a:defRPr>
            </a:lvl1pPr>
          </a:lstStyle>
          <a:p>
            <a:endParaRPr lang="en-US"/>
          </a:p>
        </p:txBody>
      </p:sp>
      <p:sp>
        <p:nvSpPr>
          <p:cNvPr id="7" name="Picture Placeholder 3">
            <a:extLst>
              <a:ext uri="{FF2B5EF4-FFF2-40B4-BE49-F238E27FC236}">
                <a16:creationId xmlns:a16="http://schemas.microsoft.com/office/drawing/2014/main" id="{04F491BA-D898-C34B-A1E2-8063462634DF}"/>
              </a:ext>
            </a:extLst>
          </p:cNvPr>
          <p:cNvSpPr>
            <a:spLocks noGrp="1"/>
          </p:cNvSpPr>
          <p:nvPr>
            <p:ph type="pic" sz="quarter" idx="19"/>
          </p:nvPr>
        </p:nvSpPr>
        <p:spPr>
          <a:xfrm>
            <a:off x="685800" y="3419856"/>
            <a:ext cx="5376672" cy="2667000"/>
          </a:xfrm>
          <a:solidFill>
            <a:schemeClr val="bg1"/>
          </a:solidFill>
        </p:spPr>
        <p:txBody>
          <a:bodyPr/>
          <a:lstStyle>
            <a:lvl1pPr>
              <a:defRPr sz="1333">
                <a:solidFill>
                  <a:schemeClr val="tx1"/>
                </a:solidFill>
              </a:defRPr>
            </a:lvl1pPr>
          </a:lstStyle>
          <a:p>
            <a:endParaRPr lang="en-US"/>
          </a:p>
        </p:txBody>
      </p:sp>
      <p:sp>
        <p:nvSpPr>
          <p:cNvPr id="8" name="Picture Placeholder 3">
            <a:extLst>
              <a:ext uri="{FF2B5EF4-FFF2-40B4-BE49-F238E27FC236}">
                <a16:creationId xmlns:a16="http://schemas.microsoft.com/office/drawing/2014/main" id="{5ECADC88-27A4-EA48-9A5F-529269B3CE34}"/>
              </a:ext>
            </a:extLst>
          </p:cNvPr>
          <p:cNvSpPr>
            <a:spLocks noGrp="1"/>
          </p:cNvSpPr>
          <p:nvPr>
            <p:ph type="pic" sz="quarter" idx="20"/>
          </p:nvPr>
        </p:nvSpPr>
        <p:spPr>
          <a:xfrm>
            <a:off x="6446520" y="3419856"/>
            <a:ext cx="5376672" cy="2667000"/>
          </a:xfrm>
          <a:solidFill>
            <a:schemeClr val="bg1"/>
          </a:solidFill>
        </p:spPr>
        <p:txBody>
          <a:bodyPr/>
          <a:lstStyle>
            <a:lvl1pPr>
              <a:defRPr sz="1333">
                <a:solidFill>
                  <a:schemeClr val="tx1"/>
                </a:solidFill>
              </a:defRPr>
            </a:lvl1pPr>
          </a:lstStyle>
          <a:p>
            <a:endParaRPr lang="en-US"/>
          </a:p>
        </p:txBody>
      </p:sp>
    </p:spTree>
    <p:extLst>
      <p:ext uri="{BB962C8B-B14F-4D97-AF65-F5344CB8AC3E}">
        <p14:creationId xmlns:p14="http://schemas.microsoft.com/office/powerpoint/2010/main" val="20102177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656F-217B-F343-91C1-FB533439E59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0DAD08B-44D3-F549-BF6C-609597ED7D9A}"/>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EB17213B-3389-6045-B36D-2C3B26A0405A}"/>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25">
            <a:extLst>
              <a:ext uri="{FF2B5EF4-FFF2-40B4-BE49-F238E27FC236}">
                <a16:creationId xmlns:a16="http://schemas.microsoft.com/office/drawing/2014/main" id="{5A854FC1-3C14-8D47-92FD-45E99E687ABC}"/>
              </a:ext>
            </a:extLst>
          </p:cNvPr>
          <p:cNvSpPr>
            <a:spLocks noGrp="1"/>
          </p:cNvSpPr>
          <p:nvPr>
            <p:ph type="pic" sz="quarter" idx="12"/>
          </p:nvPr>
        </p:nvSpPr>
        <p:spPr>
          <a:xfrm>
            <a:off x="685800" y="1521969"/>
            <a:ext cx="3577104" cy="2194983"/>
          </a:xfrm>
          <a:solidFill>
            <a:schemeClr val="bg1"/>
          </a:solidFill>
        </p:spPr>
        <p:txBody>
          <a:bodyPr/>
          <a:lstStyle/>
          <a:p>
            <a:endParaRPr lang="en-US"/>
          </a:p>
        </p:txBody>
      </p:sp>
      <p:sp>
        <p:nvSpPr>
          <p:cNvPr id="6" name="Picture Placeholder 25">
            <a:extLst>
              <a:ext uri="{FF2B5EF4-FFF2-40B4-BE49-F238E27FC236}">
                <a16:creationId xmlns:a16="http://schemas.microsoft.com/office/drawing/2014/main" id="{EC363B68-CB16-1A47-A5C7-B555C9BB7719}"/>
              </a:ext>
            </a:extLst>
          </p:cNvPr>
          <p:cNvSpPr>
            <a:spLocks noGrp="1"/>
          </p:cNvSpPr>
          <p:nvPr>
            <p:ph type="pic" sz="quarter" idx="13"/>
          </p:nvPr>
        </p:nvSpPr>
        <p:spPr>
          <a:xfrm>
            <a:off x="685800" y="3903473"/>
            <a:ext cx="3577104" cy="2194983"/>
          </a:xfrm>
          <a:solidFill>
            <a:schemeClr val="bg1"/>
          </a:solidFill>
        </p:spPr>
        <p:txBody>
          <a:bodyPr/>
          <a:lstStyle/>
          <a:p>
            <a:endParaRPr lang="en-US"/>
          </a:p>
        </p:txBody>
      </p:sp>
      <p:sp>
        <p:nvSpPr>
          <p:cNvPr id="7" name="Picture Placeholder 25">
            <a:extLst>
              <a:ext uri="{FF2B5EF4-FFF2-40B4-BE49-F238E27FC236}">
                <a16:creationId xmlns:a16="http://schemas.microsoft.com/office/drawing/2014/main" id="{5232DBD0-CE67-BF44-8587-DE40DC307C72}"/>
              </a:ext>
            </a:extLst>
          </p:cNvPr>
          <p:cNvSpPr>
            <a:spLocks noGrp="1"/>
          </p:cNvSpPr>
          <p:nvPr>
            <p:ph type="pic" sz="quarter" idx="17"/>
          </p:nvPr>
        </p:nvSpPr>
        <p:spPr>
          <a:xfrm>
            <a:off x="4464604" y="1521968"/>
            <a:ext cx="3577104" cy="2194983"/>
          </a:xfrm>
          <a:solidFill>
            <a:schemeClr val="bg1"/>
          </a:solidFill>
        </p:spPr>
        <p:txBody>
          <a:bodyPr/>
          <a:lstStyle/>
          <a:p>
            <a:endParaRPr lang="en-US"/>
          </a:p>
        </p:txBody>
      </p:sp>
      <p:sp>
        <p:nvSpPr>
          <p:cNvPr id="8" name="Picture Placeholder 25">
            <a:extLst>
              <a:ext uri="{FF2B5EF4-FFF2-40B4-BE49-F238E27FC236}">
                <a16:creationId xmlns:a16="http://schemas.microsoft.com/office/drawing/2014/main" id="{B6FEA50C-D5F2-F54D-ABE1-69FBA9CAE5D6}"/>
              </a:ext>
            </a:extLst>
          </p:cNvPr>
          <p:cNvSpPr>
            <a:spLocks noGrp="1"/>
          </p:cNvSpPr>
          <p:nvPr>
            <p:ph type="pic" sz="quarter" idx="19"/>
          </p:nvPr>
        </p:nvSpPr>
        <p:spPr>
          <a:xfrm>
            <a:off x="8243408" y="1520951"/>
            <a:ext cx="3579784" cy="2194983"/>
          </a:xfrm>
          <a:solidFill>
            <a:schemeClr val="bg1"/>
          </a:solidFill>
        </p:spPr>
        <p:txBody>
          <a:bodyPr/>
          <a:lstStyle/>
          <a:p>
            <a:endParaRPr lang="en-US"/>
          </a:p>
        </p:txBody>
      </p:sp>
      <p:sp>
        <p:nvSpPr>
          <p:cNvPr id="9" name="Picture Placeholder 25">
            <a:extLst>
              <a:ext uri="{FF2B5EF4-FFF2-40B4-BE49-F238E27FC236}">
                <a16:creationId xmlns:a16="http://schemas.microsoft.com/office/drawing/2014/main" id="{59D61669-85C5-9A48-AD99-A3A859214B1B}"/>
              </a:ext>
            </a:extLst>
          </p:cNvPr>
          <p:cNvSpPr>
            <a:spLocks noGrp="1"/>
          </p:cNvSpPr>
          <p:nvPr>
            <p:ph type="pic" sz="quarter" idx="21"/>
          </p:nvPr>
        </p:nvSpPr>
        <p:spPr>
          <a:xfrm>
            <a:off x="4464532" y="3903472"/>
            <a:ext cx="3577104" cy="2194983"/>
          </a:xfrm>
          <a:solidFill>
            <a:schemeClr val="bg1"/>
          </a:solidFill>
        </p:spPr>
        <p:txBody>
          <a:bodyPr/>
          <a:lstStyle/>
          <a:p>
            <a:endParaRPr lang="en-US"/>
          </a:p>
        </p:txBody>
      </p:sp>
      <p:sp>
        <p:nvSpPr>
          <p:cNvPr id="10" name="Picture Placeholder 25">
            <a:extLst>
              <a:ext uri="{FF2B5EF4-FFF2-40B4-BE49-F238E27FC236}">
                <a16:creationId xmlns:a16="http://schemas.microsoft.com/office/drawing/2014/main" id="{093964A8-E6E5-F54D-B45D-8EB6EB6AB77D}"/>
              </a:ext>
            </a:extLst>
          </p:cNvPr>
          <p:cNvSpPr>
            <a:spLocks noGrp="1"/>
          </p:cNvSpPr>
          <p:nvPr>
            <p:ph type="pic" sz="quarter" idx="23"/>
          </p:nvPr>
        </p:nvSpPr>
        <p:spPr>
          <a:xfrm>
            <a:off x="8243264" y="3902455"/>
            <a:ext cx="3572952" cy="2194983"/>
          </a:xfrm>
          <a:solidFill>
            <a:schemeClr val="bg1"/>
          </a:solidFill>
        </p:spPr>
        <p:txBody>
          <a:bodyPr/>
          <a:lstStyle/>
          <a:p>
            <a:endParaRPr lang="en-US"/>
          </a:p>
        </p:txBody>
      </p:sp>
    </p:spTree>
    <p:extLst>
      <p:ext uri="{BB962C8B-B14F-4D97-AF65-F5344CB8AC3E}">
        <p14:creationId xmlns:p14="http://schemas.microsoft.com/office/powerpoint/2010/main" val="1771732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3C205-193E-4F40-BD4B-F4BF4ABF60E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F4B6CA0-D0E4-7E4F-806F-6036FCC62C0F}"/>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690CC19-880B-5243-AF43-45A0656920A2}"/>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5" name="Picture Placeholder 25">
            <a:extLst>
              <a:ext uri="{FF2B5EF4-FFF2-40B4-BE49-F238E27FC236}">
                <a16:creationId xmlns:a16="http://schemas.microsoft.com/office/drawing/2014/main" id="{301D2047-01D1-4645-A206-39BACFB9C53B}"/>
              </a:ext>
            </a:extLst>
          </p:cNvPr>
          <p:cNvSpPr>
            <a:spLocks noGrp="1"/>
          </p:cNvSpPr>
          <p:nvPr>
            <p:ph type="pic" sz="quarter" idx="12"/>
          </p:nvPr>
        </p:nvSpPr>
        <p:spPr>
          <a:xfrm>
            <a:off x="699436" y="1413339"/>
            <a:ext cx="1633728" cy="2194983"/>
          </a:xfrm>
          <a:solidFill>
            <a:schemeClr val="bg1"/>
          </a:solidFill>
        </p:spPr>
        <p:txBody>
          <a:bodyPr/>
          <a:lstStyle/>
          <a:p>
            <a:endParaRPr lang="en-US"/>
          </a:p>
        </p:txBody>
      </p:sp>
      <p:sp>
        <p:nvSpPr>
          <p:cNvPr id="6" name="Picture Placeholder 25">
            <a:extLst>
              <a:ext uri="{FF2B5EF4-FFF2-40B4-BE49-F238E27FC236}">
                <a16:creationId xmlns:a16="http://schemas.microsoft.com/office/drawing/2014/main" id="{87FBAEE1-322E-904D-9E62-71B673E9D4FA}"/>
              </a:ext>
            </a:extLst>
          </p:cNvPr>
          <p:cNvSpPr>
            <a:spLocks noGrp="1"/>
          </p:cNvSpPr>
          <p:nvPr>
            <p:ph type="pic" sz="quarter" idx="13"/>
          </p:nvPr>
        </p:nvSpPr>
        <p:spPr>
          <a:xfrm>
            <a:off x="699436" y="3906522"/>
            <a:ext cx="1633728" cy="2194983"/>
          </a:xfrm>
          <a:solidFill>
            <a:schemeClr val="bg1"/>
          </a:solidFill>
        </p:spPr>
        <p:txBody>
          <a:bodyPr/>
          <a:lstStyle/>
          <a:p>
            <a:endParaRPr lang="en-US"/>
          </a:p>
        </p:txBody>
      </p:sp>
      <p:sp>
        <p:nvSpPr>
          <p:cNvPr id="7" name="Picture Placeholder 25">
            <a:extLst>
              <a:ext uri="{FF2B5EF4-FFF2-40B4-BE49-F238E27FC236}">
                <a16:creationId xmlns:a16="http://schemas.microsoft.com/office/drawing/2014/main" id="{584589DB-6667-8A4F-9408-D3815FAF6A75}"/>
              </a:ext>
            </a:extLst>
          </p:cNvPr>
          <p:cNvSpPr>
            <a:spLocks noGrp="1"/>
          </p:cNvSpPr>
          <p:nvPr>
            <p:ph type="pic" sz="quarter" idx="14"/>
          </p:nvPr>
        </p:nvSpPr>
        <p:spPr>
          <a:xfrm>
            <a:off x="10189464" y="1413339"/>
            <a:ext cx="1633728" cy="2194983"/>
          </a:xfrm>
          <a:solidFill>
            <a:schemeClr val="bg1"/>
          </a:solidFill>
        </p:spPr>
        <p:txBody>
          <a:bodyPr/>
          <a:lstStyle/>
          <a:p>
            <a:endParaRPr lang="en-US"/>
          </a:p>
        </p:txBody>
      </p:sp>
      <p:sp>
        <p:nvSpPr>
          <p:cNvPr id="8" name="Picture Placeholder 25">
            <a:extLst>
              <a:ext uri="{FF2B5EF4-FFF2-40B4-BE49-F238E27FC236}">
                <a16:creationId xmlns:a16="http://schemas.microsoft.com/office/drawing/2014/main" id="{46580F9D-FC33-7C4D-B56E-C2116C21EE25}"/>
              </a:ext>
            </a:extLst>
          </p:cNvPr>
          <p:cNvSpPr>
            <a:spLocks noGrp="1"/>
          </p:cNvSpPr>
          <p:nvPr>
            <p:ph type="pic" sz="quarter" idx="15"/>
          </p:nvPr>
        </p:nvSpPr>
        <p:spPr>
          <a:xfrm>
            <a:off x="10185399" y="3905504"/>
            <a:ext cx="1633728" cy="2194983"/>
          </a:xfrm>
          <a:solidFill>
            <a:schemeClr val="bg1"/>
          </a:solidFill>
        </p:spPr>
        <p:txBody>
          <a:bodyPr/>
          <a:lstStyle/>
          <a:p>
            <a:endParaRPr lang="en-US"/>
          </a:p>
        </p:txBody>
      </p:sp>
      <p:sp>
        <p:nvSpPr>
          <p:cNvPr id="9" name="Picture Placeholder 25">
            <a:extLst>
              <a:ext uri="{FF2B5EF4-FFF2-40B4-BE49-F238E27FC236}">
                <a16:creationId xmlns:a16="http://schemas.microsoft.com/office/drawing/2014/main" id="{1ACB8AB8-91AC-034D-AC39-1C96630292C0}"/>
              </a:ext>
            </a:extLst>
          </p:cNvPr>
          <p:cNvSpPr>
            <a:spLocks noGrp="1"/>
          </p:cNvSpPr>
          <p:nvPr>
            <p:ph type="pic" sz="quarter" idx="16"/>
          </p:nvPr>
        </p:nvSpPr>
        <p:spPr>
          <a:xfrm>
            <a:off x="2597442" y="1413339"/>
            <a:ext cx="1633728" cy="2194983"/>
          </a:xfrm>
          <a:solidFill>
            <a:schemeClr val="bg1"/>
          </a:solidFill>
        </p:spPr>
        <p:txBody>
          <a:bodyPr/>
          <a:lstStyle/>
          <a:p>
            <a:endParaRPr lang="en-US"/>
          </a:p>
        </p:txBody>
      </p:sp>
      <p:sp>
        <p:nvSpPr>
          <p:cNvPr id="10" name="Picture Placeholder 25">
            <a:extLst>
              <a:ext uri="{FF2B5EF4-FFF2-40B4-BE49-F238E27FC236}">
                <a16:creationId xmlns:a16="http://schemas.microsoft.com/office/drawing/2014/main" id="{840788DC-AF8E-DB4E-8051-C28A5AC29338}"/>
              </a:ext>
            </a:extLst>
          </p:cNvPr>
          <p:cNvSpPr>
            <a:spLocks noGrp="1"/>
          </p:cNvSpPr>
          <p:nvPr>
            <p:ph type="pic" sz="quarter" idx="17"/>
          </p:nvPr>
        </p:nvSpPr>
        <p:spPr>
          <a:xfrm>
            <a:off x="4495448" y="1413338"/>
            <a:ext cx="1633728" cy="2194983"/>
          </a:xfrm>
          <a:solidFill>
            <a:schemeClr val="bg1"/>
          </a:solidFill>
        </p:spPr>
        <p:txBody>
          <a:bodyPr/>
          <a:lstStyle/>
          <a:p>
            <a:endParaRPr lang="en-US"/>
          </a:p>
        </p:txBody>
      </p:sp>
      <p:sp>
        <p:nvSpPr>
          <p:cNvPr id="11" name="Picture Placeholder 25">
            <a:extLst>
              <a:ext uri="{FF2B5EF4-FFF2-40B4-BE49-F238E27FC236}">
                <a16:creationId xmlns:a16="http://schemas.microsoft.com/office/drawing/2014/main" id="{D37F9EC8-3DB5-3E47-B6DC-DEB2D4CC4E8E}"/>
              </a:ext>
            </a:extLst>
          </p:cNvPr>
          <p:cNvSpPr>
            <a:spLocks noGrp="1"/>
          </p:cNvSpPr>
          <p:nvPr>
            <p:ph type="pic" sz="quarter" idx="18"/>
          </p:nvPr>
        </p:nvSpPr>
        <p:spPr>
          <a:xfrm>
            <a:off x="6393454" y="1412322"/>
            <a:ext cx="1633728" cy="2194983"/>
          </a:xfrm>
          <a:solidFill>
            <a:schemeClr val="bg1"/>
          </a:solidFill>
        </p:spPr>
        <p:txBody>
          <a:bodyPr/>
          <a:lstStyle/>
          <a:p>
            <a:endParaRPr lang="en-US"/>
          </a:p>
        </p:txBody>
      </p:sp>
      <p:sp>
        <p:nvSpPr>
          <p:cNvPr id="12" name="Picture Placeholder 25">
            <a:extLst>
              <a:ext uri="{FF2B5EF4-FFF2-40B4-BE49-F238E27FC236}">
                <a16:creationId xmlns:a16="http://schemas.microsoft.com/office/drawing/2014/main" id="{264FAB95-7B83-934E-A6B1-C2A72FF427B3}"/>
              </a:ext>
            </a:extLst>
          </p:cNvPr>
          <p:cNvSpPr>
            <a:spLocks noGrp="1"/>
          </p:cNvSpPr>
          <p:nvPr>
            <p:ph type="pic" sz="quarter" idx="19"/>
          </p:nvPr>
        </p:nvSpPr>
        <p:spPr>
          <a:xfrm>
            <a:off x="8291460" y="1412321"/>
            <a:ext cx="1633728" cy="2194983"/>
          </a:xfrm>
          <a:solidFill>
            <a:schemeClr val="bg1"/>
          </a:solidFill>
        </p:spPr>
        <p:txBody>
          <a:bodyPr/>
          <a:lstStyle/>
          <a:p>
            <a:endParaRPr lang="en-US"/>
          </a:p>
        </p:txBody>
      </p:sp>
      <p:sp>
        <p:nvSpPr>
          <p:cNvPr id="13" name="Picture Placeholder 25">
            <a:extLst>
              <a:ext uri="{FF2B5EF4-FFF2-40B4-BE49-F238E27FC236}">
                <a16:creationId xmlns:a16="http://schemas.microsoft.com/office/drawing/2014/main" id="{2711D898-532D-B941-B92B-ADF14ACE5723}"/>
              </a:ext>
            </a:extLst>
          </p:cNvPr>
          <p:cNvSpPr>
            <a:spLocks noGrp="1"/>
          </p:cNvSpPr>
          <p:nvPr>
            <p:ph type="pic" sz="quarter" idx="20"/>
          </p:nvPr>
        </p:nvSpPr>
        <p:spPr>
          <a:xfrm>
            <a:off x="2596629" y="3906522"/>
            <a:ext cx="1633728" cy="2194983"/>
          </a:xfrm>
          <a:solidFill>
            <a:schemeClr val="bg1"/>
          </a:solidFill>
        </p:spPr>
        <p:txBody>
          <a:bodyPr/>
          <a:lstStyle/>
          <a:p>
            <a:endParaRPr lang="en-US"/>
          </a:p>
        </p:txBody>
      </p:sp>
      <p:sp>
        <p:nvSpPr>
          <p:cNvPr id="14" name="Picture Placeholder 25">
            <a:extLst>
              <a:ext uri="{FF2B5EF4-FFF2-40B4-BE49-F238E27FC236}">
                <a16:creationId xmlns:a16="http://schemas.microsoft.com/office/drawing/2014/main" id="{0AAF6F5C-A776-A643-8653-ACD7EFD3C4B7}"/>
              </a:ext>
            </a:extLst>
          </p:cNvPr>
          <p:cNvSpPr>
            <a:spLocks noGrp="1"/>
          </p:cNvSpPr>
          <p:nvPr>
            <p:ph type="pic" sz="quarter" idx="21"/>
          </p:nvPr>
        </p:nvSpPr>
        <p:spPr>
          <a:xfrm>
            <a:off x="4493822" y="3906521"/>
            <a:ext cx="1633728" cy="2194983"/>
          </a:xfrm>
          <a:solidFill>
            <a:schemeClr val="bg1"/>
          </a:solidFill>
        </p:spPr>
        <p:txBody>
          <a:bodyPr/>
          <a:lstStyle/>
          <a:p>
            <a:endParaRPr lang="en-US"/>
          </a:p>
        </p:txBody>
      </p:sp>
      <p:sp>
        <p:nvSpPr>
          <p:cNvPr id="15" name="Picture Placeholder 25">
            <a:extLst>
              <a:ext uri="{FF2B5EF4-FFF2-40B4-BE49-F238E27FC236}">
                <a16:creationId xmlns:a16="http://schemas.microsoft.com/office/drawing/2014/main" id="{5376AD4B-0A3B-A34A-81EF-15541876A911}"/>
              </a:ext>
            </a:extLst>
          </p:cNvPr>
          <p:cNvSpPr>
            <a:spLocks noGrp="1"/>
          </p:cNvSpPr>
          <p:nvPr>
            <p:ph type="pic" sz="quarter" idx="22"/>
          </p:nvPr>
        </p:nvSpPr>
        <p:spPr>
          <a:xfrm>
            <a:off x="6391015" y="3905505"/>
            <a:ext cx="1633728" cy="2194983"/>
          </a:xfrm>
          <a:solidFill>
            <a:schemeClr val="bg1"/>
          </a:solidFill>
        </p:spPr>
        <p:txBody>
          <a:bodyPr/>
          <a:lstStyle/>
          <a:p>
            <a:endParaRPr lang="en-US"/>
          </a:p>
        </p:txBody>
      </p:sp>
      <p:sp>
        <p:nvSpPr>
          <p:cNvPr id="16" name="Picture Placeholder 25">
            <a:extLst>
              <a:ext uri="{FF2B5EF4-FFF2-40B4-BE49-F238E27FC236}">
                <a16:creationId xmlns:a16="http://schemas.microsoft.com/office/drawing/2014/main" id="{2AEA2091-64C3-584F-8AAA-C8CA03F5B268}"/>
              </a:ext>
            </a:extLst>
          </p:cNvPr>
          <p:cNvSpPr>
            <a:spLocks noGrp="1"/>
          </p:cNvSpPr>
          <p:nvPr>
            <p:ph type="pic" sz="quarter" idx="23"/>
          </p:nvPr>
        </p:nvSpPr>
        <p:spPr>
          <a:xfrm>
            <a:off x="8288208" y="3905504"/>
            <a:ext cx="1633728" cy="2194983"/>
          </a:xfrm>
          <a:solidFill>
            <a:schemeClr val="bg1"/>
          </a:solidFill>
        </p:spPr>
        <p:txBody>
          <a:bodyPr/>
          <a:lstStyle/>
          <a:p>
            <a:endParaRPr lang="en-US"/>
          </a:p>
        </p:txBody>
      </p:sp>
    </p:spTree>
    <p:extLst>
      <p:ext uri="{BB962C8B-B14F-4D97-AF65-F5344CB8AC3E}">
        <p14:creationId xmlns:p14="http://schemas.microsoft.com/office/powerpoint/2010/main" val="26607664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S + TEXT BOXES - 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464658" cy="1828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170C8558-0CAA-C941-8090-7BCA56E6B537}"/>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22F99B54-C99E-FF43-ACA5-AED32EF9EEE7}"/>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3" name="Picture Placeholder 2">
            <a:extLst>
              <a:ext uri="{FF2B5EF4-FFF2-40B4-BE49-F238E27FC236}">
                <a16:creationId xmlns:a16="http://schemas.microsoft.com/office/drawing/2014/main" id="{C8BDBE08-B2D8-A149-AB49-A36081BB1FE6}"/>
              </a:ext>
            </a:extLst>
          </p:cNvPr>
          <p:cNvSpPr>
            <a:spLocks noGrp="1"/>
          </p:cNvSpPr>
          <p:nvPr>
            <p:ph type="pic" sz="quarter" idx="17"/>
          </p:nvPr>
        </p:nvSpPr>
        <p:spPr>
          <a:xfrm>
            <a:off x="8358534" y="1463040"/>
            <a:ext cx="3464658" cy="1828800"/>
          </a:xfrm>
          <a:prstGeom prst="rect">
            <a:avLst/>
          </a:prstGeom>
          <a:solidFill>
            <a:schemeClr val="bg1"/>
          </a:solidFill>
          <a:effectLst/>
        </p:spPr>
        <p:txBody>
          <a:bodyPr/>
          <a:lstStyle>
            <a:lvl1pPr>
              <a:defRPr sz="1333"/>
            </a:lvl1pPr>
          </a:lstStyle>
          <a:p>
            <a:endParaRPr lang="uk-UA"/>
          </a:p>
        </p:txBody>
      </p:sp>
      <p:sp>
        <p:nvSpPr>
          <p:cNvPr id="14" name="Picture Placeholder 2">
            <a:extLst>
              <a:ext uri="{FF2B5EF4-FFF2-40B4-BE49-F238E27FC236}">
                <a16:creationId xmlns:a16="http://schemas.microsoft.com/office/drawing/2014/main" id="{FFFD6FB1-7302-6040-BD88-BA00C9A9F537}"/>
              </a:ext>
            </a:extLst>
          </p:cNvPr>
          <p:cNvSpPr>
            <a:spLocks noGrp="1"/>
          </p:cNvSpPr>
          <p:nvPr>
            <p:ph type="pic" sz="quarter" idx="18"/>
          </p:nvPr>
        </p:nvSpPr>
        <p:spPr>
          <a:xfrm>
            <a:off x="4529193" y="1463040"/>
            <a:ext cx="3464658" cy="1828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67836D9F-38D5-5148-926E-181D14364088}"/>
              </a:ext>
            </a:extLst>
          </p:cNvPr>
          <p:cNvSpPr>
            <a:spLocks noGrp="1"/>
          </p:cNvSpPr>
          <p:nvPr>
            <p:ph type="body" sz="quarter" idx="19"/>
          </p:nvPr>
        </p:nvSpPr>
        <p:spPr>
          <a:xfrm>
            <a:off x="685800" y="3632201"/>
            <a:ext cx="3464658" cy="2366264"/>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295C35A9-1555-294F-BA41-78569E573EAF}"/>
              </a:ext>
            </a:extLst>
          </p:cNvPr>
          <p:cNvSpPr>
            <a:spLocks noGrp="1"/>
          </p:cNvSpPr>
          <p:nvPr>
            <p:ph type="body" sz="quarter" idx="20"/>
          </p:nvPr>
        </p:nvSpPr>
        <p:spPr>
          <a:xfrm>
            <a:off x="4529193" y="3632200"/>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7049C6A-31E4-BE40-8338-EA004569CE7D}"/>
              </a:ext>
            </a:extLst>
          </p:cNvPr>
          <p:cNvSpPr>
            <a:spLocks noGrp="1"/>
          </p:cNvSpPr>
          <p:nvPr>
            <p:ph type="body" sz="quarter" idx="21"/>
          </p:nvPr>
        </p:nvSpPr>
        <p:spPr>
          <a:xfrm>
            <a:off x="8358534" y="3632199"/>
            <a:ext cx="3464658" cy="2366265"/>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B2D857A-15AC-8545-AC96-054E51B83F70}"/>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113542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S + TEXT BOXES - 3 (V2)">
    <p:spTree>
      <p:nvGrpSpPr>
        <p:cNvPr id="1" name=""/>
        <p:cNvGrpSpPr/>
        <p:nvPr/>
      </p:nvGrpSpPr>
      <p:grpSpPr>
        <a:xfrm>
          <a:off x="0" y="0"/>
          <a:ext cx="0" cy="0"/>
          <a:chOff x="0" y="0"/>
          <a:chExt cx="0" cy="0"/>
        </a:xfrm>
      </p:grpSpPr>
      <p:sp>
        <p:nvSpPr>
          <p:cNvPr id="13" name="Picture Placeholder 2"/>
          <p:cNvSpPr>
            <a:spLocks noGrp="1"/>
          </p:cNvSpPr>
          <p:nvPr>
            <p:ph type="pic" sz="quarter" idx="12"/>
          </p:nvPr>
        </p:nvSpPr>
        <p:spPr>
          <a:xfrm>
            <a:off x="685799" y="1463040"/>
            <a:ext cx="3479933" cy="33528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247FD341-7C4C-AE49-B33A-DF813384C70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7D0FC7A-F706-C741-BFAE-4865D097C232}"/>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0" name="Picture Placeholder 2">
            <a:extLst>
              <a:ext uri="{FF2B5EF4-FFF2-40B4-BE49-F238E27FC236}">
                <a16:creationId xmlns:a16="http://schemas.microsoft.com/office/drawing/2014/main" id="{5EDDCDA2-38D1-CB4B-B35C-1BED1EB09DE2}"/>
              </a:ext>
            </a:extLst>
          </p:cNvPr>
          <p:cNvSpPr>
            <a:spLocks noGrp="1"/>
          </p:cNvSpPr>
          <p:nvPr>
            <p:ph type="pic" sz="quarter" idx="17"/>
          </p:nvPr>
        </p:nvSpPr>
        <p:spPr>
          <a:xfrm>
            <a:off x="8343258" y="1463040"/>
            <a:ext cx="3479933" cy="3352800"/>
          </a:xfrm>
          <a:prstGeom prst="rect">
            <a:avLst/>
          </a:prstGeom>
          <a:solidFill>
            <a:schemeClr val="bg1"/>
          </a:solidFill>
          <a:effectLst/>
        </p:spPr>
        <p:txBody>
          <a:bodyPr/>
          <a:lstStyle>
            <a:lvl1pPr>
              <a:defRPr sz="1333"/>
            </a:lvl1pPr>
          </a:lstStyle>
          <a:p>
            <a:endParaRPr lang="uk-UA"/>
          </a:p>
        </p:txBody>
      </p:sp>
      <p:sp>
        <p:nvSpPr>
          <p:cNvPr id="11" name="Picture Placeholder 2">
            <a:extLst>
              <a:ext uri="{FF2B5EF4-FFF2-40B4-BE49-F238E27FC236}">
                <a16:creationId xmlns:a16="http://schemas.microsoft.com/office/drawing/2014/main" id="{39585639-9F76-934B-B69C-7F12AF165B64}"/>
              </a:ext>
            </a:extLst>
          </p:cNvPr>
          <p:cNvSpPr>
            <a:spLocks noGrp="1"/>
          </p:cNvSpPr>
          <p:nvPr>
            <p:ph type="pic" sz="quarter" idx="18"/>
          </p:nvPr>
        </p:nvSpPr>
        <p:spPr>
          <a:xfrm>
            <a:off x="4514529" y="1463040"/>
            <a:ext cx="3479933" cy="3352800"/>
          </a:xfrm>
          <a:prstGeom prst="rect">
            <a:avLst/>
          </a:prstGeom>
          <a:solidFill>
            <a:schemeClr val="bg1"/>
          </a:solidFill>
          <a:effectLst/>
        </p:spPr>
        <p:txBody>
          <a:bodyPr/>
          <a:lstStyle>
            <a:lvl1pPr>
              <a:defRPr sz="1333"/>
            </a:lvl1pPr>
          </a:lstStyle>
          <a:p>
            <a:endParaRPr lang="uk-UA"/>
          </a:p>
        </p:txBody>
      </p:sp>
      <p:sp>
        <p:nvSpPr>
          <p:cNvPr id="8" name="Text Placeholder 2">
            <a:extLst>
              <a:ext uri="{FF2B5EF4-FFF2-40B4-BE49-F238E27FC236}">
                <a16:creationId xmlns:a16="http://schemas.microsoft.com/office/drawing/2014/main" id="{5753BA86-33EF-ED44-8993-95350CB62932}"/>
              </a:ext>
            </a:extLst>
          </p:cNvPr>
          <p:cNvSpPr>
            <a:spLocks noGrp="1"/>
          </p:cNvSpPr>
          <p:nvPr>
            <p:ph type="body" sz="quarter" idx="20"/>
          </p:nvPr>
        </p:nvSpPr>
        <p:spPr>
          <a:xfrm>
            <a:off x="685799"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9" name="Text Placeholder 2">
            <a:extLst>
              <a:ext uri="{FF2B5EF4-FFF2-40B4-BE49-F238E27FC236}">
                <a16:creationId xmlns:a16="http://schemas.microsoft.com/office/drawing/2014/main" id="{56243140-FECF-6A42-AAB0-081E85B8367D}"/>
              </a:ext>
            </a:extLst>
          </p:cNvPr>
          <p:cNvSpPr>
            <a:spLocks noGrp="1"/>
          </p:cNvSpPr>
          <p:nvPr>
            <p:ph type="body" sz="quarter" idx="21"/>
          </p:nvPr>
        </p:nvSpPr>
        <p:spPr>
          <a:xfrm>
            <a:off x="4520625" y="5156200"/>
            <a:ext cx="3479933" cy="842264"/>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12" name="Text Placeholder 2">
            <a:extLst>
              <a:ext uri="{FF2B5EF4-FFF2-40B4-BE49-F238E27FC236}">
                <a16:creationId xmlns:a16="http://schemas.microsoft.com/office/drawing/2014/main" id="{9F3B7DC7-AA30-A341-BFDC-3CED7E3DE46A}"/>
              </a:ext>
            </a:extLst>
          </p:cNvPr>
          <p:cNvSpPr>
            <a:spLocks noGrp="1"/>
          </p:cNvSpPr>
          <p:nvPr>
            <p:ph type="body" sz="quarter" idx="22"/>
          </p:nvPr>
        </p:nvSpPr>
        <p:spPr>
          <a:xfrm>
            <a:off x="8343258" y="5140264"/>
            <a:ext cx="3479933" cy="858200"/>
          </a:xfrm>
        </p:spPr>
        <p:txBody>
          <a:bodyPr/>
          <a:lstStyle>
            <a:lvl1pPr>
              <a:defRPr>
                <a:solidFill>
                  <a:schemeClr val="tx1"/>
                </a:solidFill>
                <a:latin typeface="+mj-lt"/>
              </a:defRPr>
            </a:lvl1pPr>
            <a:lvl2pPr marL="0" indent="0">
              <a:buNone/>
              <a:defRPr sz="1600"/>
            </a:lvl2pPr>
          </a:lstStyle>
          <a:p>
            <a:pPr lvl="0"/>
            <a:r>
              <a:rPr lang="en-US" dirty="0"/>
              <a:t>Edit Master text styles</a:t>
            </a:r>
          </a:p>
          <a:p>
            <a:pPr lvl="1"/>
            <a:r>
              <a:rPr lang="en-US" dirty="0"/>
              <a:t>Second level</a:t>
            </a:r>
          </a:p>
        </p:txBody>
      </p:sp>
      <p:sp>
        <p:nvSpPr>
          <p:cNvPr id="3" name="Footer Placeholder 2">
            <a:extLst>
              <a:ext uri="{FF2B5EF4-FFF2-40B4-BE49-F238E27FC236}">
                <a16:creationId xmlns:a16="http://schemas.microsoft.com/office/drawing/2014/main" id="{EEFD3F24-EBC3-0348-BEFD-D36AE35F7E65}"/>
              </a:ext>
            </a:extLst>
          </p:cNvPr>
          <p:cNvSpPr>
            <a:spLocks noGrp="1"/>
          </p:cNvSpPr>
          <p:nvPr>
            <p:ph type="ftr" sz="quarter" idx="23"/>
          </p:nvPr>
        </p:nvSpPr>
        <p:spPr/>
        <p:txBody>
          <a:bodyPr/>
          <a:lstStyle/>
          <a:p>
            <a:endParaRPr lang="en-US" dirty="0"/>
          </a:p>
        </p:txBody>
      </p:sp>
    </p:spTree>
    <p:extLst>
      <p:ext uri="{BB962C8B-B14F-4D97-AF65-F5344CB8AC3E}">
        <p14:creationId xmlns:p14="http://schemas.microsoft.com/office/powerpoint/2010/main" val="38195070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SQUARES + TEXT BOX - 4">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85800" y="1463040"/>
            <a:ext cx="3048000" cy="2286000"/>
          </a:xfrm>
          <a:prstGeom prst="rect">
            <a:avLst/>
          </a:prstGeom>
          <a:solidFill>
            <a:schemeClr val="bg1"/>
          </a:solidFill>
          <a:effectLst/>
        </p:spPr>
        <p:txBody>
          <a:bodyPr/>
          <a:lstStyle>
            <a:lvl1pPr>
              <a:defRPr sz="1333"/>
            </a:lvl1pPr>
          </a:lstStyle>
          <a:p>
            <a:endParaRPr lang="uk-UA"/>
          </a:p>
        </p:txBody>
      </p:sp>
      <p:sp>
        <p:nvSpPr>
          <p:cNvPr id="13" name="Picture Placeholder 2"/>
          <p:cNvSpPr>
            <a:spLocks noGrp="1"/>
          </p:cNvSpPr>
          <p:nvPr>
            <p:ph type="pic" sz="quarter" idx="13"/>
          </p:nvPr>
        </p:nvSpPr>
        <p:spPr>
          <a:xfrm>
            <a:off x="3733800" y="1463040"/>
            <a:ext cx="3048000" cy="2286000"/>
          </a:xfrm>
          <a:prstGeom prst="rect">
            <a:avLst/>
          </a:prstGeom>
          <a:solidFill>
            <a:schemeClr val="bg1"/>
          </a:solidFill>
          <a:effectLst/>
        </p:spPr>
        <p:txBody>
          <a:bodyPr/>
          <a:lstStyle>
            <a:lvl1pPr>
              <a:defRPr sz="1333"/>
            </a:lvl1pPr>
          </a:lstStyle>
          <a:p>
            <a:endParaRPr lang="uk-UA"/>
          </a:p>
        </p:txBody>
      </p:sp>
      <p:sp>
        <p:nvSpPr>
          <p:cNvPr id="14" name="Picture Placeholder 2"/>
          <p:cNvSpPr>
            <a:spLocks noGrp="1"/>
          </p:cNvSpPr>
          <p:nvPr>
            <p:ph type="pic" sz="quarter" idx="14"/>
          </p:nvPr>
        </p:nvSpPr>
        <p:spPr>
          <a:xfrm>
            <a:off x="685800" y="3769093"/>
            <a:ext cx="3048000" cy="2286000"/>
          </a:xfrm>
          <a:prstGeom prst="rect">
            <a:avLst/>
          </a:prstGeom>
          <a:solidFill>
            <a:schemeClr val="bg1"/>
          </a:solidFill>
          <a:effectLst/>
        </p:spPr>
        <p:txBody>
          <a:bodyPr/>
          <a:lstStyle>
            <a:lvl1pPr>
              <a:defRPr sz="1333"/>
            </a:lvl1pPr>
          </a:lstStyle>
          <a:p>
            <a:endParaRPr lang="uk-UA"/>
          </a:p>
        </p:txBody>
      </p:sp>
      <p:sp>
        <p:nvSpPr>
          <p:cNvPr id="15" name="Picture Placeholder 2"/>
          <p:cNvSpPr>
            <a:spLocks noGrp="1"/>
          </p:cNvSpPr>
          <p:nvPr>
            <p:ph type="pic" sz="quarter" idx="15"/>
          </p:nvPr>
        </p:nvSpPr>
        <p:spPr>
          <a:xfrm>
            <a:off x="3733800" y="3769093"/>
            <a:ext cx="3048000" cy="2286000"/>
          </a:xfrm>
          <a:prstGeom prst="rect">
            <a:avLst/>
          </a:prstGeom>
          <a:solidFill>
            <a:schemeClr val="bg1"/>
          </a:solidFill>
          <a:effectLst/>
        </p:spPr>
        <p:txBody>
          <a:bodyPr/>
          <a:lstStyle>
            <a:lvl1pPr>
              <a:defRPr sz="1333"/>
            </a:lvl1pPr>
          </a:lstStyle>
          <a:p>
            <a:endParaRPr lang="uk-UA"/>
          </a:p>
        </p:txBody>
      </p:sp>
      <p:sp>
        <p:nvSpPr>
          <p:cNvPr id="2" name="Title 1">
            <a:extLst>
              <a:ext uri="{FF2B5EF4-FFF2-40B4-BE49-F238E27FC236}">
                <a16:creationId xmlns:a16="http://schemas.microsoft.com/office/drawing/2014/main" id="{33256D4F-70A5-834E-ADDC-3139B64510D7}"/>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F1B9D6A7-C0A6-9049-BEB5-BD5DC2AAF9B9}"/>
              </a:ext>
            </a:extLst>
          </p:cNvPr>
          <p:cNvSpPr>
            <a:spLocks noGrp="1"/>
          </p:cNvSpPr>
          <p:nvPr>
            <p:ph type="sldNum" sz="quarter" idx="17"/>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9">
            <a:extLst>
              <a:ext uri="{FF2B5EF4-FFF2-40B4-BE49-F238E27FC236}">
                <a16:creationId xmlns:a16="http://schemas.microsoft.com/office/drawing/2014/main" id="{60FE63DC-71A5-E64D-B8F6-6D9B893FB3F2}"/>
              </a:ext>
            </a:extLst>
          </p:cNvPr>
          <p:cNvSpPr>
            <a:spLocks noGrp="1"/>
          </p:cNvSpPr>
          <p:nvPr>
            <p:ph type="body" sz="quarter" idx="18"/>
          </p:nvPr>
        </p:nvSpPr>
        <p:spPr>
          <a:xfrm>
            <a:off x="7330440" y="1463040"/>
            <a:ext cx="4492752"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EF7D7358-19C8-4246-9CF6-0FA52B657CC2}"/>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22237722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SQUARES - 4">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3429000"/>
            <a:ext cx="3048000" cy="1828800"/>
          </a:xfrm>
          <a:prstGeom prst="rect">
            <a:avLst/>
          </a:prstGeom>
          <a:solidFill>
            <a:schemeClr val="bg1"/>
          </a:solidFill>
        </p:spPr>
        <p:txBody>
          <a:bodyPr/>
          <a:lstStyle/>
          <a:p>
            <a:endParaRPr lang="uk-UA"/>
          </a:p>
        </p:txBody>
      </p:sp>
      <p:sp>
        <p:nvSpPr>
          <p:cNvPr id="11" name="Picture Placeholder 5"/>
          <p:cNvSpPr>
            <a:spLocks noGrp="1"/>
          </p:cNvSpPr>
          <p:nvPr>
            <p:ph type="pic" sz="quarter" idx="12"/>
          </p:nvPr>
        </p:nvSpPr>
        <p:spPr>
          <a:xfrm>
            <a:off x="3048000" y="1600200"/>
            <a:ext cx="3048000" cy="1828800"/>
          </a:xfrm>
          <a:prstGeom prst="rect">
            <a:avLst/>
          </a:prstGeom>
          <a:solidFill>
            <a:schemeClr val="bg1"/>
          </a:solidFill>
        </p:spPr>
        <p:txBody>
          <a:bodyPr/>
          <a:lstStyle/>
          <a:p>
            <a:endParaRPr lang="uk-UA"/>
          </a:p>
        </p:txBody>
      </p:sp>
      <p:sp>
        <p:nvSpPr>
          <p:cNvPr id="12" name="Picture Placeholder 5"/>
          <p:cNvSpPr>
            <a:spLocks noGrp="1"/>
          </p:cNvSpPr>
          <p:nvPr>
            <p:ph type="pic" sz="quarter" idx="13"/>
          </p:nvPr>
        </p:nvSpPr>
        <p:spPr>
          <a:xfrm>
            <a:off x="6096000" y="3429000"/>
            <a:ext cx="3048000" cy="1828800"/>
          </a:xfrm>
          <a:prstGeom prst="rect">
            <a:avLst/>
          </a:prstGeom>
          <a:solidFill>
            <a:schemeClr val="bg1"/>
          </a:solidFill>
        </p:spPr>
        <p:txBody>
          <a:bodyPr/>
          <a:lstStyle/>
          <a:p>
            <a:endParaRPr lang="uk-UA"/>
          </a:p>
        </p:txBody>
      </p:sp>
      <p:sp>
        <p:nvSpPr>
          <p:cNvPr id="13" name="Picture Placeholder 5"/>
          <p:cNvSpPr>
            <a:spLocks noGrp="1"/>
          </p:cNvSpPr>
          <p:nvPr>
            <p:ph type="pic" sz="quarter" idx="14"/>
          </p:nvPr>
        </p:nvSpPr>
        <p:spPr>
          <a:xfrm>
            <a:off x="9144000" y="1600200"/>
            <a:ext cx="3048000" cy="1828800"/>
          </a:xfrm>
          <a:prstGeom prst="rect">
            <a:avLst/>
          </a:prstGeom>
          <a:solidFill>
            <a:schemeClr val="bg1"/>
          </a:solidFill>
        </p:spPr>
        <p:txBody>
          <a:bodyPr/>
          <a:lstStyle/>
          <a:p>
            <a:endParaRPr lang="uk-UA"/>
          </a:p>
        </p:txBody>
      </p:sp>
      <p:sp>
        <p:nvSpPr>
          <p:cNvPr id="7" name="Slide Number Placeholder 6">
            <a:extLst>
              <a:ext uri="{FF2B5EF4-FFF2-40B4-BE49-F238E27FC236}">
                <a16:creationId xmlns:a16="http://schemas.microsoft.com/office/drawing/2014/main" id="{8F63D041-C871-684B-ACF7-15B12B37F048}"/>
              </a:ext>
            </a:extLst>
          </p:cNvPr>
          <p:cNvSpPr>
            <a:spLocks noGrp="1"/>
          </p:cNvSpPr>
          <p:nvPr>
            <p:ph type="sldNum" sz="quarter" idx="16"/>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Title 1">
            <a:extLst>
              <a:ext uri="{FF2B5EF4-FFF2-40B4-BE49-F238E27FC236}">
                <a16:creationId xmlns:a16="http://schemas.microsoft.com/office/drawing/2014/main" id="{D3602BF9-AEC1-964A-A87B-0D7E20EDCD89}"/>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741E7788-6A0C-404B-A451-BC0039DD0931}"/>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1865715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SQUARES + TEXT BOX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0D78-9E0F-2D47-8F56-99E30A224E4A}"/>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B58FEA4-7DD2-6541-B8E1-82B1928AA567}"/>
              </a:ext>
            </a:extLst>
          </p:cNvPr>
          <p:cNvSpPr>
            <a:spLocks noGrp="1"/>
          </p:cNvSpPr>
          <p:nvPr>
            <p:ph type="sldNum" sz="quarter" idx="2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3" name="Text Placeholder 9">
            <a:extLst>
              <a:ext uri="{FF2B5EF4-FFF2-40B4-BE49-F238E27FC236}">
                <a16:creationId xmlns:a16="http://schemas.microsoft.com/office/drawing/2014/main" id="{608B4BDD-BE32-C04E-9061-C889878AB885}"/>
              </a:ext>
            </a:extLst>
          </p:cNvPr>
          <p:cNvSpPr>
            <a:spLocks noGrp="1"/>
          </p:cNvSpPr>
          <p:nvPr>
            <p:ph type="body" sz="quarter" idx="22"/>
          </p:nvPr>
        </p:nvSpPr>
        <p:spPr>
          <a:xfrm>
            <a:off x="4903762" y="1951390"/>
            <a:ext cx="6919429"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5">
            <a:extLst>
              <a:ext uri="{FF2B5EF4-FFF2-40B4-BE49-F238E27FC236}">
                <a16:creationId xmlns:a16="http://schemas.microsoft.com/office/drawing/2014/main" id="{7C20B073-7940-E445-B65B-A1204A781327}"/>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0" name="Picture Placeholder 5">
            <a:extLst>
              <a:ext uri="{FF2B5EF4-FFF2-40B4-BE49-F238E27FC236}">
                <a16:creationId xmlns:a16="http://schemas.microsoft.com/office/drawing/2014/main" id="{75CB70D0-8CE2-9D45-9BDF-EE427E21DC92}"/>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id="{1521579F-9868-5647-99B1-E55D86FB1BCE}"/>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id="{7A094C57-0770-AB49-BB94-5D6C15215287}"/>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id="{8F07E2B5-9A07-4349-AA3A-CF1C992FF943}"/>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id="{4C54CDC9-AC7D-B64D-8FB5-22D3CDBE78EF}"/>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3" name="Footer Placeholder 2">
            <a:extLst>
              <a:ext uri="{FF2B5EF4-FFF2-40B4-BE49-F238E27FC236}">
                <a16:creationId xmlns:a16="http://schemas.microsoft.com/office/drawing/2014/main" id="{125A2727-1C25-564E-AC20-0D295524A462}"/>
              </a:ext>
            </a:extLst>
          </p:cNvPr>
          <p:cNvSpPr>
            <a:spLocks noGrp="1"/>
          </p:cNvSpPr>
          <p:nvPr>
            <p:ph type="ftr" sz="quarter" idx="23"/>
          </p:nvPr>
        </p:nvSpPr>
        <p:spPr/>
        <p:txBody>
          <a:bodyPr/>
          <a:lstStyle/>
          <a:p>
            <a:endParaRPr lang="en-US" dirty="0"/>
          </a:p>
        </p:txBody>
      </p:sp>
      <p:sp>
        <p:nvSpPr>
          <p:cNvPr id="15" name="Picture Placeholder 5">
            <a:extLst>
              <a:ext uri="{FF2B5EF4-FFF2-40B4-BE49-F238E27FC236}">
                <a16:creationId xmlns:a16="http://schemas.microsoft.com/office/drawing/2014/main" id="{00610370-ACAA-F644-A7A4-C569B39F8142}"/>
              </a:ext>
            </a:extLst>
          </p:cNvPr>
          <p:cNvSpPr>
            <a:spLocks noGrp="1"/>
          </p:cNvSpPr>
          <p:nvPr>
            <p:ph type="pic" sz="quarter" idx="24"/>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17" name="Picture Placeholder 5">
            <a:extLst>
              <a:ext uri="{FF2B5EF4-FFF2-40B4-BE49-F238E27FC236}">
                <a16:creationId xmlns:a16="http://schemas.microsoft.com/office/drawing/2014/main" id="{2ADF4D63-BAFC-944B-A6F4-9059BDB617F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Tree>
    <p:extLst>
      <p:ext uri="{BB962C8B-B14F-4D97-AF65-F5344CB8AC3E}">
        <p14:creationId xmlns:p14="http://schemas.microsoft.com/office/powerpoint/2010/main" val="2263849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SQUARES + TEXT BOX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A30E-BA65-4140-A284-B4E2687C4FEC}"/>
              </a:ext>
            </a:extLst>
          </p:cNvPr>
          <p:cNvSpPr>
            <a:spLocks noGrp="1"/>
          </p:cNvSpPr>
          <p:nvPr>
            <p:ph type="title"/>
          </p:nvPr>
        </p:nvSpPr>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1B9D5314-98BF-4144-9AA5-F67C7904C3F6}"/>
              </a:ext>
            </a:extLst>
          </p:cNvPr>
          <p:cNvSpPr>
            <a:spLocks noGrp="1"/>
          </p:cNvSpPr>
          <p:nvPr>
            <p:ph type="sldNum" sz="quarter" idx="22"/>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9" name="Text Placeholder 9">
            <a:extLst>
              <a:ext uri="{FF2B5EF4-FFF2-40B4-BE49-F238E27FC236}">
                <a16:creationId xmlns:a16="http://schemas.microsoft.com/office/drawing/2014/main" id="{96D59EEF-B604-1641-9D1E-11C79341B89B}"/>
              </a:ext>
            </a:extLst>
          </p:cNvPr>
          <p:cNvSpPr>
            <a:spLocks noGrp="1"/>
          </p:cNvSpPr>
          <p:nvPr>
            <p:ph type="body" sz="quarter" idx="23"/>
          </p:nvPr>
        </p:nvSpPr>
        <p:spPr>
          <a:xfrm>
            <a:off x="4901184" y="1951391"/>
            <a:ext cx="6922008" cy="3656929"/>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4ED9B6F5-8562-0543-99D1-07568648FA2C}"/>
              </a:ext>
            </a:extLst>
          </p:cNvPr>
          <p:cNvSpPr>
            <a:spLocks noGrp="1"/>
          </p:cNvSpPr>
          <p:nvPr>
            <p:ph type="ftr" sz="quarter" idx="24"/>
          </p:nvPr>
        </p:nvSpPr>
        <p:spPr/>
        <p:txBody>
          <a:bodyPr/>
          <a:lstStyle/>
          <a:p>
            <a:endParaRPr lang="en-US" dirty="0"/>
          </a:p>
        </p:txBody>
      </p:sp>
      <p:sp>
        <p:nvSpPr>
          <p:cNvPr id="20" name="Picture Placeholder 5">
            <a:extLst>
              <a:ext uri="{FF2B5EF4-FFF2-40B4-BE49-F238E27FC236}">
                <a16:creationId xmlns:a16="http://schemas.microsoft.com/office/drawing/2014/main" id="{4659A525-2BFB-9C40-89B5-2F3479765528}"/>
              </a:ext>
            </a:extLst>
          </p:cNvPr>
          <p:cNvSpPr>
            <a:spLocks noGrp="1"/>
          </p:cNvSpPr>
          <p:nvPr>
            <p:ph type="pic" sz="quarter" idx="11"/>
          </p:nvPr>
        </p:nvSpPr>
        <p:spPr>
          <a:xfrm>
            <a:off x="685800" y="1951391"/>
            <a:ext cx="1219200" cy="1219200"/>
          </a:xfrm>
          <a:prstGeom prst="rect">
            <a:avLst/>
          </a:prstGeom>
          <a:solidFill>
            <a:schemeClr val="bg1"/>
          </a:solidFill>
        </p:spPr>
        <p:txBody>
          <a:bodyPr/>
          <a:lstStyle>
            <a:lvl1pPr>
              <a:defRPr sz="1333"/>
            </a:lvl1pPr>
          </a:lstStyle>
          <a:p>
            <a:endParaRPr lang="uk-UA"/>
          </a:p>
        </p:txBody>
      </p:sp>
      <p:sp>
        <p:nvSpPr>
          <p:cNvPr id="21" name="Picture Placeholder 5">
            <a:extLst>
              <a:ext uri="{FF2B5EF4-FFF2-40B4-BE49-F238E27FC236}">
                <a16:creationId xmlns:a16="http://schemas.microsoft.com/office/drawing/2014/main" id="{4521BAC7-9052-6549-971B-10A7E90C621D}"/>
              </a:ext>
            </a:extLst>
          </p:cNvPr>
          <p:cNvSpPr>
            <a:spLocks noGrp="1"/>
          </p:cNvSpPr>
          <p:nvPr>
            <p:ph type="pic" sz="quarter" idx="13"/>
          </p:nvPr>
        </p:nvSpPr>
        <p:spPr>
          <a:xfrm>
            <a:off x="685800" y="4389791"/>
            <a:ext cx="1219200" cy="1219200"/>
          </a:xfrm>
          <a:prstGeom prst="rect">
            <a:avLst/>
          </a:prstGeom>
          <a:solidFill>
            <a:schemeClr val="bg1"/>
          </a:solidFill>
        </p:spPr>
        <p:txBody>
          <a:bodyPr/>
          <a:lstStyle>
            <a:lvl1pPr>
              <a:defRPr sz="1333"/>
            </a:lvl1pPr>
          </a:lstStyle>
          <a:p>
            <a:endParaRPr lang="uk-UA"/>
          </a:p>
        </p:txBody>
      </p:sp>
      <p:sp>
        <p:nvSpPr>
          <p:cNvPr id="22" name="Picture Placeholder 5">
            <a:extLst>
              <a:ext uri="{FF2B5EF4-FFF2-40B4-BE49-F238E27FC236}">
                <a16:creationId xmlns:a16="http://schemas.microsoft.com/office/drawing/2014/main" id="{5DD38DFC-D58E-1947-A109-4A9EFF54828F}"/>
              </a:ext>
            </a:extLst>
          </p:cNvPr>
          <p:cNvSpPr>
            <a:spLocks noGrp="1"/>
          </p:cNvSpPr>
          <p:nvPr>
            <p:ph type="pic" sz="quarter" idx="14"/>
          </p:nvPr>
        </p:nvSpPr>
        <p:spPr>
          <a:xfrm>
            <a:off x="1905000" y="1951391"/>
            <a:ext cx="1219200" cy="1219200"/>
          </a:xfrm>
          <a:prstGeom prst="rect">
            <a:avLst/>
          </a:prstGeom>
          <a:solidFill>
            <a:schemeClr val="bg1"/>
          </a:solidFill>
        </p:spPr>
        <p:txBody>
          <a:bodyPr/>
          <a:lstStyle>
            <a:lvl1pPr>
              <a:defRPr sz="1333"/>
            </a:lvl1pPr>
          </a:lstStyle>
          <a:p>
            <a:endParaRPr lang="uk-UA"/>
          </a:p>
        </p:txBody>
      </p:sp>
      <p:sp>
        <p:nvSpPr>
          <p:cNvPr id="23" name="Picture Placeholder 5">
            <a:extLst>
              <a:ext uri="{FF2B5EF4-FFF2-40B4-BE49-F238E27FC236}">
                <a16:creationId xmlns:a16="http://schemas.microsoft.com/office/drawing/2014/main" id="{6FF0DD38-C5A3-2D4A-9454-14C442DFE49D}"/>
              </a:ext>
            </a:extLst>
          </p:cNvPr>
          <p:cNvSpPr>
            <a:spLocks noGrp="1"/>
          </p:cNvSpPr>
          <p:nvPr>
            <p:ph type="pic" sz="quarter" idx="16"/>
          </p:nvPr>
        </p:nvSpPr>
        <p:spPr>
          <a:xfrm>
            <a:off x="1905000" y="4389120"/>
            <a:ext cx="1219200" cy="1219200"/>
          </a:xfrm>
          <a:prstGeom prst="rect">
            <a:avLst/>
          </a:prstGeom>
          <a:solidFill>
            <a:schemeClr val="bg1"/>
          </a:solidFill>
        </p:spPr>
        <p:txBody>
          <a:bodyPr/>
          <a:lstStyle>
            <a:lvl1pPr>
              <a:defRPr sz="1333"/>
            </a:lvl1pPr>
          </a:lstStyle>
          <a:p>
            <a:endParaRPr lang="uk-UA"/>
          </a:p>
        </p:txBody>
      </p:sp>
      <p:sp>
        <p:nvSpPr>
          <p:cNvPr id="24" name="Picture Placeholder 5">
            <a:extLst>
              <a:ext uri="{FF2B5EF4-FFF2-40B4-BE49-F238E27FC236}">
                <a16:creationId xmlns:a16="http://schemas.microsoft.com/office/drawing/2014/main" id="{39E47CA6-4511-7F4A-848F-4AD52F71DD6F}"/>
              </a:ext>
            </a:extLst>
          </p:cNvPr>
          <p:cNvSpPr>
            <a:spLocks noGrp="1"/>
          </p:cNvSpPr>
          <p:nvPr>
            <p:ph type="pic" sz="quarter" idx="17"/>
          </p:nvPr>
        </p:nvSpPr>
        <p:spPr>
          <a:xfrm>
            <a:off x="3126501" y="1951391"/>
            <a:ext cx="1219200" cy="1219200"/>
          </a:xfrm>
          <a:prstGeom prst="rect">
            <a:avLst/>
          </a:prstGeom>
          <a:solidFill>
            <a:schemeClr val="bg1"/>
          </a:solidFill>
          <a:ln>
            <a:noFill/>
          </a:ln>
        </p:spPr>
        <p:txBody>
          <a:bodyPr/>
          <a:lstStyle>
            <a:lvl1pPr>
              <a:defRPr sz="1333"/>
            </a:lvl1pPr>
          </a:lstStyle>
          <a:p>
            <a:endParaRPr lang="uk-UA"/>
          </a:p>
        </p:txBody>
      </p:sp>
      <p:sp>
        <p:nvSpPr>
          <p:cNvPr id="25" name="Picture Placeholder 5">
            <a:extLst>
              <a:ext uri="{FF2B5EF4-FFF2-40B4-BE49-F238E27FC236}">
                <a16:creationId xmlns:a16="http://schemas.microsoft.com/office/drawing/2014/main" id="{5F9C4E3B-042B-8342-A30B-643FECAFC238}"/>
              </a:ext>
            </a:extLst>
          </p:cNvPr>
          <p:cNvSpPr>
            <a:spLocks noGrp="1"/>
          </p:cNvSpPr>
          <p:nvPr>
            <p:ph type="pic" sz="quarter" idx="19"/>
          </p:nvPr>
        </p:nvSpPr>
        <p:spPr>
          <a:xfrm>
            <a:off x="3124200" y="4389120"/>
            <a:ext cx="1219200" cy="1219200"/>
          </a:xfrm>
          <a:prstGeom prst="rect">
            <a:avLst/>
          </a:prstGeom>
          <a:solidFill>
            <a:schemeClr val="bg1"/>
          </a:solidFill>
          <a:ln>
            <a:noFill/>
          </a:ln>
        </p:spPr>
        <p:txBody>
          <a:bodyPr/>
          <a:lstStyle>
            <a:lvl1pPr>
              <a:defRPr sz="1333"/>
            </a:lvl1pPr>
          </a:lstStyle>
          <a:p>
            <a:endParaRPr lang="uk-UA" dirty="0"/>
          </a:p>
        </p:txBody>
      </p:sp>
      <p:sp>
        <p:nvSpPr>
          <p:cNvPr id="26" name="Picture Placeholder 5">
            <a:extLst>
              <a:ext uri="{FF2B5EF4-FFF2-40B4-BE49-F238E27FC236}">
                <a16:creationId xmlns:a16="http://schemas.microsoft.com/office/drawing/2014/main" id="{FF498B26-4515-D844-B3BC-9F8FE01C078F}"/>
              </a:ext>
            </a:extLst>
          </p:cNvPr>
          <p:cNvSpPr>
            <a:spLocks noGrp="1"/>
          </p:cNvSpPr>
          <p:nvPr>
            <p:ph type="pic" sz="quarter" idx="25"/>
          </p:nvPr>
        </p:nvSpPr>
        <p:spPr>
          <a:xfrm>
            <a:off x="685800" y="3170591"/>
            <a:ext cx="1219200" cy="1219200"/>
          </a:xfrm>
          <a:prstGeom prst="rect">
            <a:avLst/>
          </a:prstGeom>
          <a:solidFill>
            <a:schemeClr val="bg1"/>
          </a:solidFill>
        </p:spPr>
        <p:txBody>
          <a:bodyPr/>
          <a:lstStyle>
            <a:lvl1pPr>
              <a:defRPr sz="1333"/>
            </a:lvl1pPr>
          </a:lstStyle>
          <a:p>
            <a:endParaRPr lang="uk-UA"/>
          </a:p>
        </p:txBody>
      </p:sp>
      <p:sp>
        <p:nvSpPr>
          <p:cNvPr id="27" name="Picture Placeholder 5">
            <a:extLst>
              <a:ext uri="{FF2B5EF4-FFF2-40B4-BE49-F238E27FC236}">
                <a16:creationId xmlns:a16="http://schemas.microsoft.com/office/drawing/2014/main" id="{B2E4A78D-4D89-D64B-9A30-924CFFA9D950}"/>
              </a:ext>
            </a:extLst>
          </p:cNvPr>
          <p:cNvSpPr>
            <a:spLocks noGrp="1"/>
          </p:cNvSpPr>
          <p:nvPr>
            <p:ph type="pic" sz="quarter" idx="26"/>
          </p:nvPr>
        </p:nvSpPr>
        <p:spPr>
          <a:xfrm>
            <a:off x="3126501" y="3170591"/>
            <a:ext cx="1219200" cy="1219200"/>
          </a:xfrm>
          <a:prstGeom prst="rect">
            <a:avLst/>
          </a:prstGeom>
          <a:solidFill>
            <a:schemeClr val="bg1"/>
          </a:solidFill>
          <a:ln>
            <a:noFill/>
          </a:ln>
        </p:spPr>
        <p:txBody>
          <a:bodyPr/>
          <a:lstStyle>
            <a:lvl1pPr>
              <a:defRPr sz="1333"/>
            </a:lvl1pPr>
          </a:lstStyle>
          <a:p>
            <a:endParaRPr lang="uk-UA" dirty="0"/>
          </a:p>
        </p:txBody>
      </p:sp>
      <p:sp>
        <p:nvSpPr>
          <p:cNvPr id="28" name="Picture Placeholder 5">
            <a:extLst>
              <a:ext uri="{FF2B5EF4-FFF2-40B4-BE49-F238E27FC236}">
                <a16:creationId xmlns:a16="http://schemas.microsoft.com/office/drawing/2014/main" id="{5E0B0C74-901E-8646-8F16-1E8161579D5C}"/>
              </a:ext>
            </a:extLst>
          </p:cNvPr>
          <p:cNvSpPr>
            <a:spLocks noGrp="1"/>
          </p:cNvSpPr>
          <p:nvPr>
            <p:ph type="pic" sz="quarter" idx="27"/>
          </p:nvPr>
        </p:nvSpPr>
        <p:spPr>
          <a:xfrm>
            <a:off x="1902699" y="3170256"/>
            <a:ext cx="1219200" cy="1219200"/>
          </a:xfrm>
          <a:prstGeom prst="rect">
            <a:avLst/>
          </a:prstGeom>
          <a:solidFill>
            <a:schemeClr val="bg1"/>
          </a:solidFill>
        </p:spPr>
        <p:txBody>
          <a:bodyPr/>
          <a:lstStyle>
            <a:lvl1pPr>
              <a:defRPr sz="1333"/>
            </a:lvl1pPr>
          </a:lstStyle>
          <a:p>
            <a:endParaRPr lang="uk-UA"/>
          </a:p>
        </p:txBody>
      </p:sp>
    </p:spTree>
    <p:extLst>
      <p:ext uri="{BB962C8B-B14F-4D97-AF65-F5344CB8AC3E}">
        <p14:creationId xmlns:p14="http://schemas.microsoft.com/office/powerpoint/2010/main" val="348488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5925FA9-CEEC-5747-BDF7-68DC98DA0C6A}" type="datetimeFigureOut">
              <a:rPr lang="en-US" smtClean="0"/>
              <a:t>3/13/2024</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A17FB51-AB28-CF41-9D4A-D1BE42A3DCA6}" type="slidenum">
              <a:rPr lang="en-US" smtClean="0"/>
              <a:t>‹#›</a:t>
            </a:fld>
            <a:endParaRPr lang="en-US" dirty="0"/>
          </a:p>
        </p:txBody>
      </p:sp>
    </p:spTree>
    <p:extLst>
      <p:ext uri="{BB962C8B-B14F-4D97-AF65-F5344CB8AC3E}">
        <p14:creationId xmlns:p14="http://schemas.microsoft.com/office/powerpoint/2010/main" val="233569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SQUARES - 10">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14" name="Picture Placeholder 2"/>
          <p:cNvSpPr>
            <a:spLocks noGrp="1"/>
          </p:cNvSpPr>
          <p:nvPr>
            <p:ph type="pic" sz="quarter" idx="14"/>
          </p:nvPr>
        </p:nvSpPr>
        <p:spPr>
          <a:xfrm>
            <a:off x="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0" name="Picture Placeholder 2"/>
          <p:cNvSpPr>
            <a:spLocks noGrp="1"/>
          </p:cNvSpPr>
          <p:nvPr>
            <p:ph type="pic" sz="quarter" idx="15"/>
          </p:nvPr>
        </p:nvSpPr>
        <p:spPr>
          <a:xfrm>
            <a:off x="24384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1" name="Picture Placeholder 2"/>
          <p:cNvSpPr>
            <a:spLocks noGrp="1"/>
          </p:cNvSpPr>
          <p:nvPr>
            <p:ph type="pic" sz="quarter" idx="16"/>
          </p:nvPr>
        </p:nvSpPr>
        <p:spPr>
          <a:xfrm>
            <a:off x="24384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2" name="Picture Placeholder 2"/>
          <p:cNvSpPr>
            <a:spLocks noGrp="1"/>
          </p:cNvSpPr>
          <p:nvPr>
            <p:ph type="pic" sz="quarter" idx="17"/>
          </p:nvPr>
        </p:nvSpPr>
        <p:spPr>
          <a:xfrm>
            <a:off x="48768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3" name="Picture Placeholder 2"/>
          <p:cNvSpPr>
            <a:spLocks noGrp="1"/>
          </p:cNvSpPr>
          <p:nvPr>
            <p:ph type="pic" sz="quarter" idx="18"/>
          </p:nvPr>
        </p:nvSpPr>
        <p:spPr>
          <a:xfrm>
            <a:off x="48768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4" name="Picture Placeholder 2"/>
          <p:cNvSpPr>
            <a:spLocks noGrp="1"/>
          </p:cNvSpPr>
          <p:nvPr>
            <p:ph type="pic" sz="quarter" idx="19"/>
          </p:nvPr>
        </p:nvSpPr>
        <p:spPr>
          <a:xfrm>
            <a:off x="73152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5" name="Picture Placeholder 2"/>
          <p:cNvSpPr>
            <a:spLocks noGrp="1"/>
          </p:cNvSpPr>
          <p:nvPr>
            <p:ph type="pic" sz="quarter" idx="20"/>
          </p:nvPr>
        </p:nvSpPr>
        <p:spPr>
          <a:xfrm>
            <a:off x="73152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6" name="Picture Placeholder 2"/>
          <p:cNvSpPr>
            <a:spLocks noGrp="1"/>
          </p:cNvSpPr>
          <p:nvPr>
            <p:ph type="pic" sz="quarter" idx="21"/>
          </p:nvPr>
        </p:nvSpPr>
        <p:spPr>
          <a:xfrm>
            <a:off x="9753600" y="1600200"/>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27" name="Picture Placeholder 2"/>
          <p:cNvSpPr>
            <a:spLocks noGrp="1"/>
          </p:cNvSpPr>
          <p:nvPr>
            <p:ph type="pic" sz="quarter" idx="22"/>
          </p:nvPr>
        </p:nvSpPr>
        <p:spPr>
          <a:xfrm>
            <a:off x="9753600" y="3432048"/>
            <a:ext cx="2438400" cy="1828800"/>
          </a:xfrm>
          <a:prstGeom prst="rect">
            <a:avLst/>
          </a:prstGeom>
          <a:solidFill>
            <a:schemeClr val="bg1"/>
          </a:solidFill>
          <a:ln w="12700">
            <a:solidFill>
              <a:schemeClr val="bg1"/>
            </a:solidFill>
          </a:ln>
          <a:effectLst/>
        </p:spPr>
        <p:txBody>
          <a:bodyPr/>
          <a:lstStyle>
            <a:lvl1pPr>
              <a:defRPr sz="1333"/>
            </a:lvl1pPr>
          </a:lstStyle>
          <a:p>
            <a:endParaRPr lang="uk-UA"/>
          </a:p>
        </p:txBody>
      </p:sp>
      <p:sp>
        <p:nvSpPr>
          <p:cNvPr id="5" name="Slide Number Placeholder 4">
            <a:extLst>
              <a:ext uri="{FF2B5EF4-FFF2-40B4-BE49-F238E27FC236}">
                <a16:creationId xmlns:a16="http://schemas.microsoft.com/office/drawing/2014/main" id="{E5B14DBF-3DFC-834F-899E-98357BEC7321}"/>
              </a:ext>
            </a:extLst>
          </p:cNvPr>
          <p:cNvSpPr>
            <a:spLocks noGrp="1"/>
          </p:cNvSpPr>
          <p:nvPr>
            <p:ph type="sldNum" sz="quarter" idx="2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3" name="Title 2">
            <a:extLst>
              <a:ext uri="{FF2B5EF4-FFF2-40B4-BE49-F238E27FC236}">
                <a16:creationId xmlns:a16="http://schemas.microsoft.com/office/drawing/2014/main" id="{E6C54D64-9D7C-9B43-A4D8-9AF6E3433A46}"/>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23156494-7EBD-0247-BABE-55CE77A7615E}"/>
              </a:ext>
            </a:extLst>
          </p:cNvPr>
          <p:cNvSpPr>
            <a:spLocks noGrp="1"/>
          </p:cNvSpPr>
          <p:nvPr>
            <p:ph type="ftr" sz="quarter" idx="25"/>
          </p:nvPr>
        </p:nvSpPr>
        <p:spPr/>
        <p:txBody>
          <a:bodyPr/>
          <a:lstStyle/>
          <a:p>
            <a:endParaRPr lang="en-US" dirty="0"/>
          </a:p>
        </p:txBody>
      </p:sp>
    </p:spTree>
    <p:extLst>
      <p:ext uri="{BB962C8B-B14F-4D97-AF65-F5344CB8AC3E}">
        <p14:creationId xmlns:p14="http://schemas.microsoft.com/office/powerpoint/2010/main" val="23343450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5696" y="160020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4478428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CIRCLE + TEXT BLOCK">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108229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9022DC01-1ED3-B444-96B4-AA2794D5F0F6}"/>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C68469DF-5BA8-1744-874C-2D7D50795560}"/>
              </a:ext>
            </a:extLst>
          </p:cNvPr>
          <p:cNvSpPr>
            <a:spLocks noGrp="1"/>
          </p:cNvSpPr>
          <p:nvPr userDrawn="1">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377D3E52-D199-5444-A33D-1F486E2A31E6}"/>
              </a:ext>
            </a:extLst>
          </p:cNvPr>
          <p:cNvSpPr>
            <a:spLocks noGrp="1"/>
          </p:cNvSpPr>
          <p:nvPr userDrawn="1">
            <p:ph type="body" sz="quarter" idx="17"/>
          </p:nvPr>
        </p:nvSpPr>
        <p:spPr>
          <a:xfrm>
            <a:off x="5521567" y="1463040"/>
            <a:ext cx="6301625"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1DC275B9-4FBF-EF4F-A5A8-F43A100CA030}"/>
              </a:ext>
            </a:extLst>
          </p:cNvPr>
          <p:cNvSpPr>
            <a:spLocks noGrp="1"/>
          </p:cNvSpPr>
          <p:nvPr userDrawn="1">
            <p:ph type="ftr" sz="quarter" idx="18"/>
          </p:nvPr>
        </p:nvSpPr>
        <p:spPr/>
        <p:txBody>
          <a:bodyPr/>
          <a:lstStyle/>
          <a:p>
            <a:endParaRPr lang="en-US" dirty="0"/>
          </a:p>
        </p:txBody>
      </p:sp>
    </p:spTree>
    <p:extLst>
      <p:ext uri="{BB962C8B-B14F-4D97-AF65-F5344CB8AC3E}">
        <p14:creationId xmlns:p14="http://schemas.microsoft.com/office/powerpoint/2010/main" val="2560461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CIRCLE + TEXT BLOCK (V2)">
    <p:spTree>
      <p:nvGrpSpPr>
        <p:cNvPr id="1" name=""/>
        <p:cNvGrpSpPr/>
        <p:nvPr/>
      </p:nvGrpSpPr>
      <p:grpSpPr>
        <a:xfrm>
          <a:off x="0" y="0"/>
          <a:ext cx="0" cy="0"/>
          <a:chOff x="0" y="0"/>
          <a:chExt cx="0" cy="0"/>
        </a:xfrm>
      </p:grpSpPr>
      <p:sp>
        <p:nvSpPr>
          <p:cNvPr id="21" name="Picture Placeholder 2"/>
          <p:cNvSpPr>
            <a:spLocks noGrp="1"/>
          </p:cNvSpPr>
          <p:nvPr userDrawn="1">
            <p:ph type="pic" sz="quarter" idx="11"/>
          </p:nvPr>
        </p:nvSpPr>
        <p:spPr>
          <a:xfrm>
            <a:off x="7758313" y="1920240"/>
            <a:ext cx="3657600"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7B5D38F9-F365-BF40-8DA4-C59D5DD74492}"/>
              </a:ext>
            </a:extLst>
          </p:cNvPr>
          <p:cNvSpPr>
            <a:spLocks noGrp="1"/>
          </p:cNvSpPr>
          <p:nvPr userDrawn="1">
            <p:ph type="title"/>
          </p:nvPr>
        </p:nvSpPr>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870E2E05-8AD2-3E42-9E6D-68496FDE73DA}"/>
              </a:ext>
            </a:extLst>
          </p:cNvPr>
          <p:cNvSpPr>
            <a:spLocks noGrp="1"/>
          </p:cNvSpPr>
          <p:nvPr userDrawn="1">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7" name="Text Placeholder 9">
            <a:extLst>
              <a:ext uri="{FF2B5EF4-FFF2-40B4-BE49-F238E27FC236}">
                <a16:creationId xmlns:a16="http://schemas.microsoft.com/office/drawing/2014/main" id="{7B2396F3-F4EA-F24F-A3DB-BE0B13B1C80A}"/>
              </a:ext>
            </a:extLst>
          </p:cNvPr>
          <p:cNvSpPr>
            <a:spLocks noGrp="1"/>
          </p:cNvSpPr>
          <p:nvPr userDrawn="1">
            <p:ph type="body" sz="quarter" idx="16"/>
          </p:nvPr>
        </p:nvSpPr>
        <p:spPr>
          <a:xfrm>
            <a:off x="685799" y="1463040"/>
            <a:ext cx="6340993" cy="4572000"/>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6A589A66-D72B-0D4C-9444-66AC2CC23A26}"/>
              </a:ext>
            </a:extLst>
          </p:cNvPr>
          <p:cNvSpPr>
            <a:spLocks noGrp="1"/>
          </p:cNvSpPr>
          <p:nvPr userDrawn="1">
            <p:ph type="ftr" sz="quarter" idx="17"/>
          </p:nvPr>
        </p:nvSpPr>
        <p:spPr/>
        <p:txBody>
          <a:bodyPr/>
          <a:lstStyle/>
          <a:p>
            <a:endParaRPr lang="en-US" dirty="0"/>
          </a:p>
        </p:txBody>
      </p:sp>
    </p:spTree>
    <p:extLst>
      <p:ext uri="{BB962C8B-B14F-4D97-AF65-F5344CB8AC3E}">
        <p14:creationId xmlns:p14="http://schemas.microsoft.com/office/powerpoint/2010/main" val="27254683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CIRCLES + TEXT BLOCKS - 3 ">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5638800" y="1463682"/>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3" name="Picture Placeholder 2"/>
          <p:cNvSpPr>
            <a:spLocks noGrp="1"/>
          </p:cNvSpPr>
          <p:nvPr>
            <p:ph type="pic" sz="quarter" idx="12"/>
          </p:nvPr>
        </p:nvSpPr>
        <p:spPr>
          <a:xfrm>
            <a:off x="5638800" y="3124641"/>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4" name="Picture Placeholder 2"/>
          <p:cNvSpPr>
            <a:spLocks noGrp="1"/>
          </p:cNvSpPr>
          <p:nvPr>
            <p:ph type="pic" sz="quarter" idx="13"/>
          </p:nvPr>
        </p:nvSpPr>
        <p:spPr>
          <a:xfrm>
            <a:off x="5638800" y="4788260"/>
            <a:ext cx="1219200" cy="1219200"/>
          </a:xfrm>
          <a:prstGeom prst="ellipse">
            <a:avLst/>
          </a:prstGeom>
          <a:solidFill>
            <a:schemeClr val="bg1"/>
          </a:solidFill>
          <a:ln w="38100">
            <a:solidFill>
              <a:schemeClr val="bg1"/>
            </a:solidFill>
          </a:ln>
          <a:effectLst/>
        </p:spPr>
        <p:txBody>
          <a:bodyPr/>
          <a:lstStyle>
            <a:lvl1pPr>
              <a:defRPr sz="1333"/>
            </a:lvl1pPr>
          </a:lstStyle>
          <a:p>
            <a:endParaRPr lang="uk-UA"/>
          </a:p>
        </p:txBody>
      </p:sp>
      <p:sp>
        <p:nvSpPr>
          <p:cNvPr id="6" name="Title 5">
            <a:extLst>
              <a:ext uri="{FF2B5EF4-FFF2-40B4-BE49-F238E27FC236}">
                <a16:creationId xmlns:a16="http://schemas.microsoft.com/office/drawing/2014/main" id="{913CB4A5-4179-1D4C-B72B-9CCC46090C55}"/>
              </a:ext>
            </a:extLst>
          </p:cNvPr>
          <p:cNvSpPr>
            <a:spLocks noGrp="1"/>
          </p:cNvSpPr>
          <p:nvPr>
            <p:ph type="title"/>
          </p:nvPr>
        </p:nvSpPr>
        <p:spPr/>
        <p:txBody>
          <a:bodyPr/>
          <a:lstStyle/>
          <a:p>
            <a:r>
              <a:rPr lang="en-US" dirty="0"/>
              <a:t>Click to edit Master title style</a:t>
            </a:r>
          </a:p>
        </p:txBody>
      </p:sp>
      <p:sp>
        <p:nvSpPr>
          <p:cNvPr id="8" name="Slide Number Placeholder 7">
            <a:extLst>
              <a:ext uri="{FF2B5EF4-FFF2-40B4-BE49-F238E27FC236}">
                <a16:creationId xmlns:a16="http://schemas.microsoft.com/office/drawing/2014/main" id="{DFDEB9AC-3EA7-F543-A1E1-9C46B1D48BF0}"/>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9" name="Text Placeholder 3">
            <a:extLst>
              <a:ext uri="{FF2B5EF4-FFF2-40B4-BE49-F238E27FC236}">
                <a16:creationId xmlns:a16="http://schemas.microsoft.com/office/drawing/2014/main" id="{817F0B3F-D03E-5547-9D43-6CC633C0773A}"/>
              </a:ext>
            </a:extLst>
          </p:cNvPr>
          <p:cNvSpPr>
            <a:spLocks noGrp="1"/>
          </p:cNvSpPr>
          <p:nvPr>
            <p:ph type="body" sz="quarter" idx="16"/>
          </p:nvPr>
        </p:nvSpPr>
        <p:spPr>
          <a:xfrm>
            <a:off x="7128197" y="3119921"/>
            <a:ext cx="4694994"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0" name="Text Placeholder 3">
            <a:extLst>
              <a:ext uri="{FF2B5EF4-FFF2-40B4-BE49-F238E27FC236}">
                <a16:creationId xmlns:a16="http://schemas.microsoft.com/office/drawing/2014/main" id="{988A789E-6A21-A741-A73C-1A027B5E45FF}"/>
              </a:ext>
            </a:extLst>
          </p:cNvPr>
          <p:cNvSpPr>
            <a:spLocks noGrp="1"/>
          </p:cNvSpPr>
          <p:nvPr>
            <p:ph type="body" sz="quarter" idx="17"/>
          </p:nvPr>
        </p:nvSpPr>
        <p:spPr>
          <a:xfrm>
            <a:off x="7128197" y="1463040"/>
            <a:ext cx="4694994" cy="1216152"/>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1" name="Text Placeholder 3">
            <a:extLst>
              <a:ext uri="{FF2B5EF4-FFF2-40B4-BE49-F238E27FC236}">
                <a16:creationId xmlns:a16="http://schemas.microsoft.com/office/drawing/2014/main" id="{6396CA7F-67EC-4044-A142-E5C4663040AC}"/>
              </a:ext>
            </a:extLst>
          </p:cNvPr>
          <p:cNvSpPr>
            <a:spLocks noGrp="1"/>
          </p:cNvSpPr>
          <p:nvPr>
            <p:ph type="body" sz="quarter" idx="18"/>
          </p:nvPr>
        </p:nvSpPr>
        <p:spPr>
          <a:xfrm>
            <a:off x="7128198" y="4788260"/>
            <a:ext cx="4694993" cy="1219200"/>
          </a:xfrm>
          <a:prstGeom prst="rect">
            <a:avLst/>
          </a:prstGeom>
        </p:spPr>
        <p:txBody>
          <a:bodyPr anchor="ctr"/>
          <a:lstStyle>
            <a:lvl1pPr marL="0" indent="0" algn="l">
              <a:lnSpc>
                <a:spcPct val="150000"/>
              </a:lnSpc>
              <a:buNone/>
              <a:defRPr sz="1900">
                <a:solidFill>
                  <a:schemeClr val="tx1"/>
                </a:solidFill>
              </a:defRPr>
            </a:lvl1pPr>
          </a:lstStyle>
          <a:p>
            <a:pPr lvl="0"/>
            <a:endParaRPr lang="en-US" dirty="0"/>
          </a:p>
        </p:txBody>
      </p:sp>
      <p:sp>
        <p:nvSpPr>
          <p:cNvPr id="12" name="Text Placeholder 3">
            <a:extLst>
              <a:ext uri="{FF2B5EF4-FFF2-40B4-BE49-F238E27FC236}">
                <a16:creationId xmlns:a16="http://schemas.microsoft.com/office/drawing/2014/main" id="{92F96F51-D3AE-6149-A969-9630B1832CDE}"/>
              </a:ext>
            </a:extLst>
          </p:cNvPr>
          <p:cNvSpPr>
            <a:spLocks noGrp="1"/>
          </p:cNvSpPr>
          <p:nvPr>
            <p:ph type="body" sz="quarter" idx="19"/>
          </p:nvPr>
        </p:nvSpPr>
        <p:spPr>
          <a:xfrm>
            <a:off x="685800" y="1463040"/>
            <a:ext cx="4682801" cy="1216152"/>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3" name="Text Placeholder 3">
            <a:extLst>
              <a:ext uri="{FF2B5EF4-FFF2-40B4-BE49-F238E27FC236}">
                <a16:creationId xmlns:a16="http://schemas.microsoft.com/office/drawing/2014/main" id="{27A4432F-40C2-2642-86A3-45D48B507CC8}"/>
              </a:ext>
            </a:extLst>
          </p:cNvPr>
          <p:cNvSpPr>
            <a:spLocks noGrp="1"/>
          </p:cNvSpPr>
          <p:nvPr>
            <p:ph type="body" sz="quarter" idx="20"/>
          </p:nvPr>
        </p:nvSpPr>
        <p:spPr>
          <a:xfrm>
            <a:off x="688258" y="3119921"/>
            <a:ext cx="4682801"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14" name="Text Placeholder 3">
            <a:extLst>
              <a:ext uri="{FF2B5EF4-FFF2-40B4-BE49-F238E27FC236}">
                <a16:creationId xmlns:a16="http://schemas.microsoft.com/office/drawing/2014/main" id="{E9664E16-9452-3D4A-9E0B-44A0E3BC4522}"/>
              </a:ext>
            </a:extLst>
          </p:cNvPr>
          <p:cNvSpPr>
            <a:spLocks noGrp="1"/>
          </p:cNvSpPr>
          <p:nvPr>
            <p:ph type="body" sz="quarter" idx="21"/>
          </p:nvPr>
        </p:nvSpPr>
        <p:spPr>
          <a:xfrm>
            <a:off x="685801" y="4788260"/>
            <a:ext cx="4682800" cy="1219200"/>
          </a:xfrm>
          <a:prstGeom prst="rect">
            <a:avLst/>
          </a:prstGeom>
        </p:spPr>
        <p:txBody>
          <a:bodyPr anchor="ctr"/>
          <a:lstStyle>
            <a:lvl1pPr marL="0" indent="0" algn="r">
              <a:lnSpc>
                <a:spcPct val="150000"/>
              </a:lnSpc>
              <a:buNone/>
              <a:defRPr sz="1900">
                <a:solidFill>
                  <a:schemeClr val="tx1"/>
                </a:solidFill>
              </a:defRPr>
            </a:lvl1pPr>
          </a:lstStyle>
          <a:p>
            <a:pPr lvl="0"/>
            <a:endParaRPr lang="en-US" dirty="0"/>
          </a:p>
        </p:txBody>
      </p:sp>
      <p:sp>
        <p:nvSpPr>
          <p:cNvPr id="2" name="Footer Placeholder 1">
            <a:extLst>
              <a:ext uri="{FF2B5EF4-FFF2-40B4-BE49-F238E27FC236}">
                <a16:creationId xmlns:a16="http://schemas.microsoft.com/office/drawing/2014/main" id="{F644AE28-2AA3-8A4C-A27C-2F71D1E629E4}"/>
              </a:ext>
            </a:extLst>
          </p:cNvPr>
          <p:cNvSpPr>
            <a:spLocks noGrp="1"/>
          </p:cNvSpPr>
          <p:nvPr>
            <p:ph type="ftr" sz="quarter" idx="22"/>
          </p:nvPr>
        </p:nvSpPr>
        <p:spPr/>
        <p:txBody>
          <a:bodyPr/>
          <a:lstStyle/>
          <a:p>
            <a:endParaRPr lang="en-US" dirty="0"/>
          </a:p>
        </p:txBody>
      </p:sp>
    </p:spTree>
    <p:extLst>
      <p:ext uri="{BB962C8B-B14F-4D97-AF65-F5344CB8AC3E}">
        <p14:creationId xmlns:p14="http://schemas.microsoft.com/office/powerpoint/2010/main" val="25370433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CIRCLES - 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05600" y="1652016"/>
            <a:ext cx="3657600" cy="3657600"/>
          </a:xfrm>
          <a:prstGeom prst="ellipse">
            <a:avLst/>
          </a:prstGeom>
          <a:solidFill>
            <a:schemeClr val="bg1"/>
          </a:solidFill>
          <a:effectLst/>
        </p:spPr>
        <p:txBody>
          <a:bodyPr/>
          <a:lstStyle>
            <a:lvl1pPr>
              <a:defRPr sz="1333"/>
            </a:lvl1pPr>
          </a:lstStyle>
          <a:p>
            <a:endParaRPr lang="uk-UA"/>
          </a:p>
        </p:txBody>
      </p:sp>
      <p:sp>
        <p:nvSpPr>
          <p:cNvPr id="18" name="Picture Placeholder 5"/>
          <p:cNvSpPr>
            <a:spLocks noGrp="1"/>
          </p:cNvSpPr>
          <p:nvPr>
            <p:ph type="pic" sz="quarter" idx="12"/>
          </p:nvPr>
        </p:nvSpPr>
        <p:spPr>
          <a:xfrm>
            <a:off x="1828800" y="1652016"/>
            <a:ext cx="3657600" cy="36576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BBFED9F1-9987-2A44-A96F-67EECAA1B4D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1C3D29E-751E-8845-965E-AB5C5F427634}"/>
              </a:ext>
            </a:extLst>
          </p:cNvPr>
          <p:cNvSpPr>
            <a:spLocks noGrp="1"/>
          </p:cNvSpPr>
          <p:nvPr>
            <p:ph type="sldNum" sz="quarter" idx="14"/>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C348C76C-BCF5-C04A-B3E5-42AB6109ED79}"/>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535442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CIRCLES + TEXT BLOCKS - 3 (V2)">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700171" y="1463040"/>
            <a:ext cx="3048000" cy="3048000"/>
          </a:xfrm>
          <a:prstGeom prst="ellipse">
            <a:avLst/>
          </a:prstGeom>
          <a:solidFill>
            <a:schemeClr val="bg1"/>
          </a:solidFill>
          <a:effectLst/>
        </p:spPr>
        <p:txBody>
          <a:bodyPr/>
          <a:lstStyle>
            <a:lvl1pPr>
              <a:defRPr sz="1333"/>
            </a:lvl1pPr>
          </a:lstStyle>
          <a:p>
            <a:endParaRPr lang="uk-UA"/>
          </a:p>
        </p:txBody>
      </p:sp>
      <p:sp>
        <p:nvSpPr>
          <p:cNvPr id="19" name="Picture Placeholder 5"/>
          <p:cNvSpPr>
            <a:spLocks noGrp="1"/>
          </p:cNvSpPr>
          <p:nvPr>
            <p:ph type="pic" sz="quarter" idx="12"/>
          </p:nvPr>
        </p:nvSpPr>
        <p:spPr>
          <a:xfrm>
            <a:off x="4730496" y="1463040"/>
            <a:ext cx="3048000" cy="3048000"/>
          </a:xfrm>
          <a:prstGeom prst="ellipse">
            <a:avLst/>
          </a:prstGeom>
          <a:solidFill>
            <a:schemeClr val="bg1"/>
          </a:solidFill>
          <a:effectLst/>
        </p:spPr>
        <p:txBody>
          <a:bodyPr/>
          <a:lstStyle>
            <a:lvl1pPr>
              <a:defRPr sz="1333"/>
            </a:lvl1pPr>
          </a:lstStyle>
          <a:p>
            <a:endParaRPr lang="uk-UA"/>
          </a:p>
        </p:txBody>
      </p:sp>
      <p:sp>
        <p:nvSpPr>
          <p:cNvPr id="20" name="Picture Placeholder 5"/>
          <p:cNvSpPr>
            <a:spLocks noGrp="1"/>
          </p:cNvSpPr>
          <p:nvPr>
            <p:ph type="pic" sz="quarter" idx="13"/>
          </p:nvPr>
        </p:nvSpPr>
        <p:spPr>
          <a:xfrm>
            <a:off x="8789563" y="1463040"/>
            <a:ext cx="3048000" cy="30480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E9981B27-F90B-E04C-A0D8-5455236E0E2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FB9570-C392-AE4D-9560-84C8F7CAD37A}"/>
              </a:ext>
            </a:extLst>
          </p:cNvPr>
          <p:cNvSpPr>
            <a:spLocks noGrp="1"/>
          </p:cNvSpPr>
          <p:nvPr>
            <p:ph type="sldNum" sz="quarter" idx="15"/>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8" name="Text Placeholder 27">
            <a:extLst>
              <a:ext uri="{FF2B5EF4-FFF2-40B4-BE49-F238E27FC236}">
                <a16:creationId xmlns:a16="http://schemas.microsoft.com/office/drawing/2014/main" id="{4AC7B90C-F2F7-224D-8F8B-96465EE6CFE1}"/>
              </a:ext>
            </a:extLst>
          </p:cNvPr>
          <p:cNvSpPr>
            <a:spLocks noGrp="1"/>
          </p:cNvSpPr>
          <p:nvPr>
            <p:ph type="body" sz="quarter" idx="16" hasCustomPrompt="1"/>
          </p:nvPr>
        </p:nvSpPr>
        <p:spPr>
          <a:xfrm>
            <a:off x="687404"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9" name="Text Placeholder 27">
            <a:extLst>
              <a:ext uri="{FF2B5EF4-FFF2-40B4-BE49-F238E27FC236}">
                <a16:creationId xmlns:a16="http://schemas.microsoft.com/office/drawing/2014/main" id="{ACB1FB31-F480-3642-8BED-42BAB9C029C7}"/>
              </a:ext>
            </a:extLst>
          </p:cNvPr>
          <p:cNvSpPr>
            <a:spLocks noGrp="1"/>
          </p:cNvSpPr>
          <p:nvPr>
            <p:ph type="body" sz="quarter" idx="17" hasCustomPrompt="1"/>
          </p:nvPr>
        </p:nvSpPr>
        <p:spPr>
          <a:xfrm>
            <a:off x="4731298"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10" name="Text Placeholder 27">
            <a:extLst>
              <a:ext uri="{FF2B5EF4-FFF2-40B4-BE49-F238E27FC236}">
                <a16:creationId xmlns:a16="http://schemas.microsoft.com/office/drawing/2014/main" id="{952394A2-7320-3C42-8CB8-E1041A73AE74}"/>
              </a:ext>
            </a:extLst>
          </p:cNvPr>
          <p:cNvSpPr>
            <a:spLocks noGrp="1"/>
          </p:cNvSpPr>
          <p:nvPr>
            <p:ph type="body" sz="quarter" idx="18" hasCustomPrompt="1"/>
          </p:nvPr>
        </p:nvSpPr>
        <p:spPr>
          <a:xfrm>
            <a:off x="8775192" y="4907891"/>
            <a:ext cx="3048000" cy="1127149"/>
          </a:xfrm>
        </p:spPr>
        <p:txBody>
          <a:bodyPr/>
          <a:lstStyle>
            <a:lvl1pPr algn="ctr">
              <a:defRPr>
                <a:solidFill>
                  <a:schemeClr val="tx1"/>
                </a:solidFill>
                <a:latin typeface="+mj-lt"/>
              </a:defRPr>
            </a:lvl1pPr>
            <a:lvl2pPr marL="0" indent="0" algn="ctr">
              <a:buNone/>
              <a:defRPr sz="1600"/>
            </a:lvl2pPr>
            <a:lvl3pPr>
              <a:defRPr/>
            </a:lvl3pPr>
            <a:lvl4pPr>
              <a:defRPr/>
            </a:lvl4pPr>
            <a:lvl5pPr>
              <a:defRPr/>
            </a:lvl5pPr>
          </a:lstStyle>
          <a:p>
            <a:pPr lvl="0"/>
            <a:r>
              <a:rPr lang="en-US" dirty="0"/>
              <a:t>Headline</a:t>
            </a:r>
          </a:p>
          <a:p>
            <a:pPr lvl="1"/>
            <a:r>
              <a:rPr lang="en-US" dirty="0"/>
              <a:t>Second level</a:t>
            </a:r>
          </a:p>
        </p:txBody>
      </p:sp>
      <p:sp>
        <p:nvSpPr>
          <p:cNvPr id="2" name="Footer Placeholder 1">
            <a:extLst>
              <a:ext uri="{FF2B5EF4-FFF2-40B4-BE49-F238E27FC236}">
                <a16:creationId xmlns:a16="http://schemas.microsoft.com/office/drawing/2014/main" id="{1EE8DD3C-1AC7-AB4D-8BDE-435AE2834D54}"/>
              </a:ext>
            </a:extLst>
          </p:cNvPr>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11766215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CIRCLES - 8">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1524000" y="1600200"/>
            <a:ext cx="1828800" cy="1828800"/>
          </a:xfrm>
          <a:prstGeom prst="ellipse">
            <a:avLst/>
          </a:prstGeom>
          <a:solidFill>
            <a:schemeClr val="bg1"/>
          </a:solidFill>
          <a:effectLst/>
        </p:spPr>
        <p:txBody>
          <a:bodyPr/>
          <a:lstStyle>
            <a:lvl1pPr>
              <a:defRPr sz="1333"/>
            </a:lvl1pPr>
          </a:lstStyle>
          <a:p>
            <a:endParaRPr lang="uk-UA"/>
          </a:p>
        </p:txBody>
      </p:sp>
      <p:sp>
        <p:nvSpPr>
          <p:cNvPr id="21" name="Picture Placeholder 5"/>
          <p:cNvSpPr>
            <a:spLocks noGrp="1"/>
          </p:cNvSpPr>
          <p:nvPr>
            <p:ph type="pic" sz="quarter" idx="12"/>
          </p:nvPr>
        </p:nvSpPr>
        <p:spPr>
          <a:xfrm>
            <a:off x="3962400" y="1600200"/>
            <a:ext cx="1828800" cy="1828800"/>
          </a:xfrm>
          <a:prstGeom prst="ellipse">
            <a:avLst/>
          </a:prstGeom>
          <a:solidFill>
            <a:schemeClr val="bg1"/>
          </a:solidFill>
          <a:effectLst/>
        </p:spPr>
        <p:txBody>
          <a:bodyPr/>
          <a:lstStyle>
            <a:lvl1pPr>
              <a:defRPr sz="1333"/>
            </a:lvl1pPr>
          </a:lstStyle>
          <a:p>
            <a:endParaRPr lang="uk-UA"/>
          </a:p>
        </p:txBody>
      </p:sp>
      <p:sp>
        <p:nvSpPr>
          <p:cNvPr id="22" name="Picture Placeholder 5"/>
          <p:cNvSpPr>
            <a:spLocks noGrp="1"/>
          </p:cNvSpPr>
          <p:nvPr>
            <p:ph type="pic" sz="quarter" idx="13"/>
          </p:nvPr>
        </p:nvSpPr>
        <p:spPr>
          <a:xfrm>
            <a:off x="6400800" y="1600200"/>
            <a:ext cx="1828800" cy="1828800"/>
          </a:xfrm>
          <a:prstGeom prst="ellipse">
            <a:avLst/>
          </a:prstGeom>
          <a:solidFill>
            <a:schemeClr val="bg1"/>
          </a:solidFill>
          <a:effectLst/>
        </p:spPr>
        <p:txBody>
          <a:bodyPr/>
          <a:lstStyle>
            <a:lvl1pPr>
              <a:defRPr sz="1333"/>
            </a:lvl1pPr>
          </a:lstStyle>
          <a:p>
            <a:endParaRPr lang="uk-UA"/>
          </a:p>
        </p:txBody>
      </p:sp>
      <p:sp>
        <p:nvSpPr>
          <p:cNvPr id="23" name="Picture Placeholder 5"/>
          <p:cNvSpPr>
            <a:spLocks noGrp="1"/>
          </p:cNvSpPr>
          <p:nvPr>
            <p:ph type="pic" sz="quarter" idx="14"/>
          </p:nvPr>
        </p:nvSpPr>
        <p:spPr>
          <a:xfrm>
            <a:off x="8839200" y="1600200"/>
            <a:ext cx="1828800" cy="1828800"/>
          </a:xfrm>
          <a:prstGeom prst="ellipse">
            <a:avLst/>
          </a:prstGeom>
          <a:solidFill>
            <a:schemeClr val="bg1"/>
          </a:solidFill>
          <a:effectLst/>
        </p:spPr>
        <p:txBody>
          <a:bodyPr/>
          <a:lstStyle>
            <a:lvl1pPr>
              <a:defRPr sz="1333"/>
            </a:lvl1pPr>
          </a:lstStyle>
          <a:p>
            <a:endParaRPr lang="uk-UA"/>
          </a:p>
        </p:txBody>
      </p:sp>
      <p:sp>
        <p:nvSpPr>
          <p:cNvPr id="24" name="Picture Placeholder 5"/>
          <p:cNvSpPr>
            <a:spLocks noGrp="1"/>
          </p:cNvSpPr>
          <p:nvPr>
            <p:ph type="pic" sz="quarter" idx="15"/>
          </p:nvPr>
        </p:nvSpPr>
        <p:spPr>
          <a:xfrm>
            <a:off x="1524000" y="3733800"/>
            <a:ext cx="1828800" cy="1828800"/>
          </a:xfrm>
          <a:prstGeom prst="ellipse">
            <a:avLst/>
          </a:prstGeom>
          <a:solidFill>
            <a:schemeClr val="bg1"/>
          </a:solidFill>
          <a:effectLst/>
        </p:spPr>
        <p:txBody>
          <a:bodyPr/>
          <a:lstStyle>
            <a:lvl1pPr>
              <a:defRPr sz="1333"/>
            </a:lvl1pPr>
          </a:lstStyle>
          <a:p>
            <a:endParaRPr lang="uk-UA"/>
          </a:p>
        </p:txBody>
      </p:sp>
      <p:sp>
        <p:nvSpPr>
          <p:cNvPr id="25" name="Picture Placeholder 5"/>
          <p:cNvSpPr>
            <a:spLocks noGrp="1"/>
          </p:cNvSpPr>
          <p:nvPr>
            <p:ph type="pic" sz="quarter" idx="16"/>
          </p:nvPr>
        </p:nvSpPr>
        <p:spPr>
          <a:xfrm>
            <a:off x="3962400" y="3733800"/>
            <a:ext cx="1828800" cy="1828800"/>
          </a:xfrm>
          <a:prstGeom prst="ellipse">
            <a:avLst/>
          </a:prstGeom>
          <a:solidFill>
            <a:schemeClr val="bg1"/>
          </a:solidFill>
          <a:effectLst/>
        </p:spPr>
        <p:txBody>
          <a:bodyPr/>
          <a:lstStyle>
            <a:lvl1pPr>
              <a:defRPr sz="1333"/>
            </a:lvl1pPr>
          </a:lstStyle>
          <a:p>
            <a:endParaRPr lang="uk-UA"/>
          </a:p>
        </p:txBody>
      </p:sp>
      <p:sp>
        <p:nvSpPr>
          <p:cNvPr id="26" name="Picture Placeholder 5"/>
          <p:cNvSpPr>
            <a:spLocks noGrp="1"/>
          </p:cNvSpPr>
          <p:nvPr>
            <p:ph type="pic" sz="quarter" idx="17"/>
          </p:nvPr>
        </p:nvSpPr>
        <p:spPr>
          <a:xfrm>
            <a:off x="6400800" y="3733800"/>
            <a:ext cx="1828800" cy="1828800"/>
          </a:xfrm>
          <a:prstGeom prst="ellipse">
            <a:avLst/>
          </a:prstGeom>
          <a:solidFill>
            <a:schemeClr val="bg1"/>
          </a:solidFill>
          <a:effectLst/>
        </p:spPr>
        <p:txBody>
          <a:bodyPr/>
          <a:lstStyle>
            <a:lvl1pPr>
              <a:defRPr sz="1333"/>
            </a:lvl1pPr>
          </a:lstStyle>
          <a:p>
            <a:endParaRPr lang="uk-UA"/>
          </a:p>
        </p:txBody>
      </p:sp>
      <p:sp>
        <p:nvSpPr>
          <p:cNvPr id="27" name="Picture Placeholder 5"/>
          <p:cNvSpPr>
            <a:spLocks noGrp="1"/>
          </p:cNvSpPr>
          <p:nvPr>
            <p:ph type="pic" sz="quarter" idx="18"/>
          </p:nvPr>
        </p:nvSpPr>
        <p:spPr>
          <a:xfrm>
            <a:off x="8839200" y="3733800"/>
            <a:ext cx="1828800" cy="1828800"/>
          </a:xfrm>
          <a:prstGeom prst="ellipse">
            <a:avLst/>
          </a:prstGeom>
          <a:solidFill>
            <a:schemeClr val="bg1"/>
          </a:solidFill>
          <a:effectLst/>
        </p:spPr>
        <p:txBody>
          <a:bodyPr/>
          <a:lstStyle>
            <a:lvl1pPr>
              <a:defRPr sz="1333"/>
            </a:lvl1pPr>
          </a:lstStyle>
          <a:p>
            <a:endParaRPr lang="uk-UA"/>
          </a:p>
        </p:txBody>
      </p:sp>
      <p:sp>
        <p:nvSpPr>
          <p:cNvPr id="4" name="Title 3">
            <a:extLst>
              <a:ext uri="{FF2B5EF4-FFF2-40B4-BE49-F238E27FC236}">
                <a16:creationId xmlns:a16="http://schemas.microsoft.com/office/drawing/2014/main" id="{4D7686A5-F2BD-2045-A9BE-8FA57BB6F0CD}"/>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9199D3F5-F2E2-664C-B84E-66A270B22E5E}"/>
              </a:ext>
            </a:extLst>
          </p:cNvPr>
          <p:cNvSpPr>
            <a:spLocks noGrp="1"/>
          </p:cNvSpPr>
          <p:nvPr>
            <p:ph type="sldNum" sz="quarter" idx="20"/>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2" name="Footer Placeholder 1">
            <a:extLst>
              <a:ext uri="{FF2B5EF4-FFF2-40B4-BE49-F238E27FC236}">
                <a16:creationId xmlns:a16="http://schemas.microsoft.com/office/drawing/2014/main" id="{E1B09B73-ECE3-6F42-B504-D2376B3D7D29}"/>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7322704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CIRCLES + TEXT BOX - 9">
    <p:spTree>
      <p:nvGrpSpPr>
        <p:cNvPr id="1" name=""/>
        <p:cNvGrpSpPr/>
        <p:nvPr/>
      </p:nvGrpSpPr>
      <p:grpSpPr>
        <a:xfrm>
          <a:off x="0" y="0"/>
          <a:ext cx="0" cy="0"/>
          <a:chOff x="0" y="0"/>
          <a:chExt cx="0" cy="0"/>
        </a:xfrm>
      </p:grpSpPr>
      <p:sp>
        <p:nvSpPr>
          <p:cNvPr id="17" name="Picture Placeholder 5"/>
          <p:cNvSpPr>
            <a:spLocks noGrp="1"/>
          </p:cNvSpPr>
          <p:nvPr>
            <p:ph type="pic" sz="quarter" idx="11"/>
          </p:nvPr>
        </p:nvSpPr>
        <p:spPr>
          <a:xfrm>
            <a:off x="679383" y="1905000"/>
            <a:ext cx="1219200" cy="1219200"/>
          </a:xfrm>
          <a:prstGeom prst="ellipse">
            <a:avLst/>
          </a:prstGeom>
          <a:solidFill>
            <a:schemeClr val="bg1"/>
          </a:solidFill>
        </p:spPr>
        <p:txBody>
          <a:bodyPr/>
          <a:lstStyle>
            <a:lvl1pPr>
              <a:defRPr sz="1333"/>
            </a:lvl1pPr>
          </a:lstStyle>
          <a:p>
            <a:endParaRPr lang="uk-UA" dirty="0"/>
          </a:p>
        </p:txBody>
      </p:sp>
      <p:sp>
        <p:nvSpPr>
          <p:cNvPr id="18" name="Picture Placeholder 5"/>
          <p:cNvSpPr>
            <a:spLocks noGrp="1"/>
          </p:cNvSpPr>
          <p:nvPr>
            <p:ph type="pic" sz="quarter" idx="12"/>
          </p:nvPr>
        </p:nvSpPr>
        <p:spPr>
          <a:xfrm>
            <a:off x="679383" y="3124200"/>
            <a:ext cx="1219200" cy="1219200"/>
          </a:xfrm>
          <a:prstGeom prst="ellipse">
            <a:avLst/>
          </a:prstGeom>
          <a:solidFill>
            <a:schemeClr val="bg1"/>
          </a:solidFill>
        </p:spPr>
        <p:txBody>
          <a:bodyPr/>
          <a:lstStyle>
            <a:lvl1pPr>
              <a:defRPr sz="1333"/>
            </a:lvl1pPr>
          </a:lstStyle>
          <a:p>
            <a:endParaRPr lang="uk-UA"/>
          </a:p>
        </p:txBody>
      </p:sp>
      <p:sp>
        <p:nvSpPr>
          <p:cNvPr id="19" name="Picture Placeholder 5"/>
          <p:cNvSpPr>
            <a:spLocks noGrp="1"/>
          </p:cNvSpPr>
          <p:nvPr>
            <p:ph type="pic" sz="quarter" idx="13"/>
          </p:nvPr>
        </p:nvSpPr>
        <p:spPr>
          <a:xfrm>
            <a:off x="679383" y="4343400"/>
            <a:ext cx="1219200" cy="1219200"/>
          </a:xfrm>
          <a:prstGeom prst="ellipse">
            <a:avLst/>
          </a:prstGeom>
          <a:solidFill>
            <a:schemeClr val="bg1"/>
          </a:solidFill>
        </p:spPr>
        <p:txBody>
          <a:bodyPr/>
          <a:lstStyle>
            <a:lvl1pPr>
              <a:defRPr sz="1333"/>
            </a:lvl1pPr>
          </a:lstStyle>
          <a:p>
            <a:endParaRPr lang="uk-UA"/>
          </a:p>
        </p:txBody>
      </p:sp>
      <p:sp>
        <p:nvSpPr>
          <p:cNvPr id="20" name="Picture Placeholder 5"/>
          <p:cNvSpPr>
            <a:spLocks noGrp="1"/>
          </p:cNvSpPr>
          <p:nvPr>
            <p:ph type="pic" sz="quarter" idx="14"/>
          </p:nvPr>
        </p:nvSpPr>
        <p:spPr>
          <a:xfrm>
            <a:off x="1898583" y="1905000"/>
            <a:ext cx="1219200" cy="1219200"/>
          </a:xfrm>
          <a:prstGeom prst="ellipse">
            <a:avLst/>
          </a:prstGeom>
          <a:solidFill>
            <a:schemeClr val="bg1"/>
          </a:solidFill>
        </p:spPr>
        <p:txBody>
          <a:bodyPr/>
          <a:lstStyle>
            <a:lvl1pPr>
              <a:defRPr sz="1333"/>
            </a:lvl1pPr>
          </a:lstStyle>
          <a:p>
            <a:endParaRPr lang="uk-UA"/>
          </a:p>
        </p:txBody>
      </p:sp>
      <p:sp>
        <p:nvSpPr>
          <p:cNvPr id="21" name="Picture Placeholder 5"/>
          <p:cNvSpPr>
            <a:spLocks noGrp="1"/>
          </p:cNvSpPr>
          <p:nvPr>
            <p:ph type="pic" sz="quarter" idx="16"/>
          </p:nvPr>
        </p:nvSpPr>
        <p:spPr>
          <a:xfrm>
            <a:off x="1898583" y="4343400"/>
            <a:ext cx="1219200" cy="1219200"/>
          </a:xfrm>
          <a:prstGeom prst="ellipse">
            <a:avLst/>
          </a:prstGeom>
          <a:solidFill>
            <a:schemeClr val="bg1"/>
          </a:solidFill>
        </p:spPr>
        <p:txBody>
          <a:bodyPr/>
          <a:lstStyle>
            <a:lvl1pPr>
              <a:defRPr sz="1333"/>
            </a:lvl1pPr>
          </a:lstStyle>
          <a:p>
            <a:endParaRPr lang="uk-UA"/>
          </a:p>
        </p:txBody>
      </p:sp>
      <p:sp>
        <p:nvSpPr>
          <p:cNvPr id="22" name="Picture Placeholder 5"/>
          <p:cNvSpPr>
            <a:spLocks noGrp="1"/>
          </p:cNvSpPr>
          <p:nvPr>
            <p:ph type="pic" sz="quarter" idx="17"/>
          </p:nvPr>
        </p:nvSpPr>
        <p:spPr>
          <a:xfrm>
            <a:off x="3117783" y="1905000"/>
            <a:ext cx="1219200" cy="1219200"/>
          </a:xfrm>
          <a:prstGeom prst="ellipse">
            <a:avLst/>
          </a:prstGeom>
          <a:solidFill>
            <a:schemeClr val="bg1"/>
          </a:solidFill>
        </p:spPr>
        <p:txBody>
          <a:bodyPr/>
          <a:lstStyle>
            <a:lvl1pPr>
              <a:defRPr sz="1333"/>
            </a:lvl1pPr>
          </a:lstStyle>
          <a:p>
            <a:endParaRPr lang="uk-UA"/>
          </a:p>
        </p:txBody>
      </p:sp>
      <p:sp>
        <p:nvSpPr>
          <p:cNvPr id="23" name="Picture Placeholder 5"/>
          <p:cNvSpPr>
            <a:spLocks noGrp="1"/>
          </p:cNvSpPr>
          <p:nvPr>
            <p:ph type="pic" sz="quarter" idx="18"/>
          </p:nvPr>
        </p:nvSpPr>
        <p:spPr>
          <a:xfrm>
            <a:off x="3117783" y="3124200"/>
            <a:ext cx="1219200" cy="1219200"/>
          </a:xfrm>
          <a:prstGeom prst="ellipse">
            <a:avLst/>
          </a:prstGeom>
          <a:solidFill>
            <a:schemeClr val="bg1"/>
          </a:solidFill>
        </p:spPr>
        <p:txBody>
          <a:bodyPr/>
          <a:lstStyle>
            <a:lvl1pPr>
              <a:defRPr sz="1333"/>
            </a:lvl1pPr>
          </a:lstStyle>
          <a:p>
            <a:endParaRPr lang="uk-UA"/>
          </a:p>
        </p:txBody>
      </p:sp>
      <p:sp>
        <p:nvSpPr>
          <p:cNvPr id="24" name="Picture Placeholder 5"/>
          <p:cNvSpPr>
            <a:spLocks noGrp="1"/>
          </p:cNvSpPr>
          <p:nvPr>
            <p:ph type="pic" sz="quarter" idx="19"/>
          </p:nvPr>
        </p:nvSpPr>
        <p:spPr>
          <a:xfrm>
            <a:off x="3117783" y="4343400"/>
            <a:ext cx="1219200" cy="1219200"/>
          </a:xfrm>
          <a:prstGeom prst="ellipse">
            <a:avLst/>
          </a:prstGeom>
          <a:solidFill>
            <a:schemeClr val="bg1"/>
          </a:solidFill>
        </p:spPr>
        <p:txBody>
          <a:bodyPr/>
          <a:lstStyle>
            <a:lvl1pPr>
              <a:defRPr sz="1333"/>
            </a:lvl1pPr>
          </a:lstStyle>
          <a:p>
            <a:endParaRPr lang="uk-UA"/>
          </a:p>
        </p:txBody>
      </p:sp>
      <p:sp>
        <p:nvSpPr>
          <p:cNvPr id="25" name="Picture Placeholder 5"/>
          <p:cNvSpPr>
            <a:spLocks noGrp="1"/>
          </p:cNvSpPr>
          <p:nvPr>
            <p:ph type="pic" sz="quarter" idx="20"/>
          </p:nvPr>
        </p:nvSpPr>
        <p:spPr>
          <a:xfrm>
            <a:off x="1898583" y="3124200"/>
            <a:ext cx="1219200" cy="1219200"/>
          </a:xfrm>
          <a:prstGeom prst="ellipse">
            <a:avLst/>
          </a:prstGeom>
          <a:solidFill>
            <a:schemeClr val="bg1"/>
          </a:solidFill>
        </p:spPr>
        <p:txBody>
          <a:bodyPr/>
          <a:lstStyle>
            <a:lvl1pPr>
              <a:defRPr sz="1333"/>
            </a:lvl1pPr>
          </a:lstStyle>
          <a:p>
            <a:endParaRPr lang="uk-UA"/>
          </a:p>
        </p:txBody>
      </p:sp>
      <p:sp>
        <p:nvSpPr>
          <p:cNvPr id="4" name="Title 3">
            <a:extLst>
              <a:ext uri="{FF2B5EF4-FFF2-40B4-BE49-F238E27FC236}">
                <a16:creationId xmlns:a16="http://schemas.microsoft.com/office/drawing/2014/main" id="{A3ECD5C0-F748-504B-BD42-4F746516E19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BC61B8E9-E13A-FA4E-9DFE-D5232F5FBAD2}"/>
              </a:ext>
            </a:extLst>
          </p:cNvPr>
          <p:cNvSpPr>
            <a:spLocks noGrp="1"/>
          </p:cNvSpPr>
          <p:nvPr>
            <p:ph type="sldNum" sz="quarter" idx="22"/>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dirty="0">
              <a:solidFill>
                <a:schemeClr val="tx1"/>
              </a:solidFill>
            </a:endParaRPr>
          </a:p>
        </p:txBody>
      </p:sp>
      <p:sp>
        <p:nvSpPr>
          <p:cNvPr id="14" name="Text Placeholder 9">
            <a:extLst>
              <a:ext uri="{FF2B5EF4-FFF2-40B4-BE49-F238E27FC236}">
                <a16:creationId xmlns:a16="http://schemas.microsoft.com/office/drawing/2014/main" id="{6816889D-9B60-DA4B-8730-CFCFF9236FBB}"/>
              </a:ext>
            </a:extLst>
          </p:cNvPr>
          <p:cNvSpPr>
            <a:spLocks noGrp="1"/>
          </p:cNvSpPr>
          <p:nvPr>
            <p:ph type="body" sz="quarter" idx="23"/>
          </p:nvPr>
        </p:nvSpPr>
        <p:spPr>
          <a:xfrm>
            <a:off x="4876800" y="1904999"/>
            <a:ext cx="6946392" cy="3657601"/>
          </a:xfrm>
        </p:spPr>
        <p:txBody>
          <a:bodyPr/>
          <a:lstStyle>
            <a:lvl1pPr>
              <a:defRPr>
                <a:solidFill>
                  <a:schemeClr val="tx1"/>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a:extLst>
              <a:ext uri="{FF2B5EF4-FFF2-40B4-BE49-F238E27FC236}">
                <a16:creationId xmlns:a16="http://schemas.microsoft.com/office/drawing/2014/main" id="{46476259-D7EA-B94C-895C-00E29BA18394}"/>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7771952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a:t>Footer</a:t>
            </a:r>
            <a:endParaRPr lang="en-US" dirty="0"/>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lvl1pPr>
              <a:defRPr/>
            </a:lvl1pPr>
          </a:lstStyle>
          <a:p>
            <a:r>
              <a:rPr lang="en-US" b="1" dirty="0">
                <a:solidFill>
                  <a:schemeClr val="tx2"/>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
        <p:nvSpPr>
          <p:cNvPr id="9" name="Rectangle 8">
            <a:extLst>
              <a:ext uri="{FF2B5EF4-FFF2-40B4-BE49-F238E27FC236}">
                <a16:creationId xmlns:a16="http://schemas.microsoft.com/office/drawing/2014/main" id="{CEB24533-C90A-7242-9FA6-0C6A7AF35F47}"/>
              </a:ext>
            </a:extLst>
          </p:cNvPr>
          <p:cNvSpPr/>
          <p:nvPr userDrawn="1"/>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10" name="Rectangle 9">
            <a:extLst>
              <a:ext uri="{FF2B5EF4-FFF2-40B4-BE49-F238E27FC236}">
                <a16:creationId xmlns:a16="http://schemas.microsoft.com/office/drawing/2014/main" id="{D45EB86A-1A7C-E045-9638-BD1FC38ABDB7}"/>
              </a:ext>
            </a:extLst>
          </p:cNvPr>
          <p:cNvSpPr/>
          <p:nvPr userDrawn="1"/>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Tree>
    <p:extLst>
      <p:ext uri="{BB962C8B-B14F-4D97-AF65-F5344CB8AC3E}">
        <p14:creationId xmlns:p14="http://schemas.microsoft.com/office/powerpoint/2010/main" val="18192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47" Type="http://schemas.openxmlformats.org/officeDocument/2006/relationships/slideLayout" Target="../slideLayouts/slideLayout89.xml"/><Relationship Id="rId50" Type="http://schemas.openxmlformats.org/officeDocument/2006/relationships/slideLayout" Target="../slideLayouts/slideLayout92.xml"/><Relationship Id="rId55" Type="http://schemas.openxmlformats.org/officeDocument/2006/relationships/slideLayout" Target="../slideLayouts/slideLayout97.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9" Type="http://schemas.openxmlformats.org/officeDocument/2006/relationships/slideLayout" Target="../slideLayouts/slideLayout71.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slideLayout" Target="../slideLayouts/slideLayout87.xml"/><Relationship Id="rId53" Type="http://schemas.openxmlformats.org/officeDocument/2006/relationships/slideLayout" Target="../slideLayouts/slideLayout95.xml"/><Relationship Id="rId58" Type="http://schemas.openxmlformats.org/officeDocument/2006/relationships/image" Target="../media/image8.png"/><Relationship Id="rId5" Type="http://schemas.openxmlformats.org/officeDocument/2006/relationships/slideLayout" Target="../slideLayouts/slideLayout47.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 Id="rId48" Type="http://schemas.openxmlformats.org/officeDocument/2006/relationships/slideLayout" Target="../slideLayouts/slideLayout90.xml"/><Relationship Id="rId56" Type="http://schemas.openxmlformats.org/officeDocument/2006/relationships/slideLayout" Target="../slideLayouts/slideLayout98.xml"/><Relationship Id="rId8" Type="http://schemas.openxmlformats.org/officeDocument/2006/relationships/slideLayout" Target="../slideLayouts/slideLayout50.xml"/><Relationship Id="rId51" Type="http://schemas.openxmlformats.org/officeDocument/2006/relationships/slideLayout" Target="../slideLayouts/slideLayout93.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slideLayout" Target="../slideLayouts/slideLayout88.xml"/><Relationship Id="rId20" Type="http://schemas.openxmlformats.org/officeDocument/2006/relationships/slideLayout" Target="../slideLayouts/slideLayout62.xml"/><Relationship Id="rId41" Type="http://schemas.openxmlformats.org/officeDocument/2006/relationships/slideLayout" Target="../slideLayouts/slideLayout83.xml"/><Relationship Id="rId54" Type="http://schemas.openxmlformats.org/officeDocument/2006/relationships/slideLayout" Target="../slideLayouts/slideLayout9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49" Type="http://schemas.openxmlformats.org/officeDocument/2006/relationships/slideLayout" Target="../slideLayouts/slideLayout91.xml"/><Relationship Id="rId57" Type="http://schemas.openxmlformats.org/officeDocument/2006/relationships/theme" Target="../theme/theme4.xml"/><Relationship Id="rId10" Type="http://schemas.openxmlformats.org/officeDocument/2006/relationships/slideLayout" Target="../slideLayouts/slideLayout52.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52"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theme" Target="../theme/theme5.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slideLayout" Target="../slideLayouts/slideLayout147.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8" Type="http://schemas.openxmlformats.org/officeDocument/2006/relationships/slideLayout" Target="../slideLayouts/slideLayout106.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10" Type="http://schemas.openxmlformats.org/officeDocument/2006/relationships/theme" Target="../theme/theme6.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254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9" y="1566816"/>
            <a:ext cx="4874833" cy="638376"/>
          </a:xfrm>
          <a:prstGeom prst="rect">
            <a:avLst/>
          </a:prstGeom>
        </p:spPr>
        <p:txBody>
          <a:bodyPr vert="horz" lIns="102387" tIns="51193" rIns="102387" bIns="51193" rtlCol="0" anchor="t">
            <a:normAutofit/>
          </a:bodyPr>
          <a:lstStyle/>
          <a:p>
            <a:r>
              <a:rPr lang="en-US" dirty="0"/>
              <a:t>Click to edit Master title style</a:t>
            </a:r>
          </a:p>
        </p:txBody>
      </p:sp>
      <p:sp>
        <p:nvSpPr>
          <p:cNvPr id="3" name="Text Placeholder 2"/>
          <p:cNvSpPr>
            <a:spLocks noGrp="1"/>
          </p:cNvSpPr>
          <p:nvPr>
            <p:ph type="body" idx="1"/>
          </p:nvPr>
        </p:nvSpPr>
        <p:spPr>
          <a:xfrm>
            <a:off x="609609" y="2615842"/>
            <a:ext cx="4874833" cy="3714620"/>
          </a:xfrm>
          <a:prstGeom prst="rect">
            <a:avLst/>
          </a:prstGeom>
        </p:spPr>
        <p:txBody>
          <a:bodyPr vert="horz" lIns="102387" tIns="51193" rIns="102387" bIns="51193" rtlCol="0">
            <a:normAutofit/>
          </a:bodyPr>
          <a:lstStyle/>
          <a:p>
            <a:pPr lvl="0"/>
            <a:r>
              <a:rPr lang="en-US" dirty="0"/>
              <a:t>Click to edit Master text styles</a:t>
            </a:r>
          </a:p>
        </p:txBody>
      </p:sp>
      <p:sp>
        <p:nvSpPr>
          <p:cNvPr id="10" name="Slide Number Placeholder 5"/>
          <p:cNvSpPr>
            <a:spLocks noGrp="1"/>
          </p:cNvSpPr>
          <p:nvPr>
            <p:ph type="sldNum" sz="quarter" idx="4"/>
          </p:nvPr>
        </p:nvSpPr>
        <p:spPr>
          <a:xfrm>
            <a:off x="8589640" y="6416120"/>
            <a:ext cx="3454400" cy="365125"/>
          </a:xfrm>
          <a:prstGeom prst="rect">
            <a:avLst/>
          </a:prstGeom>
        </p:spPr>
        <p:txBody>
          <a:bodyPr lIns="102387" tIns="51193" rIns="102387" bIns="51193"/>
          <a:lstStyle>
            <a:lvl1pPr algn="r">
              <a:defRPr sz="1300"/>
            </a:lvl1pPr>
          </a:lstStyle>
          <a:p>
            <a:pPr defTabSz="511934"/>
            <a:r>
              <a:rPr lang="en-US">
                <a:solidFill>
                  <a:srgbClr val="76BD45"/>
                </a:solidFill>
              </a:rPr>
              <a:t>| </a:t>
            </a:r>
            <a:r>
              <a:rPr lang="en-US">
                <a:solidFill>
                  <a:srgbClr val="504E26"/>
                </a:solidFill>
              </a:rPr>
              <a:t> </a:t>
            </a:r>
            <a:fld id="{C49B64AA-6A48-F14E-9A59-925DAAEA33AD}" type="slidenum">
              <a:rPr lang="en-US" smtClean="0">
                <a:solidFill>
                  <a:srgbClr val="96999D"/>
                </a:solidFill>
              </a:rPr>
              <a:pPr defTabSz="511934"/>
              <a:t>‹#›</a:t>
            </a:fld>
            <a:endParaRPr lang="en-US" dirty="0">
              <a:solidFill>
                <a:srgbClr val="96999D"/>
              </a:solidFill>
            </a:endParaRPr>
          </a:p>
        </p:txBody>
      </p:sp>
    </p:spTree>
    <p:extLst>
      <p:ext uri="{BB962C8B-B14F-4D97-AF65-F5344CB8AC3E}">
        <p14:creationId xmlns:p14="http://schemas.microsoft.com/office/powerpoint/2010/main" val="27188236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Lst>
  <p:txStyles>
    <p:titleStyle>
      <a:lvl1pPr algn="l" defTabSz="511934" rtl="0" eaLnBrk="1" latinLnBrk="0" hangingPunct="1">
        <a:spcBef>
          <a:spcPct val="0"/>
        </a:spcBef>
        <a:buNone/>
        <a:defRPr sz="2100" kern="1200">
          <a:solidFill>
            <a:srgbClr val="FFFFFF"/>
          </a:solidFill>
          <a:latin typeface="Calibri"/>
          <a:ea typeface="+mj-ea"/>
          <a:cs typeface="Calibri"/>
        </a:defRPr>
      </a:lvl1pPr>
    </p:titleStyle>
    <p:bodyStyle>
      <a:lvl1pPr marL="0" indent="0" algn="l" defTabSz="511934" rtl="0" eaLnBrk="1" latinLnBrk="0" hangingPunct="1">
        <a:lnSpc>
          <a:spcPct val="120000"/>
        </a:lnSpc>
        <a:spcBef>
          <a:spcPct val="20000"/>
        </a:spcBef>
        <a:buFont typeface="Arial"/>
        <a:buNone/>
        <a:defRPr sz="1500" kern="1200">
          <a:solidFill>
            <a:srgbClr val="FFFFFF"/>
          </a:solidFill>
          <a:latin typeface="Calibri"/>
          <a:ea typeface="+mn-ea"/>
          <a:cs typeface="Calibri"/>
        </a:defRPr>
      </a:lvl1pPr>
      <a:lvl2pPr marL="511934" indent="0" algn="l" defTabSz="511934" rtl="0" eaLnBrk="1" latinLnBrk="0" hangingPunct="1">
        <a:spcBef>
          <a:spcPct val="20000"/>
        </a:spcBef>
        <a:buFont typeface="Arial"/>
        <a:buNone/>
        <a:defRPr sz="2100" kern="1200">
          <a:solidFill>
            <a:srgbClr val="FFFFFF"/>
          </a:solidFill>
          <a:latin typeface="Calibri"/>
          <a:ea typeface="+mn-ea"/>
          <a:cs typeface="Calibri"/>
        </a:defRPr>
      </a:lvl2pPr>
      <a:lvl3pPr marL="1023868" indent="0" algn="l" defTabSz="511934" rtl="0" eaLnBrk="1" latinLnBrk="0" hangingPunct="1">
        <a:spcBef>
          <a:spcPct val="20000"/>
        </a:spcBef>
        <a:buFont typeface="Arial"/>
        <a:buNone/>
        <a:defRPr sz="2100" kern="1200">
          <a:solidFill>
            <a:srgbClr val="FFFFFF"/>
          </a:solidFill>
          <a:latin typeface="Calibri"/>
          <a:ea typeface="+mn-ea"/>
          <a:cs typeface="Calibri"/>
        </a:defRPr>
      </a:lvl3pPr>
      <a:lvl4pPr marL="1535801" indent="0" algn="l" defTabSz="511934" rtl="0" eaLnBrk="1" latinLnBrk="0" hangingPunct="1">
        <a:spcBef>
          <a:spcPct val="20000"/>
        </a:spcBef>
        <a:buFont typeface="Arial"/>
        <a:buNone/>
        <a:defRPr sz="2100" kern="1200">
          <a:solidFill>
            <a:srgbClr val="FFFFFF"/>
          </a:solidFill>
          <a:latin typeface="Calibri"/>
          <a:ea typeface="+mn-ea"/>
          <a:cs typeface="Calibri"/>
        </a:defRPr>
      </a:lvl4pPr>
      <a:lvl5pPr marL="2047734" indent="0" algn="l" defTabSz="511934" rtl="0" eaLnBrk="1" latinLnBrk="0" hangingPunct="1">
        <a:spcBef>
          <a:spcPct val="20000"/>
        </a:spcBef>
        <a:buFont typeface="Arial"/>
        <a:buNone/>
        <a:defRPr sz="2100" kern="1200">
          <a:solidFill>
            <a:srgbClr val="FFFFFF"/>
          </a:solidFill>
          <a:latin typeface="Calibri"/>
          <a:ea typeface="+mn-ea"/>
          <a:cs typeface="Calibri"/>
        </a:defRPr>
      </a:lvl5pPr>
      <a:lvl6pPr marL="2815634" indent="-255965" algn="l" defTabSz="511934" rtl="0" eaLnBrk="1" latinLnBrk="0" hangingPunct="1">
        <a:spcBef>
          <a:spcPct val="20000"/>
        </a:spcBef>
        <a:buFont typeface="Arial"/>
        <a:buChar char="•"/>
        <a:defRPr sz="2100" kern="1200">
          <a:solidFill>
            <a:schemeClr val="tx1"/>
          </a:solidFill>
          <a:latin typeface="+mn-lt"/>
          <a:ea typeface="+mn-ea"/>
          <a:cs typeface="+mn-cs"/>
        </a:defRPr>
      </a:lvl6pPr>
      <a:lvl7pPr marL="3327567" indent="-255965" algn="l" defTabSz="511934" rtl="0" eaLnBrk="1" latinLnBrk="0" hangingPunct="1">
        <a:spcBef>
          <a:spcPct val="20000"/>
        </a:spcBef>
        <a:buFont typeface="Arial"/>
        <a:buChar char="•"/>
        <a:defRPr sz="2100" kern="1200">
          <a:solidFill>
            <a:schemeClr val="tx1"/>
          </a:solidFill>
          <a:latin typeface="+mn-lt"/>
          <a:ea typeface="+mn-ea"/>
          <a:cs typeface="+mn-cs"/>
        </a:defRPr>
      </a:lvl7pPr>
      <a:lvl8pPr marL="3839502" indent="-255965" algn="l" defTabSz="511934" rtl="0" eaLnBrk="1" latinLnBrk="0" hangingPunct="1">
        <a:spcBef>
          <a:spcPct val="20000"/>
        </a:spcBef>
        <a:buFont typeface="Arial"/>
        <a:buChar char="•"/>
        <a:defRPr sz="2100" kern="1200">
          <a:solidFill>
            <a:schemeClr val="tx1"/>
          </a:solidFill>
          <a:latin typeface="+mn-lt"/>
          <a:ea typeface="+mn-ea"/>
          <a:cs typeface="+mn-cs"/>
        </a:defRPr>
      </a:lvl8pPr>
      <a:lvl9pPr marL="4351435" indent="-255965" algn="l" defTabSz="511934"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511934" rtl="0" eaLnBrk="1" latinLnBrk="0" hangingPunct="1">
        <a:defRPr sz="2000" kern="1200">
          <a:solidFill>
            <a:schemeClr val="tx1"/>
          </a:solidFill>
          <a:latin typeface="+mn-lt"/>
          <a:ea typeface="+mn-ea"/>
          <a:cs typeface="+mn-cs"/>
        </a:defRPr>
      </a:lvl1pPr>
      <a:lvl2pPr marL="511934" algn="l" defTabSz="511934" rtl="0" eaLnBrk="1" latinLnBrk="0" hangingPunct="1">
        <a:defRPr sz="2000" kern="1200">
          <a:solidFill>
            <a:schemeClr val="tx1"/>
          </a:solidFill>
          <a:latin typeface="+mn-lt"/>
          <a:ea typeface="+mn-ea"/>
          <a:cs typeface="+mn-cs"/>
        </a:defRPr>
      </a:lvl2pPr>
      <a:lvl3pPr marL="1023868" algn="l" defTabSz="511934" rtl="0" eaLnBrk="1" latinLnBrk="0" hangingPunct="1">
        <a:defRPr sz="2000" kern="1200">
          <a:solidFill>
            <a:schemeClr val="tx1"/>
          </a:solidFill>
          <a:latin typeface="+mn-lt"/>
          <a:ea typeface="+mn-ea"/>
          <a:cs typeface="+mn-cs"/>
        </a:defRPr>
      </a:lvl3pPr>
      <a:lvl4pPr marL="1535801" algn="l" defTabSz="511934" rtl="0" eaLnBrk="1" latinLnBrk="0" hangingPunct="1">
        <a:defRPr sz="2000" kern="1200">
          <a:solidFill>
            <a:schemeClr val="tx1"/>
          </a:solidFill>
          <a:latin typeface="+mn-lt"/>
          <a:ea typeface="+mn-ea"/>
          <a:cs typeface="+mn-cs"/>
        </a:defRPr>
      </a:lvl4pPr>
      <a:lvl5pPr marL="2047734" algn="l" defTabSz="511934" rtl="0" eaLnBrk="1" latinLnBrk="0" hangingPunct="1">
        <a:defRPr sz="2000" kern="1200">
          <a:solidFill>
            <a:schemeClr val="tx1"/>
          </a:solidFill>
          <a:latin typeface="+mn-lt"/>
          <a:ea typeface="+mn-ea"/>
          <a:cs typeface="+mn-cs"/>
        </a:defRPr>
      </a:lvl5pPr>
      <a:lvl6pPr marL="2559666" algn="l" defTabSz="511934" rtl="0" eaLnBrk="1" latinLnBrk="0" hangingPunct="1">
        <a:defRPr sz="2000" kern="1200">
          <a:solidFill>
            <a:schemeClr val="tx1"/>
          </a:solidFill>
          <a:latin typeface="+mn-lt"/>
          <a:ea typeface="+mn-ea"/>
          <a:cs typeface="+mn-cs"/>
        </a:defRPr>
      </a:lvl6pPr>
      <a:lvl7pPr marL="3071604" algn="l" defTabSz="511934" rtl="0" eaLnBrk="1" latinLnBrk="0" hangingPunct="1">
        <a:defRPr sz="2000" kern="1200">
          <a:solidFill>
            <a:schemeClr val="tx1"/>
          </a:solidFill>
          <a:latin typeface="+mn-lt"/>
          <a:ea typeface="+mn-ea"/>
          <a:cs typeface="+mn-cs"/>
        </a:defRPr>
      </a:lvl7pPr>
      <a:lvl8pPr marL="3583537" algn="l" defTabSz="511934" rtl="0" eaLnBrk="1" latinLnBrk="0" hangingPunct="1">
        <a:defRPr sz="2000" kern="1200">
          <a:solidFill>
            <a:schemeClr val="tx1"/>
          </a:solidFill>
          <a:latin typeface="+mn-lt"/>
          <a:ea typeface="+mn-ea"/>
          <a:cs typeface="+mn-cs"/>
        </a:defRPr>
      </a:lvl8pPr>
      <a:lvl9pPr marL="4095468" algn="l" defTabSz="51193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A1E3ACF-AF90-744C-BEEA-09C9624DA636}"/>
              </a:ext>
            </a:extLst>
          </p:cNvPr>
          <p:cNvSpPr>
            <a:spLocks noGrp="1"/>
          </p:cNvSpPr>
          <p:nvPr>
            <p:ph type="body" idx="1"/>
          </p:nvPr>
        </p:nvSpPr>
        <p:spPr>
          <a:xfrm>
            <a:off x="2133600" y="609600"/>
            <a:ext cx="7924800" cy="548640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425797990"/>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ftr="0"/>
  <p:txStyles>
    <p:titleStyle>
      <a:lvl1pPr algn="l" defTabSz="518186" rtl="0" eaLnBrk="1" latinLnBrk="0" hangingPunct="1">
        <a:lnSpc>
          <a:spcPct val="90000"/>
        </a:lnSpc>
        <a:spcBef>
          <a:spcPct val="0"/>
        </a:spcBef>
        <a:buNone/>
        <a:defRPr sz="2493" kern="1200">
          <a:solidFill>
            <a:schemeClr val="tx1"/>
          </a:solidFill>
          <a:latin typeface="+mj-lt"/>
          <a:ea typeface="+mj-ea"/>
          <a:cs typeface="+mj-cs"/>
        </a:defRPr>
      </a:lvl1pPr>
    </p:titleStyle>
    <p:bodyStyle>
      <a:lvl1pPr marL="0" indent="0" algn="l" defTabSz="518186" rtl="0" eaLnBrk="1" latinLnBrk="0" hangingPunct="1">
        <a:lnSpc>
          <a:spcPct val="100000"/>
        </a:lnSpc>
        <a:spcBef>
          <a:spcPts val="0"/>
        </a:spcBef>
        <a:spcAft>
          <a:spcPts val="800"/>
        </a:spcAft>
        <a:buFont typeface="Arial" panose="020B0604020202020204" pitchFamily="34" charset="0"/>
        <a:buNone/>
        <a:defRPr sz="4000" b="0" i="0" kern="1200" spc="200">
          <a:solidFill>
            <a:schemeClr val="tx1"/>
          </a:solidFill>
          <a:latin typeface="+mj-lt"/>
          <a:ea typeface="+mn-ea"/>
          <a:cs typeface="+mn-cs"/>
        </a:defRPr>
      </a:lvl1pPr>
      <a:lvl2pPr marL="6350" indent="0" algn="l" defTabSz="518186" rtl="0" eaLnBrk="1" latinLnBrk="0" hangingPunct="1">
        <a:lnSpc>
          <a:spcPct val="90000"/>
        </a:lnSpc>
        <a:spcBef>
          <a:spcPts val="567"/>
        </a:spcBef>
        <a:buFont typeface="Arial" panose="020B0604020202020204" pitchFamily="34" charset="0"/>
        <a:buNone/>
        <a:tabLst/>
        <a:defRPr sz="1867" b="0" i="0" kern="1200">
          <a:solidFill>
            <a:schemeClr val="tx1"/>
          </a:solidFill>
          <a:latin typeface="+mj-lt"/>
          <a:ea typeface="+mn-ea"/>
          <a:cs typeface="+mn-cs"/>
        </a:defRPr>
      </a:lvl2pPr>
      <a:lvl3pPr marL="51819" indent="0" algn="l" defTabSz="518186" rtl="0" eaLnBrk="1" latinLnBrk="0" hangingPunct="1">
        <a:lnSpc>
          <a:spcPct val="90000"/>
        </a:lnSpc>
        <a:spcBef>
          <a:spcPts val="1133"/>
        </a:spcBef>
        <a:buFont typeface="Arial" panose="020B0604020202020204" pitchFamily="34" charset="0"/>
        <a:buNone/>
        <a:defRPr sz="1360" b="0" i="0" kern="1200">
          <a:solidFill>
            <a:schemeClr val="tx1"/>
          </a:solidFill>
          <a:latin typeface="FS Humana" panose="02000506040000020004" pitchFamily="2" charset="77"/>
          <a:ea typeface="+mn-ea"/>
          <a:cs typeface="+mn-cs"/>
        </a:defRPr>
      </a:lvl3pPr>
      <a:lvl4pPr marL="906825" indent="-129546" algn="l" defTabSz="518186"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4pPr>
      <a:lvl5pPr marL="1165918" indent="-129546" algn="l" defTabSz="518186"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5pPr>
      <a:lvl6pPr marL="1425011" indent="-129546" algn="l" defTabSz="518186"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6pPr>
      <a:lvl7pPr marL="1684104" indent="-129546" algn="l" defTabSz="518186"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7pPr>
      <a:lvl8pPr marL="1943197" indent="-129546" algn="l" defTabSz="518186"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8pPr>
      <a:lvl9pPr marL="2202290" indent="-129546" algn="l" defTabSz="518186"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18186" rtl="0" eaLnBrk="1" latinLnBrk="0" hangingPunct="1">
        <a:defRPr sz="1020" kern="1200">
          <a:solidFill>
            <a:schemeClr val="tx1"/>
          </a:solidFill>
          <a:latin typeface="+mn-lt"/>
          <a:ea typeface="+mn-ea"/>
          <a:cs typeface="+mn-cs"/>
        </a:defRPr>
      </a:lvl1pPr>
      <a:lvl2pPr marL="259093" algn="l" defTabSz="518186" rtl="0" eaLnBrk="1" latinLnBrk="0" hangingPunct="1">
        <a:defRPr sz="1020" kern="1200">
          <a:solidFill>
            <a:schemeClr val="tx1"/>
          </a:solidFill>
          <a:latin typeface="+mn-lt"/>
          <a:ea typeface="+mn-ea"/>
          <a:cs typeface="+mn-cs"/>
        </a:defRPr>
      </a:lvl2pPr>
      <a:lvl3pPr marL="518186" algn="l" defTabSz="518186" rtl="0" eaLnBrk="1" latinLnBrk="0" hangingPunct="1">
        <a:defRPr sz="1020" kern="1200">
          <a:solidFill>
            <a:schemeClr val="tx1"/>
          </a:solidFill>
          <a:latin typeface="+mn-lt"/>
          <a:ea typeface="+mn-ea"/>
          <a:cs typeface="+mn-cs"/>
        </a:defRPr>
      </a:lvl3pPr>
      <a:lvl4pPr marL="777279" algn="l" defTabSz="518186" rtl="0" eaLnBrk="1" latinLnBrk="0" hangingPunct="1">
        <a:defRPr sz="1020" kern="1200">
          <a:solidFill>
            <a:schemeClr val="tx1"/>
          </a:solidFill>
          <a:latin typeface="+mn-lt"/>
          <a:ea typeface="+mn-ea"/>
          <a:cs typeface="+mn-cs"/>
        </a:defRPr>
      </a:lvl4pPr>
      <a:lvl5pPr marL="1036372" algn="l" defTabSz="518186" rtl="0" eaLnBrk="1" latinLnBrk="0" hangingPunct="1">
        <a:defRPr sz="1020" kern="1200">
          <a:solidFill>
            <a:schemeClr val="tx1"/>
          </a:solidFill>
          <a:latin typeface="+mn-lt"/>
          <a:ea typeface="+mn-ea"/>
          <a:cs typeface="+mn-cs"/>
        </a:defRPr>
      </a:lvl5pPr>
      <a:lvl6pPr marL="1295465" algn="l" defTabSz="518186" rtl="0" eaLnBrk="1" latinLnBrk="0" hangingPunct="1">
        <a:defRPr sz="1020" kern="1200">
          <a:solidFill>
            <a:schemeClr val="tx1"/>
          </a:solidFill>
          <a:latin typeface="+mn-lt"/>
          <a:ea typeface="+mn-ea"/>
          <a:cs typeface="+mn-cs"/>
        </a:defRPr>
      </a:lvl6pPr>
      <a:lvl7pPr marL="1554558" algn="l" defTabSz="518186" rtl="0" eaLnBrk="1" latinLnBrk="0" hangingPunct="1">
        <a:defRPr sz="1020" kern="1200">
          <a:solidFill>
            <a:schemeClr val="tx1"/>
          </a:solidFill>
          <a:latin typeface="+mn-lt"/>
          <a:ea typeface="+mn-ea"/>
          <a:cs typeface="+mn-cs"/>
        </a:defRPr>
      </a:lvl7pPr>
      <a:lvl8pPr marL="1813651" algn="l" defTabSz="518186" rtl="0" eaLnBrk="1" latinLnBrk="0" hangingPunct="1">
        <a:defRPr sz="1020" kern="1200">
          <a:solidFill>
            <a:schemeClr val="tx1"/>
          </a:solidFill>
          <a:latin typeface="+mn-lt"/>
          <a:ea typeface="+mn-ea"/>
          <a:cs typeface="+mn-cs"/>
        </a:defRPr>
      </a:lvl8pPr>
      <a:lvl9pPr marL="2072744" algn="l" defTabSz="518186" rtl="0" eaLnBrk="1" latinLnBrk="0" hangingPunct="1">
        <a:defRPr sz="10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4" name="Footer Placeholder 3">
            <a:extLst>
              <a:ext uri="{FF2B5EF4-FFF2-40B4-BE49-F238E27FC236}">
                <a16:creationId xmlns:a16="http://schemas.microsoft.com/office/drawing/2014/main" id="{38A2CCD5-3444-0B41-815D-A4A6F4BA6769}"/>
              </a:ext>
            </a:extLst>
          </p:cNvPr>
          <p:cNvSpPr>
            <a:spLocks noGrp="1"/>
          </p:cNvSpPr>
          <p:nvPr>
            <p:ph type="ftr" sz="quarter" idx="3"/>
          </p:nvPr>
        </p:nvSpPr>
        <p:spPr>
          <a:xfrm>
            <a:off x="990600" y="6248400"/>
            <a:ext cx="9613392" cy="304800"/>
          </a:xfrm>
          <a:prstGeom prst="rect">
            <a:avLst/>
          </a:prstGeom>
        </p:spPr>
        <p:txBody>
          <a:bodyPr vert="horz" lIns="0" tIns="0" rIns="0" bIns="0" rtlCol="0" anchor="ctr"/>
          <a:lstStyle>
            <a:lvl1pPr algn="l">
              <a:defRPr sz="1200">
                <a:solidFill>
                  <a:schemeClr val="tx1"/>
                </a:solidFill>
              </a:defRPr>
            </a:lvl1pPr>
          </a:lstStyle>
          <a:p>
            <a:endParaRPr lang="en-US" dirty="0"/>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pic>
        <p:nvPicPr>
          <p:cNvPr id="6" name="Picture 5">
            <a:extLst>
              <a:ext uri="{FF2B5EF4-FFF2-40B4-BE49-F238E27FC236}">
                <a16:creationId xmlns:a16="http://schemas.microsoft.com/office/drawing/2014/main" id="{111CB15A-B004-0C41-87A2-53096BBFCC1A}"/>
              </a:ext>
            </a:extLst>
          </p:cNvPr>
          <p:cNvPicPr>
            <a:picLocks noChangeAspect="1"/>
          </p:cNvPicPr>
          <p:nvPr userDrawn="1"/>
        </p:nvPicPr>
        <p:blipFill>
          <a:blip r:embed="rId58" cstate="screen">
            <a:extLst>
              <a:ext uri="{28A0092B-C50C-407E-A947-70E740481C1C}">
                <a14:useLocalDpi xmlns:a14="http://schemas.microsoft.com/office/drawing/2010/main"/>
              </a:ext>
            </a:extLst>
          </a:blip>
          <a:stretch>
            <a:fillRect/>
          </a:stretch>
        </p:blipFill>
        <p:spPr>
          <a:xfrm>
            <a:off x="685800" y="6305831"/>
            <a:ext cx="184773" cy="213360"/>
          </a:xfrm>
          <a:prstGeom prst="rect">
            <a:avLst/>
          </a:prstGeom>
        </p:spPr>
      </p:pic>
    </p:spTree>
    <p:extLst>
      <p:ext uri="{BB962C8B-B14F-4D97-AF65-F5344CB8AC3E}">
        <p14:creationId xmlns:p14="http://schemas.microsoft.com/office/powerpoint/2010/main" val="197150193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 id="2147483750" r:id="rId38"/>
    <p:sldLayoutId id="2147483751" r:id="rId39"/>
    <p:sldLayoutId id="2147483752" r:id="rId40"/>
    <p:sldLayoutId id="2147483753" r:id="rId41"/>
    <p:sldLayoutId id="2147483754" r:id="rId42"/>
    <p:sldLayoutId id="2147483755" r:id="rId43"/>
    <p:sldLayoutId id="2147483756" r:id="rId44"/>
    <p:sldLayoutId id="2147483757" r:id="rId45"/>
    <p:sldLayoutId id="2147483758" r:id="rId46"/>
    <p:sldLayoutId id="2147483759" r:id="rId47"/>
    <p:sldLayoutId id="2147483760" r:id="rId48"/>
    <p:sldLayoutId id="2147483761" r:id="rId49"/>
    <p:sldLayoutId id="2147483762" r:id="rId50"/>
    <p:sldLayoutId id="2147483763" r:id="rId51"/>
    <p:sldLayoutId id="2147483764" r:id="rId52"/>
    <p:sldLayoutId id="2147483765" r:id="rId53"/>
    <p:sldLayoutId id="2147483766" r:id="rId54"/>
    <p:sldLayoutId id="2147483767" r:id="rId55"/>
    <p:sldLayoutId id="2147483768" r:id="rId56"/>
  </p:sldLayoutIdLst>
  <p:hf hdr="0" ftr="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447131FB-9475-2744-911B-EFA0B5F49D9B}"/>
              </a:ext>
            </a:extLst>
          </p:cNvPr>
          <p:cNvSpPr>
            <a:spLocks noGrp="1"/>
          </p:cNvSpPr>
          <p:nvPr>
            <p:ph type="title"/>
          </p:nvPr>
        </p:nvSpPr>
        <p:spPr>
          <a:xfrm>
            <a:off x="685800" y="365760"/>
            <a:ext cx="11137392" cy="603504"/>
          </a:xfrm>
          <a:prstGeom prst="rect">
            <a:avLst/>
          </a:prstGeom>
        </p:spPr>
        <p:txBody>
          <a:bodyPr vert="horz" lIns="0" tIns="0" rIns="0" bIns="0" rtlCol="0" anchor="t">
            <a:noAutofit/>
          </a:bodyPr>
          <a:lstStyle/>
          <a:p>
            <a:r>
              <a:rPr lang="en-US" dirty="0"/>
              <a:t>Click to edit Master title style</a:t>
            </a:r>
          </a:p>
        </p:txBody>
      </p:sp>
      <p:sp>
        <p:nvSpPr>
          <p:cNvPr id="2" name="Text Placeholder 1">
            <a:extLst>
              <a:ext uri="{FF2B5EF4-FFF2-40B4-BE49-F238E27FC236}">
                <a16:creationId xmlns:a16="http://schemas.microsoft.com/office/drawing/2014/main" id="{77368A02-6632-6E48-92F5-528ACA438C07}"/>
              </a:ext>
            </a:extLst>
          </p:cNvPr>
          <p:cNvSpPr>
            <a:spLocks noGrp="1"/>
          </p:cNvSpPr>
          <p:nvPr>
            <p:ph type="body" idx="1"/>
          </p:nvPr>
        </p:nvSpPr>
        <p:spPr>
          <a:xfrm>
            <a:off x="685800" y="1463040"/>
            <a:ext cx="11137392"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a:p>
            <a:pPr lvl="5"/>
            <a:r>
              <a:rPr lang="en-US" dirty="0"/>
              <a:t>Sixth level </a:t>
            </a:r>
          </a:p>
          <a:p>
            <a:pPr lvl="6"/>
            <a:r>
              <a:rPr lang="en-US" dirty="0"/>
              <a:t>Seventh level </a:t>
            </a:r>
          </a:p>
          <a:p>
            <a:pPr lvl="7"/>
            <a:r>
              <a:rPr lang="en-US" dirty="0"/>
              <a:t>Eighth level </a:t>
            </a:r>
          </a:p>
          <a:p>
            <a:pPr lvl="1"/>
            <a:endParaRPr lang="en-US" dirty="0"/>
          </a:p>
          <a:p>
            <a:pPr lvl="2"/>
            <a:endParaRPr lang="en-US" dirty="0"/>
          </a:p>
        </p:txBody>
      </p:sp>
      <p:sp>
        <p:nvSpPr>
          <p:cNvPr id="4" name="Footer Placeholder 3">
            <a:extLst>
              <a:ext uri="{FF2B5EF4-FFF2-40B4-BE49-F238E27FC236}">
                <a16:creationId xmlns:a16="http://schemas.microsoft.com/office/drawing/2014/main" id="{38A2CCD5-3444-0B41-815D-A4A6F4BA6769}"/>
              </a:ext>
            </a:extLst>
          </p:cNvPr>
          <p:cNvSpPr>
            <a:spLocks noGrp="1"/>
          </p:cNvSpPr>
          <p:nvPr>
            <p:ph type="ftr" sz="quarter" idx="3"/>
          </p:nvPr>
        </p:nvSpPr>
        <p:spPr>
          <a:xfrm>
            <a:off x="685800" y="6248400"/>
            <a:ext cx="9918192" cy="304800"/>
          </a:xfrm>
          <a:prstGeom prst="rect">
            <a:avLst/>
          </a:prstGeom>
        </p:spPr>
        <p:txBody>
          <a:bodyPr vert="horz" lIns="0" tIns="0" rIns="0" bIns="0" rtlCol="0" anchor="ctr"/>
          <a:lstStyle>
            <a:lvl1pPr algn="l">
              <a:defRPr sz="1200">
                <a:solidFill>
                  <a:schemeClr val="tx1"/>
                </a:solidFill>
              </a:defRPr>
            </a:lvl1pPr>
          </a:lstStyle>
          <a:p>
            <a:r>
              <a:rPr lang="en-US" dirty="0"/>
              <a:t>Footer</a:t>
            </a:r>
          </a:p>
        </p:txBody>
      </p:sp>
      <p:sp>
        <p:nvSpPr>
          <p:cNvPr id="5" name="Slide Number Placeholder 8"/>
          <p:cNvSpPr>
            <a:spLocks noGrp="1"/>
          </p:cNvSpPr>
          <p:nvPr>
            <p:ph type="sldNum" sz="quarter" idx="4"/>
          </p:nvPr>
        </p:nvSpPr>
        <p:spPr>
          <a:xfrm>
            <a:off x="10603992" y="6248400"/>
            <a:ext cx="1219200" cy="304800"/>
          </a:xfrm>
          <a:prstGeom prst="rect">
            <a:avLst/>
          </a:prstGeom>
          <a:noFill/>
        </p:spPr>
        <p:txBody>
          <a:bodyPr wrap="square" lIns="0" tIns="0" rIns="0" bIns="0" rtlCol="0" anchor="ctr">
            <a:noAutofit/>
          </a:bodyPr>
          <a:lstStyle>
            <a:lvl1pPr algn="r">
              <a:defRPr lang="uk-UA" sz="1200" b="0" i="0" smtClean="0">
                <a:solidFill>
                  <a:schemeClr val="bg1"/>
                </a:solidFill>
                <a:latin typeface="Calibri Light" panose="020F0302020204030204" pitchFamily="34" charset="0"/>
                <a:cs typeface="Calibri Light" panose="020F0302020204030204" pitchFamily="34" charset="0"/>
              </a:defRPr>
            </a:lvl1pPr>
          </a:lstStyle>
          <a:p>
            <a:r>
              <a:rPr lang="en-US" b="1" dirty="0">
                <a:solidFill>
                  <a:schemeClr val="accent1"/>
                </a:solidFill>
              </a:rPr>
              <a:t>|</a:t>
            </a:r>
            <a:r>
              <a:rPr lang="en-US" dirty="0"/>
              <a:t> </a:t>
            </a:r>
            <a:fld id="{37D409AB-2201-4E18-8A34-C31753AD9B06}"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37013772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26" r:id="rId48"/>
    <p:sldLayoutId id="2147483827" r:id="rId49"/>
  </p:sldLayoutIdLst>
  <p:hf hdr="0" ftr="0" dt="0"/>
  <p:txStyles>
    <p:titleStyle>
      <a:lvl1pPr algn="l" defTabSz="914446"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j-lt"/>
          <a:ea typeface="+mn-ea"/>
          <a:cs typeface="+mn-cs"/>
        </a:defRPr>
      </a:lvl1pPr>
      <a:lvl2pPr marL="182889"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900" kern="1200">
          <a:solidFill>
            <a:schemeClr val="tx1"/>
          </a:solidFill>
          <a:latin typeface="+mn-lt"/>
          <a:ea typeface="+mn-ea"/>
          <a:cs typeface="+mn-cs"/>
        </a:defRPr>
      </a:lvl2pPr>
      <a:lvl3pPr marL="365778"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54866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13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6A1E3ACF-AF90-744C-BEEA-09C9624DA636}"/>
              </a:ext>
            </a:extLst>
          </p:cNvPr>
          <p:cNvSpPr>
            <a:spLocks noGrp="1"/>
          </p:cNvSpPr>
          <p:nvPr>
            <p:ph type="body" idx="1"/>
          </p:nvPr>
        </p:nvSpPr>
        <p:spPr>
          <a:xfrm>
            <a:off x="838200" y="1825625"/>
            <a:ext cx="10515600" cy="4351867"/>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479369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8" r:id="rId9"/>
  </p:sldLayoutIdLst>
  <p:hf hdr="0" ftr="0" dt="0"/>
  <p:txStyles>
    <p:titleStyle>
      <a:lvl1pPr algn="l" defTabSz="609630" rtl="0" eaLnBrk="1" latinLnBrk="0" hangingPunct="1">
        <a:lnSpc>
          <a:spcPct val="90000"/>
        </a:lnSpc>
        <a:spcBef>
          <a:spcPct val="0"/>
        </a:spcBef>
        <a:buNone/>
        <a:defRPr sz="2933" kern="1200">
          <a:solidFill>
            <a:schemeClr val="tx1"/>
          </a:solidFill>
          <a:latin typeface="+mj-lt"/>
          <a:ea typeface="+mj-ea"/>
          <a:cs typeface="+mj-cs"/>
        </a:defRPr>
      </a:lvl1pPr>
    </p:titleStyle>
    <p:bodyStyle>
      <a:lvl1pPr marL="0" indent="0" algn="l" defTabSz="609630" rtl="0" eaLnBrk="1" latinLnBrk="0" hangingPunct="1">
        <a:lnSpc>
          <a:spcPct val="90000"/>
        </a:lnSpc>
        <a:spcBef>
          <a:spcPts val="667"/>
        </a:spcBef>
        <a:buFont typeface="Arial" panose="020B0604020202020204" pitchFamily="34" charset="0"/>
        <a:buNone/>
        <a:defRPr sz="6000" kern="1200">
          <a:solidFill>
            <a:schemeClr val="tx1"/>
          </a:solidFill>
          <a:latin typeface="+mj-lt"/>
          <a:ea typeface="+mn-ea"/>
          <a:cs typeface="+mn-cs"/>
        </a:defRPr>
      </a:lvl1pPr>
      <a:lvl2pPr marL="60963" indent="0" algn="l" defTabSz="609630" rtl="0" eaLnBrk="1" latinLnBrk="0" hangingPunct="1">
        <a:lnSpc>
          <a:spcPct val="90000"/>
        </a:lnSpc>
        <a:spcBef>
          <a:spcPts val="667"/>
        </a:spcBef>
        <a:buFont typeface="Arial" panose="020B0604020202020204" pitchFamily="34" charset="0"/>
        <a:buNone/>
        <a:defRPr sz="2400" b="0" kern="1200">
          <a:solidFill>
            <a:schemeClr val="tx1"/>
          </a:solidFill>
          <a:latin typeface="+mj-lt"/>
          <a:ea typeface="+mn-ea"/>
          <a:cs typeface="+mn-cs"/>
        </a:defRPr>
      </a:lvl2pPr>
      <a:lvl3pPr marL="60963" indent="0" algn="l" defTabSz="609630" rtl="0" eaLnBrk="1" latinLnBrk="0" hangingPunct="1">
        <a:lnSpc>
          <a:spcPct val="90000"/>
        </a:lnSpc>
        <a:spcBef>
          <a:spcPts val="1333"/>
        </a:spcBef>
        <a:buFont typeface="Arial" panose="020B0604020202020204" pitchFamily="34" charset="0"/>
        <a:buNone/>
        <a:defRPr sz="1600" b="1" kern="1200">
          <a:solidFill>
            <a:schemeClr val="tx1"/>
          </a:solidFill>
          <a:latin typeface="+mj-lt"/>
          <a:ea typeface="+mn-ea"/>
          <a:cs typeface="+mn-cs"/>
        </a:defRPr>
      </a:lvl3pPr>
      <a:lvl4pPr marL="1066853"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4pPr>
      <a:lvl5pPr marL="137166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5pPr>
      <a:lvl6pPr marL="167648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6pPr>
      <a:lvl7pPr marL="1981299"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7pPr>
      <a:lvl8pPr marL="2286114"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8pPr>
      <a:lvl9pPr marL="2590930" indent="-152408" algn="l" defTabSz="609630" rtl="0" eaLnBrk="1" latinLnBrk="0" hangingPunct="1">
        <a:lnSpc>
          <a:spcPct val="90000"/>
        </a:lnSpc>
        <a:spcBef>
          <a:spcPts val="333"/>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9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notesSlide" Target="../notesSlides/notesSlide10.xml"/><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1.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0.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22.xml"/><Relationship Id="rId1" Type="http://schemas.openxmlformats.org/officeDocument/2006/relationships/video" Target="https://player.vimeo.com/video/817818276?h=cd5dab841a&amp;app_id=122963"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0.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6.xml"/><Relationship Id="rId5" Type="http://schemas.openxmlformats.org/officeDocument/2006/relationships/image" Target="../media/image24.png"/><Relationship Id="rId4" Type="http://schemas.openxmlformats.org/officeDocument/2006/relationships/image" Target="../media/image23.tmp"/></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18" Type="http://schemas.openxmlformats.org/officeDocument/2006/relationships/image" Target="../media/image40.jpeg"/><Relationship Id="rId26" Type="http://schemas.openxmlformats.org/officeDocument/2006/relationships/image" Target="../media/image48.png"/><Relationship Id="rId3" Type="http://schemas.openxmlformats.org/officeDocument/2006/relationships/image" Target="../media/image25.jpeg"/><Relationship Id="rId21" Type="http://schemas.openxmlformats.org/officeDocument/2006/relationships/image" Target="../media/image43.jpe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jpeg"/><Relationship Id="rId25" Type="http://schemas.openxmlformats.org/officeDocument/2006/relationships/image" Target="../media/image47.png"/><Relationship Id="rId2" Type="http://schemas.openxmlformats.org/officeDocument/2006/relationships/notesSlide" Target="../notesSlides/notesSlide8.xml"/><Relationship Id="rId16" Type="http://schemas.openxmlformats.org/officeDocument/2006/relationships/image" Target="../media/image38.jpeg"/><Relationship Id="rId20" Type="http://schemas.openxmlformats.org/officeDocument/2006/relationships/image" Target="../media/image42.jpeg"/><Relationship Id="rId29" Type="http://schemas.openxmlformats.org/officeDocument/2006/relationships/image" Target="../media/image51.jpeg"/><Relationship Id="rId1" Type="http://schemas.openxmlformats.org/officeDocument/2006/relationships/slideLayout" Target="../slideLayouts/slideLayout101.xml"/><Relationship Id="rId6" Type="http://schemas.openxmlformats.org/officeDocument/2006/relationships/image" Target="../media/image28.png"/><Relationship Id="rId11" Type="http://schemas.openxmlformats.org/officeDocument/2006/relationships/image" Target="../media/image33.jpeg"/><Relationship Id="rId24" Type="http://schemas.openxmlformats.org/officeDocument/2006/relationships/image" Target="../media/image46.jpeg"/><Relationship Id="rId5" Type="http://schemas.openxmlformats.org/officeDocument/2006/relationships/image" Target="../media/image27.jpeg"/><Relationship Id="rId15" Type="http://schemas.openxmlformats.org/officeDocument/2006/relationships/image" Target="../media/image37.jpeg"/><Relationship Id="rId23" Type="http://schemas.openxmlformats.org/officeDocument/2006/relationships/image" Target="../media/image45.jpe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 Id="rId27" Type="http://schemas.openxmlformats.org/officeDocument/2006/relationships/image" Target="../media/image49.png"/><Relationship Id="rId30"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icture containing person, clothing, outdoor, human face&#10;&#10;Description automatically generated">
            <a:extLst>
              <a:ext uri="{FF2B5EF4-FFF2-40B4-BE49-F238E27FC236}">
                <a16:creationId xmlns:a16="http://schemas.microsoft.com/office/drawing/2014/main" id="{F2487FF5-9A1C-011E-6A89-77365BF8B1A6}"/>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a:extLst>
              <a:ext uri="{FF2B5EF4-FFF2-40B4-BE49-F238E27FC236}">
                <a16:creationId xmlns:a16="http://schemas.microsoft.com/office/drawing/2014/main" id="{EBFDE3B8-57BD-7440-AD99-0246E9CA1937}"/>
              </a:ext>
            </a:extLst>
          </p:cNvPr>
          <p:cNvSpPr>
            <a:spLocks noGrp="1"/>
          </p:cNvSpPr>
          <p:nvPr>
            <p:ph type="body" sz="quarter" idx="16"/>
          </p:nvPr>
        </p:nvSpPr>
        <p:spPr>
          <a:prstGeom prst="rect">
            <a:avLst/>
          </a:prstGeom>
        </p:spPr>
        <p:txBody>
          <a:bodyPr vert="horz" lIns="0" tIns="0" rIns="0" bIns="0" rtlCol="0" anchor="t">
            <a:noAutofit/>
          </a:bodyPr>
          <a:lstStyle/>
          <a:p>
            <a:pPr>
              <a:lnSpc>
                <a:spcPts val="4200"/>
              </a:lnSpc>
            </a:pPr>
            <a:r>
              <a:rPr lang="en-US" sz="3600" spc="-150" dirty="0">
                <a:solidFill>
                  <a:srgbClr val="5C9A1B"/>
                </a:solidFill>
                <a:latin typeface="+mn-lt"/>
              </a:rPr>
              <a:t>Go365 by Humana® </a:t>
            </a:r>
          </a:p>
          <a:p>
            <a:pPr>
              <a:lnSpc>
                <a:spcPts val="5500"/>
              </a:lnSpc>
            </a:pPr>
            <a:r>
              <a:rPr lang="en-US" sz="5400" spc="-150" dirty="0">
                <a:solidFill>
                  <a:srgbClr val="003057"/>
                </a:solidFill>
                <a:latin typeface="+mn-lt"/>
              </a:rPr>
              <a:t>2024 well-being </a:t>
            </a:r>
            <a:endParaRPr lang="en-US" sz="5400" spc="-150" dirty="0">
              <a:solidFill>
                <a:srgbClr val="003057"/>
              </a:solidFill>
              <a:latin typeface="+mn-lt"/>
              <a:cs typeface="Calibri Light"/>
            </a:endParaRPr>
          </a:p>
          <a:p>
            <a:pPr>
              <a:lnSpc>
                <a:spcPts val="4200"/>
              </a:lnSpc>
            </a:pPr>
            <a:r>
              <a:rPr lang="en-US" sz="5400" spc="-150" dirty="0">
                <a:solidFill>
                  <a:srgbClr val="003057"/>
                </a:solidFill>
                <a:latin typeface="+mn-lt"/>
              </a:rPr>
              <a:t>and rewards</a:t>
            </a:r>
            <a:endParaRPr lang="en-US" sz="6600" spc="-150" dirty="0">
              <a:solidFill>
                <a:srgbClr val="003057"/>
              </a:solidFill>
              <a:latin typeface="+mn-lt"/>
            </a:endParaRPr>
          </a:p>
        </p:txBody>
      </p:sp>
      <p:sp>
        <p:nvSpPr>
          <p:cNvPr id="6" name="TextBox 5"/>
          <p:cNvSpPr txBox="1"/>
          <p:nvPr/>
        </p:nvSpPr>
        <p:spPr>
          <a:xfrm>
            <a:off x="750125" y="6033489"/>
            <a:ext cx="4381539" cy="400110"/>
          </a:xfrm>
          <a:prstGeom prst="rect">
            <a:avLst/>
          </a:prstGeom>
          <a:noFill/>
        </p:spPr>
        <p:txBody>
          <a:bodyPr wrap="square" rtlCol="0">
            <a:spAutoFit/>
          </a:bodyPr>
          <a:lstStyle/>
          <a:p>
            <a:r>
              <a:rPr lang="en-US" sz="1000" dirty="0"/>
              <a:t>For agent use only.  Not intended for the general public.  Confidential and proprietary information.</a:t>
            </a:r>
          </a:p>
        </p:txBody>
      </p:sp>
      <p:sp>
        <p:nvSpPr>
          <p:cNvPr id="8" name="Rectangle 7"/>
          <p:cNvSpPr/>
          <p:nvPr/>
        </p:nvSpPr>
        <p:spPr>
          <a:xfrm>
            <a:off x="736499" y="6519446"/>
            <a:ext cx="1441420" cy="253916"/>
          </a:xfrm>
          <a:prstGeom prst="rect">
            <a:avLst/>
          </a:prstGeom>
        </p:spPr>
        <p:txBody>
          <a:bodyPr wrap="none">
            <a:spAutoFit/>
          </a:bodyPr>
          <a:lstStyle/>
          <a:p>
            <a:r>
              <a:rPr lang="en-US" sz="1050" dirty="0"/>
              <a:t>GHHKE65EN_rev 0523 </a:t>
            </a:r>
          </a:p>
        </p:txBody>
      </p:sp>
      <p:pic>
        <p:nvPicPr>
          <p:cNvPr id="3" name="Picture 2">
            <a:extLst>
              <a:ext uri="{FF2B5EF4-FFF2-40B4-BE49-F238E27FC236}">
                <a16:creationId xmlns:a16="http://schemas.microsoft.com/office/drawing/2014/main" id="{876BC8C3-3D02-49C1-BD91-19CDA438941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36677" y="4016563"/>
            <a:ext cx="2016905" cy="1931079"/>
          </a:xfrm>
          <a:prstGeom prst="rect">
            <a:avLst/>
          </a:prstGeom>
        </p:spPr>
      </p:pic>
    </p:spTree>
    <p:extLst>
      <p:ext uri="{BB962C8B-B14F-4D97-AF65-F5344CB8AC3E}">
        <p14:creationId xmlns:p14="http://schemas.microsoft.com/office/powerpoint/2010/main" val="323883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48635" y="1194951"/>
            <a:ext cx="2127435" cy="1869865"/>
          </a:xfrm>
          <a:prstGeom prst="rect">
            <a:avLst/>
          </a:prstGeom>
        </p:spPr>
      </p:pic>
      <p:pic>
        <p:nvPicPr>
          <p:cNvPr id="10" name="Picture 9"/>
          <p:cNvPicPr>
            <a:picLocks/>
          </p:cNvPicPr>
          <p:nvPr/>
        </p:nvPicPr>
        <p:blipFill>
          <a:blip r:embed="rId4" cstate="screen">
            <a:extLst>
              <a:ext uri="{28A0092B-C50C-407E-A947-70E740481C1C}">
                <a14:useLocalDpi xmlns:a14="http://schemas.microsoft.com/office/drawing/2010/main"/>
              </a:ext>
            </a:extLst>
          </a:blip>
          <a:srcRect/>
          <a:stretch/>
        </p:blipFill>
        <p:spPr>
          <a:xfrm>
            <a:off x="3145209" y="1194951"/>
            <a:ext cx="2127435" cy="1552059"/>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61062" y="3097765"/>
            <a:ext cx="2115008" cy="192002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132182" y="2778225"/>
            <a:ext cx="2140462" cy="2665531"/>
          </a:xfrm>
          <a:prstGeom prst="rect">
            <a:avLst/>
          </a:prstGeom>
        </p:spPr>
      </p:pic>
      <p:sp>
        <p:nvSpPr>
          <p:cNvPr id="13" name="TextBox 12"/>
          <p:cNvSpPr txBox="1"/>
          <p:nvPr/>
        </p:nvSpPr>
        <p:spPr>
          <a:xfrm>
            <a:off x="6275396" y="1497505"/>
            <a:ext cx="5120640" cy="3801041"/>
          </a:xfrm>
          <a:prstGeom prst="rect">
            <a:avLst/>
          </a:prstGeom>
          <a:noFill/>
        </p:spPr>
        <p:txBody>
          <a:bodyPr wrap="square" rtlCol="0">
            <a:spAutoFit/>
          </a:bodyPr>
          <a:lstStyle/>
          <a:p>
            <a:r>
              <a:rPr lang="en-US" sz="2000" dirty="0">
                <a:solidFill>
                  <a:srgbClr val="3A3B3D"/>
                </a:solidFill>
                <a:cs typeface="Arial"/>
              </a:rPr>
              <a:t>For members who have Go365 as part of their plan, the quickest way to get started is to:</a:t>
            </a:r>
          </a:p>
          <a:p>
            <a:endParaRPr lang="en-US" sz="2500" b="1" dirty="0">
              <a:solidFill>
                <a:srgbClr val="182E6D"/>
              </a:solidFill>
              <a:latin typeface="+mj-lt"/>
              <a:cs typeface="Arial"/>
            </a:endParaRPr>
          </a:p>
          <a:p>
            <a:r>
              <a:rPr lang="en-US" sz="2500" b="1" dirty="0">
                <a:solidFill>
                  <a:srgbClr val="003057"/>
                </a:solidFill>
                <a:latin typeface="+mj-lt"/>
                <a:cs typeface="Arial"/>
              </a:rPr>
              <a:t>Sign in at MyHumana.com</a:t>
            </a:r>
          </a:p>
          <a:p>
            <a:br>
              <a:rPr lang="en-US" sz="2500" b="1" dirty="0">
                <a:solidFill>
                  <a:srgbClr val="182E6D"/>
                </a:solidFill>
                <a:latin typeface="+mj-lt"/>
                <a:cs typeface="Arial"/>
              </a:rPr>
            </a:br>
            <a:r>
              <a:rPr lang="en-US" dirty="0">
                <a:solidFill>
                  <a:srgbClr val="3A3B3D"/>
                </a:solidFill>
                <a:cs typeface="Arial"/>
              </a:rPr>
              <a:t>If your members have a MyHumana username and password, they can use that to get access to Go365. If not, have them activate their online profile on MyHumana.com today.</a:t>
            </a:r>
          </a:p>
          <a:p>
            <a:endParaRPr lang="en-US" dirty="0">
              <a:solidFill>
                <a:srgbClr val="3A3B3D"/>
              </a:solidFill>
              <a:latin typeface="+mj-lt"/>
              <a:cs typeface="Arial"/>
            </a:endParaRPr>
          </a:p>
          <a:p>
            <a:r>
              <a:rPr lang="en-US" b="1" dirty="0">
                <a:solidFill>
                  <a:srgbClr val="3A3B3D"/>
                </a:solidFill>
                <a:latin typeface="+mj-lt"/>
                <a:cs typeface="Arial"/>
              </a:rPr>
              <a:t>Members also can request paper materials by calling the number on the back of their member ID card.</a:t>
            </a:r>
          </a:p>
        </p:txBody>
      </p:sp>
      <p:sp>
        <p:nvSpPr>
          <p:cNvPr id="9" name="TextBox 8"/>
          <p:cNvSpPr txBox="1"/>
          <p:nvPr/>
        </p:nvSpPr>
        <p:spPr>
          <a:xfrm>
            <a:off x="451374" y="6357081"/>
            <a:ext cx="5470871" cy="246221"/>
          </a:xfrm>
          <a:prstGeom prst="rect">
            <a:avLst/>
          </a:prstGeom>
          <a:noFill/>
        </p:spPr>
        <p:txBody>
          <a:bodyPr wrap="square" rtlCol="0">
            <a:spAutoFit/>
          </a:bodyPr>
          <a:lstStyle/>
          <a:p>
            <a:r>
              <a:rPr lang="en-US" sz="1000" dirty="0">
                <a:solidFill>
                  <a:srgbClr val="53575A"/>
                </a:solidFill>
              </a:rPr>
              <a:t>For agent use only.  Not intended for the general public.  Confidential and proprietary information.</a:t>
            </a:r>
          </a:p>
        </p:txBody>
      </p:sp>
      <p:sp>
        <p:nvSpPr>
          <p:cNvPr id="2" name="Title 1"/>
          <p:cNvSpPr>
            <a:spLocks noGrp="1"/>
          </p:cNvSpPr>
          <p:nvPr>
            <p:ph type="title"/>
          </p:nvPr>
        </p:nvSpPr>
        <p:spPr/>
        <p:txBody>
          <a:bodyPr/>
          <a:lstStyle/>
          <a:p>
            <a:r>
              <a:rPr lang="en-US" sz="2800" dirty="0">
                <a:solidFill>
                  <a:srgbClr val="5C9A1B"/>
                </a:solidFill>
                <a:latin typeface="+mn-lt"/>
              </a:rPr>
              <a:t>Getting members started</a:t>
            </a:r>
          </a:p>
        </p:txBody>
      </p:sp>
    </p:spTree>
    <p:extLst>
      <p:ext uri="{BB962C8B-B14F-4D97-AF65-F5344CB8AC3E}">
        <p14:creationId xmlns:p14="http://schemas.microsoft.com/office/powerpoint/2010/main" val="137313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09600" y="6365558"/>
            <a:ext cx="5470871" cy="246221"/>
          </a:xfrm>
          <a:prstGeom prst="rect">
            <a:avLst/>
          </a:prstGeom>
          <a:noFill/>
        </p:spPr>
        <p:txBody>
          <a:bodyPr wrap="square" rtlCol="0">
            <a:spAutoFit/>
          </a:bodyPr>
          <a:lstStyle/>
          <a:p>
            <a:r>
              <a:rPr lang="en-US" sz="1000" dirty="0">
                <a:solidFill>
                  <a:srgbClr val="53575A"/>
                </a:solidFill>
              </a:rPr>
              <a:t>For agent use only.  Not intended for the general public.  Confidential and proprietary information.</a:t>
            </a:r>
          </a:p>
        </p:txBody>
      </p:sp>
      <p:sp>
        <p:nvSpPr>
          <p:cNvPr id="2" name="Title 1"/>
          <p:cNvSpPr>
            <a:spLocks noGrp="1"/>
          </p:cNvSpPr>
          <p:nvPr>
            <p:ph type="title"/>
          </p:nvPr>
        </p:nvSpPr>
        <p:spPr/>
        <p:txBody>
          <a:bodyPr/>
          <a:lstStyle/>
          <a:p>
            <a:r>
              <a:rPr lang="en-US" sz="2800" dirty="0">
                <a:solidFill>
                  <a:srgbClr val="5C9A1B"/>
                </a:solidFill>
                <a:latin typeface="+mn-lt"/>
              </a:rPr>
              <a:t>Tips for finding resources on the MRC</a:t>
            </a:r>
          </a:p>
        </p:txBody>
      </p:sp>
      <p:sp>
        <p:nvSpPr>
          <p:cNvPr id="7" name="Text Placeholder 6"/>
          <p:cNvSpPr>
            <a:spLocks noGrp="1"/>
          </p:cNvSpPr>
          <p:nvPr>
            <p:ph type="body" sz="quarter" idx="17"/>
          </p:nvPr>
        </p:nvSpPr>
        <p:spPr>
          <a:xfrm>
            <a:off x="6328410" y="1463040"/>
            <a:ext cx="5386558" cy="4572000"/>
          </a:xfrm>
        </p:spPr>
        <p:txBody>
          <a:bodyPr/>
          <a:lstStyle/>
          <a:p>
            <a:pPr marL="342900" indent="-342900">
              <a:buFont typeface="Arial" panose="020B0604020202020204" pitchFamily="34" charset="0"/>
              <a:buChar char="•"/>
            </a:pPr>
            <a:r>
              <a:rPr lang="en-US" dirty="0">
                <a:solidFill>
                  <a:srgbClr val="3A3B3D"/>
                </a:solidFill>
              </a:rPr>
              <a:t>Enter “Go365” in the search bar</a:t>
            </a:r>
          </a:p>
          <a:p>
            <a:pPr marL="342900" indent="-342900">
              <a:buFont typeface="Arial" panose="020B0604020202020204" pitchFamily="34" charset="0"/>
              <a:buChar char="•"/>
            </a:pPr>
            <a:r>
              <a:rPr lang="en-US" dirty="0">
                <a:solidFill>
                  <a:srgbClr val="3A3B3D"/>
                </a:solidFill>
              </a:rPr>
              <a:t>Look for items with “Go365 Medicare” in the title</a:t>
            </a:r>
          </a:p>
          <a:p>
            <a:pPr marL="342900" indent="-342900">
              <a:buFont typeface="Arial" panose="020B0604020202020204" pitchFamily="34" charset="0"/>
              <a:buChar char="•"/>
            </a:pPr>
            <a:r>
              <a:rPr lang="en-US" dirty="0">
                <a:solidFill>
                  <a:srgbClr val="3A3B3D"/>
                </a:solidFill>
              </a:rPr>
              <a:t>Most items available in Spanish</a:t>
            </a:r>
          </a:p>
          <a:p>
            <a:pPr marL="342900" indent="-342900">
              <a:buFont typeface="Arial" panose="020B0604020202020204" pitchFamily="34" charset="0"/>
              <a:buChar char="•"/>
            </a:pPr>
            <a:r>
              <a:rPr lang="en-US" dirty="0">
                <a:solidFill>
                  <a:srgbClr val="3A3B3D"/>
                </a:solidFill>
              </a:rPr>
              <a:t>Most useful documents:</a:t>
            </a:r>
          </a:p>
          <a:p>
            <a:pPr marL="525789" lvl="1" indent="-342900"/>
            <a:r>
              <a:rPr lang="en-US" dirty="0">
                <a:solidFill>
                  <a:srgbClr val="3A3B3D"/>
                </a:solidFill>
              </a:rPr>
              <a:t>Customizable “getting started” postcard</a:t>
            </a:r>
          </a:p>
          <a:p>
            <a:pPr marL="525789" lvl="1" indent="-342900"/>
            <a:r>
              <a:rPr lang="en-US" dirty="0">
                <a:solidFill>
                  <a:srgbClr val="3A3B3D"/>
                </a:solidFill>
              </a:rPr>
              <a:t>Agent toolkit (includes links to all marketing materials)</a:t>
            </a:r>
          </a:p>
          <a:p>
            <a:pPr lvl="1" indent="0">
              <a:buNone/>
            </a:pPr>
            <a:endParaRPr lang="en-US" dirty="0"/>
          </a:p>
        </p:txBody>
      </p:sp>
      <p:pic>
        <p:nvPicPr>
          <p:cNvPr id="11" name="Picture 10"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197" y="1257794"/>
            <a:ext cx="5775274" cy="4395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739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5C9A1B"/>
                </a:solidFill>
                <a:latin typeface="+mn-lt"/>
              </a:rPr>
              <a:t>Maximize Go365 with your members</a:t>
            </a:r>
          </a:p>
        </p:txBody>
      </p:sp>
      <p:sp>
        <p:nvSpPr>
          <p:cNvPr id="18" name="Text Placeholder 17"/>
          <p:cNvSpPr>
            <a:spLocks noGrp="1"/>
          </p:cNvSpPr>
          <p:nvPr>
            <p:ph type="body" sz="quarter" idx="16"/>
          </p:nvPr>
        </p:nvSpPr>
        <p:spPr>
          <a:xfrm>
            <a:off x="6993360" y="3038970"/>
            <a:ext cx="4694994" cy="1219200"/>
          </a:xfrm>
        </p:spPr>
        <p:txBody>
          <a:bodyPr/>
          <a:lstStyle/>
          <a:p>
            <a:pPr>
              <a:lnSpc>
                <a:spcPct val="100000"/>
              </a:lnSpc>
            </a:pPr>
            <a:r>
              <a:rPr lang="en-US" dirty="0">
                <a:solidFill>
                  <a:srgbClr val="3A3B3D"/>
                </a:solidFill>
              </a:rPr>
              <a:t>Educate members on the 90-day reward redemption window</a:t>
            </a:r>
          </a:p>
          <a:p>
            <a:endParaRPr lang="en-US" dirty="0"/>
          </a:p>
        </p:txBody>
      </p:sp>
      <p:sp>
        <p:nvSpPr>
          <p:cNvPr id="7" name="Text Placeholder 6"/>
          <p:cNvSpPr>
            <a:spLocks noGrp="1"/>
          </p:cNvSpPr>
          <p:nvPr>
            <p:ph type="body" sz="quarter" idx="17"/>
          </p:nvPr>
        </p:nvSpPr>
        <p:spPr>
          <a:xfrm>
            <a:off x="7037362" y="1188282"/>
            <a:ext cx="4694994" cy="1216152"/>
          </a:xfrm>
          <a:noFill/>
        </p:spPr>
        <p:txBody>
          <a:bodyPr/>
          <a:lstStyle/>
          <a:p>
            <a:pPr>
              <a:lnSpc>
                <a:spcPct val="100000"/>
              </a:lnSpc>
            </a:pPr>
            <a:r>
              <a:rPr lang="en-US" dirty="0">
                <a:solidFill>
                  <a:srgbClr val="3A3B3D"/>
                </a:solidFill>
              </a:rPr>
              <a:t>Learn more about them and recommend fitness or social activities based on their interests</a:t>
            </a:r>
          </a:p>
        </p:txBody>
      </p:sp>
      <p:sp>
        <p:nvSpPr>
          <p:cNvPr id="2" name="Text Placeholder 1"/>
          <p:cNvSpPr>
            <a:spLocks noGrp="1"/>
          </p:cNvSpPr>
          <p:nvPr>
            <p:ph type="body" sz="quarter" idx="18"/>
          </p:nvPr>
        </p:nvSpPr>
        <p:spPr>
          <a:xfrm>
            <a:off x="6993361" y="4673360"/>
            <a:ext cx="4694993" cy="949723"/>
          </a:xfrm>
          <a:noFill/>
        </p:spPr>
        <p:txBody>
          <a:bodyPr/>
          <a:lstStyle/>
          <a:p>
            <a:pPr>
              <a:lnSpc>
                <a:spcPct val="100000"/>
              </a:lnSpc>
            </a:pPr>
            <a:r>
              <a:rPr lang="en-US" dirty="0">
                <a:solidFill>
                  <a:srgbClr val="3A3B3D"/>
                </a:solidFill>
              </a:rPr>
              <a:t>Share the Go365 Mall automated phone number </a:t>
            </a:r>
            <a:r>
              <a:rPr lang="en-US" dirty="0"/>
              <a:t>(</a:t>
            </a:r>
            <a:r>
              <a:rPr lang="en-US" b="1" kern="1900" dirty="0">
                <a:solidFill>
                  <a:schemeClr val="accent2"/>
                </a:solidFill>
              </a:rPr>
              <a:t>1-866-677-0999</a:t>
            </a:r>
            <a:r>
              <a:rPr lang="en-US" dirty="0"/>
              <a:t>) </a:t>
            </a:r>
          </a:p>
          <a:p>
            <a:endParaRPr lang="en-US" dirty="0"/>
          </a:p>
        </p:txBody>
      </p:sp>
      <p:sp>
        <p:nvSpPr>
          <p:cNvPr id="11" name="Text Placeholder 10"/>
          <p:cNvSpPr>
            <a:spLocks noGrp="1"/>
          </p:cNvSpPr>
          <p:nvPr>
            <p:ph type="body" sz="quarter" idx="19"/>
          </p:nvPr>
        </p:nvSpPr>
        <p:spPr>
          <a:xfrm>
            <a:off x="564689" y="1256515"/>
            <a:ext cx="4682801" cy="1216152"/>
          </a:xfrm>
        </p:spPr>
        <p:txBody>
          <a:bodyPr/>
          <a:lstStyle/>
          <a:p>
            <a:pPr>
              <a:lnSpc>
                <a:spcPct val="100000"/>
              </a:lnSpc>
            </a:pPr>
            <a:r>
              <a:rPr lang="en-US" dirty="0">
                <a:solidFill>
                  <a:srgbClr val="3A3B3D"/>
                </a:solidFill>
              </a:rPr>
              <a:t>Show members how to activate their Go365 account online</a:t>
            </a:r>
          </a:p>
        </p:txBody>
      </p:sp>
      <p:sp>
        <p:nvSpPr>
          <p:cNvPr id="12" name="Text Placeholder 11"/>
          <p:cNvSpPr>
            <a:spLocks noGrp="1"/>
          </p:cNvSpPr>
          <p:nvPr>
            <p:ph type="body" sz="quarter" idx="20"/>
          </p:nvPr>
        </p:nvSpPr>
        <p:spPr>
          <a:xfrm>
            <a:off x="182663" y="4661314"/>
            <a:ext cx="5128835" cy="1219200"/>
          </a:xfrm>
        </p:spPr>
        <p:txBody>
          <a:bodyPr/>
          <a:lstStyle/>
          <a:p>
            <a:pPr>
              <a:lnSpc>
                <a:spcPct val="100000"/>
              </a:lnSpc>
            </a:pPr>
            <a:r>
              <a:rPr lang="en-US" dirty="0">
                <a:solidFill>
                  <a:srgbClr val="3A3B3D"/>
                </a:solidFill>
              </a:rPr>
              <a:t>Encourage members to redeem their rewards digitally to help them access their gift cards sooner rather than later. </a:t>
            </a:r>
          </a:p>
          <a:p>
            <a:endParaRPr lang="en-US" dirty="0"/>
          </a:p>
        </p:txBody>
      </p:sp>
      <p:sp>
        <p:nvSpPr>
          <p:cNvPr id="13" name="Text Placeholder 12"/>
          <p:cNvSpPr>
            <a:spLocks noGrp="1"/>
          </p:cNvSpPr>
          <p:nvPr>
            <p:ph type="body" sz="quarter" idx="21"/>
          </p:nvPr>
        </p:nvSpPr>
        <p:spPr>
          <a:xfrm>
            <a:off x="564690" y="2955624"/>
            <a:ext cx="4682800" cy="1219200"/>
          </a:xfrm>
          <a:noFill/>
        </p:spPr>
        <p:txBody>
          <a:bodyPr/>
          <a:lstStyle/>
          <a:p>
            <a:endParaRPr lang="en-US" dirty="0"/>
          </a:p>
          <a:p>
            <a:pPr>
              <a:lnSpc>
                <a:spcPct val="100000"/>
              </a:lnSpc>
            </a:pPr>
            <a:r>
              <a:rPr lang="en-US" dirty="0">
                <a:solidFill>
                  <a:srgbClr val="3A3B3D"/>
                </a:solidFill>
              </a:rPr>
              <a:t>Share the “Get started” flyer at in-person and virtual events (print a stack out and keep in your car just in case!)</a:t>
            </a:r>
          </a:p>
          <a:p>
            <a:endParaRPr lang="en-US" dirty="0"/>
          </a:p>
        </p:txBody>
      </p:sp>
      <p:sp>
        <p:nvSpPr>
          <p:cNvPr id="3" name="Slide Number Placeholder 2"/>
          <p:cNvSpPr>
            <a:spLocks noGrp="1"/>
          </p:cNvSpPr>
          <p:nvPr>
            <p:ph type="sldNum" sz="quarter" idx="4294967295"/>
          </p:nvPr>
        </p:nvSpPr>
        <p:spPr>
          <a:xfrm>
            <a:off x="10972800" y="6248400"/>
            <a:ext cx="1219200" cy="304800"/>
          </a:xfrm>
        </p:spPr>
        <p:txBody>
          <a:bodyPr/>
          <a:lstStyle/>
          <a:p>
            <a:r>
              <a:rPr lang="en-US" b="1">
                <a:solidFill>
                  <a:schemeClr val="tx2"/>
                </a:solidFill>
              </a:rPr>
              <a:t>•</a:t>
            </a:r>
            <a:r>
              <a:rPr lang="en-US"/>
              <a:t> </a:t>
            </a:r>
            <a:fld id="{37D409AB-2201-4E18-8A34-C31753AD9B06}" type="slidenum">
              <a:rPr lang="en-US" smtClean="0">
                <a:solidFill>
                  <a:schemeClr val="tx1"/>
                </a:solidFill>
              </a:rPr>
              <a:pPr/>
              <a:t>12</a:t>
            </a:fld>
            <a:endParaRPr lang="en-US" dirty="0">
              <a:solidFill>
                <a:schemeClr val="tx1"/>
              </a:solidFill>
            </a:endParaRPr>
          </a:p>
        </p:txBody>
      </p:sp>
      <p:cxnSp>
        <p:nvCxnSpPr>
          <p:cNvPr id="16" name="Straight Connector 15">
            <a:extLst>
              <a:ext uri="{FF2B5EF4-FFF2-40B4-BE49-F238E27FC236}">
                <a16:creationId xmlns:a16="http://schemas.microsoft.com/office/drawing/2014/main" id="{D71D52DC-6540-BA45-A5DE-F486B2AD93E0}"/>
              </a:ext>
            </a:extLst>
          </p:cNvPr>
          <p:cNvCxnSpPr>
            <a:cxnSpLocks/>
          </p:cNvCxnSpPr>
          <p:nvPr/>
        </p:nvCxnSpPr>
        <p:spPr>
          <a:xfrm>
            <a:off x="623455" y="2673928"/>
            <a:ext cx="4849090" cy="0"/>
          </a:xfrm>
          <a:prstGeom prst="line">
            <a:avLst/>
          </a:prstGeom>
          <a:ln w="44450" cap="rnd">
            <a:solidFill>
              <a:schemeClr val="accent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6D6A2EB-DC0D-0947-AD6E-F86FA0A6BD59}"/>
              </a:ext>
            </a:extLst>
          </p:cNvPr>
          <p:cNvCxnSpPr>
            <a:cxnSpLocks/>
          </p:cNvCxnSpPr>
          <p:nvPr/>
        </p:nvCxnSpPr>
        <p:spPr>
          <a:xfrm>
            <a:off x="623455" y="4495800"/>
            <a:ext cx="4849090" cy="0"/>
          </a:xfrm>
          <a:prstGeom prst="line">
            <a:avLst/>
          </a:prstGeom>
          <a:ln w="44450" cap="rnd">
            <a:solidFill>
              <a:schemeClr val="accent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3007E8-1367-3145-83B6-9C4F10559F96}"/>
              </a:ext>
            </a:extLst>
          </p:cNvPr>
          <p:cNvCxnSpPr>
            <a:cxnSpLocks/>
          </p:cNvCxnSpPr>
          <p:nvPr/>
        </p:nvCxnSpPr>
        <p:spPr>
          <a:xfrm>
            <a:off x="6993360" y="2673928"/>
            <a:ext cx="4405745" cy="0"/>
          </a:xfrm>
          <a:prstGeom prst="line">
            <a:avLst/>
          </a:prstGeom>
          <a:ln w="44450" cap="rnd">
            <a:solidFill>
              <a:schemeClr val="accent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43F17B-04CC-0E4D-9172-1BD10954A089}"/>
              </a:ext>
            </a:extLst>
          </p:cNvPr>
          <p:cNvCxnSpPr>
            <a:cxnSpLocks/>
          </p:cNvCxnSpPr>
          <p:nvPr/>
        </p:nvCxnSpPr>
        <p:spPr>
          <a:xfrm>
            <a:off x="7037361" y="4519448"/>
            <a:ext cx="4405745" cy="0"/>
          </a:xfrm>
          <a:prstGeom prst="line">
            <a:avLst/>
          </a:prstGeom>
          <a:ln w="44450" cap="rnd">
            <a:solidFill>
              <a:schemeClr val="accent1"/>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grpSp>
        <p:nvGrpSpPr>
          <p:cNvPr id="32" name="Group 459" title="Customer Care Female icon">
            <a:extLst>
              <a:ext uri="{FF2B5EF4-FFF2-40B4-BE49-F238E27FC236}">
                <a16:creationId xmlns:a16="http://schemas.microsoft.com/office/drawing/2014/main" id="{874E14E1-12D2-8A44-89D7-FF13903C408A}"/>
              </a:ext>
            </a:extLst>
          </p:cNvPr>
          <p:cNvGrpSpPr>
            <a:grpSpLocks noChangeAspect="1"/>
          </p:cNvGrpSpPr>
          <p:nvPr/>
        </p:nvGrpSpPr>
        <p:grpSpPr bwMode="auto">
          <a:xfrm>
            <a:off x="5923108" y="1592599"/>
            <a:ext cx="513291" cy="625475"/>
            <a:chOff x="1761" y="5563"/>
            <a:chExt cx="485" cy="591"/>
          </a:xfrm>
          <a:solidFill>
            <a:schemeClr val="accent1"/>
          </a:solidFill>
        </p:grpSpPr>
        <p:sp>
          <p:nvSpPr>
            <p:cNvPr id="33" name="Freeform 460">
              <a:extLst>
                <a:ext uri="{FF2B5EF4-FFF2-40B4-BE49-F238E27FC236}">
                  <a16:creationId xmlns:a16="http://schemas.microsoft.com/office/drawing/2014/main" id="{C0BC481F-624A-BB4E-AD5B-8B9C423E9197}"/>
                </a:ext>
              </a:extLst>
            </p:cNvPr>
            <p:cNvSpPr>
              <a:spLocks noEditPoints="1"/>
            </p:cNvSpPr>
            <p:nvPr/>
          </p:nvSpPr>
          <p:spPr bwMode="auto">
            <a:xfrm>
              <a:off x="1887" y="5627"/>
              <a:ext cx="233" cy="233"/>
            </a:xfrm>
            <a:custGeom>
              <a:avLst/>
              <a:gdLst>
                <a:gd name="T0" fmla="*/ 38 w 76"/>
                <a:gd name="T1" fmla="*/ 76 h 76"/>
                <a:gd name="T2" fmla="*/ 7 w 76"/>
                <a:gd name="T3" fmla="*/ 47 h 76"/>
                <a:gd name="T4" fmla="*/ 0 w 76"/>
                <a:gd name="T5" fmla="*/ 31 h 76"/>
                <a:gd name="T6" fmla="*/ 10 w 76"/>
                <a:gd name="T7" fmla="*/ 17 h 76"/>
                <a:gd name="T8" fmla="*/ 42 w 76"/>
                <a:gd name="T9" fmla="*/ 1 h 76"/>
                <a:gd name="T10" fmla="*/ 45 w 76"/>
                <a:gd name="T11" fmla="*/ 0 h 76"/>
                <a:gd name="T12" fmla="*/ 48 w 76"/>
                <a:gd name="T13" fmla="*/ 2 h 76"/>
                <a:gd name="T14" fmla="*/ 65 w 76"/>
                <a:gd name="T15" fmla="*/ 17 h 76"/>
                <a:gd name="T16" fmla="*/ 76 w 76"/>
                <a:gd name="T17" fmla="*/ 31 h 76"/>
                <a:gd name="T18" fmla="*/ 68 w 76"/>
                <a:gd name="T19" fmla="*/ 47 h 76"/>
                <a:gd name="T20" fmla="*/ 38 w 76"/>
                <a:gd name="T21" fmla="*/ 76 h 76"/>
                <a:gd name="T22" fmla="*/ 12 w 76"/>
                <a:gd name="T23" fmla="*/ 42 h 76"/>
                <a:gd name="T24" fmla="*/ 14 w 76"/>
                <a:gd name="T25" fmla="*/ 44 h 76"/>
                <a:gd name="T26" fmla="*/ 38 w 76"/>
                <a:gd name="T27" fmla="*/ 69 h 76"/>
                <a:gd name="T28" fmla="*/ 62 w 76"/>
                <a:gd name="T29" fmla="*/ 44 h 76"/>
                <a:gd name="T30" fmla="*/ 64 w 76"/>
                <a:gd name="T31" fmla="*/ 42 h 76"/>
                <a:gd name="T32" fmla="*/ 69 w 76"/>
                <a:gd name="T33" fmla="*/ 31 h 76"/>
                <a:gd name="T34" fmla="*/ 65 w 76"/>
                <a:gd name="T35" fmla="*/ 24 h 76"/>
                <a:gd name="T36" fmla="*/ 44 w 76"/>
                <a:gd name="T37" fmla="*/ 9 h 76"/>
                <a:gd name="T38" fmla="*/ 10 w 76"/>
                <a:gd name="T39" fmla="*/ 24 h 76"/>
                <a:gd name="T40" fmla="*/ 7 w 76"/>
                <a:gd name="T41" fmla="*/ 31 h 76"/>
                <a:gd name="T42" fmla="*/ 12 w 76"/>
                <a:gd name="T43" fmla="*/ 42 h 76"/>
                <a:gd name="T44" fmla="*/ 12 w 76"/>
                <a:gd name="T45" fmla="*/ 42 h 76"/>
                <a:gd name="T46" fmla="*/ 12 w 76"/>
                <a:gd name="T47" fmla="*/ 42 h 76"/>
                <a:gd name="T48" fmla="*/ 65 w 76"/>
                <a:gd name="T49" fmla="*/ 41 h 76"/>
                <a:gd name="T50" fmla="*/ 65 w 76"/>
                <a:gd name="T51" fmla="*/ 41 h 76"/>
                <a:gd name="T52" fmla="*/ 65 w 76"/>
                <a:gd name="T53" fmla="*/ 41 h 76"/>
                <a:gd name="T54" fmla="*/ 10 w 76"/>
                <a:gd name="T55" fmla="*/ 41 h 76"/>
                <a:gd name="T56" fmla="*/ 10 w 76"/>
                <a:gd name="T57" fmla="*/ 41 h 76"/>
                <a:gd name="T58" fmla="*/ 10 w 76"/>
                <a:gd name="T59" fmla="*/ 41 h 76"/>
                <a:gd name="T60" fmla="*/ 65 w 76"/>
                <a:gd name="T61" fmla="*/ 41 h 76"/>
                <a:gd name="T62" fmla="*/ 65 w 76"/>
                <a:gd name="T63" fmla="*/ 41 h 76"/>
                <a:gd name="T64" fmla="*/ 65 w 76"/>
                <a:gd name="T65" fmla="*/ 41 h 76"/>
                <a:gd name="T66" fmla="*/ 10 w 76"/>
                <a:gd name="T67" fmla="*/ 41 h 76"/>
                <a:gd name="T68" fmla="*/ 10 w 76"/>
                <a:gd name="T69" fmla="*/ 41 h 76"/>
                <a:gd name="T70" fmla="*/ 10 w 76"/>
                <a:gd name="T71"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76">
                  <a:moveTo>
                    <a:pt x="38" y="76"/>
                  </a:moveTo>
                  <a:cubicBezTo>
                    <a:pt x="26" y="76"/>
                    <a:pt x="14" y="64"/>
                    <a:pt x="7" y="47"/>
                  </a:cubicBezTo>
                  <a:cubicBezTo>
                    <a:pt x="4" y="44"/>
                    <a:pt x="0" y="36"/>
                    <a:pt x="0" y="31"/>
                  </a:cubicBezTo>
                  <a:cubicBezTo>
                    <a:pt x="0" y="22"/>
                    <a:pt x="3" y="17"/>
                    <a:pt x="10" y="17"/>
                  </a:cubicBezTo>
                  <a:cubicBezTo>
                    <a:pt x="29" y="17"/>
                    <a:pt x="42" y="2"/>
                    <a:pt x="42" y="1"/>
                  </a:cubicBezTo>
                  <a:cubicBezTo>
                    <a:pt x="43" y="0"/>
                    <a:pt x="44" y="0"/>
                    <a:pt x="45" y="0"/>
                  </a:cubicBezTo>
                  <a:cubicBezTo>
                    <a:pt x="46" y="0"/>
                    <a:pt x="47" y="1"/>
                    <a:pt x="48" y="2"/>
                  </a:cubicBezTo>
                  <a:cubicBezTo>
                    <a:pt x="48" y="2"/>
                    <a:pt x="54" y="17"/>
                    <a:pt x="65" y="17"/>
                  </a:cubicBezTo>
                  <a:cubicBezTo>
                    <a:pt x="72" y="17"/>
                    <a:pt x="76" y="22"/>
                    <a:pt x="76" y="31"/>
                  </a:cubicBezTo>
                  <a:cubicBezTo>
                    <a:pt x="76" y="36"/>
                    <a:pt x="72" y="44"/>
                    <a:pt x="68" y="47"/>
                  </a:cubicBezTo>
                  <a:cubicBezTo>
                    <a:pt x="62" y="64"/>
                    <a:pt x="50" y="76"/>
                    <a:pt x="38" y="76"/>
                  </a:cubicBezTo>
                  <a:close/>
                  <a:moveTo>
                    <a:pt x="12" y="42"/>
                  </a:moveTo>
                  <a:cubicBezTo>
                    <a:pt x="13" y="42"/>
                    <a:pt x="13" y="43"/>
                    <a:pt x="14" y="44"/>
                  </a:cubicBezTo>
                  <a:cubicBezTo>
                    <a:pt x="19" y="59"/>
                    <a:pt x="29" y="69"/>
                    <a:pt x="38" y="69"/>
                  </a:cubicBezTo>
                  <a:cubicBezTo>
                    <a:pt x="47" y="69"/>
                    <a:pt x="57" y="59"/>
                    <a:pt x="62" y="44"/>
                  </a:cubicBezTo>
                  <a:cubicBezTo>
                    <a:pt x="62" y="43"/>
                    <a:pt x="63" y="42"/>
                    <a:pt x="64" y="42"/>
                  </a:cubicBezTo>
                  <a:cubicBezTo>
                    <a:pt x="65" y="41"/>
                    <a:pt x="69" y="35"/>
                    <a:pt x="69" y="31"/>
                  </a:cubicBezTo>
                  <a:cubicBezTo>
                    <a:pt x="69" y="25"/>
                    <a:pt x="68" y="24"/>
                    <a:pt x="65" y="24"/>
                  </a:cubicBezTo>
                  <a:cubicBezTo>
                    <a:pt x="54" y="24"/>
                    <a:pt x="47" y="15"/>
                    <a:pt x="44" y="9"/>
                  </a:cubicBezTo>
                  <a:cubicBezTo>
                    <a:pt x="38" y="15"/>
                    <a:pt x="26" y="24"/>
                    <a:pt x="10" y="24"/>
                  </a:cubicBezTo>
                  <a:cubicBezTo>
                    <a:pt x="8" y="24"/>
                    <a:pt x="7" y="25"/>
                    <a:pt x="7" y="31"/>
                  </a:cubicBezTo>
                  <a:cubicBezTo>
                    <a:pt x="7" y="35"/>
                    <a:pt x="11" y="41"/>
                    <a:pt x="12" y="42"/>
                  </a:cubicBezTo>
                  <a:close/>
                  <a:moveTo>
                    <a:pt x="12" y="42"/>
                  </a:moveTo>
                  <a:cubicBezTo>
                    <a:pt x="12" y="42"/>
                    <a:pt x="12" y="42"/>
                    <a:pt x="12" y="42"/>
                  </a:cubicBezTo>
                  <a:close/>
                  <a:moveTo>
                    <a:pt x="65" y="41"/>
                  </a:moveTo>
                  <a:cubicBezTo>
                    <a:pt x="65" y="41"/>
                    <a:pt x="65" y="41"/>
                    <a:pt x="65" y="41"/>
                  </a:cubicBezTo>
                  <a:cubicBezTo>
                    <a:pt x="65" y="41"/>
                    <a:pt x="65" y="41"/>
                    <a:pt x="65" y="41"/>
                  </a:cubicBezTo>
                  <a:close/>
                  <a:moveTo>
                    <a:pt x="10" y="41"/>
                  </a:moveTo>
                  <a:cubicBezTo>
                    <a:pt x="10" y="41"/>
                    <a:pt x="10" y="41"/>
                    <a:pt x="10" y="41"/>
                  </a:cubicBezTo>
                  <a:cubicBezTo>
                    <a:pt x="10" y="41"/>
                    <a:pt x="10" y="41"/>
                    <a:pt x="10" y="41"/>
                  </a:cubicBezTo>
                  <a:close/>
                  <a:moveTo>
                    <a:pt x="65" y="41"/>
                  </a:moveTo>
                  <a:cubicBezTo>
                    <a:pt x="65" y="41"/>
                    <a:pt x="65" y="41"/>
                    <a:pt x="65" y="41"/>
                  </a:cubicBezTo>
                  <a:cubicBezTo>
                    <a:pt x="65" y="41"/>
                    <a:pt x="65" y="41"/>
                    <a:pt x="65" y="41"/>
                  </a:cubicBezTo>
                  <a:close/>
                  <a:moveTo>
                    <a:pt x="10" y="41"/>
                  </a:moveTo>
                  <a:cubicBezTo>
                    <a:pt x="10" y="41"/>
                    <a:pt x="10" y="41"/>
                    <a:pt x="10" y="41"/>
                  </a:cubicBezTo>
                  <a:cubicBezTo>
                    <a:pt x="10" y="41"/>
                    <a:pt x="10" y="41"/>
                    <a:pt x="10"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4" name="Freeform 461">
              <a:extLst>
                <a:ext uri="{FF2B5EF4-FFF2-40B4-BE49-F238E27FC236}">
                  <a16:creationId xmlns:a16="http://schemas.microsoft.com/office/drawing/2014/main" id="{B7FD330E-65C2-9047-B8B6-A691E2ABCB33}"/>
                </a:ext>
              </a:extLst>
            </p:cNvPr>
            <p:cNvSpPr>
              <a:spLocks/>
            </p:cNvSpPr>
            <p:nvPr/>
          </p:nvSpPr>
          <p:spPr bwMode="auto">
            <a:xfrm>
              <a:off x="1930" y="5820"/>
              <a:ext cx="40" cy="65"/>
            </a:xfrm>
            <a:custGeom>
              <a:avLst/>
              <a:gdLst>
                <a:gd name="T0" fmla="*/ 3 w 13"/>
                <a:gd name="T1" fmla="*/ 21 h 21"/>
                <a:gd name="T2" fmla="*/ 1 w 13"/>
                <a:gd name="T3" fmla="*/ 20 h 21"/>
                <a:gd name="T4" fmla="*/ 1 w 13"/>
                <a:gd name="T5" fmla="*/ 15 h 21"/>
                <a:gd name="T6" fmla="*/ 7 w 13"/>
                <a:gd name="T7" fmla="*/ 3 h 21"/>
                <a:gd name="T8" fmla="*/ 10 w 13"/>
                <a:gd name="T9" fmla="*/ 0 h 21"/>
                <a:gd name="T10" fmla="*/ 13 w 13"/>
                <a:gd name="T11" fmla="*/ 3 h 21"/>
                <a:gd name="T12" fmla="*/ 5 w 13"/>
                <a:gd name="T13" fmla="*/ 21 h 21"/>
                <a:gd name="T14" fmla="*/ 3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3" y="21"/>
                  </a:moveTo>
                  <a:cubicBezTo>
                    <a:pt x="2" y="21"/>
                    <a:pt x="1" y="21"/>
                    <a:pt x="1" y="20"/>
                  </a:cubicBezTo>
                  <a:cubicBezTo>
                    <a:pt x="0" y="18"/>
                    <a:pt x="0" y="16"/>
                    <a:pt x="1" y="15"/>
                  </a:cubicBezTo>
                  <a:cubicBezTo>
                    <a:pt x="2" y="15"/>
                    <a:pt x="7" y="11"/>
                    <a:pt x="7" y="3"/>
                  </a:cubicBezTo>
                  <a:cubicBezTo>
                    <a:pt x="7" y="2"/>
                    <a:pt x="8" y="0"/>
                    <a:pt x="10" y="0"/>
                  </a:cubicBezTo>
                  <a:cubicBezTo>
                    <a:pt x="12" y="0"/>
                    <a:pt x="13" y="2"/>
                    <a:pt x="13" y="3"/>
                  </a:cubicBezTo>
                  <a:cubicBezTo>
                    <a:pt x="13" y="15"/>
                    <a:pt x="6" y="20"/>
                    <a:pt x="5" y="21"/>
                  </a:cubicBezTo>
                  <a:cubicBezTo>
                    <a:pt x="5" y="21"/>
                    <a:pt x="4" y="21"/>
                    <a:pt x="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5" name="Freeform 462">
              <a:extLst>
                <a:ext uri="{FF2B5EF4-FFF2-40B4-BE49-F238E27FC236}">
                  <a16:creationId xmlns:a16="http://schemas.microsoft.com/office/drawing/2014/main" id="{B6C75BEA-F518-C94A-A2E8-66CC82A8193B}"/>
                </a:ext>
              </a:extLst>
            </p:cNvPr>
            <p:cNvSpPr>
              <a:spLocks/>
            </p:cNvSpPr>
            <p:nvPr/>
          </p:nvSpPr>
          <p:spPr bwMode="auto">
            <a:xfrm>
              <a:off x="2034" y="5820"/>
              <a:ext cx="43" cy="65"/>
            </a:xfrm>
            <a:custGeom>
              <a:avLst/>
              <a:gdLst>
                <a:gd name="T0" fmla="*/ 10 w 14"/>
                <a:gd name="T1" fmla="*/ 21 h 21"/>
                <a:gd name="T2" fmla="*/ 8 w 14"/>
                <a:gd name="T3" fmla="*/ 21 h 21"/>
                <a:gd name="T4" fmla="*/ 0 w 14"/>
                <a:gd name="T5" fmla="*/ 3 h 21"/>
                <a:gd name="T6" fmla="*/ 4 w 14"/>
                <a:gd name="T7" fmla="*/ 0 h 21"/>
                <a:gd name="T8" fmla="*/ 7 w 14"/>
                <a:gd name="T9" fmla="*/ 3 h 21"/>
                <a:gd name="T10" fmla="*/ 12 w 14"/>
                <a:gd name="T11" fmla="*/ 15 h 21"/>
                <a:gd name="T12" fmla="*/ 13 w 14"/>
                <a:gd name="T13" fmla="*/ 20 h 21"/>
                <a:gd name="T14" fmla="*/ 10 w 1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1">
                  <a:moveTo>
                    <a:pt x="10" y="21"/>
                  </a:moveTo>
                  <a:cubicBezTo>
                    <a:pt x="10" y="21"/>
                    <a:pt x="9" y="21"/>
                    <a:pt x="8" y="21"/>
                  </a:cubicBezTo>
                  <a:cubicBezTo>
                    <a:pt x="8" y="20"/>
                    <a:pt x="0" y="15"/>
                    <a:pt x="0" y="3"/>
                  </a:cubicBezTo>
                  <a:cubicBezTo>
                    <a:pt x="0" y="2"/>
                    <a:pt x="2" y="0"/>
                    <a:pt x="4" y="0"/>
                  </a:cubicBezTo>
                  <a:cubicBezTo>
                    <a:pt x="6" y="0"/>
                    <a:pt x="7" y="2"/>
                    <a:pt x="7" y="3"/>
                  </a:cubicBezTo>
                  <a:cubicBezTo>
                    <a:pt x="7" y="11"/>
                    <a:pt x="12" y="15"/>
                    <a:pt x="12" y="15"/>
                  </a:cubicBezTo>
                  <a:cubicBezTo>
                    <a:pt x="14" y="16"/>
                    <a:pt x="14" y="18"/>
                    <a:pt x="13" y="20"/>
                  </a:cubicBezTo>
                  <a:cubicBezTo>
                    <a:pt x="13" y="21"/>
                    <a:pt x="11" y="21"/>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6" name="Freeform 463">
              <a:extLst>
                <a:ext uri="{FF2B5EF4-FFF2-40B4-BE49-F238E27FC236}">
                  <a16:creationId xmlns:a16="http://schemas.microsoft.com/office/drawing/2014/main" id="{BB152765-8AE7-4849-A759-A8660C43DBD7}"/>
                </a:ext>
              </a:extLst>
            </p:cNvPr>
            <p:cNvSpPr>
              <a:spLocks/>
            </p:cNvSpPr>
            <p:nvPr/>
          </p:nvSpPr>
          <p:spPr bwMode="auto">
            <a:xfrm>
              <a:off x="1761" y="5863"/>
              <a:ext cx="485" cy="291"/>
            </a:xfrm>
            <a:custGeom>
              <a:avLst/>
              <a:gdLst>
                <a:gd name="T0" fmla="*/ 79 w 158"/>
                <a:gd name="T1" fmla="*/ 95 h 95"/>
                <a:gd name="T2" fmla="*/ 29 w 158"/>
                <a:gd name="T3" fmla="*/ 85 h 95"/>
                <a:gd name="T4" fmla="*/ 0 w 158"/>
                <a:gd name="T5" fmla="*/ 67 h 95"/>
                <a:gd name="T6" fmla="*/ 58 w 158"/>
                <a:gd name="T7" fmla="*/ 0 h 95"/>
                <a:gd name="T8" fmla="*/ 59 w 158"/>
                <a:gd name="T9" fmla="*/ 7 h 95"/>
                <a:gd name="T10" fmla="*/ 7 w 158"/>
                <a:gd name="T11" fmla="*/ 67 h 95"/>
                <a:gd name="T12" fmla="*/ 31 w 158"/>
                <a:gd name="T13" fmla="*/ 78 h 95"/>
                <a:gd name="T14" fmla="*/ 33 w 158"/>
                <a:gd name="T15" fmla="*/ 79 h 95"/>
                <a:gd name="T16" fmla="*/ 79 w 158"/>
                <a:gd name="T17" fmla="*/ 88 h 95"/>
                <a:gd name="T18" fmla="*/ 124 w 158"/>
                <a:gd name="T19" fmla="*/ 79 h 95"/>
                <a:gd name="T20" fmla="*/ 127 w 158"/>
                <a:gd name="T21" fmla="*/ 78 h 95"/>
                <a:gd name="T22" fmla="*/ 151 w 158"/>
                <a:gd name="T23" fmla="*/ 67 h 95"/>
                <a:gd name="T24" fmla="*/ 99 w 158"/>
                <a:gd name="T25" fmla="*/ 7 h 95"/>
                <a:gd name="T26" fmla="*/ 100 w 158"/>
                <a:gd name="T27" fmla="*/ 0 h 95"/>
                <a:gd name="T28" fmla="*/ 158 w 158"/>
                <a:gd name="T29" fmla="*/ 67 h 95"/>
                <a:gd name="T30" fmla="*/ 129 w 158"/>
                <a:gd name="T31" fmla="*/ 85 h 95"/>
                <a:gd name="T32" fmla="*/ 79 w 158"/>
                <a:gd name="T3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95">
                  <a:moveTo>
                    <a:pt x="79" y="95"/>
                  </a:moveTo>
                  <a:cubicBezTo>
                    <a:pt x="66" y="95"/>
                    <a:pt x="38" y="94"/>
                    <a:pt x="29" y="85"/>
                  </a:cubicBezTo>
                  <a:cubicBezTo>
                    <a:pt x="20" y="84"/>
                    <a:pt x="0" y="82"/>
                    <a:pt x="0" y="67"/>
                  </a:cubicBezTo>
                  <a:cubicBezTo>
                    <a:pt x="0" y="50"/>
                    <a:pt x="5" y="9"/>
                    <a:pt x="58" y="0"/>
                  </a:cubicBezTo>
                  <a:cubicBezTo>
                    <a:pt x="59" y="7"/>
                    <a:pt x="59" y="7"/>
                    <a:pt x="59" y="7"/>
                  </a:cubicBezTo>
                  <a:cubicBezTo>
                    <a:pt x="13" y="15"/>
                    <a:pt x="7" y="48"/>
                    <a:pt x="7" y="67"/>
                  </a:cubicBezTo>
                  <a:cubicBezTo>
                    <a:pt x="7" y="73"/>
                    <a:pt x="15" y="77"/>
                    <a:pt x="31" y="78"/>
                  </a:cubicBezTo>
                  <a:cubicBezTo>
                    <a:pt x="32" y="78"/>
                    <a:pt x="33" y="78"/>
                    <a:pt x="33" y="79"/>
                  </a:cubicBezTo>
                  <a:cubicBezTo>
                    <a:pt x="38" y="85"/>
                    <a:pt x="60" y="88"/>
                    <a:pt x="79" y="88"/>
                  </a:cubicBezTo>
                  <a:cubicBezTo>
                    <a:pt x="98" y="88"/>
                    <a:pt x="120" y="85"/>
                    <a:pt x="124" y="79"/>
                  </a:cubicBezTo>
                  <a:cubicBezTo>
                    <a:pt x="125" y="78"/>
                    <a:pt x="126" y="78"/>
                    <a:pt x="127" y="78"/>
                  </a:cubicBezTo>
                  <a:cubicBezTo>
                    <a:pt x="143" y="77"/>
                    <a:pt x="151" y="73"/>
                    <a:pt x="151" y="67"/>
                  </a:cubicBezTo>
                  <a:cubicBezTo>
                    <a:pt x="151" y="48"/>
                    <a:pt x="144" y="15"/>
                    <a:pt x="99" y="7"/>
                  </a:cubicBezTo>
                  <a:cubicBezTo>
                    <a:pt x="100" y="0"/>
                    <a:pt x="100" y="0"/>
                    <a:pt x="100" y="0"/>
                  </a:cubicBezTo>
                  <a:cubicBezTo>
                    <a:pt x="152" y="9"/>
                    <a:pt x="158" y="50"/>
                    <a:pt x="158" y="67"/>
                  </a:cubicBezTo>
                  <a:cubicBezTo>
                    <a:pt x="158" y="82"/>
                    <a:pt x="137" y="84"/>
                    <a:pt x="129" y="85"/>
                  </a:cubicBezTo>
                  <a:cubicBezTo>
                    <a:pt x="120" y="94"/>
                    <a:pt x="91" y="95"/>
                    <a:pt x="79"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7" name="Freeform 464">
              <a:extLst>
                <a:ext uri="{FF2B5EF4-FFF2-40B4-BE49-F238E27FC236}">
                  <a16:creationId xmlns:a16="http://schemas.microsoft.com/office/drawing/2014/main" id="{80CABF82-36CC-9541-9698-C3346D041137}"/>
                </a:ext>
              </a:extLst>
            </p:cNvPr>
            <p:cNvSpPr>
              <a:spLocks/>
            </p:cNvSpPr>
            <p:nvPr/>
          </p:nvSpPr>
          <p:spPr bwMode="auto">
            <a:xfrm>
              <a:off x="1844" y="5964"/>
              <a:ext cx="21" cy="159"/>
            </a:xfrm>
            <a:custGeom>
              <a:avLst/>
              <a:gdLst>
                <a:gd name="T0" fmla="*/ 4 w 7"/>
                <a:gd name="T1" fmla="*/ 52 h 52"/>
                <a:gd name="T2" fmla="*/ 0 w 7"/>
                <a:gd name="T3" fmla="*/ 48 h 52"/>
                <a:gd name="T4" fmla="*/ 0 w 7"/>
                <a:gd name="T5" fmla="*/ 4 h 52"/>
                <a:gd name="T6" fmla="*/ 4 w 7"/>
                <a:gd name="T7" fmla="*/ 0 h 52"/>
                <a:gd name="T8" fmla="*/ 7 w 7"/>
                <a:gd name="T9" fmla="*/ 4 h 52"/>
                <a:gd name="T10" fmla="*/ 7 w 7"/>
                <a:gd name="T11" fmla="*/ 48 h 52"/>
                <a:gd name="T12" fmla="*/ 4 w 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7" h="52">
                  <a:moveTo>
                    <a:pt x="4" y="52"/>
                  </a:moveTo>
                  <a:cubicBezTo>
                    <a:pt x="2" y="52"/>
                    <a:pt x="0" y="50"/>
                    <a:pt x="0" y="48"/>
                  </a:cubicBezTo>
                  <a:cubicBezTo>
                    <a:pt x="0" y="4"/>
                    <a:pt x="0" y="4"/>
                    <a:pt x="0" y="4"/>
                  </a:cubicBezTo>
                  <a:cubicBezTo>
                    <a:pt x="0" y="2"/>
                    <a:pt x="2" y="0"/>
                    <a:pt x="4" y="0"/>
                  </a:cubicBezTo>
                  <a:cubicBezTo>
                    <a:pt x="6" y="0"/>
                    <a:pt x="7" y="2"/>
                    <a:pt x="7" y="4"/>
                  </a:cubicBezTo>
                  <a:cubicBezTo>
                    <a:pt x="7" y="48"/>
                    <a:pt x="7" y="48"/>
                    <a:pt x="7" y="48"/>
                  </a:cubicBezTo>
                  <a:cubicBezTo>
                    <a:pt x="7" y="50"/>
                    <a:pt x="6" y="52"/>
                    <a:pt x="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8" name="Freeform 465">
              <a:extLst>
                <a:ext uri="{FF2B5EF4-FFF2-40B4-BE49-F238E27FC236}">
                  <a16:creationId xmlns:a16="http://schemas.microsoft.com/office/drawing/2014/main" id="{AE839C98-0284-7B4C-98F4-090E0E040E6B}"/>
                </a:ext>
              </a:extLst>
            </p:cNvPr>
            <p:cNvSpPr>
              <a:spLocks/>
            </p:cNvSpPr>
            <p:nvPr/>
          </p:nvSpPr>
          <p:spPr bwMode="auto">
            <a:xfrm>
              <a:off x="2139" y="5964"/>
              <a:ext cx="21" cy="159"/>
            </a:xfrm>
            <a:custGeom>
              <a:avLst/>
              <a:gdLst>
                <a:gd name="T0" fmla="*/ 4 w 7"/>
                <a:gd name="T1" fmla="*/ 52 h 52"/>
                <a:gd name="T2" fmla="*/ 0 w 7"/>
                <a:gd name="T3" fmla="*/ 48 h 52"/>
                <a:gd name="T4" fmla="*/ 0 w 7"/>
                <a:gd name="T5" fmla="*/ 4 h 52"/>
                <a:gd name="T6" fmla="*/ 4 w 7"/>
                <a:gd name="T7" fmla="*/ 0 h 52"/>
                <a:gd name="T8" fmla="*/ 7 w 7"/>
                <a:gd name="T9" fmla="*/ 4 h 52"/>
                <a:gd name="T10" fmla="*/ 7 w 7"/>
                <a:gd name="T11" fmla="*/ 48 h 52"/>
                <a:gd name="T12" fmla="*/ 4 w 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7" h="52">
                  <a:moveTo>
                    <a:pt x="4" y="52"/>
                  </a:moveTo>
                  <a:cubicBezTo>
                    <a:pt x="2" y="52"/>
                    <a:pt x="0" y="50"/>
                    <a:pt x="0" y="48"/>
                  </a:cubicBezTo>
                  <a:cubicBezTo>
                    <a:pt x="0" y="4"/>
                    <a:pt x="0" y="4"/>
                    <a:pt x="0" y="4"/>
                  </a:cubicBezTo>
                  <a:cubicBezTo>
                    <a:pt x="0" y="2"/>
                    <a:pt x="2" y="0"/>
                    <a:pt x="4" y="0"/>
                  </a:cubicBezTo>
                  <a:cubicBezTo>
                    <a:pt x="6" y="0"/>
                    <a:pt x="7" y="2"/>
                    <a:pt x="7" y="4"/>
                  </a:cubicBezTo>
                  <a:cubicBezTo>
                    <a:pt x="7" y="48"/>
                    <a:pt x="7" y="48"/>
                    <a:pt x="7" y="48"/>
                  </a:cubicBezTo>
                  <a:cubicBezTo>
                    <a:pt x="7" y="50"/>
                    <a:pt x="6" y="52"/>
                    <a:pt x="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39" name="Freeform 466">
              <a:extLst>
                <a:ext uri="{FF2B5EF4-FFF2-40B4-BE49-F238E27FC236}">
                  <a16:creationId xmlns:a16="http://schemas.microsoft.com/office/drawing/2014/main" id="{84B331FD-9871-E24D-9CAE-49B6C5D1E74E}"/>
                </a:ext>
              </a:extLst>
            </p:cNvPr>
            <p:cNvSpPr>
              <a:spLocks/>
            </p:cNvSpPr>
            <p:nvPr/>
          </p:nvSpPr>
          <p:spPr bwMode="auto">
            <a:xfrm>
              <a:off x="1844" y="5563"/>
              <a:ext cx="319" cy="349"/>
            </a:xfrm>
            <a:custGeom>
              <a:avLst/>
              <a:gdLst>
                <a:gd name="T0" fmla="*/ 100 w 104"/>
                <a:gd name="T1" fmla="*/ 114 h 114"/>
                <a:gd name="T2" fmla="*/ 97 w 104"/>
                <a:gd name="T3" fmla="*/ 112 h 114"/>
                <a:gd name="T4" fmla="*/ 83 w 104"/>
                <a:gd name="T5" fmla="*/ 45 h 114"/>
                <a:gd name="T6" fmla="*/ 52 w 104"/>
                <a:gd name="T7" fmla="*/ 7 h 114"/>
                <a:gd name="T8" fmla="*/ 21 w 104"/>
                <a:gd name="T9" fmla="*/ 45 h 114"/>
                <a:gd name="T10" fmla="*/ 7 w 104"/>
                <a:gd name="T11" fmla="*/ 112 h 114"/>
                <a:gd name="T12" fmla="*/ 2 w 104"/>
                <a:gd name="T13" fmla="*/ 114 h 114"/>
                <a:gd name="T14" fmla="*/ 0 w 104"/>
                <a:gd name="T15" fmla="*/ 109 h 114"/>
                <a:gd name="T16" fmla="*/ 14 w 104"/>
                <a:gd name="T17" fmla="*/ 45 h 114"/>
                <a:gd name="T18" fmla="*/ 52 w 104"/>
                <a:gd name="T19" fmla="*/ 0 h 114"/>
                <a:gd name="T20" fmla="*/ 90 w 104"/>
                <a:gd name="T21" fmla="*/ 45 h 114"/>
                <a:gd name="T22" fmla="*/ 103 w 104"/>
                <a:gd name="T23" fmla="*/ 109 h 114"/>
                <a:gd name="T24" fmla="*/ 101 w 104"/>
                <a:gd name="T25" fmla="*/ 114 h 114"/>
                <a:gd name="T26" fmla="*/ 100 w 104"/>
                <a:gd name="T27"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14">
                  <a:moveTo>
                    <a:pt x="100" y="114"/>
                  </a:moveTo>
                  <a:cubicBezTo>
                    <a:pt x="99" y="114"/>
                    <a:pt x="97" y="113"/>
                    <a:pt x="97" y="112"/>
                  </a:cubicBezTo>
                  <a:cubicBezTo>
                    <a:pt x="83" y="77"/>
                    <a:pt x="83" y="46"/>
                    <a:pt x="83" y="45"/>
                  </a:cubicBezTo>
                  <a:cubicBezTo>
                    <a:pt x="83" y="34"/>
                    <a:pt x="80" y="7"/>
                    <a:pt x="52" y="7"/>
                  </a:cubicBezTo>
                  <a:cubicBezTo>
                    <a:pt x="24" y="7"/>
                    <a:pt x="21" y="34"/>
                    <a:pt x="21" y="45"/>
                  </a:cubicBezTo>
                  <a:cubicBezTo>
                    <a:pt x="21" y="46"/>
                    <a:pt x="21" y="77"/>
                    <a:pt x="7" y="112"/>
                  </a:cubicBezTo>
                  <a:cubicBezTo>
                    <a:pt x="6" y="114"/>
                    <a:pt x="4" y="114"/>
                    <a:pt x="2" y="114"/>
                  </a:cubicBezTo>
                  <a:cubicBezTo>
                    <a:pt x="1" y="113"/>
                    <a:pt x="0" y="111"/>
                    <a:pt x="0" y="109"/>
                  </a:cubicBezTo>
                  <a:cubicBezTo>
                    <a:pt x="14" y="76"/>
                    <a:pt x="14" y="45"/>
                    <a:pt x="14" y="45"/>
                  </a:cubicBezTo>
                  <a:cubicBezTo>
                    <a:pt x="14" y="17"/>
                    <a:pt x="28" y="0"/>
                    <a:pt x="52" y="0"/>
                  </a:cubicBezTo>
                  <a:cubicBezTo>
                    <a:pt x="75" y="0"/>
                    <a:pt x="90" y="17"/>
                    <a:pt x="90" y="45"/>
                  </a:cubicBezTo>
                  <a:cubicBezTo>
                    <a:pt x="90" y="45"/>
                    <a:pt x="90" y="76"/>
                    <a:pt x="103" y="109"/>
                  </a:cubicBezTo>
                  <a:cubicBezTo>
                    <a:pt x="104" y="111"/>
                    <a:pt x="103" y="113"/>
                    <a:pt x="101" y="114"/>
                  </a:cubicBezTo>
                  <a:cubicBezTo>
                    <a:pt x="101" y="114"/>
                    <a:pt x="100" y="114"/>
                    <a:pt x="100"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0" name="Freeform 467">
              <a:extLst>
                <a:ext uri="{FF2B5EF4-FFF2-40B4-BE49-F238E27FC236}">
                  <a16:creationId xmlns:a16="http://schemas.microsoft.com/office/drawing/2014/main" id="{A6ADC2B1-5768-3E4E-8D3D-163E08971FB9}"/>
                </a:ext>
              </a:extLst>
            </p:cNvPr>
            <p:cNvSpPr>
              <a:spLocks/>
            </p:cNvSpPr>
            <p:nvPr/>
          </p:nvSpPr>
          <p:spPr bwMode="auto">
            <a:xfrm>
              <a:off x="1930" y="5863"/>
              <a:ext cx="86" cy="123"/>
            </a:xfrm>
            <a:custGeom>
              <a:avLst/>
              <a:gdLst>
                <a:gd name="T0" fmla="*/ 24 w 28"/>
                <a:gd name="T1" fmla="*/ 40 h 40"/>
                <a:gd name="T2" fmla="*/ 22 w 28"/>
                <a:gd name="T3" fmla="*/ 40 h 40"/>
                <a:gd name="T4" fmla="*/ 0 w 28"/>
                <a:gd name="T5" fmla="*/ 4 h 40"/>
                <a:gd name="T6" fmla="*/ 3 w 28"/>
                <a:gd name="T7" fmla="*/ 0 h 40"/>
                <a:gd name="T8" fmla="*/ 7 w 28"/>
                <a:gd name="T9" fmla="*/ 4 h 40"/>
                <a:gd name="T10" fmla="*/ 25 w 28"/>
                <a:gd name="T11" fmla="*/ 33 h 40"/>
                <a:gd name="T12" fmla="*/ 27 w 28"/>
                <a:gd name="T13" fmla="*/ 38 h 40"/>
                <a:gd name="T14" fmla="*/ 2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24" y="40"/>
                  </a:moveTo>
                  <a:cubicBezTo>
                    <a:pt x="23" y="40"/>
                    <a:pt x="23" y="40"/>
                    <a:pt x="22" y="40"/>
                  </a:cubicBezTo>
                  <a:cubicBezTo>
                    <a:pt x="21" y="39"/>
                    <a:pt x="0" y="28"/>
                    <a:pt x="0" y="4"/>
                  </a:cubicBezTo>
                  <a:cubicBezTo>
                    <a:pt x="0" y="2"/>
                    <a:pt x="1" y="0"/>
                    <a:pt x="3" y="0"/>
                  </a:cubicBezTo>
                  <a:cubicBezTo>
                    <a:pt x="5" y="0"/>
                    <a:pt x="7" y="2"/>
                    <a:pt x="7" y="4"/>
                  </a:cubicBezTo>
                  <a:cubicBezTo>
                    <a:pt x="7" y="24"/>
                    <a:pt x="25" y="33"/>
                    <a:pt x="25" y="33"/>
                  </a:cubicBezTo>
                  <a:cubicBezTo>
                    <a:pt x="27" y="34"/>
                    <a:pt x="28" y="36"/>
                    <a:pt x="27" y="38"/>
                  </a:cubicBezTo>
                  <a:cubicBezTo>
                    <a:pt x="26" y="39"/>
                    <a:pt x="25" y="40"/>
                    <a:pt x="2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1" name="Freeform 468">
              <a:extLst>
                <a:ext uri="{FF2B5EF4-FFF2-40B4-BE49-F238E27FC236}">
                  <a16:creationId xmlns:a16="http://schemas.microsoft.com/office/drawing/2014/main" id="{71789CA1-624E-224B-981B-37B21431AF3B}"/>
                </a:ext>
              </a:extLst>
            </p:cNvPr>
            <p:cNvSpPr>
              <a:spLocks/>
            </p:cNvSpPr>
            <p:nvPr/>
          </p:nvSpPr>
          <p:spPr bwMode="auto">
            <a:xfrm>
              <a:off x="1991" y="5863"/>
              <a:ext cx="86" cy="123"/>
            </a:xfrm>
            <a:custGeom>
              <a:avLst/>
              <a:gdLst>
                <a:gd name="T0" fmla="*/ 4 w 28"/>
                <a:gd name="T1" fmla="*/ 40 h 40"/>
                <a:gd name="T2" fmla="*/ 1 w 28"/>
                <a:gd name="T3" fmla="*/ 38 h 40"/>
                <a:gd name="T4" fmla="*/ 2 w 28"/>
                <a:gd name="T5" fmla="*/ 33 h 40"/>
                <a:gd name="T6" fmla="*/ 21 w 28"/>
                <a:gd name="T7" fmla="*/ 4 h 40"/>
                <a:gd name="T8" fmla="*/ 24 w 28"/>
                <a:gd name="T9" fmla="*/ 0 h 40"/>
                <a:gd name="T10" fmla="*/ 28 w 28"/>
                <a:gd name="T11" fmla="*/ 4 h 40"/>
                <a:gd name="T12" fmla="*/ 5 w 28"/>
                <a:gd name="T13" fmla="*/ 40 h 40"/>
                <a:gd name="T14" fmla="*/ 4 w 28"/>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0">
                  <a:moveTo>
                    <a:pt x="4" y="40"/>
                  </a:moveTo>
                  <a:cubicBezTo>
                    <a:pt x="2" y="40"/>
                    <a:pt x="1" y="39"/>
                    <a:pt x="1" y="38"/>
                  </a:cubicBezTo>
                  <a:cubicBezTo>
                    <a:pt x="0" y="36"/>
                    <a:pt x="1" y="34"/>
                    <a:pt x="2" y="33"/>
                  </a:cubicBezTo>
                  <a:cubicBezTo>
                    <a:pt x="3" y="33"/>
                    <a:pt x="21" y="24"/>
                    <a:pt x="21" y="4"/>
                  </a:cubicBezTo>
                  <a:cubicBezTo>
                    <a:pt x="21" y="2"/>
                    <a:pt x="22" y="0"/>
                    <a:pt x="24" y="0"/>
                  </a:cubicBezTo>
                  <a:cubicBezTo>
                    <a:pt x="26" y="0"/>
                    <a:pt x="28" y="2"/>
                    <a:pt x="28" y="4"/>
                  </a:cubicBezTo>
                  <a:cubicBezTo>
                    <a:pt x="28" y="28"/>
                    <a:pt x="6" y="39"/>
                    <a:pt x="5" y="40"/>
                  </a:cubicBezTo>
                  <a:cubicBezTo>
                    <a:pt x="5" y="40"/>
                    <a:pt x="4"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2" name="Freeform 469">
              <a:extLst>
                <a:ext uri="{FF2B5EF4-FFF2-40B4-BE49-F238E27FC236}">
                  <a16:creationId xmlns:a16="http://schemas.microsoft.com/office/drawing/2014/main" id="{81601D10-5471-A84C-B4D6-34E5CB3EF5DC}"/>
                </a:ext>
              </a:extLst>
            </p:cNvPr>
            <p:cNvSpPr>
              <a:spLocks/>
            </p:cNvSpPr>
            <p:nvPr/>
          </p:nvSpPr>
          <p:spPr bwMode="auto">
            <a:xfrm>
              <a:off x="2004" y="5753"/>
              <a:ext cx="95" cy="55"/>
            </a:xfrm>
            <a:custGeom>
              <a:avLst/>
              <a:gdLst>
                <a:gd name="T0" fmla="*/ 3 w 31"/>
                <a:gd name="T1" fmla="*/ 18 h 18"/>
                <a:gd name="T2" fmla="*/ 0 w 31"/>
                <a:gd name="T3" fmla="*/ 14 h 18"/>
                <a:gd name="T4" fmla="*/ 3 w 31"/>
                <a:gd name="T5" fmla="*/ 11 h 18"/>
                <a:gd name="T6" fmla="*/ 25 w 31"/>
                <a:gd name="T7" fmla="*/ 1 h 18"/>
                <a:gd name="T8" fmla="*/ 30 w 31"/>
                <a:gd name="T9" fmla="*/ 1 h 18"/>
                <a:gd name="T10" fmla="*/ 30 w 31"/>
                <a:gd name="T11" fmla="*/ 6 h 18"/>
                <a:gd name="T12" fmla="*/ 3 w 31"/>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1" h="18">
                  <a:moveTo>
                    <a:pt x="3" y="18"/>
                  </a:moveTo>
                  <a:cubicBezTo>
                    <a:pt x="1" y="18"/>
                    <a:pt x="0" y="16"/>
                    <a:pt x="0" y="14"/>
                  </a:cubicBezTo>
                  <a:cubicBezTo>
                    <a:pt x="0" y="12"/>
                    <a:pt x="1" y="11"/>
                    <a:pt x="3" y="11"/>
                  </a:cubicBezTo>
                  <a:cubicBezTo>
                    <a:pt x="3" y="11"/>
                    <a:pt x="16" y="10"/>
                    <a:pt x="25" y="1"/>
                  </a:cubicBezTo>
                  <a:cubicBezTo>
                    <a:pt x="26" y="0"/>
                    <a:pt x="28" y="0"/>
                    <a:pt x="30" y="1"/>
                  </a:cubicBezTo>
                  <a:cubicBezTo>
                    <a:pt x="31" y="3"/>
                    <a:pt x="31" y="5"/>
                    <a:pt x="30" y="6"/>
                  </a:cubicBezTo>
                  <a:cubicBezTo>
                    <a:pt x="19" y="17"/>
                    <a:pt x="4" y="18"/>
                    <a:pt x="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3" name="Freeform 470">
              <a:extLst>
                <a:ext uri="{FF2B5EF4-FFF2-40B4-BE49-F238E27FC236}">
                  <a16:creationId xmlns:a16="http://schemas.microsoft.com/office/drawing/2014/main" id="{35D3B33D-B655-EE45-BC07-3248F6508975}"/>
                </a:ext>
              </a:extLst>
            </p:cNvPr>
            <p:cNvSpPr>
              <a:spLocks noEditPoints="1"/>
            </p:cNvSpPr>
            <p:nvPr/>
          </p:nvSpPr>
          <p:spPr bwMode="auto">
            <a:xfrm>
              <a:off x="1991" y="5774"/>
              <a:ext cx="43" cy="43"/>
            </a:xfrm>
            <a:custGeom>
              <a:avLst/>
              <a:gdLst>
                <a:gd name="T0" fmla="*/ 7 w 14"/>
                <a:gd name="T1" fmla="*/ 14 h 14"/>
                <a:gd name="T2" fmla="*/ 0 w 14"/>
                <a:gd name="T3" fmla="*/ 7 h 14"/>
                <a:gd name="T4" fmla="*/ 7 w 14"/>
                <a:gd name="T5" fmla="*/ 0 h 14"/>
                <a:gd name="T6" fmla="*/ 14 w 14"/>
                <a:gd name="T7" fmla="*/ 7 h 14"/>
                <a:gd name="T8" fmla="*/ 7 w 14"/>
                <a:gd name="T9" fmla="*/ 14 h 14"/>
                <a:gd name="T10" fmla="*/ 7 w 14"/>
                <a:gd name="T11" fmla="*/ 7 h 14"/>
                <a:gd name="T12" fmla="*/ 7 w 1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14"/>
                  </a:moveTo>
                  <a:cubicBezTo>
                    <a:pt x="3" y="14"/>
                    <a:pt x="0" y="11"/>
                    <a:pt x="0" y="7"/>
                  </a:cubicBezTo>
                  <a:cubicBezTo>
                    <a:pt x="0" y="3"/>
                    <a:pt x="3" y="0"/>
                    <a:pt x="7" y="0"/>
                  </a:cubicBezTo>
                  <a:cubicBezTo>
                    <a:pt x="11" y="0"/>
                    <a:pt x="14" y="3"/>
                    <a:pt x="14" y="7"/>
                  </a:cubicBezTo>
                  <a:cubicBezTo>
                    <a:pt x="14" y="11"/>
                    <a:pt x="11" y="14"/>
                    <a:pt x="7" y="14"/>
                  </a:cubicBezTo>
                  <a:close/>
                  <a:moveTo>
                    <a:pt x="7" y="7"/>
                  </a:moveTo>
                  <a:cubicBezTo>
                    <a:pt x="7" y="7"/>
                    <a:pt x="7" y="7"/>
                    <a:pt x="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44" name="Group 295" title="Checklist icon">
            <a:extLst>
              <a:ext uri="{FF2B5EF4-FFF2-40B4-BE49-F238E27FC236}">
                <a16:creationId xmlns:a16="http://schemas.microsoft.com/office/drawing/2014/main" id="{4BAC996F-5A60-3F4B-8790-4F8207EC30CA}"/>
              </a:ext>
            </a:extLst>
          </p:cNvPr>
          <p:cNvGrpSpPr>
            <a:grpSpLocks noChangeAspect="1"/>
          </p:cNvGrpSpPr>
          <p:nvPr/>
        </p:nvGrpSpPr>
        <p:grpSpPr bwMode="auto">
          <a:xfrm>
            <a:off x="5983625" y="3272463"/>
            <a:ext cx="536575" cy="611717"/>
            <a:chOff x="5536" y="3511"/>
            <a:chExt cx="507" cy="578"/>
          </a:xfrm>
          <a:solidFill>
            <a:schemeClr val="accent1"/>
          </a:solidFill>
        </p:grpSpPr>
        <p:sp>
          <p:nvSpPr>
            <p:cNvPr id="45" name="Freeform 296">
              <a:extLst>
                <a:ext uri="{FF2B5EF4-FFF2-40B4-BE49-F238E27FC236}">
                  <a16:creationId xmlns:a16="http://schemas.microsoft.com/office/drawing/2014/main" id="{252A280D-83D8-0B48-B28C-7B7FF965827E}"/>
                </a:ext>
              </a:extLst>
            </p:cNvPr>
            <p:cNvSpPr>
              <a:spLocks/>
            </p:cNvSpPr>
            <p:nvPr/>
          </p:nvSpPr>
          <p:spPr bwMode="auto">
            <a:xfrm>
              <a:off x="5536" y="3511"/>
              <a:ext cx="387" cy="509"/>
            </a:xfrm>
            <a:custGeom>
              <a:avLst/>
              <a:gdLst>
                <a:gd name="T0" fmla="*/ 55 w 129"/>
                <a:gd name="T1" fmla="*/ 170 h 170"/>
                <a:gd name="T2" fmla="*/ 24 w 129"/>
                <a:gd name="T3" fmla="*/ 170 h 170"/>
                <a:gd name="T4" fmla="*/ 0 w 129"/>
                <a:gd name="T5" fmla="*/ 147 h 170"/>
                <a:gd name="T6" fmla="*/ 0 w 129"/>
                <a:gd name="T7" fmla="*/ 142 h 170"/>
                <a:gd name="T8" fmla="*/ 0 w 129"/>
                <a:gd name="T9" fmla="*/ 3 h 170"/>
                <a:gd name="T10" fmla="*/ 3 w 129"/>
                <a:gd name="T11" fmla="*/ 0 h 170"/>
                <a:gd name="T12" fmla="*/ 88 w 129"/>
                <a:gd name="T13" fmla="*/ 0 h 170"/>
                <a:gd name="T14" fmla="*/ 91 w 129"/>
                <a:gd name="T15" fmla="*/ 1 h 170"/>
                <a:gd name="T16" fmla="*/ 128 w 129"/>
                <a:gd name="T17" fmla="*/ 39 h 170"/>
                <a:gd name="T18" fmla="*/ 129 w 129"/>
                <a:gd name="T19" fmla="*/ 41 h 170"/>
                <a:gd name="T20" fmla="*/ 129 w 129"/>
                <a:gd name="T21" fmla="*/ 140 h 170"/>
                <a:gd name="T22" fmla="*/ 126 w 129"/>
                <a:gd name="T23" fmla="*/ 144 h 170"/>
                <a:gd name="T24" fmla="*/ 122 w 129"/>
                <a:gd name="T25" fmla="*/ 140 h 170"/>
                <a:gd name="T26" fmla="*/ 122 w 129"/>
                <a:gd name="T27" fmla="*/ 42 h 170"/>
                <a:gd name="T28" fmla="*/ 87 w 129"/>
                <a:gd name="T29" fmla="*/ 7 h 170"/>
                <a:gd name="T30" fmla="*/ 6 w 129"/>
                <a:gd name="T31" fmla="*/ 7 h 170"/>
                <a:gd name="T32" fmla="*/ 7 w 129"/>
                <a:gd name="T33" fmla="*/ 147 h 170"/>
                <a:gd name="T34" fmla="*/ 24 w 129"/>
                <a:gd name="T35" fmla="*/ 164 h 170"/>
                <a:gd name="T36" fmla="*/ 28 w 129"/>
                <a:gd name="T37" fmla="*/ 164 h 170"/>
                <a:gd name="T38" fmla="*/ 55 w 129"/>
                <a:gd name="T39" fmla="*/ 164 h 170"/>
                <a:gd name="T40" fmla="*/ 59 w 129"/>
                <a:gd name="T41" fmla="*/ 167 h 170"/>
                <a:gd name="T42" fmla="*/ 55 w 129"/>
                <a:gd name="T4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70">
                  <a:moveTo>
                    <a:pt x="55" y="170"/>
                  </a:moveTo>
                  <a:cubicBezTo>
                    <a:pt x="24" y="170"/>
                    <a:pt x="24" y="170"/>
                    <a:pt x="24" y="170"/>
                  </a:cubicBezTo>
                  <a:cubicBezTo>
                    <a:pt x="11" y="170"/>
                    <a:pt x="0" y="160"/>
                    <a:pt x="0" y="147"/>
                  </a:cubicBezTo>
                  <a:cubicBezTo>
                    <a:pt x="0" y="142"/>
                    <a:pt x="0" y="142"/>
                    <a:pt x="0" y="142"/>
                  </a:cubicBezTo>
                  <a:cubicBezTo>
                    <a:pt x="0" y="3"/>
                    <a:pt x="0" y="3"/>
                    <a:pt x="0" y="3"/>
                  </a:cubicBezTo>
                  <a:cubicBezTo>
                    <a:pt x="0" y="2"/>
                    <a:pt x="1" y="0"/>
                    <a:pt x="3" y="0"/>
                  </a:cubicBezTo>
                  <a:cubicBezTo>
                    <a:pt x="88" y="0"/>
                    <a:pt x="88" y="0"/>
                    <a:pt x="88" y="0"/>
                  </a:cubicBezTo>
                  <a:cubicBezTo>
                    <a:pt x="89" y="0"/>
                    <a:pt x="90" y="0"/>
                    <a:pt x="91" y="1"/>
                  </a:cubicBezTo>
                  <a:cubicBezTo>
                    <a:pt x="128" y="39"/>
                    <a:pt x="128" y="39"/>
                    <a:pt x="128" y="39"/>
                  </a:cubicBezTo>
                  <a:cubicBezTo>
                    <a:pt x="129" y="39"/>
                    <a:pt x="129" y="40"/>
                    <a:pt x="129" y="41"/>
                  </a:cubicBezTo>
                  <a:cubicBezTo>
                    <a:pt x="129" y="140"/>
                    <a:pt x="129" y="140"/>
                    <a:pt x="129" y="140"/>
                  </a:cubicBezTo>
                  <a:cubicBezTo>
                    <a:pt x="129" y="142"/>
                    <a:pt x="128" y="144"/>
                    <a:pt x="126" y="144"/>
                  </a:cubicBezTo>
                  <a:cubicBezTo>
                    <a:pt x="124" y="144"/>
                    <a:pt x="122" y="142"/>
                    <a:pt x="122" y="140"/>
                  </a:cubicBezTo>
                  <a:cubicBezTo>
                    <a:pt x="122" y="42"/>
                    <a:pt x="122" y="42"/>
                    <a:pt x="122" y="42"/>
                  </a:cubicBezTo>
                  <a:cubicBezTo>
                    <a:pt x="87" y="7"/>
                    <a:pt x="87" y="7"/>
                    <a:pt x="87" y="7"/>
                  </a:cubicBezTo>
                  <a:cubicBezTo>
                    <a:pt x="6" y="7"/>
                    <a:pt x="6" y="7"/>
                    <a:pt x="6" y="7"/>
                  </a:cubicBezTo>
                  <a:cubicBezTo>
                    <a:pt x="7" y="147"/>
                    <a:pt x="7" y="147"/>
                    <a:pt x="7" y="147"/>
                  </a:cubicBezTo>
                  <a:cubicBezTo>
                    <a:pt x="7" y="156"/>
                    <a:pt x="14" y="164"/>
                    <a:pt x="24" y="164"/>
                  </a:cubicBezTo>
                  <a:cubicBezTo>
                    <a:pt x="28" y="164"/>
                    <a:pt x="28" y="164"/>
                    <a:pt x="28" y="164"/>
                  </a:cubicBezTo>
                  <a:cubicBezTo>
                    <a:pt x="55" y="164"/>
                    <a:pt x="55" y="164"/>
                    <a:pt x="55" y="164"/>
                  </a:cubicBezTo>
                  <a:cubicBezTo>
                    <a:pt x="57" y="164"/>
                    <a:pt x="59" y="165"/>
                    <a:pt x="59" y="167"/>
                  </a:cubicBezTo>
                  <a:cubicBezTo>
                    <a:pt x="59" y="169"/>
                    <a:pt x="57" y="170"/>
                    <a:pt x="5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6" name="Freeform 297">
              <a:extLst>
                <a:ext uri="{FF2B5EF4-FFF2-40B4-BE49-F238E27FC236}">
                  <a16:creationId xmlns:a16="http://schemas.microsoft.com/office/drawing/2014/main" id="{2C9E8BA2-0495-C34F-87D1-4CC832A93476}"/>
                </a:ext>
              </a:extLst>
            </p:cNvPr>
            <p:cNvSpPr>
              <a:spLocks/>
            </p:cNvSpPr>
            <p:nvPr/>
          </p:nvSpPr>
          <p:spPr bwMode="auto">
            <a:xfrm>
              <a:off x="5779" y="3511"/>
              <a:ext cx="144" cy="144"/>
            </a:xfrm>
            <a:custGeom>
              <a:avLst/>
              <a:gdLst>
                <a:gd name="T0" fmla="*/ 45 w 48"/>
                <a:gd name="T1" fmla="*/ 48 h 48"/>
                <a:gd name="T2" fmla="*/ 25 w 48"/>
                <a:gd name="T3" fmla="*/ 48 h 48"/>
                <a:gd name="T4" fmla="*/ 1 w 48"/>
                <a:gd name="T5" fmla="*/ 24 h 48"/>
                <a:gd name="T6" fmla="*/ 0 w 48"/>
                <a:gd name="T7" fmla="*/ 15 h 48"/>
                <a:gd name="T8" fmla="*/ 0 w 48"/>
                <a:gd name="T9" fmla="*/ 3 h 48"/>
                <a:gd name="T10" fmla="*/ 4 w 48"/>
                <a:gd name="T11" fmla="*/ 0 h 48"/>
                <a:gd name="T12" fmla="*/ 7 w 48"/>
                <a:gd name="T13" fmla="*/ 3 h 48"/>
                <a:gd name="T14" fmla="*/ 7 w 48"/>
                <a:gd name="T15" fmla="*/ 24 h 48"/>
                <a:gd name="T16" fmla="*/ 25 w 48"/>
                <a:gd name="T17" fmla="*/ 41 h 48"/>
                <a:gd name="T18" fmla="*/ 45 w 48"/>
                <a:gd name="T19" fmla="*/ 41 h 48"/>
                <a:gd name="T20" fmla="*/ 48 w 48"/>
                <a:gd name="T21" fmla="*/ 44 h 48"/>
                <a:gd name="T22" fmla="*/ 45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5" y="48"/>
                  </a:moveTo>
                  <a:cubicBezTo>
                    <a:pt x="25" y="48"/>
                    <a:pt x="25" y="48"/>
                    <a:pt x="25" y="48"/>
                  </a:cubicBezTo>
                  <a:cubicBezTo>
                    <a:pt x="12" y="48"/>
                    <a:pt x="1" y="37"/>
                    <a:pt x="1" y="24"/>
                  </a:cubicBezTo>
                  <a:cubicBezTo>
                    <a:pt x="0" y="15"/>
                    <a:pt x="0" y="15"/>
                    <a:pt x="0" y="15"/>
                  </a:cubicBezTo>
                  <a:cubicBezTo>
                    <a:pt x="0" y="3"/>
                    <a:pt x="0" y="3"/>
                    <a:pt x="0" y="3"/>
                  </a:cubicBezTo>
                  <a:cubicBezTo>
                    <a:pt x="0" y="2"/>
                    <a:pt x="2" y="0"/>
                    <a:pt x="4" y="0"/>
                  </a:cubicBezTo>
                  <a:cubicBezTo>
                    <a:pt x="6" y="0"/>
                    <a:pt x="7" y="2"/>
                    <a:pt x="7" y="3"/>
                  </a:cubicBezTo>
                  <a:cubicBezTo>
                    <a:pt x="7" y="24"/>
                    <a:pt x="7" y="24"/>
                    <a:pt x="7" y="24"/>
                  </a:cubicBezTo>
                  <a:cubicBezTo>
                    <a:pt x="7" y="33"/>
                    <a:pt x="15" y="41"/>
                    <a:pt x="25" y="41"/>
                  </a:cubicBezTo>
                  <a:cubicBezTo>
                    <a:pt x="45" y="41"/>
                    <a:pt x="45" y="41"/>
                    <a:pt x="45" y="41"/>
                  </a:cubicBezTo>
                  <a:cubicBezTo>
                    <a:pt x="47" y="41"/>
                    <a:pt x="48" y="42"/>
                    <a:pt x="48" y="44"/>
                  </a:cubicBezTo>
                  <a:cubicBezTo>
                    <a:pt x="48" y="46"/>
                    <a:pt x="47"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7" name="Freeform 298">
              <a:extLst>
                <a:ext uri="{FF2B5EF4-FFF2-40B4-BE49-F238E27FC236}">
                  <a16:creationId xmlns:a16="http://schemas.microsoft.com/office/drawing/2014/main" id="{E7199A65-F583-E748-B6C4-2D693E8F04DB}"/>
                </a:ext>
              </a:extLst>
            </p:cNvPr>
            <p:cNvSpPr>
              <a:spLocks noEditPoints="1"/>
            </p:cNvSpPr>
            <p:nvPr/>
          </p:nvSpPr>
          <p:spPr bwMode="auto">
            <a:xfrm>
              <a:off x="5593" y="3586"/>
              <a:ext cx="72" cy="75"/>
            </a:xfrm>
            <a:custGeom>
              <a:avLst/>
              <a:gdLst>
                <a:gd name="T0" fmla="*/ 12 w 24"/>
                <a:gd name="T1" fmla="*/ 25 h 25"/>
                <a:gd name="T2" fmla="*/ 0 w 24"/>
                <a:gd name="T3" fmla="*/ 13 h 25"/>
                <a:gd name="T4" fmla="*/ 12 w 24"/>
                <a:gd name="T5" fmla="*/ 0 h 25"/>
                <a:gd name="T6" fmla="*/ 24 w 24"/>
                <a:gd name="T7" fmla="*/ 13 h 25"/>
                <a:gd name="T8" fmla="*/ 12 w 24"/>
                <a:gd name="T9" fmla="*/ 25 h 25"/>
                <a:gd name="T10" fmla="*/ 12 w 24"/>
                <a:gd name="T11" fmla="*/ 7 h 25"/>
                <a:gd name="T12" fmla="*/ 7 w 24"/>
                <a:gd name="T13" fmla="*/ 13 h 25"/>
                <a:gd name="T14" fmla="*/ 12 w 24"/>
                <a:gd name="T15" fmla="*/ 18 h 25"/>
                <a:gd name="T16" fmla="*/ 17 w 24"/>
                <a:gd name="T17" fmla="*/ 13 h 25"/>
                <a:gd name="T18" fmla="*/ 12 w 2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7"/>
                  </a:moveTo>
                  <a:cubicBezTo>
                    <a:pt x="9" y="7"/>
                    <a:pt x="7" y="10"/>
                    <a:pt x="7" y="13"/>
                  </a:cubicBezTo>
                  <a:cubicBezTo>
                    <a:pt x="7" y="15"/>
                    <a:pt x="9" y="18"/>
                    <a:pt x="12" y="18"/>
                  </a:cubicBezTo>
                  <a:cubicBezTo>
                    <a:pt x="15" y="18"/>
                    <a:pt x="17" y="15"/>
                    <a:pt x="17" y="13"/>
                  </a:cubicBezTo>
                  <a:cubicBezTo>
                    <a:pt x="17" y="10"/>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8" name="Freeform 299">
              <a:extLst>
                <a:ext uri="{FF2B5EF4-FFF2-40B4-BE49-F238E27FC236}">
                  <a16:creationId xmlns:a16="http://schemas.microsoft.com/office/drawing/2014/main" id="{66C72C62-2D59-4C49-BA46-A1980CEE582D}"/>
                </a:ext>
              </a:extLst>
            </p:cNvPr>
            <p:cNvSpPr>
              <a:spLocks noEditPoints="1"/>
            </p:cNvSpPr>
            <p:nvPr/>
          </p:nvSpPr>
          <p:spPr bwMode="auto">
            <a:xfrm>
              <a:off x="5593" y="3730"/>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8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7"/>
                  </a:moveTo>
                  <a:cubicBezTo>
                    <a:pt x="9" y="7"/>
                    <a:pt x="7" y="9"/>
                    <a:pt x="7" y="12"/>
                  </a:cubicBezTo>
                  <a:cubicBezTo>
                    <a:pt x="7" y="15"/>
                    <a:pt x="9" y="18"/>
                    <a:pt x="12" y="18"/>
                  </a:cubicBezTo>
                  <a:cubicBezTo>
                    <a:pt x="15" y="18"/>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49" name="Freeform 300">
              <a:extLst>
                <a:ext uri="{FF2B5EF4-FFF2-40B4-BE49-F238E27FC236}">
                  <a16:creationId xmlns:a16="http://schemas.microsoft.com/office/drawing/2014/main" id="{9D5E12DD-D993-1F41-AF20-EEBDAA459AA4}"/>
                </a:ext>
              </a:extLst>
            </p:cNvPr>
            <p:cNvSpPr>
              <a:spLocks noEditPoints="1"/>
            </p:cNvSpPr>
            <p:nvPr/>
          </p:nvSpPr>
          <p:spPr bwMode="auto">
            <a:xfrm>
              <a:off x="5593" y="3873"/>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7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7"/>
                  </a:moveTo>
                  <a:cubicBezTo>
                    <a:pt x="9" y="7"/>
                    <a:pt x="7" y="9"/>
                    <a:pt x="7" y="12"/>
                  </a:cubicBezTo>
                  <a:cubicBezTo>
                    <a:pt x="7" y="15"/>
                    <a:pt x="9" y="17"/>
                    <a:pt x="12" y="17"/>
                  </a:cubicBezTo>
                  <a:cubicBezTo>
                    <a:pt x="15" y="17"/>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0" name="Freeform 301">
              <a:extLst>
                <a:ext uri="{FF2B5EF4-FFF2-40B4-BE49-F238E27FC236}">
                  <a16:creationId xmlns:a16="http://schemas.microsoft.com/office/drawing/2014/main" id="{81D8132C-CE0C-B247-ACAA-88B3E2E81B50}"/>
                </a:ext>
              </a:extLst>
            </p:cNvPr>
            <p:cNvSpPr>
              <a:spLocks/>
            </p:cNvSpPr>
            <p:nvPr/>
          </p:nvSpPr>
          <p:spPr bwMode="auto">
            <a:xfrm>
              <a:off x="5725" y="3873"/>
              <a:ext cx="318" cy="216"/>
            </a:xfrm>
            <a:custGeom>
              <a:avLst/>
              <a:gdLst>
                <a:gd name="T0" fmla="*/ 38 w 106"/>
                <a:gd name="T1" fmla="*/ 72 h 72"/>
                <a:gd name="T2" fmla="*/ 38 w 106"/>
                <a:gd name="T3" fmla="*/ 72 h 72"/>
                <a:gd name="T4" fmla="*/ 35 w 106"/>
                <a:gd name="T5" fmla="*/ 71 h 72"/>
                <a:gd name="T6" fmla="*/ 2 w 106"/>
                <a:gd name="T7" fmla="*/ 38 h 72"/>
                <a:gd name="T8" fmla="*/ 2 w 106"/>
                <a:gd name="T9" fmla="*/ 33 h 72"/>
                <a:gd name="T10" fmla="*/ 7 w 106"/>
                <a:gd name="T11" fmla="*/ 33 h 72"/>
                <a:gd name="T12" fmla="*/ 38 w 106"/>
                <a:gd name="T13" fmla="*/ 64 h 72"/>
                <a:gd name="T14" fmla="*/ 100 w 106"/>
                <a:gd name="T15" fmla="*/ 1 h 72"/>
                <a:gd name="T16" fmla="*/ 105 w 106"/>
                <a:gd name="T17" fmla="*/ 1 h 72"/>
                <a:gd name="T18" fmla="*/ 105 w 106"/>
                <a:gd name="T19" fmla="*/ 6 h 72"/>
                <a:gd name="T20" fmla="*/ 40 w 106"/>
                <a:gd name="T21" fmla="*/ 71 h 72"/>
                <a:gd name="T22" fmla="*/ 38 w 106"/>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72">
                  <a:moveTo>
                    <a:pt x="38" y="72"/>
                  </a:moveTo>
                  <a:cubicBezTo>
                    <a:pt x="38" y="72"/>
                    <a:pt x="38" y="72"/>
                    <a:pt x="38" y="72"/>
                  </a:cubicBezTo>
                  <a:cubicBezTo>
                    <a:pt x="37" y="72"/>
                    <a:pt x="36" y="72"/>
                    <a:pt x="35" y="71"/>
                  </a:cubicBezTo>
                  <a:cubicBezTo>
                    <a:pt x="2" y="38"/>
                    <a:pt x="2" y="38"/>
                    <a:pt x="2" y="38"/>
                  </a:cubicBezTo>
                  <a:cubicBezTo>
                    <a:pt x="0" y="37"/>
                    <a:pt x="0" y="34"/>
                    <a:pt x="2" y="33"/>
                  </a:cubicBezTo>
                  <a:cubicBezTo>
                    <a:pt x="3" y="32"/>
                    <a:pt x="5" y="32"/>
                    <a:pt x="7" y="33"/>
                  </a:cubicBezTo>
                  <a:cubicBezTo>
                    <a:pt x="38" y="64"/>
                    <a:pt x="38" y="64"/>
                    <a:pt x="38" y="64"/>
                  </a:cubicBezTo>
                  <a:cubicBezTo>
                    <a:pt x="100" y="1"/>
                    <a:pt x="100" y="1"/>
                    <a:pt x="100" y="1"/>
                  </a:cubicBezTo>
                  <a:cubicBezTo>
                    <a:pt x="102" y="0"/>
                    <a:pt x="104" y="0"/>
                    <a:pt x="105" y="1"/>
                  </a:cubicBezTo>
                  <a:cubicBezTo>
                    <a:pt x="106" y="3"/>
                    <a:pt x="106" y="5"/>
                    <a:pt x="105" y="6"/>
                  </a:cubicBezTo>
                  <a:cubicBezTo>
                    <a:pt x="40" y="71"/>
                    <a:pt x="40" y="71"/>
                    <a:pt x="40" y="71"/>
                  </a:cubicBezTo>
                  <a:cubicBezTo>
                    <a:pt x="39" y="72"/>
                    <a:pt x="38" y="72"/>
                    <a:pt x="3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grpSp>
        <p:nvGrpSpPr>
          <p:cNvPr id="51" name="Group 377" title="Chat Bubble icon">
            <a:extLst>
              <a:ext uri="{FF2B5EF4-FFF2-40B4-BE49-F238E27FC236}">
                <a16:creationId xmlns:a16="http://schemas.microsoft.com/office/drawing/2014/main" id="{11AE7D66-FDF3-D84F-8111-0B9CCE999E94}"/>
              </a:ext>
            </a:extLst>
          </p:cNvPr>
          <p:cNvGrpSpPr>
            <a:grpSpLocks noChangeAspect="1"/>
          </p:cNvGrpSpPr>
          <p:nvPr/>
        </p:nvGrpSpPr>
        <p:grpSpPr bwMode="auto">
          <a:xfrm>
            <a:off x="5919067" y="4876992"/>
            <a:ext cx="622300" cy="491067"/>
            <a:chOff x="3603" y="4582"/>
            <a:chExt cx="588" cy="464"/>
          </a:xfrm>
          <a:solidFill>
            <a:schemeClr val="accent1"/>
          </a:solidFill>
        </p:grpSpPr>
        <p:sp>
          <p:nvSpPr>
            <p:cNvPr id="52" name="Freeform 378">
              <a:extLst>
                <a:ext uri="{FF2B5EF4-FFF2-40B4-BE49-F238E27FC236}">
                  <a16:creationId xmlns:a16="http://schemas.microsoft.com/office/drawing/2014/main" id="{B5443FF6-ADD9-6345-8AAD-2A9AEB1A2984}"/>
                </a:ext>
              </a:extLst>
            </p:cNvPr>
            <p:cNvSpPr>
              <a:spLocks noEditPoints="1"/>
            </p:cNvSpPr>
            <p:nvPr/>
          </p:nvSpPr>
          <p:spPr bwMode="auto">
            <a:xfrm>
              <a:off x="3603" y="4582"/>
              <a:ext cx="441" cy="381"/>
            </a:xfrm>
            <a:custGeom>
              <a:avLst/>
              <a:gdLst>
                <a:gd name="T0" fmla="*/ 17 w 144"/>
                <a:gd name="T1" fmla="*/ 124 h 124"/>
                <a:gd name="T2" fmla="*/ 15 w 144"/>
                <a:gd name="T3" fmla="*/ 123 h 124"/>
                <a:gd name="T4" fmla="*/ 14 w 144"/>
                <a:gd name="T5" fmla="*/ 120 h 124"/>
                <a:gd name="T6" fmla="*/ 17 w 144"/>
                <a:gd name="T7" fmla="*/ 97 h 124"/>
                <a:gd name="T8" fmla="*/ 0 w 144"/>
                <a:gd name="T9" fmla="*/ 58 h 124"/>
                <a:gd name="T10" fmla="*/ 72 w 144"/>
                <a:gd name="T11" fmla="*/ 0 h 124"/>
                <a:gd name="T12" fmla="*/ 144 w 144"/>
                <a:gd name="T13" fmla="*/ 58 h 124"/>
                <a:gd name="T14" fmla="*/ 72 w 144"/>
                <a:gd name="T15" fmla="*/ 117 h 124"/>
                <a:gd name="T16" fmla="*/ 40 w 144"/>
                <a:gd name="T17" fmla="*/ 111 h 124"/>
                <a:gd name="T18" fmla="*/ 19 w 144"/>
                <a:gd name="T19" fmla="*/ 123 h 124"/>
                <a:gd name="T20" fmla="*/ 17 w 144"/>
                <a:gd name="T21" fmla="*/ 124 h 124"/>
                <a:gd name="T22" fmla="*/ 23 w 144"/>
                <a:gd name="T23" fmla="*/ 93 h 124"/>
                <a:gd name="T24" fmla="*/ 24 w 144"/>
                <a:gd name="T25" fmla="*/ 96 h 124"/>
                <a:gd name="T26" fmla="*/ 21 w 144"/>
                <a:gd name="T27" fmla="*/ 114 h 124"/>
                <a:gd name="T28" fmla="*/ 38 w 144"/>
                <a:gd name="T29" fmla="*/ 104 h 124"/>
                <a:gd name="T30" fmla="*/ 41 w 144"/>
                <a:gd name="T31" fmla="*/ 104 h 124"/>
                <a:gd name="T32" fmla="*/ 72 w 144"/>
                <a:gd name="T33" fmla="*/ 110 h 124"/>
                <a:gd name="T34" fmla="*/ 137 w 144"/>
                <a:gd name="T35" fmla="*/ 58 h 124"/>
                <a:gd name="T36" fmla="*/ 72 w 144"/>
                <a:gd name="T37" fmla="*/ 7 h 124"/>
                <a:gd name="T38" fmla="*/ 7 w 144"/>
                <a:gd name="T39" fmla="*/ 58 h 124"/>
                <a:gd name="T40" fmla="*/ 23 w 144"/>
                <a:gd name="T4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4">
                  <a:moveTo>
                    <a:pt x="17" y="124"/>
                  </a:moveTo>
                  <a:cubicBezTo>
                    <a:pt x="16" y="124"/>
                    <a:pt x="16" y="123"/>
                    <a:pt x="15" y="123"/>
                  </a:cubicBezTo>
                  <a:cubicBezTo>
                    <a:pt x="14" y="122"/>
                    <a:pt x="13" y="121"/>
                    <a:pt x="14" y="120"/>
                  </a:cubicBezTo>
                  <a:cubicBezTo>
                    <a:pt x="17" y="97"/>
                    <a:pt x="17" y="97"/>
                    <a:pt x="17" y="97"/>
                  </a:cubicBezTo>
                  <a:cubicBezTo>
                    <a:pt x="6" y="86"/>
                    <a:pt x="0" y="73"/>
                    <a:pt x="0" y="58"/>
                  </a:cubicBezTo>
                  <a:cubicBezTo>
                    <a:pt x="0" y="26"/>
                    <a:pt x="32" y="0"/>
                    <a:pt x="72" y="0"/>
                  </a:cubicBezTo>
                  <a:cubicBezTo>
                    <a:pt x="112" y="0"/>
                    <a:pt x="144" y="26"/>
                    <a:pt x="144" y="58"/>
                  </a:cubicBezTo>
                  <a:cubicBezTo>
                    <a:pt x="144" y="91"/>
                    <a:pt x="112" y="117"/>
                    <a:pt x="72" y="117"/>
                  </a:cubicBezTo>
                  <a:cubicBezTo>
                    <a:pt x="61" y="117"/>
                    <a:pt x="50" y="115"/>
                    <a:pt x="40" y="111"/>
                  </a:cubicBezTo>
                  <a:cubicBezTo>
                    <a:pt x="19" y="123"/>
                    <a:pt x="19" y="123"/>
                    <a:pt x="19" y="123"/>
                  </a:cubicBezTo>
                  <a:cubicBezTo>
                    <a:pt x="18" y="124"/>
                    <a:pt x="18" y="124"/>
                    <a:pt x="17" y="124"/>
                  </a:cubicBezTo>
                  <a:close/>
                  <a:moveTo>
                    <a:pt x="23" y="93"/>
                  </a:moveTo>
                  <a:cubicBezTo>
                    <a:pt x="24" y="93"/>
                    <a:pt x="25" y="95"/>
                    <a:pt x="24" y="96"/>
                  </a:cubicBezTo>
                  <a:cubicBezTo>
                    <a:pt x="21" y="114"/>
                    <a:pt x="21" y="114"/>
                    <a:pt x="21" y="114"/>
                  </a:cubicBezTo>
                  <a:cubicBezTo>
                    <a:pt x="38" y="104"/>
                    <a:pt x="38" y="104"/>
                    <a:pt x="38" y="104"/>
                  </a:cubicBezTo>
                  <a:cubicBezTo>
                    <a:pt x="39" y="104"/>
                    <a:pt x="40" y="104"/>
                    <a:pt x="41" y="104"/>
                  </a:cubicBezTo>
                  <a:cubicBezTo>
                    <a:pt x="51" y="108"/>
                    <a:pt x="61" y="110"/>
                    <a:pt x="72" y="110"/>
                  </a:cubicBezTo>
                  <a:cubicBezTo>
                    <a:pt x="108" y="110"/>
                    <a:pt x="137" y="87"/>
                    <a:pt x="137" y="58"/>
                  </a:cubicBezTo>
                  <a:cubicBezTo>
                    <a:pt x="137" y="30"/>
                    <a:pt x="108" y="7"/>
                    <a:pt x="72" y="7"/>
                  </a:cubicBezTo>
                  <a:cubicBezTo>
                    <a:pt x="36" y="7"/>
                    <a:pt x="7" y="30"/>
                    <a:pt x="7" y="58"/>
                  </a:cubicBezTo>
                  <a:cubicBezTo>
                    <a:pt x="7" y="71"/>
                    <a:pt x="12" y="83"/>
                    <a:pt x="23"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53" name="Freeform 379">
              <a:extLst>
                <a:ext uri="{FF2B5EF4-FFF2-40B4-BE49-F238E27FC236}">
                  <a16:creationId xmlns:a16="http://schemas.microsoft.com/office/drawing/2014/main" id="{67FCEDE6-F409-8348-BBB5-39B623DB260B}"/>
                </a:ext>
              </a:extLst>
            </p:cNvPr>
            <p:cNvSpPr>
              <a:spLocks/>
            </p:cNvSpPr>
            <p:nvPr/>
          </p:nvSpPr>
          <p:spPr bwMode="auto">
            <a:xfrm>
              <a:off x="3820" y="4683"/>
              <a:ext cx="371" cy="363"/>
            </a:xfrm>
            <a:custGeom>
              <a:avLst/>
              <a:gdLst>
                <a:gd name="T0" fmla="*/ 104 w 121"/>
                <a:gd name="T1" fmla="*/ 118 h 118"/>
                <a:gd name="T2" fmla="*/ 102 w 121"/>
                <a:gd name="T3" fmla="*/ 118 h 118"/>
                <a:gd name="T4" fmla="*/ 81 w 121"/>
                <a:gd name="T5" fmla="*/ 105 h 118"/>
                <a:gd name="T6" fmla="*/ 49 w 121"/>
                <a:gd name="T7" fmla="*/ 111 h 118"/>
                <a:gd name="T8" fmla="*/ 2 w 121"/>
                <a:gd name="T9" fmla="*/ 97 h 118"/>
                <a:gd name="T10" fmla="*/ 1 w 121"/>
                <a:gd name="T11" fmla="*/ 92 h 118"/>
                <a:gd name="T12" fmla="*/ 5 w 121"/>
                <a:gd name="T13" fmla="*/ 91 h 118"/>
                <a:gd name="T14" fmla="*/ 49 w 121"/>
                <a:gd name="T15" fmla="*/ 104 h 118"/>
                <a:gd name="T16" fmla="*/ 79 w 121"/>
                <a:gd name="T17" fmla="*/ 98 h 118"/>
                <a:gd name="T18" fmla="*/ 83 w 121"/>
                <a:gd name="T19" fmla="*/ 99 h 118"/>
                <a:gd name="T20" fmla="*/ 99 w 121"/>
                <a:gd name="T21" fmla="*/ 108 h 118"/>
                <a:gd name="T22" fmla="*/ 96 w 121"/>
                <a:gd name="T23" fmla="*/ 90 h 118"/>
                <a:gd name="T24" fmla="*/ 98 w 121"/>
                <a:gd name="T25" fmla="*/ 87 h 118"/>
                <a:gd name="T26" fmla="*/ 114 w 121"/>
                <a:gd name="T27" fmla="*/ 53 h 118"/>
                <a:gd name="T28" fmla="*/ 78 w 121"/>
                <a:gd name="T29" fmla="*/ 7 h 118"/>
                <a:gd name="T30" fmla="*/ 76 w 121"/>
                <a:gd name="T31" fmla="*/ 2 h 118"/>
                <a:gd name="T32" fmla="*/ 80 w 121"/>
                <a:gd name="T33" fmla="*/ 0 h 118"/>
                <a:gd name="T34" fmla="*/ 121 w 121"/>
                <a:gd name="T35" fmla="*/ 53 h 118"/>
                <a:gd name="T36" fmla="*/ 103 w 121"/>
                <a:gd name="T37" fmla="*/ 91 h 118"/>
                <a:gd name="T38" fmla="*/ 107 w 121"/>
                <a:gd name="T39" fmla="*/ 114 h 118"/>
                <a:gd name="T40" fmla="*/ 106 w 121"/>
                <a:gd name="T41" fmla="*/ 118 h 118"/>
                <a:gd name="T42" fmla="*/ 104 w 121"/>
                <a:gd name="T4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18">
                  <a:moveTo>
                    <a:pt x="104" y="118"/>
                  </a:moveTo>
                  <a:cubicBezTo>
                    <a:pt x="103" y="118"/>
                    <a:pt x="103" y="118"/>
                    <a:pt x="102" y="118"/>
                  </a:cubicBezTo>
                  <a:cubicBezTo>
                    <a:pt x="81" y="105"/>
                    <a:pt x="81" y="105"/>
                    <a:pt x="81" y="105"/>
                  </a:cubicBezTo>
                  <a:cubicBezTo>
                    <a:pt x="71" y="109"/>
                    <a:pt x="60" y="111"/>
                    <a:pt x="49" y="111"/>
                  </a:cubicBezTo>
                  <a:cubicBezTo>
                    <a:pt x="32" y="111"/>
                    <a:pt x="15" y="106"/>
                    <a:pt x="2" y="97"/>
                  </a:cubicBezTo>
                  <a:cubicBezTo>
                    <a:pt x="0" y="96"/>
                    <a:pt x="0" y="94"/>
                    <a:pt x="1" y="92"/>
                  </a:cubicBezTo>
                  <a:cubicBezTo>
                    <a:pt x="2" y="91"/>
                    <a:pt x="4" y="90"/>
                    <a:pt x="5" y="91"/>
                  </a:cubicBezTo>
                  <a:cubicBezTo>
                    <a:pt x="18" y="100"/>
                    <a:pt x="33" y="104"/>
                    <a:pt x="49" y="104"/>
                  </a:cubicBezTo>
                  <a:cubicBezTo>
                    <a:pt x="60" y="104"/>
                    <a:pt x="70" y="102"/>
                    <a:pt x="79" y="98"/>
                  </a:cubicBezTo>
                  <a:cubicBezTo>
                    <a:pt x="80" y="98"/>
                    <a:pt x="82" y="98"/>
                    <a:pt x="83" y="99"/>
                  </a:cubicBezTo>
                  <a:cubicBezTo>
                    <a:pt x="99" y="108"/>
                    <a:pt x="99" y="108"/>
                    <a:pt x="99" y="108"/>
                  </a:cubicBezTo>
                  <a:cubicBezTo>
                    <a:pt x="96" y="90"/>
                    <a:pt x="96" y="90"/>
                    <a:pt x="96" y="90"/>
                  </a:cubicBezTo>
                  <a:cubicBezTo>
                    <a:pt x="96" y="89"/>
                    <a:pt x="97" y="88"/>
                    <a:pt x="98" y="87"/>
                  </a:cubicBezTo>
                  <a:cubicBezTo>
                    <a:pt x="108" y="78"/>
                    <a:pt x="114" y="66"/>
                    <a:pt x="114" y="53"/>
                  </a:cubicBezTo>
                  <a:cubicBezTo>
                    <a:pt x="114" y="33"/>
                    <a:pt x="100" y="16"/>
                    <a:pt x="78" y="7"/>
                  </a:cubicBezTo>
                  <a:cubicBezTo>
                    <a:pt x="76" y="6"/>
                    <a:pt x="75" y="4"/>
                    <a:pt x="76" y="2"/>
                  </a:cubicBezTo>
                  <a:cubicBezTo>
                    <a:pt x="76" y="1"/>
                    <a:pt x="78" y="0"/>
                    <a:pt x="80" y="0"/>
                  </a:cubicBezTo>
                  <a:cubicBezTo>
                    <a:pt x="105" y="10"/>
                    <a:pt x="121" y="30"/>
                    <a:pt x="121" y="53"/>
                  </a:cubicBezTo>
                  <a:cubicBezTo>
                    <a:pt x="121" y="67"/>
                    <a:pt x="115" y="80"/>
                    <a:pt x="103" y="91"/>
                  </a:cubicBezTo>
                  <a:cubicBezTo>
                    <a:pt x="107" y="114"/>
                    <a:pt x="107" y="114"/>
                    <a:pt x="107" y="114"/>
                  </a:cubicBezTo>
                  <a:cubicBezTo>
                    <a:pt x="107" y="115"/>
                    <a:pt x="107" y="117"/>
                    <a:pt x="106" y="118"/>
                  </a:cubicBezTo>
                  <a:cubicBezTo>
                    <a:pt x="105" y="118"/>
                    <a:pt x="105" y="118"/>
                    <a:pt x="104"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sp>
        <p:nvSpPr>
          <p:cNvPr id="5" name="TextBox 4">
            <a:extLst>
              <a:ext uri="{FF2B5EF4-FFF2-40B4-BE49-F238E27FC236}">
                <a16:creationId xmlns:a16="http://schemas.microsoft.com/office/drawing/2014/main" id="{A8A8DC6F-833A-F5BF-C814-246D833BB45F}"/>
              </a:ext>
            </a:extLst>
          </p:cNvPr>
          <p:cNvSpPr txBox="1"/>
          <p:nvPr/>
        </p:nvSpPr>
        <p:spPr>
          <a:xfrm>
            <a:off x="1809750" y="6363471"/>
            <a:ext cx="10601325" cy="338554"/>
          </a:xfrm>
          <a:prstGeom prst="rect">
            <a:avLst/>
          </a:prstGeom>
          <a:noFill/>
        </p:spPr>
        <p:txBody>
          <a:bodyPr wrap="square" rtlCol="0">
            <a:spAutoFit/>
          </a:bodyPr>
          <a:lstStyle/>
          <a:p>
            <a:r>
              <a:rPr lang="en-US" sz="1600" dirty="0">
                <a:solidFill>
                  <a:schemeClr val="tx2"/>
                </a:solidFill>
              </a:rPr>
              <a:t>Go365 information should only be shared with members that have Go365 available on their plan.</a:t>
            </a:r>
          </a:p>
        </p:txBody>
      </p:sp>
    </p:spTree>
    <p:extLst>
      <p:ext uri="{BB962C8B-B14F-4D97-AF65-F5344CB8AC3E}">
        <p14:creationId xmlns:p14="http://schemas.microsoft.com/office/powerpoint/2010/main" val="359330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97" title="Q &amp; A icon">
            <a:extLst>
              <a:ext uri="{FF2B5EF4-FFF2-40B4-BE49-F238E27FC236}">
                <a16:creationId xmlns:a16="http://schemas.microsoft.com/office/drawing/2014/main" id="{A4743A68-6EF2-F54D-9C94-77EE50612F47}"/>
              </a:ext>
            </a:extLst>
          </p:cNvPr>
          <p:cNvGrpSpPr>
            <a:grpSpLocks noChangeAspect="1"/>
          </p:cNvGrpSpPr>
          <p:nvPr/>
        </p:nvGrpSpPr>
        <p:grpSpPr bwMode="auto">
          <a:xfrm>
            <a:off x="5181600" y="2548408"/>
            <a:ext cx="1828800" cy="1761185"/>
            <a:chOff x="6466" y="4541"/>
            <a:chExt cx="568" cy="547"/>
          </a:xfrm>
          <a:solidFill>
            <a:schemeClr val="tx1"/>
          </a:solidFill>
        </p:grpSpPr>
        <p:sp>
          <p:nvSpPr>
            <p:cNvPr id="7" name="Freeform 398">
              <a:extLst>
                <a:ext uri="{FF2B5EF4-FFF2-40B4-BE49-F238E27FC236}">
                  <a16:creationId xmlns:a16="http://schemas.microsoft.com/office/drawing/2014/main" id="{15140435-B432-394F-836D-8D92800A5983}"/>
                </a:ext>
              </a:extLst>
            </p:cNvPr>
            <p:cNvSpPr>
              <a:spLocks/>
            </p:cNvSpPr>
            <p:nvPr/>
          </p:nvSpPr>
          <p:spPr bwMode="auto">
            <a:xfrm>
              <a:off x="6676" y="4730"/>
              <a:ext cx="358" cy="358"/>
            </a:xfrm>
            <a:custGeom>
              <a:avLst/>
              <a:gdLst>
                <a:gd name="T0" fmla="*/ 96 w 121"/>
                <a:gd name="T1" fmla="*/ 121 h 121"/>
                <a:gd name="T2" fmla="*/ 94 w 121"/>
                <a:gd name="T3" fmla="*/ 120 h 121"/>
                <a:gd name="T4" fmla="*/ 63 w 121"/>
                <a:gd name="T5" fmla="*/ 93 h 121"/>
                <a:gd name="T6" fmla="*/ 60 w 121"/>
                <a:gd name="T7" fmla="*/ 92 h 121"/>
                <a:gd name="T8" fmla="*/ 25 w 121"/>
                <a:gd name="T9" fmla="*/ 92 h 121"/>
                <a:gd name="T10" fmla="*/ 0 w 121"/>
                <a:gd name="T11" fmla="*/ 68 h 121"/>
                <a:gd name="T12" fmla="*/ 0 w 121"/>
                <a:gd name="T13" fmla="*/ 56 h 121"/>
                <a:gd name="T14" fmla="*/ 0 w 121"/>
                <a:gd name="T15" fmla="*/ 39 h 121"/>
                <a:gd name="T16" fmla="*/ 4 w 121"/>
                <a:gd name="T17" fmla="*/ 36 h 121"/>
                <a:gd name="T18" fmla="*/ 7 w 121"/>
                <a:gd name="T19" fmla="*/ 39 h 121"/>
                <a:gd name="T20" fmla="*/ 7 w 121"/>
                <a:gd name="T21" fmla="*/ 68 h 121"/>
                <a:gd name="T22" fmla="*/ 25 w 121"/>
                <a:gd name="T23" fmla="*/ 85 h 121"/>
                <a:gd name="T24" fmla="*/ 60 w 121"/>
                <a:gd name="T25" fmla="*/ 85 h 121"/>
                <a:gd name="T26" fmla="*/ 67 w 121"/>
                <a:gd name="T27" fmla="*/ 88 h 121"/>
                <a:gd name="T28" fmla="*/ 93 w 121"/>
                <a:gd name="T29" fmla="*/ 110 h 121"/>
                <a:gd name="T30" fmla="*/ 93 w 121"/>
                <a:gd name="T31" fmla="*/ 89 h 121"/>
                <a:gd name="T32" fmla="*/ 96 w 121"/>
                <a:gd name="T33" fmla="*/ 85 h 121"/>
                <a:gd name="T34" fmla="*/ 114 w 121"/>
                <a:gd name="T35" fmla="*/ 85 h 121"/>
                <a:gd name="T36" fmla="*/ 114 w 121"/>
                <a:gd name="T37" fmla="*/ 25 h 121"/>
                <a:gd name="T38" fmla="*/ 96 w 121"/>
                <a:gd name="T39" fmla="*/ 7 h 121"/>
                <a:gd name="T40" fmla="*/ 61 w 121"/>
                <a:gd name="T41" fmla="*/ 7 h 121"/>
                <a:gd name="T42" fmla="*/ 57 w 121"/>
                <a:gd name="T43" fmla="*/ 4 h 121"/>
                <a:gd name="T44" fmla="*/ 61 w 121"/>
                <a:gd name="T45" fmla="*/ 0 h 121"/>
                <a:gd name="T46" fmla="*/ 96 w 121"/>
                <a:gd name="T47" fmla="*/ 0 h 121"/>
                <a:gd name="T48" fmla="*/ 121 w 121"/>
                <a:gd name="T49" fmla="*/ 25 h 121"/>
                <a:gd name="T50" fmla="*/ 121 w 121"/>
                <a:gd name="T51" fmla="*/ 36 h 121"/>
                <a:gd name="T52" fmla="*/ 121 w 121"/>
                <a:gd name="T53" fmla="*/ 89 h 121"/>
                <a:gd name="T54" fmla="*/ 117 w 121"/>
                <a:gd name="T55" fmla="*/ 92 h 121"/>
                <a:gd name="T56" fmla="*/ 100 w 121"/>
                <a:gd name="T57" fmla="*/ 92 h 121"/>
                <a:gd name="T58" fmla="*/ 100 w 121"/>
                <a:gd name="T59" fmla="*/ 117 h 121"/>
                <a:gd name="T60" fmla="*/ 98 w 121"/>
                <a:gd name="T61" fmla="*/ 121 h 121"/>
                <a:gd name="T62" fmla="*/ 96 w 121"/>
                <a:gd name="T6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1">
                  <a:moveTo>
                    <a:pt x="96" y="121"/>
                  </a:moveTo>
                  <a:cubicBezTo>
                    <a:pt x="95" y="121"/>
                    <a:pt x="94" y="121"/>
                    <a:pt x="94" y="120"/>
                  </a:cubicBezTo>
                  <a:cubicBezTo>
                    <a:pt x="63" y="93"/>
                    <a:pt x="63" y="93"/>
                    <a:pt x="63" y="93"/>
                  </a:cubicBezTo>
                  <a:cubicBezTo>
                    <a:pt x="62" y="93"/>
                    <a:pt x="61" y="92"/>
                    <a:pt x="60" y="92"/>
                  </a:cubicBezTo>
                  <a:cubicBezTo>
                    <a:pt x="25" y="92"/>
                    <a:pt x="25" y="92"/>
                    <a:pt x="25" y="92"/>
                  </a:cubicBezTo>
                  <a:cubicBezTo>
                    <a:pt x="12" y="92"/>
                    <a:pt x="0" y="81"/>
                    <a:pt x="0" y="68"/>
                  </a:cubicBezTo>
                  <a:cubicBezTo>
                    <a:pt x="0" y="56"/>
                    <a:pt x="0" y="56"/>
                    <a:pt x="0" y="56"/>
                  </a:cubicBezTo>
                  <a:cubicBezTo>
                    <a:pt x="0" y="39"/>
                    <a:pt x="0" y="39"/>
                    <a:pt x="0" y="39"/>
                  </a:cubicBezTo>
                  <a:cubicBezTo>
                    <a:pt x="0" y="37"/>
                    <a:pt x="2" y="36"/>
                    <a:pt x="4" y="36"/>
                  </a:cubicBezTo>
                  <a:cubicBezTo>
                    <a:pt x="6" y="36"/>
                    <a:pt x="7" y="37"/>
                    <a:pt x="7" y="39"/>
                  </a:cubicBezTo>
                  <a:cubicBezTo>
                    <a:pt x="7" y="68"/>
                    <a:pt x="7" y="68"/>
                    <a:pt x="7" y="68"/>
                  </a:cubicBezTo>
                  <a:cubicBezTo>
                    <a:pt x="7" y="77"/>
                    <a:pt x="16" y="85"/>
                    <a:pt x="25" y="85"/>
                  </a:cubicBezTo>
                  <a:cubicBezTo>
                    <a:pt x="60" y="85"/>
                    <a:pt x="60" y="85"/>
                    <a:pt x="60" y="85"/>
                  </a:cubicBezTo>
                  <a:cubicBezTo>
                    <a:pt x="63" y="85"/>
                    <a:pt x="65" y="86"/>
                    <a:pt x="67" y="88"/>
                  </a:cubicBezTo>
                  <a:cubicBezTo>
                    <a:pt x="93" y="110"/>
                    <a:pt x="93" y="110"/>
                    <a:pt x="93" y="110"/>
                  </a:cubicBezTo>
                  <a:cubicBezTo>
                    <a:pt x="93" y="89"/>
                    <a:pt x="93" y="89"/>
                    <a:pt x="93" y="89"/>
                  </a:cubicBezTo>
                  <a:cubicBezTo>
                    <a:pt x="93" y="87"/>
                    <a:pt x="94" y="85"/>
                    <a:pt x="96" y="85"/>
                  </a:cubicBezTo>
                  <a:cubicBezTo>
                    <a:pt x="114" y="85"/>
                    <a:pt x="114" y="85"/>
                    <a:pt x="114" y="85"/>
                  </a:cubicBezTo>
                  <a:cubicBezTo>
                    <a:pt x="114" y="25"/>
                    <a:pt x="114" y="25"/>
                    <a:pt x="114" y="25"/>
                  </a:cubicBezTo>
                  <a:cubicBezTo>
                    <a:pt x="114" y="15"/>
                    <a:pt x="106" y="7"/>
                    <a:pt x="96" y="7"/>
                  </a:cubicBezTo>
                  <a:cubicBezTo>
                    <a:pt x="61" y="7"/>
                    <a:pt x="61" y="7"/>
                    <a:pt x="61" y="7"/>
                  </a:cubicBezTo>
                  <a:cubicBezTo>
                    <a:pt x="59" y="7"/>
                    <a:pt x="57" y="6"/>
                    <a:pt x="57" y="4"/>
                  </a:cubicBezTo>
                  <a:cubicBezTo>
                    <a:pt x="57" y="2"/>
                    <a:pt x="59" y="0"/>
                    <a:pt x="61" y="0"/>
                  </a:cubicBezTo>
                  <a:cubicBezTo>
                    <a:pt x="96" y="0"/>
                    <a:pt x="96" y="0"/>
                    <a:pt x="96" y="0"/>
                  </a:cubicBezTo>
                  <a:cubicBezTo>
                    <a:pt x="109" y="0"/>
                    <a:pt x="121" y="11"/>
                    <a:pt x="121" y="25"/>
                  </a:cubicBezTo>
                  <a:cubicBezTo>
                    <a:pt x="121" y="36"/>
                    <a:pt x="121" y="36"/>
                    <a:pt x="121" y="36"/>
                  </a:cubicBezTo>
                  <a:cubicBezTo>
                    <a:pt x="121" y="89"/>
                    <a:pt x="121" y="89"/>
                    <a:pt x="121" y="89"/>
                  </a:cubicBezTo>
                  <a:cubicBezTo>
                    <a:pt x="121" y="91"/>
                    <a:pt x="119" y="92"/>
                    <a:pt x="117" y="92"/>
                  </a:cubicBezTo>
                  <a:cubicBezTo>
                    <a:pt x="100" y="92"/>
                    <a:pt x="100" y="92"/>
                    <a:pt x="100" y="92"/>
                  </a:cubicBezTo>
                  <a:cubicBezTo>
                    <a:pt x="100" y="117"/>
                    <a:pt x="100" y="117"/>
                    <a:pt x="100" y="117"/>
                  </a:cubicBezTo>
                  <a:cubicBezTo>
                    <a:pt x="100" y="119"/>
                    <a:pt x="99" y="120"/>
                    <a:pt x="98" y="121"/>
                  </a:cubicBezTo>
                  <a:cubicBezTo>
                    <a:pt x="97" y="121"/>
                    <a:pt x="97" y="121"/>
                    <a:pt x="96"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8" name="Freeform 399">
              <a:extLst>
                <a:ext uri="{FF2B5EF4-FFF2-40B4-BE49-F238E27FC236}">
                  <a16:creationId xmlns:a16="http://schemas.microsoft.com/office/drawing/2014/main" id="{2C6CA4DD-6217-CA4B-BFE1-0BAA8907E6BD}"/>
                </a:ext>
              </a:extLst>
            </p:cNvPr>
            <p:cNvSpPr>
              <a:spLocks noEditPoints="1"/>
            </p:cNvSpPr>
            <p:nvPr/>
          </p:nvSpPr>
          <p:spPr bwMode="auto">
            <a:xfrm>
              <a:off x="6466" y="4541"/>
              <a:ext cx="358" cy="358"/>
            </a:xfrm>
            <a:custGeom>
              <a:avLst/>
              <a:gdLst>
                <a:gd name="T0" fmla="*/ 25 w 121"/>
                <a:gd name="T1" fmla="*/ 121 h 121"/>
                <a:gd name="T2" fmla="*/ 23 w 121"/>
                <a:gd name="T3" fmla="*/ 121 h 121"/>
                <a:gd name="T4" fmla="*/ 21 w 121"/>
                <a:gd name="T5" fmla="*/ 117 h 121"/>
                <a:gd name="T6" fmla="*/ 21 w 121"/>
                <a:gd name="T7" fmla="*/ 92 h 121"/>
                <a:gd name="T8" fmla="*/ 21 w 121"/>
                <a:gd name="T9" fmla="*/ 92 h 121"/>
                <a:gd name="T10" fmla="*/ 0 w 121"/>
                <a:gd name="T11" fmla="*/ 68 h 121"/>
                <a:gd name="T12" fmla="*/ 0 w 121"/>
                <a:gd name="T13" fmla="*/ 60 h 121"/>
                <a:gd name="T14" fmla="*/ 0 w 121"/>
                <a:gd name="T15" fmla="*/ 4 h 121"/>
                <a:gd name="T16" fmla="*/ 4 w 121"/>
                <a:gd name="T17" fmla="*/ 0 h 121"/>
                <a:gd name="T18" fmla="*/ 96 w 121"/>
                <a:gd name="T19" fmla="*/ 0 h 121"/>
                <a:gd name="T20" fmla="*/ 121 w 121"/>
                <a:gd name="T21" fmla="*/ 25 h 121"/>
                <a:gd name="T22" fmla="*/ 121 w 121"/>
                <a:gd name="T23" fmla="*/ 35 h 121"/>
                <a:gd name="T24" fmla="*/ 121 w 121"/>
                <a:gd name="T25" fmla="*/ 89 h 121"/>
                <a:gd name="T26" fmla="*/ 117 w 121"/>
                <a:gd name="T27" fmla="*/ 92 h 121"/>
                <a:gd name="T28" fmla="*/ 61 w 121"/>
                <a:gd name="T29" fmla="*/ 92 h 121"/>
                <a:gd name="T30" fmla="*/ 58 w 121"/>
                <a:gd name="T31" fmla="*/ 93 h 121"/>
                <a:gd name="T32" fmla="*/ 27 w 121"/>
                <a:gd name="T33" fmla="*/ 120 h 121"/>
                <a:gd name="T34" fmla="*/ 25 w 121"/>
                <a:gd name="T35" fmla="*/ 121 h 121"/>
                <a:gd name="T36" fmla="*/ 28 w 121"/>
                <a:gd name="T37" fmla="*/ 93 h 121"/>
                <a:gd name="T38" fmla="*/ 28 w 121"/>
                <a:gd name="T39" fmla="*/ 110 h 121"/>
                <a:gd name="T40" fmla="*/ 54 w 121"/>
                <a:gd name="T41" fmla="*/ 88 h 121"/>
                <a:gd name="T42" fmla="*/ 61 w 121"/>
                <a:gd name="T43" fmla="*/ 85 h 121"/>
                <a:gd name="T44" fmla="*/ 114 w 121"/>
                <a:gd name="T45" fmla="*/ 85 h 121"/>
                <a:gd name="T46" fmla="*/ 114 w 121"/>
                <a:gd name="T47" fmla="*/ 25 h 121"/>
                <a:gd name="T48" fmla="*/ 96 w 121"/>
                <a:gd name="T49" fmla="*/ 7 h 121"/>
                <a:gd name="T50" fmla="*/ 7 w 121"/>
                <a:gd name="T51" fmla="*/ 7 h 121"/>
                <a:gd name="T52" fmla="*/ 7 w 121"/>
                <a:gd name="T53" fmla="*/ 68 h 121"/>
                <a:gd name="T54" fmla="*/ 25 w 121"/>
                <a:gd name="T55" fmla="*/ 85 h 121"/>
                <a:gd name="T56" fmla="*/ 28 w 121"/>
                <a:gd name="T57" fmla="*/ 87 h 121"/>
                <a:gd name="T58" fmla="*/ 29 w 121"/>
                <a:gd name="T59" fmla="*/ 89 h 121"/>
                <a:gd name="T60" fmla="*/ 28 w 121"/>
                <a:gd name="T61" fmla="*/ 9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21">
                  <a:moveTo>
                    <a:pt x="25" y="121"/>
                  </a:moveTo>
                  <a:cubicBezTo>
                    <a:pt x="24" y="121"/>
                    <a:pt x="24" y="121"/>
                    <a:pt x="23" y="121"/>
                  </a:cubicBezTo>
                  <a:cubicBezTo>
                    <a:pt x="22" y="120"/>
                    <a:pt x="21" y="119"/>
                    <a:pt x="21" y="117"/>
                  </a:cubicBezTo>
                  <a:cubicBezTo>
                    <a:pt x="21" y="92"/>
                    <a:pt x="21" y="92"/>
                    <a:pt x="21" y="92"/>
                  </a:cubicBezTo>
                  <a:cubicBezTo>
                    <a:pt x="21" y="92"/>
                    <a:pt x="21" y="92"/>
                    <a:pt x="21" y="92"/>
                  </a:cubicBezTo>
                  <a:cubicBezTo>
                    <a:pt x="9" y="90"/>
                    <a:pt x="0" y="80"/>
                    <a:pt x="0" y="68"/>
                  </a:cubicBezTo>
                  <a:cubicBezTo>
                    <a:pt x="0" y="60"/>
                    <a:pt x="0" y="60"/>
                    <a:pt x="0" y="60"/>
                  </a:cubicBezTo>
                  <a:cubicBezTo>
                    <a:pt x="0" y="4"/>
                    <a:pt x="0" y="4"/>
                    <a:pt x="0" y="4"/>
                  </a:cubicBezTo>
                  <a:cubicBezTo>
                    <a:pt x="0" y="2"/>
                    <a:pt x="2" y="0"/>
                    <a:pt x="4" y="0"/>
                  </a:cubicBezTo>
                  <a:cubicBezTo>
                    <a:pt x="96" y="0"/>
                    <a:pt x="96" y="0"/>
                    <a:pt x="96" y="0"/>
                  </a:cubicBezTo>
                  <a:cubicBezTo>
                    <a:pt x="109" y="0"/>
                    <a:pt x="121" y="11"/>
                    <a:pt x="121" y="25"/>
                  </a:cubicBezTo>
                  <a:cubicBezTo>
                    <a:pt x="121" y="35"/>
                    <a:pt x="121" y="35"/>
                    <a:pt x="121" y="35"/>
                  </a:cubicBezTo>
                  <a:cubicBezTo>
                    <a:pt x="121" y="89"/>
                    <a:pt x="121" y="89"/>
                    <a:pt x="121" y="89"/>
                  </a:cubicBezTo>
                  <a:cubicBezTo>
                    <a:pt x="121" y="91"/>
                    <a:pt x="119" y="92"/>
                    <a:pt x="117" y="92"/>
                  </a:cubicBezTo>
                  <a:cubicBezTo>
                    <a:pt x="61" y="92"/>
                    <a:pt x="61" y="92"/>
                    <a:pt x="61" y="92"/>
                  </a:cubicBezTo>
                  <a:cubicBezTo>
                    <a:pt x="60" y="92"/>
                    <a:pt x="59" y="93"/>
                    <a:pt x="58" y="93"/>
                  </a:cubicBezTo>
                  <a:cubicBezTo>
                    <a:pt x="27" y="120"/>
                    <a:pt x="27" y="120"/>
                    <a:pt x="27" y="120"/>
                  </a:cubicBezTo>
                  <a:cubicBezTo>
                    <a:pt x="27" y="121"/>
                    <a:pt x="26" y="121"/>
                    <a:pt x="25" y="121"/>
                  </a:cubicBezTo>
                  <a:close/>
                  <a:moveTo>
                    <a:pt x="28" y="93"/>
                  </a:moveTo>
                  <a:cubicBezTo>
                    <a:pt x="28" y="110"/>
                    <a:pt x="28" y="110"/>
                    <a:pt x="28" y="110"/>
                  </a:cubicBezTo>
                  <a:cubicBezTo>
                    <a:pt x="54" y="88"/>
                    <a:pt x="54" y="88"/>
                    <a:pt x="54" y="88"/>
                  </a:cubicBezTo>
                  <a:cubicBezTo>
                    <a:pt x="56" y="86"/>
                    <a:pt x="58" y="85"/>
                    <a:pt x="61" y="85"/>
                  </a:cubicBezTo>
                  <a:cubicBezTo>
                    <a:pt x="114" y="85"/>
                    <a:pt x="114" y="85"/>
                    <a:pt x="114" y="85"/>
                  </a:cubicBezTo>
                  <a:cubicBezTo>
                    <a:pt x="114" y="25"/>
                    <a:pt x="114" y="25"/>
                    <a:pt x="114" y="25"/>
                  </a:cubicBezTo>
                  <a:cubicBezTo>
                    <a:pt x="114" y="15"/>
                    <a:pt x="105" y="7"/>
                    <a:pt x="96" y="7"/>
                  </a:cubicBezTo>
                  <a:cubicBezTo>
                    <a:pt x="7" y="7"/>
                    <a:pt x="7" y="7"/>
                    <a:pt x="7" y="7"/>
                  </a:cubicBezTo>
                  <a:cubicBezTo>
                    <a:pt x="7" y="68"/>
                    <a:pt x="7" y="68"/>
                    <a:pt x="7" y="68"/>
                  </a:cubicBezTo>
                  <a:cubicBezTo>
                    <a:pt x="7" y="77"/>
                    <a:pt x="15" y="85"/>
                    <a:pt x="25" y="85"/>
                  </a:cubicBezTo>
                  <a:cubicBezTo>
                    <a:pt x="26" y="85"/>
                    <a:pt x="27" y="86"/>
                    <a:pt x="28" y="87"/>
                  </a:cubicBezTo>
                  <a:cubicBezTo>
                    <a:pt x="29" y="87"/>
                    <a:pt x="29" y="88"/>
                    <a:pt x="29" y="89"/>
                  </a:cubicBezTo>
                  <a:lnTo>
                    <a:pt x="28"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9" name="Freeform 400">
              <a:extLst>
                <a:ext uri="{FF2B5EF4-FFF2-40B4-BE49-F238E27FC236}">
                  <a16:creationId xmlns:a16="http://schemas.microsoft.com/office/drawing/2014/main" id="{879DBD2E-D042-7B41-8C3B-56F9F91D0796}"/>
                </a:ext>
              </a:extLst>
            </p:cNvPr>
            <p:cNvSpPr>
              <a:spLocks noEditPoints="1"/>
            </p:cNvSpPr>
            <p:nvPr/>
          </p:nvSpPr>
          <p:spPr bwMode="auto">
            <a:xfrm>
              <a:off x="6573" y="4603"/>
              <a:ext cx="144" cy="148"/>
            </a:xfrm>
            <a:custGeom>
              <a:avLst/>
              <a:gdLst>
                <a:gd name="T0" fmla="*/ 24 w 49"/>
                <a:gd name="T1" fmla="*/ 50 h 50"/>
                <a:gd name="T2" fmla="*/ 0 w 49"/>
                <a:gd name="T3" fmla="*/ 25 h 50"/>
                <a:gd name="T4" fmla="*/ 24 w 49"/>
                <a:gd name="T5" fmla="*/ 0 h 50"/>
                <a:gd name="T6" fmla="*/ 49 w 49"/>
                <a:gd name="T7" fmla="*/ 25 h 50"/>
                <a:gd name="T8" fmla="*/ 24 w 49"/>
                <a:gd name="T9" fmla="*/ 50 h 50"/>
                <a:gd name="T10" fmla="*/ 24 w 49"/>
                <a:gd name="T11" fmla="*/ 7 h 50"/>
                <a:gd name="T12" fmla="*/ 7 w 49"/>
                <a:gd name="T13" fmla="*/ 25 h 50"/>
                <a:gd name="T14" fmla="*/ 24 w 49"/>
                <a:gd name="T15" fmla="*/ 43 h 50"/>
                <a:gd name="T16" fmla="*/ 42 w 49"/>
                <a:gd name="T17" fmla="*/ 25 h 50"/>
                <a:gd name="T18" fmla="*/ 24 w 49"/>
                <a:gd name="T19"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50">
                  <a:moveTo>
                    <a:pt x="24" y="50"/>
                  </a:moveTo>
                  <a:cubicBezTo>
                    <a:pt x="8" y="50"/>
                    <a:pt x="0" y="42"/>
                    <a:pt x="0" y="25"/>
                  </a:cubicBezTo>
                  <a:cubicBezTo>
                    <a:pt x="0" y="9"/>
                    <a:pt x="8" y="0"/>
                    <a:pt x="24" y="0"/>
                  </a:cubicBezTo>
                  <a:cubicBezTo>
                    <a:pt x="41" y="0"/>
                    <a:pt x="49" y="8"/>
                    <a:pt x="49" y="25"/>
                  </a:cubicBezTo>
                  <a:cubicBezTo>
                    <a:pt x="49" y="42"/>
                    <a:pt x="41" y="50"/>
                    <a:pt x="24" y="50"/>
                  </a:cubicBezTo>
                  <a:close/>
                  <a:moveTo>
                    <a:pt x="24" y="7"/>
                  </a:moveTo>
                  <a:cubicBezTo>
                    <a:pt x="12" y="7"/>
                    <a:pt x="7" y="13"/>
                    <a:pt x="7" y="25"/>
                  </a:cubicBezTo>
                  <a:cubicBezTo>
                    <a:pt x="7" y="40"/>
                    <a:pt x="14" y="43"/>
                    <a:pt x="24" y="43"/>
                  </a:cubicBezTo>
                  <a:cubicBezTo>
                    <a:pt x="35" y="43"/>
                    <a:pt x="42" y="40"/>
                    <a:pt x="42" y="25"/>
                  </a:cubicBezTo>
                  <a:cubicBezTo>
                    <a:pt x="42" y="10"/>
                    <a:pt x="35" y="7"/>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0" name="Freeform 401">
              <a:extLst>
                <a:ext uri="{FF2B5EF4-FFF2-40B4-BE49-F238E27FC236}">
                  <a16:creationId xmlns:a16="http://schemas.microsoft.com/office/drawing/2014/main" id="{3CF2ACE0-05F4-C349-B9B9-18486E421F67}"/>
                </a:ext>
              </a:extLst>
            </p:cNvPr>
            <p:cNvSpPr>
              <a:spLocks/>
            </p:cNvSpPr>
            <p:nvPr/>
          </p:nvSpPr>
          <p:spPr bwMode="auto">
            <a:xfrm>
              <a:off x="6655" y="4686"/>
              <a:ext cx="65" cy="65"/>
            </a:xfrm>
            <a:custGeom>
              <a:avLst/>
              <a:gdLst>
                <a:gd name="T0" fmla="*/ 18 w 22"/>
                <a:gd name="T1" fmla="*/ 22 h 22"/>
                <a:gd name="T2" fmla="*/ 15 w 22"/>
                <a:gd name="T3" fmla="*/ 21 h 22"/>
                <a:gd name="T4" fmla="*/ 1 w 22"/>
                <a:gd name="T5" fmla="*/ 7 h 22"/>
                <a:gd name="T6" fmla="*/ 1 w 22"/>
                <a:gd name="T7" fmla="*/ 2 h 22"/>
                <a:gd name="T8" fmla="*/ 6 w 22"/>
                <a:gd name="T9" fmla="*/ 2 h 22"/>
                <a:gd name="T10" fmla="*/ 20 w 22"/>
                <a:gd name="T11" fmla="*/ 16 h 22"/>
                <a:gd name="T12" fmla="*/ 20 w 22"/>
                <a:gd name="T13" fmla="*/ 21 h 22"/>
                <a:gd name="T14" fmla="*/ 18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8" y="22"/>
                  </a:moveTo>
                  <a:cubicBezTo>
                    <a:pt x="17" y="22"/>
                    <a:pt x="16" y="22"/>
                    <a:pt x="15" y="21"/>
                  </a:cubicBezTo>
                  <a:cubicBezTo>
                    <a:pt x="1" y="7"/>
                    <a:pt x="1" y="7"/>
                    <a:pt x="1" y="7"/>
                  </a:cubicBezTo>
                  <a:cubicBezTo>
                    <a:pt x="0" y="5"/>
                    <a:pt x="0" y="3"/>
                    <a:pt x="1" y="2"/>
                  </a:cubicBezTo>
                  <a:cubicBezTo>
                    <a:pt x="2" y="0"/>
                    <a:pt x="5" y="0"/>
                    <a:pt x="6" y="2"/>
                  </a:cubicBezTo>
                  <a:cubicBezTo>
                    <a:pt x="20" y="16"/>
                    <a:pt x="20" y="16"/>
                    <a:pt x="20" y="16"/>
                  </a:cubicBezTo>
                  <a:cubicBezTo>
                    <a:pt x="22" y="17"/>
                    <a:pt x="22" y="20"/>
                    <a:pt x="20" y="21"/>
                  </a:cubicBezTo>
                  <a:cubicBezTo>
                    <a:pt x="20" y="22"/>
                    <a:pt x="19" y="22"/>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1" name="Freeform 402">
              <a:extLst>
                <a:ext uri="{FF2B5EF4-FFF2-40B4-BE49-F238E27FC236}">
                  <a16:creationId xmlns:a16="http://schemas.microsoft.com/office/drawing/2014/main" id="{82847C42-5255-574D-BF60-775323D117AD}"/>
                </a:ext>
              </a:extLst>
            </p:cNvPr>
            <p:cNvSpPr>
              <a:spLocks/>
            </p:cNvSpPr>
            <p:nvPr/>
          </p:nvSpPr>
          <p:spPr bwMode="auto">
            <a:xfrm>
              <a:off x="6780" y="4792"/>
              <a:ext cx="150" cy="151"/>
            </a:xfrm>
            <a:custGeom>
              <a:avLst/>
              <a:gdLst>
                <a:gd name="T0" fmla="*/ 47 w 51"/>
                <a:gd name="T1" fmla="*/ 50 h 51"/>
                <a:gd name="T2" fmla="*/ 44 w 51"/>
                <a:gd name="T3" fmla="*/ 48 h 51"/>
                <a:gd name="T4" fmla="*/ 26 w 51"/>
                <a:gd name="T5" fmla="*/ 12 h 51"/>
                <a:gd name="T6" fmla="*/ 7 w 51"/>
                <a:gd name="T7" fmla="*/ 48 h 51"/>
                <a:gd name="T8" fmla="*/ 3 w 51"/>
                <a:gd name="T9" fmla="*/ 50 h 51"/>
                <a:gd name="T10" fmla="*/ 1 w 51"/>
                <a:gd name="T11" fmla="*/ 45 h 51"/>
                <a:gd name="T12" fmla="*/ 22 w 51"/>
                <a:gd name="T13" fmla="*/ 2 h 51"/>
                <a:gd name="T14" fmla="*/ 29 w 51"/>
                <a:gd name="T15" fmla="*/ 2 h 51"/>
                <a:gd name="T16" fmla="*/ 50 w 51"/>
                <a:gd name="T17" fmla="*/ 45 h 51"/>
                <a:gd name="T18" fmla="*/ 48 w 51"/>
                <a:gd name="T19" fmla="*/ 50 h 51"/>
                <a:gd name="T20" fmla="*/ 47 w 51"/>
                <a:gd name="T21"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51">
                  <a:moveTo>
                    <a:pt x="47" y="50"/>
                  </a:moveTo>
                  <a:cubicBezTo>
                    <a:pt x="46" y="50"/>
                    <a:pt x="44" y="49"/>
                    <a:pt x="44" y="48"/>
                  </a:cubicBezTo>
                  <a:cubicBezTo>
                    <a:pt x="26" y="12"/>
                    <a:pt x="26" y="12"/>
                    <a:pt x="26" y="12"/>
                  </a:cubicBezTo>
                  <a:cubicBezTo>
                    <a:pt x="7" y="48"/>
                    <a:pt x="7" y="48"/>
                    <a:pt x="7" y="48"/>
                  </a:cubicBezTo>
                  <a:cubicBezTo>
                    <a:pt x="7" y="50"/>
                    <a:pt x="4" y="51"/>
                    <a:pt x="3" y="50"/>
                  </a:cubicBezTo>
                  <a:cubicBezTo>
                    <a:pt x="1" y="49"/>
                    <a:pt x="0" y="47"/>
                    <a:pt x="1" y="45"/>
                  </a:cubicBezTo>
                  <a:cubicBezTo>
                    <a:pt x="22" y="2"/>
                    <a:pt x="22" y="2"/>
                    <a:pt x="22" y="2"/>
                  </a:cubicBezTo>
                  <a:cubicBezTo>
                    <a:pt x="24" y="0"/>
                    <a:pt x="28" y="0"/>
                    <a:pt x="29" y="2"/>
                  </a:cubicBezTo>
                  <a:cubicBezTo>
                    <a:pt x="50" y="45"/>
                    <a:pt x="50" y="45"/>
                    <a:pt x="50" y="45"/>
                  </a:cubicBezTo>
                  <a:cubicBezTo>
                    <a:pt x="51" y="47"/>
                    <a:pt x="50" y="49"/>
                    <a:pt x="48" y="50"/>
                  </a:cubicBezTo>
                  <a:cubicBezTo>
                    <a:pt x="48" y="50"/>
                    <a:pt x="47" y="50"/>
                    <a:pt x="4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sp>
          <p:nvSpPr>
            <p:cNvPr id="12" name="Freeform 403">
              <a:extLst>
                <a:ext uri="{FF2B5EF4-FFF2-40B4-BE49-F238E27FC236}">
                  <a16:creationId xmlns:a16="http://schemas.microsoft.com/office/drawing/2014/main" id="{EA5DF010-8C12-F848-A805-9A5121C777AE}"/>
                </a:ext>
              </a:extLst>
            </p:cNvPr>
            <p:cNvSpPr>
              <a:spLocks/>
            </p:cNvSpPr>
            <p:nvPr/>
          </p:nvSpPr>
          <p:spPr bwMode="auto">
            <a:xfrm>
              <a:off x="6803" y="4878"/>
              <a:ext cx="104" cy="21"/>
            </a:xfrm>
            <a:custGeom>
              <a:avLst/>
              <a:gdLst>
                <a:gd name="T0" fmla="*/ 32 w 35"/>
                <a:gd name="T1" fmla="*/ 7 h 7"/>
                <a:gd name="T2" fmla="*/ 3 w 35"/>
                <a:gd name="T3" fmla="*/ 7 h 7"/>
                <a:gd name="T4" fmla="*/ 0 w 35"/>
                <a:gd name="T5" fmla="*/ 3 h 7"/>
                <a:gd name="T6" fmla="*/ 3 w 35"/>
                <a:gd name="T7" fmla="*/ 0 h 7"/>
                <a:gd name="T8" fmla="*/ 32 w 35"/>
                <a:gd name="T9" fmla="*/ 0 h 7"/>
                <a:gd name="T10" fmla="*/ 35 w 35"/>
                <a:gd name="T11" fmla="*/ 3 h 7"/>
                <a:gd name="T12" fmla="*/ 32 w 3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35" h="7">
                  <a:moveTo>
                    <a:pt x="32" y="7"/>
                  </a:moveTo>
                  <a:cubicBezTo>
                    <a:pt x="3" y="7"/>
                    <a:pt x="3" y="7"/>
                    <a:pt x="3" y="7"/>
                  </a:cubicBezTo>
                  <a:cubicBezTo>
                    <a:pt x="1" y="7"/>
                    <a:pt x="0" y="5"/>
                    <a:pt x="0" y="3"/>
                  </a:cubicBezTo>
                  <a:cubicBezTo>
                    <a:pt x="0" y="1"/>
                    <a:pt x="1" y="0"/>
                    <a:pt x="3" y="0"/>
                  </a:cubicBezTo>
                  <a:cubicBezTo>
                    <a:pt x="32" y="0"/>
                    <a:pt x="32" y="0"/>
                    <a:pt x="32" y="0"/>
                  </a:cubicBezTo>
                  <a:cubicBezTo>
                    <a:pt x="34" y="0"/>
                    <a:pt x="35" y="1"/>
                    <a:pt x="35" y="3"/>
                  </a:cubicBezTo>
                  <a:cubicBezTo>
                    <a:pt x="35" y="5"/>
                    <a:pt x="34" y="7"/>
                    <a:pt x="3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endParaRPr lang="en-US" sz="1200"/>
            </a:p>
          </p:txBody>
        </p:sp>
      </p:grpSp>
      <p:pic>
        <p:nvPicPr>
          <p:cNvPr id="14" name="Picture 13">
            <a:extLst>
              <a:ext uri="{FF2B5EF4-FFF2-40B4-BE49-F238E27FC236}">
                <a16:creationId xmlns:a16="http://schemas.microsoft.com/office/drawing/2014/main" id="{B6A1317B-D8E4-9048-A015-DA6E0DA8B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4975" y="5334000"/>
            <a:ext cx="1162050" cy="940085"/>
          </a:xfrm>
          <a:prstGeom prst="rect">
            <a:avLst/>
          </a:prstGeom>
        </p:spPr>
      </p:pic>
    </p:spTree>
    <p:extLst>
      <p:ext uri="{BB962C8B-B14F-4D97-AF65-F5344CB8AC3E}">
        <p14:creationId xmlns:p14="http://schemas.microsoft.com/office/powerpoint/2010/main" val="362646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9625" y="1081211"/>
            <a:ext cx="10262181" cy="2308324"/>
          </a:xfrm>
          <a:prstGeom prst="rect">
            <a:avLst/>
          </a:prstGeom>
          <a:noFill/>
        </p:spPr>
        <p:txBody>
          <a:bodyPr wrap="square" rtlCol="0">
            <a:spAutoFit/>
          </a:bodyPr>
          <a:lstStyle/>
          <a:p>
            <a:r>
              <a:rPr lang="en-US" sz="1600" dirty="0"/>
              <a:t>Rewards have no cash value and must be earned and redeemed within the same plan year. Rewards not redeemed before December 31st will be forfeited. </a:t>
            </a:r>
          </a:p>
          <a:p>
            <a:endParaRPr lang="en-US" sz="1600" dirty="0"/>
          </a:p>
          <a:p>
            <a:r>
              <a:rPr lang="en-US" sz="1600" dirty="0"/>
              <a:t>In accordance with the federal requirements of the Centers for Medicare and Medicaid Services, no amounts on the gift cards shall be used to purchase covered medical supplies or prescription drugs nor are they redeemable for cash. </a:t>
            </a:r>
          </a:p>
          <a:p>
            <a:endParaRPr lang="en-US" sz="1600" dirty="0"/>
          </a:p>
          <a:p>
            <a:r>
              <a:rPr lang="en-US" sz="1600" dirty="0"/>
              <a:t>The merchants represented are not sponsors of Go365 or otherwise affiliated with Go365. The logos and other identifying marks attached are trademarks of and owned by each represented company and/or its affiliates. Please visit each company's website for additional terms and conditions. </a:t>
            </a:r>
          </a:p>
        </p:txBody>
      </p:sp>
      <p:sp>
        <p:nvSpPr>
          <p:cNvPr id="2" name="Rectangle 1"/>
          <p:cNvSpPr/>
          <p:nvPr/>
        </p:nvSpPr>
        <p:spPr>
          <a:xfrm>
            <a:off x="980922" y="6334780"/>
            <a:ext cx="9545782" cy="246221"/>
          </a:xfrm>
          <a:prstGeom prst="rect">
            <a:avLst/>
          </a:prstGeom>
        </p:spPr>
        <p:txBody>
          <a:bodyPr wrap="square">
            <a:spAutoFit/>
          </a:bodyPr>
          <a:lstStyle/>
          <a:p>
            <a:r>
              <a:rPr lang="en-US" sz="1000" dirty="0"/>
              <a:t>For agent use only.  Not intended for the general public.  Confidential and proprietary information</a:t>
            </a:r>
          </a:p>
        </p:txBody>
      </p:sp>
    </p:spTree>
    <p:extLst>
      <p:ext uri="{BB962C8B-B14F-4D97-AF65-F5344CB8AC3E}">
        <p14:creationId xmlns:p14="http://schemas.microsoft.com/office/powerpoint/2010/main" val="267963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0202" y="6317980"/>
            <a:ext cx="9607260" cy="246221"/>
          </a:xfrm>
          <a:prstGeom prst="rect">
            <a:avLst/>
          </a:prstGeom>
        </p:spPr>
        <p:txBody>
          <a:bodyPr wrap="square">
            <a:spAutoFit/>
          </a:bodyPr>
          <a:lstStyle/>
          <a:p>
            <a:r>
              <a:rPr lang="en-US" sz="1000" dirty="0"/>
              <a:t>For agent use only.  Not intended for the general public.  Confidential and proprietary information</a:t>
            </a:r>
          </a:p>
        </p:txBody>
      </p:sp>
      <p:pic>
        <p:nvPicPr>
          <p:cNvPr id="4" name="Picture 3">
            <a:extLst>
              <a:ext uri="{FF2B5EF4-FFF2-40B4-BE49-F238E27FC236}">
                <a16:creationId xmlns:a16="http://schemas.microsoft.com/office/drawing/2014/main" id="{571A774B-8C57-4F7A-7E97-F9A975B8F3AF}"/>
              </a:ext>
            </a:extLst>
          </p:cNvPr>
          <p:cNvPicPr>
            <a:picLocks noChangeAspect="1"/>
          </p:cNvPicPr>
          <p:nvPr/>
        </p:nvPicPr>
        <p:blipFill>
          <a:blip r:embed="rId2"/>
          <a:stretch>
            <a:fillRect/>
          </a:stretch>
        </p:blipFill>
        <p:spPr>
          <a:xfrm>
            <a:off x="1349209" y="541096"/>
            <a:ext cx="9712711" cy="4832433"/>
          </a:xfrm>
          <a:prstGeom prst="rect">
            <a:avLst/>
          </a:prstGeom>
        </p:spPr>
      </p:pic>
    </p:spTree>
    <p:extLst>
      <p:ext uri="{BB962C8B-B14F-4D97-AF65-F5344CB8AC3E}">
        <p14:creationId xmlns:p14="http://schemas.microsoft.com/office/powerpoint/2010/main" val="249553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5C9A1B"/>
                </a:solidFill>
                <a:latin typeface="+mn-lt"/>
              </a:rPr>
              <a:t>What is Go365?</a:t>
            </a:r>
          </a:p>
        </p:txBody>
      </p:sp>
      <p:sp>
        <p:nvSpPr>
          <p:cNvPr id="7" name="TextBox 6"/>
          <p:cNvSpPr txBox="1"/>
          <p:nvPr/>
        </p:nvSpPr>
        <p:spPr>
          <a:xfrm>
            <a:off x="6073768" y="969264"/>
            <a:ext cx="5432431" cy="923330"/>
          </a:xfrm>
          <a:prstGeom prst="rect">
            <a:avLst/>
          </a:prstGeom>
          <a:noFill/>
        </p:spPr>
        <p:txBody>
          <a:bodyPr wrap="square" lIns="91440" tIns="45720" rIns="91440" bIns="45720" rtlCol="0" anchor="t">
            <a:spAutoFit/>
          </a:bodyPr>
          <a:lstStyle/>
          <a:p>
            <a:pPr lvl="0" defTabSz="914309">
              <a:defRPr/>
            </a:pPr>
            <a:r>
              <a:rPr lang="en-US" dirty="0">
                <a:solidFill>
                  <a:srgbClr val="3A3B3D"/>
                </a:solidFill>
                <a:latin typeface="Calibri" panose="020F0502020204030204"/>
                <a:cs typeface="Arial"/>
              </a:rPr>
              <a:t>Go365</a:t>
            </a:r>
            <a:r>
              <a:rPr kumimoji="0" lang="en-US" sz="1800" b="0" i="0" u="none" strike="noStrike" kern="1200" cap="none" spc="0" normalizeH="0" baseline="0" noProof="0" dirty="0">
                <a:ln>
                  <a:noFill/>
                </a:ln>
                <a:solidFill>
                  <a:srgbClr val="3A3B3D"/>
                </a:solidFill>
                <a:effectLst/>
                <a:uLnTx/>
                <a:uFillTx/>
                <a:latin typeface="Calibri" panose="020F0502020204030204"/>
                <a:ea typeface="+mn-ea"/>
                <a:cs typeface="Arial"/>
              </a:rPr>
              <a:t> by </a:t>
            </a:r>
            <a:r>
              <a:rPr lang="en-US" dirty="0">
                <a:solidFill>
                  <a:srgbClr val="3A3B3D"/>
                </a:solidFill>
                <a:latin typeface="Calibri" panose="020F0502020204030204"/>
                <a:cs typeface="Arial"/>
              </a:rPr>
              <a:t>Humana®</a:t>
            </a:r>
            <a:r>
              <a:rPr kumimoji="0" lang="en-US" sz="1800" b="0" i="0" u="none" strike="noStrike" kern="1200" cap="none" spc="0" normalizeH="0" baseline="0" noProof="0" dirty="0">
                <a:ln>
                  <a:noFill/>
                </a:ln>
                <a:solidFill>
                  <a:srgbClr val="3A3B3D"/>
                </a:solidFill>
                <a:effectLst/>
                <a:uLnTx/>
                <a:uFillTx/>
                <a:latin typeface="Calibri" panose="020F0502020204030204"/>
                <a:ea typeface="+mn-ea"/>
                <a:cs typeface="Arial"/>
              </a:rPr>
              <a:t> is </a:t>
            </a:r>
            <a:r>
              <a:rPr lang="en-US" dirty="0">
                <a:solidFill>
                  <a:srgbClr val="3A3B3D"/>
                </a:solidFill>
                <a:latin typeface="Calibri" panose="020F0502020204030204"/>
                <a:cs typeface="Arial"/>
              </a:rPr>
              <a:t>a</a:t>
            </a:r>
            <a:r>
              <a:rPr kumimoji="0" lang="en-US" sz="1800" b="0" i="0" u="none" strike="noStrike" kern="1200" cap="none" spc="0" normalizeH="0" baseline="0" noProof="0" dirty="0">
                <a:ln>
                  <a:noFill/>
                </a:ln>
                <a:solidFill>
                  <a:srgbClr val="3A3B3D"/>
                </a:solidFill>
                <a:effectLst/>
                <a:uLnTx/>
                <a:uFillTx/>
                <a:latin typeface="Calibri" panose="020F0502020204030204"/>
                <a:ea typeface="+mn-ea"/>
                <a:cs typeface="Arial"/>
              </a:rPr>
              <a:t> wellness program that rewards </a:t>
            </a:r>
            <a:r>
              <a:rPr lang="en-US" dirty="0">
                <a:solidFill>
                  <a:srgbClr val="3A3B3D"/>
                </a:solidFill>
                <a:latin typeface="Calibri" panose="020F0502020204030204"/>
                <a:cs typeface="Arial"/>
              </a:rPr>
              <a:t>members</a:t>
            </a:r>
            <a:r>
              <a:rPr kumimoji="0" lang="en-US" sz="1800" b="0" i="0" u="none" strike="noStrike" kern="1200" cap="none" spc="0" normalizeH="0" baseline="0" noProof="0" dirty="0">
                <a:ln>
                  <a:noFill/>
                </a:ln>
                <a:solidFill>
                  <a:srgbClr val="3A3B3D"/>
                </a:solidFill>
                <a:effectLst/>
                <a:uLnTx/>
                <a:uFillTx/>
                <a:latin typeface="Calibri" panose="020F0502020204030204"/>
                <a:ea typeface="+mn-ea"/>
                <a:cs typeface="Arial"/>
              </a:rPr>
              <a:t> for completing eligible activities that help them take control of their whole-person health.</a:t>
            </a:r>
          </a:p>
        </p:txBody>
      </p:sp>
      <p:sp>
        <p:nvSpPr>
          <p:cNvPr id="8" name="TextBox 7"/>
          <p:cNvSpPr txBox="1"/>
          <p:nvPr/>
        </p:nvSpPr>
        <p:spPr>
          <a:xfrm>
            <a:off x="6881385" y="1981200"/>
            <a:ext cx="4739115" cy="2862322"/>
          </a:xfrm>
          <a:prstGeom prst="rect">
            <a:avLst/>
          </a:prstGeom>
          <a:noFill/>
        </p:spPr>
        <p:txBody>
          <a:bodyPr wrap="square" rtlCol="0" anchor="t">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82E6D"/>
                </a:solidFill>
                <a:effectLst/>
                <a:uLnTx/>
                <a:uFillTx/>
                <a:latin typeface="Calibri" panose="020F0502020204030204"/>
                <a:ea typeface="+mn-ea"/>
                <a:cs typeface="Arial"/>
              </a:rPr>
              <a:t>It’s easy</a:t>
            </a:r>
            <a:r>
              <a:rPr kumimoji="0" lang="en-US" sz="1800" b="0" i="0" u="none" strike="noStrike" kern="1200" cap="none" spc="0" normalizeH="0" baseline="0" noProof="0" dirty="0">
                <a:ln>
                  <a:noFill/>
                </a:ln>
                <a:solidFill>
                  <a:srgbClr val="182E6D"/>
                </a:solidFill>
                <a:effectLst/>
                <a:uLnTx/>
                <a:uFillTx/>
                <a:latin typeface="Calibri" panose="020F0502020204030204"/>
                <a:ea typeface="+mn-ea"/>
                <a:cs typeface="Arial"/>
              </a:rPr>
              <a:t>. </a:t>
            </a:r>
            <a:r>
              <a:rPr lang="en-US" dirty="0">
                <a:solidFill>
                  <a:srgbClr val="53575A"/>
                </a:solidFill>
                <a:latin typeface="Calibri" panose="020F0502020204030204"/>
                <a:cs typeface="Arial"/>
              </a:rPr>
              <a:t>Members can activate their account through </a:t>
            </a:r>
            <a:r>
              <a:rPr lang="en-US" dirty="0" err="1">
                <a:solidFill>
                  <a:srgbClr val="53575A"/>
                </a:solidFill>
                <a:latin typeface="Calibri" panose="020F0502020204030204"/>
                <a:cs typeface="Arial"/>
              </a:rPr>
              <a:t>MyHumana</a:t>
            </a:r>
            <a:r>
              <a:rPr lang="en-US" dirty="0">
                <a:solidFill>
                  <a:srgbClr val="53575A"/>
                </a:solidFill>
                <a:latin typeface="Calibri" panose="020F0502020204030204"/>
                <a:cs typeface="Arial"/>
              </a:rPr>
              <a:t> and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start participating in eligible activities.</a:t>
            </a:r>
            <a:r>
              <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rPr>
              <a:t> </a:t>
            </a:r>
            <a:br>
              <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rPr>
            </a:br>
            <a:endParaRPr kumimoji="0" lang="en-US" sz="1800" b="0" i="0" u="none" strike="noStrike" kern="1200" cap="none" spc="0" normalizeH="0" baseline="0" noProof="0" dirty="0">
              <a:ln>
                <a:noFill/>
              </a:ln>
              <a:solidFill>
                <a:srgbClr val="272727"/>
              </a:solidFill>
              <a:effectLst/>
              <a:uLnTx/>
              <a:uFillTx/>
              <a:latin typeface="Calibri" panose="020F0502020204030204"/>
              <a:ea typeface="+mn-ea"/>
              <a:cs typeface="Arial"/>
            </a:endParaRP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Calibri" panose="020F0502020204030204"/>
                <a:ea typeface="+mn-ea"/>
                <a:cs typeface="Arial"/>
              </a:rPr>
              <a:t>It’s personal</a:t>
            </a:r>
            <a:r>
              <a:rPr kumimoji="0" lang="en-US" sz="1800" b="0" i="0" u="none" strike="noStrike" kern="1200" cap="none" spc="0" normalizeH="0" baseline="0" noProof="0" dirty="0">
                <a:ln>
                  <a:noFill/>
                </a:ln>
                <a:solidFill>
                  <a:srgbClr val="003057"/>
                </a:solidFill>
                <a:effectLst/>
                <a:uLnTx/>
                <a:uFillTx/>
                <a:latin typeface="Calibri" panose="020F0502020204030204"/>
                <a:ea typeface="+mn-ea"/>
                <a:cs typeface="Arial"/>
              </a:rPr>
              <a:t>.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Go365 lets members decide what matters most to them </a:t>
            </a:r>
            <a:r>
              <a:rPr lang="en-US" dirty="0">
                <a:solidFill>
                  <a:srgbClr val="53575A"/>
                </a:solidFill>
                <a:latin typeface="Calibri" panose="020F0502020204030204"/>
                <a:cs typeface="Arial"/>
              </a:rPr>
              <a:t>on their path to well-being and delivers an experience to match. </a:t>
            </a:r>
            <a:b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br>
            <a:endPar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endParaRPr>
          </a:p>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3057"/>
                </a:solidFill>
                <a:effectLst/>
                <a:uLnTx/>
                <a:uFillTx/>
                <a:latin typeface="Calibri" panose="020F0502020204030204"/>
                <a:ea typeface="+mn-ea"/>
                <a:cs typeface="Arial"/>
              </a:rPr>
              <a:t>It’s rewarding</a:t>
            </a:r>
            <a:r>
              <a:rPr kumimoji="0" lang="en-US" sz="1800" b="0" i="0" u="none" strike="noStrike" kern="1200" cap="none" spc="0" normalizeH="0" baseline="0" noProof="0" dirty="0">
                <a:ln>
                  <a:noFill/>
                </a:ln>
                <a:solidFill>
                  <a:srgbClr val="003057"/>
                </a:solidFill>
                <a:effectLst/>
                <a:uLnTx/>
                <a:uFillTx/>
                <a:latin typeface="Calibri" panose="020F0502020204030204"/>
                <a:ea typeface="+mn-ea"/>
                <a:cs typeface="Arial"/>
              </a:rPr>
              <a:t>. </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Arial"/>
              </a:rPr>
              <a:t>Members earn rewards they can redeem for gift cards in the Go365 Mall.</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53715" y="1036849"/>
            <a:ext cx="4876250" cy="4916514"/>
          </a:xfrm>
          <a:prstGeom prst="ellipse">
            <a:avLst/>
          </a:prstGeom>
        </p:spPr>
      </p:pic>
      <p:sp>
        <p:nvSpPr>
          <p:cNvPr id="15" name="object 12"/>
          <p:cNvSpPr/>
          <p:nvPr/>
        </p:nvSpPr>
        <p:spPr>
          <a:xfrm>
            <a:off x="6331651" y="4229642"/>
            <a:ext cx="305117" cy="610232"/>
          </a:xfrm>
          <a:custGeom>
            <a:avLst/>
            <a:gdLst/>
            <a:ahLst/>
            <a:cxnLst/>
            <a:rect l="l" t="t" r="r" b="b"/>
            <a:pathLst>
              <a:path w="233679" h="484504">
                <a:moveTo>
                  <a:pt x="36715" y="77216"/>
                </a:moveTo>
                <a:lnTo>
                  <a:pt x="17741" y="77216"/>
                </a:lnTo>
                <a:lnTo>
                  <a:pt x="17860" y="199074"/>
                </a:lnTo>
                <a:lnTo>
                  <a:pt x="42847" y="242344"/>
                </a:lnTo>
                <a:lnTo>
                  <a:pt x="67157" y="256470"/>
                </a:lnTo>
                <a:lnTo>
                  <a:pt x="56562" y="262891"/>
                </a:lnTo>
                <a:lnTo>
                  <a:pt x="28315" y="289016"/>
                </a:lnTo>
                <a:lnTo>
                  <a:pt x="8243" y="323619"/>
                </a:lnTo>
                <a:lnTo>
                  <a:pt x="35" y="364364"/>
                </a:lnTo>
                <a:lnTo>
                  <a:pt x="916" y="379418"/>
                </a:lnTo>
                <a:lnTo>
                  <a:pt x="13379" y="420504"/>
                </a:lnTo>
                <a:lnTo>
                  <a:pt x="38342" y="453408"/>
                </a:lnTo>
                <a:lnTo>
                  <a:pt x="72940" y="475471"/>
                </a:lnTo>
                <a:lnTo>
                  <a:pt x="114308" y="484034"/>
                </a:lnTo>
                <a:lnTo>
                  <a:pt x="129306" y="483148"/>
                </a:lnTo>
                <a:lnTo>
                  <a:pt x="143701" y="480550"/>
                </a:lnTo>
                <a:lnTo>
                  <a:pt x="157393" y="476346"/>
                </a:lnTo>
                <a:lnTo>
                  <a:pt x="170281" y="470643"/>
                </a:lnTo>
                <a:lnTo>
                  <a:pt x="180422" y="464639"/>
                </a:lnTo>
                <a:lnTo>
                  <a:pt x="126309" y="464639"/>
                </a:lnTo>
                <a:lnTo>
                  <a:pt x="110165" y="463769"/>
                </a:lnTo>
                <a:lnTo>
                  <a:pt x="68061" y="450368"/>
                </a:lnTo>
                <a:lnTo>
                  <a:pt x="37487" y="423653"/>
                </a:lnTo>
                <a:lnTo>
                  <a:pt x="21063" y="387317"/>
                </a:lnTo>
                <a:lnTo>
                  <a:pt x="19185" y="373705"/>
                </a:lnTo>
                <a:lnTo>
                  <a:pt x="20146" y="358034"/>
                </a:lnTo>
                <a:lnTo>
                  <a:pt x="34098" y="316851"/>
                </a:lnTo>
                <a:lnTo>
                  <a:pt x="61658" y="286819"/>
                </a:lnTo>
                <a:lnTo>
                  <a:pt x="98975" y="271031"/>
                </a:lnTo>
                <a:lnTo>
                  <a:pt x="116814" y="269392"/>
                </a:lnTo>
                <a:lnTo>
                  <a:pt x="180148" y="269392"/>
                </a:lnTo>
                <a:lnTo>
                  <a:pt x="177357" y="267467"/>
                </a:lnTo>
                <a:lnTo>
                  <a:pt x="165726" y="261257"/>
                </a:lnTo>
                <a:lnTo>
                  <a:pt x="176702" y="254677"/>
                </a:lnTo>
                <a:lnTo>
                  <a:pt x="187627" y="246702"/>
                </a:lnTo>
                <a:lnTo>
                  <a:pt x="189045" y="245402"/>
                </a:lnTo>
                <a:lnTo>
                  <a:pt x="102603" y="245402"/>
                </a:lnTo>
                <a:lnTo>
                  <a:pt x="102603" y="242404"/>
                </a:lnTo>
                <a:lnTo>
                  <a:pt x="83642" y="242404"/>
                </a:lnTo>
                <a:lnTo>
                  <a:pt x="69855" y="236969"/>
                </a:lnTo>
                <a:lnTo>
                  <a:pt x="57224" y="229430"/>
                </a:lnTo>
                <a:lnTo>
                  <a:pt x="46795" y="220275"/>
                </a:lnTo>
                <a:lnTo>
                  <a:pt x="39615" y="209994"/>
                </a:lnTo>
                <a:lnTo>
                  <a:pt x="36729" y="199074"/>
                </a:lnTo>
                <a:lnTo>
                  <a:pt x="36715" y="77216"/>
                </a:lnTo>
                <a:close/>
              </a:path>
              <a:path w="233679" h="484504">
                <a:moveTo>
                  <a:pt x="180148" y="269392"/>
                </a:moveTo>
                <a:lnTo>
                  <a:pt x="116814" y="269392"/>
                </a:lnTo>
                <a:lnTo>
                  <a:pt x="131390" y="270475"/>
                </a:lnTo>
                <a:lnTo>
                  <a:pt x="145301" y="273619"/>
                </a:lnTo>
                <a:lnTo>
                  <a:pt x="181469" y="293849"/>
                </a:lnTo>
                <a:lnTo>
                  <a:pt x="205999" y="326983"/>
                </a:lnTo>
                <a:lnTo>
                  <a:pt x="213795" y="354149"/>
                </a:lnTo>
                <a:lnTo>
                  <a:pt x="213059" y="370829"/>
                </a:lnTo>
                <a:lnTo>
                  <a:pt x="200367" y="413995"/>
                </a:lnTo>
                <a:lnTo>
                  <a:pt x="174684" y="445219"/>
                </a:lnTo>
                <a:lnTo>
                  <a:pt x="139526" y="462398"/>
                </a:lnTo>
                <a:lnTo>
                  <a:pt x="126309" y="464639"/>
                </a:lnTo>
                <a:lnTo>
                  <a:pt x="180422" y="464639"/>
                </a:lnTo>
                <a:lnTo>
                  <a:pt x="211799" y="434973"/>
                </a:lnTo>
                <a:lnTo>
                  <a:pt x="229603" y="397705"/>
                </a:lnTo>
                <a:lnTo>
                  <a:pt x="233621" y="369451"/>
                </a:lnTo>
                <a:lnTo>
                  <a:pt x="232806" y="355001"/>
                </a:lnTo>
                <a:lnTo>
                  <a:pt x="221262" y="315513"/>
                </a:lnTo>
                <a:lnTo>
                  <a:pt x="198052" y="283532"/>
                </a:lnTo>
                <a:lnTo>
                  <a:pt x="188164" y="274919"/>
                </a:lnTo>
                <a:lnTo>
                  <a:pt x="180148" y="269392"/>
                </a:lnTo>
                <a:close/>
              </a:path>
              <a:path w="233679" h="484504">
                <a:moveTo>
                  <a:pt x="164081" y="415785"/>
                </a:moveTo>
                <a:lnTo>
                  <a:pt x="116814" y="415785"/>
                </a:lnTo>
                <a:lnTo>
                  <a:pt x="158686" y="446481"/>
                </a:lnTo>
                <a:lnTo>
                  <a:pt x="163220" y="446506"/>
                </a:lnTo>
                <a:lnTo>
                  <a:pt x="169887" y="441629"/>
                </a:lnTo>
                <a:lnTo>
                  <a:pt x="171259" y="437324"/>
                </a:lnTo>
                <a:lnTo>
                  <a:pt x="164081" y="415785"/>
                </a:lnTo>
                <a:close/>
              </a:path>
              <a:path w="233679" h="484504">
                <a:moveTo>
                  <a:pt x="120903" y="288607"/>
                </a:moveTo>
                <a:lnTo>
                  <a:pt x="112737" y="288607"/>
                </a:lnTo>
                <a:lnTo>
                  <a:pt x="109105" y="291223"/>
                </a:lnTo>
                <a:lnTo>
                  <a:pt x="92328" y="341579"/>
                </a:lnTo>
                <a:lnTo>
                  <a:pt x="42087" y="341579"/>
                </a:lnTo>
                <a:lnTo>
                  <a:pt x="38455" y="344208"/>
                </a:lnTo>
                <a:lnTo>
                  <a:pt x="35902" y="352005"/>
                </a:lnTo>
                <a:lnTo>
                  <a:pt x="37274" y="356285"/>
                </a:lnTo>
                <a:lnTo>
                  <a:pt x="79159" y="386981"/>
                </a:lnTo>
                <a:lnTo>
                  <a:pt x="62382" y="437324"/>
                </a:lnTo>
                <a:lnTo>
                  <a:pt x="63753" y="441629"/>
                </a:lnTo>
                <a:lnTo>
                  <a:pt x="68757" y="445274"/>
                </a:lnTo>
                <a:lnTo>
                  <a:pt x="70726" y="445884"/>
                </a:lnTo>
                <a:lnTo>
                  <a:pt x="74650" y="445884"/>
                </a:lnTo>
                <a:lnTo>
                  <a:pt x="76619" y="445274"/>
                </a:lnTo>
                <a:lnTo>
                  <a:pt x="116814" y="415785"/>
                </a:lnTo>
                <a:lnTo>
                  <a:pt x="164081" y="415785"/>
                </a:lnTo>
                <a:lnTo>
                  <a:pt x="162532" y="411137"/>
                </a:lnTo>
                <a:lnTo>
                  <a:pt x="142527" y="411124"/>
                </a:lnTo>
                <a:lnTo>
                  <a:pt x="91097" y="411124"/>
                </a:lnTo>
                <a:lnTo>
                  <a:pt x="100634" y="382524"/>
                </a:lnTo>
                <a:lnTo>
                  <a:pt x="99263" y="378218"/>
                </a:lnTo>
                <a:lnTo>
                  <a:pt x="75158" y="360540"/>
                </a:lnTo>
                <a:lnTo>
                  <a:pt x="103250" y="360540"/>
                </a:lnTo>
                <a:lnTo>
                  <a:pt x="106870" y="357924"/>
                </a:lnTo>
                <a:lnTo>
                  <a:pt x="116814" y="328079"/>
                </a:lnTo>
                <a:lnTo>
                  <a:pt x="136812" y="328079"/>
                </a:lnTo>
                <a:lnTo>
                  <a:pt x="124523" y="291211"/>
                </a:lnTo>
                <a:lnTo>
                  <a:pt x="120903" y="288607"/>
                </a:lnTo>
                <a:close/>
              </a:path>
              <a:path w="233679" h="484504">
                <a:moveTo>
                  <a:pt x="136812" y="328079"/>
                </a:moveTo>
                <a:lnTo>
                  <a:pt x="116814" y="328079"/>
                </a:lnTo>
                <a:lnTo>
                  <a:pt x="126771" y="357924"/>
                </a:lnTo>
                <a:lnTo>
                  <a:pt x="130390" y="360540"/>
                </a:lnTo>
                <a:lnTo>
                  <a:pt x="158483" y="360540"/>
                </a:lnTo>
                <a:lnTo>
                  <a:pt x="134378" y="378218"/>
                </a:lnTo>
                <a:lnTo>
                  <a:pt x="133007" y="382524"/>
                </a:lnTo>
                <a:lnTo>
                  <a:pt x="142544" y="411137"/>
                </a:lnTo>
                <a:lnTo>
                  <a:pt x="162532" y="411137"/>
                </a:lnTo>
                <a:lnTo>
                  <a:pt x="154482" y="386981"/>
                </a:lnTo>
                <a:lnTo>
                  <a:pt x="196367" y="356285"/>
                </a:lnTo>
                <a:lnTo>
                  <a:pt x="197738" y="352005"/>
                </a:lnTo>
                <a:lnTo>
                  <a:pt x="195186" y="344208"/>
                </a:lnTo>
                <a:lnTo>
                  <a:pt x="191554" y="341579"/>
                </a:lnTo>
                <a:lnTo>
                  <a:pt x="141312" y="341579"/>
                </a:lnTo>
                <a:lnTo>
                  <a:pt x="136812" y="328079"/>
                </a:lnTo>
                <a:close/>
              </a:path>
              <a:path w="233679" h="484504">
                <a:moveTo>
                  <a:pt x="118795" y="394538"/>
                </a:moveTo>
                <a:lnTo>
                  <a:pt x="114846" y="394538"/>
                </a:lnTo>
                <a:lnTo>
                  <a:pt x="112877" y="395160"/>
                </a:lnTo>
                <a:lnTo>
                  <a:pt x="91097" y="411124"/>
                </a:lnTo>
                <a:lnTo>
                  <a:pt x="142527" y="411124"/>
                </a:lnTo>
                <a:lnTo>
                  <a:pt x="120751" y="395160"/>
                </a:lnTo>
                <a:lnTo>
                  <a:pt x="118795" y="394538"/>
                </a:lnTo>
                <a:close/>
              </a:path>
              <a:path w="233679" h="484504">
                <a:moveTo>
                  <a:pt x="149999" y="77495"/>
                </a:moveTo>
                <a:lnTo>
                  <a:pt x="131025" y="77495"/>
                </a:lnTo>
                <a:lnTo>
                  <a:pt x="131025" y="245402"/>
                </a:lnTo>
                <a:lnTo>
                  <a:pt x="189045" y="245402"/>
                </a:lnTo>
                <a:lnTo>
                  <a:pt x="192314" y="242404"/>
                </a:lnTo>
                <a:lnTo>
                  <a:pt x="149999" y="242404"/>
                </a:lnTo>
                <a:lnTo>
                  <a:pt x="149999" y="77495"/>
                </a:lnTo>
                <a:close/>
              </a:path>
              <a:path w="233679" h="484504">
                <a:moveTo>
                  <a:pt x="149999" y="77216"/>
                </a:moveTo>
                <a:lnTo>
                  <a:pt x="83642" y="77216"/>
                </a:lnTo>
                <a:lnTo>
                  <a:pt x="83642" y="242404"/>
                </a:lnTo>
                <a:lnTo>
                  <a:pt x="102603" y="242404"/>
                </a:lnTo>
                <a:lnTo>
                  <a:pt x="102603" y="77495"/>
                </a:lnTo>
                <a:lnTo>
                  <a:pt x="149999" y="77495"/>
                </a:lnTo>
                <a:lnTo>
                  <a:pt x="149999" y="77216"/>
                </a:lnTo>
                <a:close/>
              </a:path>
              <a:path w="233679" h="484504">
                <a:moveTo>
                  <a:pt x="215900" y="77216"/>
                </a:moveTo>
                <a:lnTo>
                  <a:pt x="196926" y="77216"/>
                </a:lnTo>
                <a:lnTo>
                  <a:pt x="196926" y="198272"/>
                </a:lnTo>
                <a:lnTo>
                  <a:pt x="194392" y="209220"/>
                </a:lnTo>
                <a:lnTo>
                  <a:pt x="164751" y="236488"/>
                </a:lnTo>
                <a:lnTo>
                  <a:pt x="149999" y="242404"/>
                </a:lnTo>
                <a:lnTo>
                  <a:pt x="192314" y="242404"/>
                </a:lnTo>
                <a:lnTo>
                  <a:pt x="197743" y="237427"/>
                </a:lnTo>
                <a:lnTo>
                  <a:pt x="206294" y="226950"/>
                </a:lnTo>
                <a:lnTo>
                  <a:pt x="212521" y="215367"/>
                </a:lnTo>
                <a:lnTo>
                  <a:pt x="215667" y="202775"/>
                </a:lnTo>
                <a:lnTo>
                  <a:pt x="215900" y="77216"/>
                </a:lnTo>
                <a:close/>
              </a:path>
              <a:path w="233679" h="484504">
                <a:moveTo>
                  <a:pt x="229400" y="0"/>
                </a:moveTo>
                <a:lnTo>
                  <a:pt x="4254" y="0"/>
                </a:lnTo>
                <a:lnTo>
                  <a:pt x="0" y="4241"/>
                </a:lnTo>
                <a:lnTo>
                  <a:pt x="0" y="72961"/>
                </a:lnTo>
                <a:lnTo>
                  <a:pt x="4254" y="77216"/>
                </a:lnTo>
                <a:lnTo>
                  <a:pt x="229400" y="77216"/>
                </a:lnTo>
                <a:lnTo>
                  <a:pt x="233641" y="72961"/>
                </a:lnTo>
                <a:lnTo>
                  <a:pt x="233641" y="58242"/>
                </a:lnTo>
                <a:lnTo>
                  <a:pt x="18973" y="58242"/>
                </a:lnTo>
                <a:lnTo>
                  <a:pt x="18973" y="18961"/>
                </a:lnTo>
                <a:lnTo>
                  <a:pt x="233641" y="18961"/>
                </a:lnTo>
                <a:lnTo>
                  <a:pt x="233641" y="4241"/>
                </a:lnTo>
                <a:lnTo>
                  <a:pt x="229400" y="0"/>
                </a:lnTo>
                <a:close/>
              </a:path>
              <a:path w="233679" h="484504">
                <a:moveTo>
                  <a:pt x="233641" y="18961"/>
                </a:moveTo>
                <a:lnTo>
                  <a:pt x="214668" y="18961"/>
                </a:lnTo>
                <a:lnTo>
                  <a:pt x="214668" y="58242"/>
                </a:lnTo>
                <a:lnTo>
                  <a:pt x="233641" y="58242"/>
                </a:lnTo>
                <a:lnTo>
                  <a:pt x="233641" y="18961"/>
                </a:lnTo>
                <a:close/>
              </a:path>
            </a:pathLst>
          </a:custGeom>
          <a:solidFill>
            <a:srgbClr val="003057"/>
          </a:solidFill>
          <a:ln>
            <a:noFill/>
          </a:ln>
        </p:spPr>
        <p:txBody>
          <a:bodyPr wrap="square" lIns="0" tIns="0" rIns="0" bIns="0" rtlCol="0"/>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53575A"/>
              </a:solidFill>
              <a:effectLst/>
              <a:uLnTx/>
              <a:uFillTx/>
              <a:latin typeface="Calibri" panose="020F0502020204030204"/>
              <a:ea typeface="+mn-ea"/>
              <a:cs typeface="+mn-cs"/>
            </a:endParaRPr>
          </a:p>
        </p:txBody>
      </p:sp>
      <p:grpSp>
        <p:nvGrpSpPr>
          <p:cNvPr id="20" name="Group 295" title="Checklist icon">
            <a:extLst>
              <a:ext uri="{FF2B5EF4-FFF2-40B4-BE49-F238E27FC236}">
                <a16:creationId xmlns:a16="http://schemas.microsoft.com/office/drawing/2014/main" id="{F6F6E74A-8418-4B40-9005-6F8A19884552}"/>
              </a:ext>
            </a:extLst>
          </p:cNvPr>
          <p:cNvGrpSpPr>
            <a:grpSpLocks noChangeAspect="1"/>
          </p:cNvGrpSpPr>
          <p:nvPr/>
        </p:nvGrpSpPr>
        <p:grpSpPr bwMode="auto">
          <a:xfrm>
            <a:off x="6274269" y="3230989"/>
            <a:ext cx="510394" cy="581870"/>
            <a:chOff x="5536" y="3511"/>
            <a:chExt cx="507" cy="578"/>
          </a:xfrm>
          <a:solidFill>
            <a:srgbClr val="003057"/>
          </a:solidFill>
        </p:grpSpPr>
        <p:sp>
          <p:nvSpPr>
            <p:cNvPr id="21" name="Freeform 296">
              <a:extLst>
                <a:ext uri="{FF2B5EF4-FFF2-40B4-BE49-F238E27FC236}">
                  <a16:creationId xmlns:a16="http://schemas.microsoft.com/office/drawing/2014/main" id="{C7249FCD-C645-B743-A381-2CE19C93672A}"/>
                </a:ext>
              </a:extLst>
            </p:cNvPr>
            <p:cNvSpPr>
              <a:spLocks/>
            </p:cNvSpPr>
            <p:nvPr/>
          </p:nvSpPr>
          <p:spPr bwMode="auto">
            <a:xfrm>
              <a:off x="5536" y="3511"/>
              <a:ext cx="387" cy="509"/>
            </a:xfrm>
            <a:custGeom>
              <a:avLst/>
              <a:gdLst>
                <a:gd name="T0" fmla="*/ 55 w 129"/>
                <a:gd name="T1" fmla="*/ 170 h 170"/>
                <a:gd name="T2" fmla="*/ 24 w 129"/>
                <a:gd name="T3" fmla="*/ 170 h 170"/>
                <a:gd name="T4" fmla="*/ 0 w 129"/>
                <a:gd name="T5" fmla="*/ 147 h 170"/>
                <a:gd name="T6" fmla="*/ 0 w 129"/>
                <a:gd name="T7" fmla="*/ 142 h 170"/>
                <a:gd name="T8" fmla="*/ 0 w 129"/>
                <a:gd name="T9" fmla="*/ 3 h 170"/>
                <a:gd name="T10" fmla="*/ 3 w 129"/>
                <a:gd name="T11" fmla="*/ 0 h 170"/>
                <a:gd name="T12" fmla="*/ 88 w 129"/>
                <a:gd name="T13" fmla="*/ 0 h 170"/>
                <a:gd name="T14" fmla="*/ 91 w 129"/>
                <a:gd name="T15" fmla="*/ 1 h 170"/>
                <a:gd name="T16" fmla="*/ 128 w 129"/>
                <a:gd name="T17" fmla="*/ 39 h 170"/>
                <a:gd name="T18" fmla="*/ 129 w 129"/>
                <a:gd name="T19" fmla="*/ 41 h 170"/>
                <a:gd name="T20" fmla="*/ 129 w 129"/>
                <a:gd name="T21" fmla="*/ 140 h 170"/>
                <a:gd name="T22" fmla="*/ 126 w 129"/>
                <a:gd name="T23" fmla="*/ 144 h 170"/>
                <a:gd name="T24" fmla="*/ 122 w 129"/>
                <a:gd name="T25" fmla="*/ 140 h 170"/>
                <a:gd name="T26" fmla="*/ 122 w 129"/>
                <a:gd name="T27" fmla="*/ 42 h 170"/>
                <a:gd name="T28" fmla="*/ 87 w 129"/>
                <a:gd name="T29" fmla="*/ 7 h 170"/>
                <a:gd name="T30" fmla="*/ 6 w 129"/>
                <a:gd name="T31" fmla="*/ 7 h 170"/>
                <a:gd name="T32" fmla="*/ 7 w 129"/>
                <a:gd name="T33" fmla="*/ 147 h 170"/>
                <a:gd name="T34" fmla="*/ 24 w 129"/>
                <a:gd name="T35" fmla="*/ 164 h 170"/>
                <a:gd name="T36" fmla="*/ 28 w 129"/>
                <a:gd name="T37" fmla="*/ 164 h 170"/>
                <a:gd name="T38" fmla="*/ 55 w 129"/>
                <a:gd name="T39" fmla="*/ 164 h 170"/>
                <a:gd name="T40" fmla="*/ 59 w 129"/>
                <a:gd name="T41" fmla="*/ 167 h 170"/>
                <a:gd name="T42" fmla="*/ 55 w 129"/>
                <a:gd name="T43"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170">
                  <a:moveTo>
                    <a:pt x="55" y="170"/>
                  </a:moveTo>
                  <a:cubicBezTo>
                    <a:pt x="24" y="170"/>
                    <a:pt x="24" y="170"/>
                    <a:pt x="24" y="170"/>
                  </a:cubicBezTo>
                  <a:cubicBezTo>
                    <a:pt x="11" y="170"/>
                    <a:pt x="0" y="160"/>
                    <a:pt x="0" y="147"/>
                  </a:cubicBezTo>
                  <a:cubicBezTo>
                    <a:pt x="0" y="142"/>
                    <a:pt x="0" y="142"/>
                    <a:pt x="0" y="142"/>
                  </a:cubicBezTo>
                  <a:cubicBezTo>
                    <a:pt x="0" y="3"/>
                    <a:pt x="0" y="3"/>
                    <a:pt x="0" y="3"/>
                  </a:cubicBezTo>
                  <a:cubicBezTo>
                    <a:pt x="0" y="2"/>
                    <a:pt x="1" y="0"/>
                    <a:pt x="3" y="0"/>
                  </a:cubicBezTo>
                  <a:cubicBezTo>
                    <a:pt x="88" y="0"/>
                    <a:pt x="88" y="0"/>
                    <a:pt x="88" y="0"/>
                  </a:cubicBezTo>
                  <a:cubicBezTo>
                    <a:pt x="89" y="0"/>
                    <a:pt x="90" y="0"/>
                    <a:pt x="91" y="1"/>
                  </a:cubicBezTo>
                  <a:cubicBezTo>
                    <a:pt x="128" y="39"/>
                    <a:pt x="128" y="39"/>
                    <a:pt x="128" y="39"/>
                  </a:cubicBezTo>
                  <a:cubicBezTo>
                    <a:pt x="129" y="39"/>
                    <a:pt x="129" y="40"/>
                    <a:pt x="129" y="41"/>
                  </a:cubicBezTo>
                  <a:cubicBezTo>
                    <a:pt x="129" y="140"/>
                    <a:pt x="129" y="140"/>
                    <a:pt x="129" y="140"/>
                  </a:cubicBezTo>
                  <a:cubicBezTo>
                    <a:pt x="129" y="142"/>
                    <a:pt x="128" y="144"/>
                    <a:pt x="126" y="144"/>
                  </a:cubicBezTo>
                  <a:cubicBezTo>
                    <a:pt x="124" y="144"/>
                    <a:pt x="122" y="142"/>
                    <a:pt x="122" y="140"/>
                  </a:cubicBezTo>
                  <a:cubicBezTo>
                    <a:pt x="122" y="42"/>
                    <a:pt x="122" y="42"/>
                    <a:pt x="122" y="42"/>
                  </a:cubicBezTo>
                  <a:cubicBezTo>
                    <a:pt x="87" y="7"/>
                    <a:pt x="87" y="7"/>
                    <a:pt x="87" y="7"/>
                  </a:cubicBezTo>
                  <a:cubicBezTo>
                    <a:pt x="6" y="7"/>
                    <a:pt x="6" y="7"/>
                    <a:pt x="6" y="7"/>
                  </a:cubicBezTo>
                  <a:cubicBezTo>
                    <a:pt x="7" y="147"/>
                    <a:pt x="7" y="147"/>
                    <a:pt x="7" y="147"/>
                  </a:cubicBezTo>
                  <a:cubicBezTo>
                    <a:pt x="7" y="156"/>
                    <a:pt x="14" y="164"/>
                    <a:pt x="24" y="164"/>
                  </a:cubicBezTo>
                  <a:cubicBezTo>
                    <a:pt x="28" y="164"/>
                    <a:pt x="28" y="164"/>
                    <a:pt x="28" y="164"/>
                  </a:cubicBezTo>
                  <a:cubicBezTo>
                    <a:pt x="55" y="164"/>
                    <a:pt x="55" y="164"/>
                    <a:pt x="55" y="164"/>
                  </a:cubicBezTo>
                  <a:cubicBezTo>
                    <a:pt x="57" y="164"/>
                    <a:pt x="59" y="165"/>
                    <a:pt x="59" y="167"/>
                  </a:cubicBezTo>
                  <a:cubicBezTo>
                    <a:pt x="59" y="169"/>
                    <a:pt x="57" y="170"/>
                    <a:pt x="55"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2" name="Freeform 297">
              <a:extLst>
                <a:ext uri="{FF2B5EF4-FFF2-40B4-BE49-F238E27FC236}">
                  <a16:creationId xmlns:a16="http://schemas.microsoft.com/office/drawing/2014/main" id="{7694189C-07D1-BA44-9049-FE244331A25F}"/>
                </a:ext>
              </a:extLst>
            </p:cNvPr>
            <p:cNvSpPr>
              <a:spLocks/>
            </p:cNvSpPr>
            <p:nvPr/>
          </p:nvSpPr>
          <p:spPr bwMode="auto">
            <a:xfrm>
              <a:off x="5779" y="3511"/>
              <a:ext cx="144" cy="144"/>
            </a:xfrm>
            <a:custGeom>
              <a:avLst/>
              <a:gdLst>
                <a:gd name="T0" fmla="*/ 45 w 48"/>
                <a:gd name="T1" fmla="*/ 48 h 48"/>
                <a:gd name="T2" fmla="*/ 25 w 48"/>
                <a:gd name="T3" fmla="*/ 48 h 48"/>
                <a:gd name="T4" fmla="*/ 1 w 48"/>
                <a:gd name="T5" fmla="*/ 24 h 48"/>
                <a:gd name="T6" fmla="*/ 0 w 48"/>
                <a:gd name="T7" fmla="*/ 15 h 48"/>
                <a:gd name="T8" fmla="*/ 0 w 48"/>
                <a:gd name="T9" fmla="*/ 3 h 48"/>
                <a:gd name="T10" fmla="*/ 4 w 48"/>
                <a:gd name="T11" fmla="*/ 0 h 48"/>
                <a:gd name="T12" fmla="*/ 7 w 48"/>
                <a:gd name="T13" fmla="*/ 3 h 48"/>
                <a:gd name="T14" fmla="*/ 7 w 48"/>
                <a:gd name="T15" fmla="*/ 24 h 48"/>
                <a:gd name="T16" fmla="*/ 25 w 48"/>
                <a:gd name="T17" fmla="*/ 41 h 48"/>
                <a:gd name="T18" fmla="*/ 45 w 48"/>
                <a:gd name="T19" fmla="*/ 41 h 48"/>
                <a:gd name="T20" fmla="*/ 48 w 48"/>
                <a:gd name="T21" fmla="*/ 44 h 48"/>
                <a:gd name="T22" fmla="*/ 45 w 48"/>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8">
                  <a:moveTo>
                    <a:pt x="45" y="48"/>
                  </a:moveTo>
                  <a:cubicBezTo>
                    <a:pt x="25" y="48"/>
                    <a:pt x="25" y="48"/>
                    <a:pt x="25" y="48"/>
                  </a:cubicBezTo>
                  <a:cubicBezTo>
                    <a:pt x="12" y="48"/>
                    <a:pt x="1" y="37"/>
                    <a:pt x="1" y="24"/>
                  </a:cubicBezTo>
                  <a:cubicBezTo>
                    <a:pt x="0" y="15"/>
                    <a:pt x="0" y="15"/>
                    <a:pt x="0" y="15"/>
                  </a:cubicBezTo>
                  <a:cubicBezTo>
                    <a:pt x="0" y="3"/>
                    <a:pt x="0" y="3"/>
                    <a:pt x="0" y="3"/>
                  </a:cubicBezTo>
                  <a:cubicBezTo>
                    <a:pt x="0" y="2"/>
                    <a:pt x="2" y="0"/>
                    <a:pt x="4" y="0"/>
                  </a:cubicBezTo>
                  <a:cubicBezTo>
                    <a:pt x="6" y="0"/>
                    <a:pt x="7" y="2"/>
                    <a:pt x="7" y="3"/>
                  </a:cubicBezTo>
                  <a:cubicBezTo>
                    <a:pt x="7" y="24"/>
                    <a:pt x="7" y="24"/>
                    <a:pt x="7" y="24"/>
                  </a:cubicBezTo>
                  <a:cubicBezTo>
                    <a:pt x="7" y="33"/>
                    <a:pt x="15" y="41"/>
                    <a:pt x="25" y="41"/>
                  </a:cubicBezTo>
                  <a:cubicBezTo>
                    <a:pt x="45" y="41"/>
                    <a:pt x="45" y="41"/>
                    <a:pt x="45" y="41"/>
                  </a:cubicBezTo>
                  <a:cubicBezTo>
                    <a:pt x="47" y="41"/>
                    <a:pt x="48" y="42"/>
                    <a:pt x="48" y="44"/>
                  </a:cubicBezTo>
                  <a:cubicBezTo>
                    <a:pt x="48" y="46"/>
                    <a:pt x="47" y="48"/>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3" name="Freeform 298">
              <a:extLst>
                <a:ext uri="{FF2B5EF4-FFF2-40B4-BE49-F238E27FC236}">
                  <a16:creationId xmlns:a16="http://schemas.microsoft.com/office/drawing/2014/main" id="{B22CCFE6-7F80-2A43-B12D-EBB420D5E8DA}"/>
                </a:ext>
              </a:extLst>
            </p:cNvPr>
            <p:cNvSpPr>
              <a:spLocks noEditPoints="1"/>
            </p:cNvSpPr>
            <p:nvPr/>
          </p:nvSpPr>
          <p:spPr bwMode="auto">
            <a:xfrm>
              <a:off x="5593" y="3586"/>
              <a:ext cx="72" cy="75"/>
            </a:xfrm>
            <a:custGeom>
              <a:avLst/>
              <a:gdLst>
                <a:gd name="T0" fmla="*/ 12 w 24"/>
                <a:gd name="T1" fmla="*/ 25 h 25"/>
                <a:gd name="T2" fmla="*/ 0 w 24"/>
                <a:gd name="T3" fmla="*/ 13 h 25"/>
                <a:gd name="T4" fmla="*/ 12 w 24"/>
                <a:gd name="T5" fmla="*/ 0 h 25"/>
                <a:gd name="T6" fmla="*/ 24 w 24"/>
                <a:gd name="T7" fmla="*/ 13 h 25"/>
                <a:gd name="T8" fmla="*/ 12 w 24"/>
                <a:gd name="T9" fmla="*/ 25 h 25"/>
                <a:gd name="T10" fmla="*/ 12 w 24"/>
                <a:gd name="T11" fmla="*/ 7 h 25"/>
                <a:gd name="T12" fmla="*/ 7 w 24"/>
                <a:gd name="T13" fmla="*/ 13 h 25"/>
                <a:gd name="T14" fmla="*/ 12 w 24"/>
                <a:gd name="T15" fmla="*/ 18 h 25"/>
                <a:gd name="T16" fmla="*/ 17 w 24"/>
                <a:gd name="T17" fmla="*/ 13 h 25"/>
                <a:gd name="T18" fmla="*/ 12 w 24"/>
                <a:gd name="T1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25"/>
                  </a:moveTo>
                  <a:cubicBezTo>
                    <a:pt x="5" y="25"/>
                    <a:pt x="0" y="19"/>
                    <a:pt x="0" y="13"/>
                  </a:cubicBezTo>
                  <a:cubicBezTo>
                    <a:pt x="0" y="6"/>
                    <a:pt x="5" y="0"/>
                    <a:pt x="12" y="0"/>
                  </a:cubicBezTo>
                  <a:cubicBezTo>
                    <a:pt x="19" y="0"/>
                    <a:pt x="24" y="6"/>
                    <a:pt x="24" y="13"/>
                  </a:cubicBezTo>
                  <a:cubicBezTo>
                    <a:pt x="24" y="19"/>
                    <a:pt x="19" y="25"/>
                    <a:pt x="12" y="25"/>
                  </a:cubicBezTo>
                  <a:close/>
                  <a:moveTo>
                    <a:pt x="12" y="7"/>
                  </a:moveTo>
                  <a:cubicBezTo>
                    <a:pt x="9" y="7"/>
                    <a:pt x="7" y="10"/>
                    <a:pt x="7" y="13"/>
                  </a:cubicBezTo>
                  <a:cubicBezTo>
                    <a:pt x="7" y="15"/>
                    <a:pt x="9" y="18"/>
                    <a:pt x="12" y="18"/>
                  </a:cubicBezTo>
                  <a:cubicBezTo>
                    <a:pt x="15" y="18"/>
                    <a:pt x="17" y="15"/>
                    <a:pt x="17" y="13"/>
                  </a:cubicBezTo>
                  <a:cubicBezTo>
                    <a:pt x="17" y="10"/>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4" name="Freeform 299">
              <a:extLst>
                <a:ext uri="{FF2B5EF4-FFF2-40B4-BE49-F238E27FC236}">
                  <a16:creationId xmlns:a16="http://schemas.microsoft.com/office/drawing/2014/main" id="{CBD57203-72AF-924E-B10C-956B0B2BA817}"/>
                </a:ext>
              </a:extLst>
            </p:cNvPr>
            <p:cNvSpPr>
              <a:spLocks noEditPoints="1"/>
            </p:cNvSpPr>
            <p:nvPr/>
          </p:nvSpPr>
          <p:spPr bwMode="auto">
            <a:xfrm>
              <a:off x="5593" y="3730"/>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8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9" y="0"/>
                    <a:pt x="24" y="6"/>
                    <a:pt x="24" y="12"/>
                  </a:cubicBezTo>
                  <a:cubicBezTo>
                    <a:pt x="24" y="19"/>
                    <a:pt x="19" y="24"/>
                    <a:pt x="12" y="24"/>
                  </a:cubicBezTo>
                  <a:close/>
                  <a:moveTo>
                    <a:pt x="12" y="7"/>
                  </a:moveTo>
                  <a:cubicBezTo>
                    <a:pt x="9" y="7"/>
                    <a:pt x="7" y="9"/>
                    <a:pt x="7" y="12"/>
                  </a:cubicBezTo>
                  <a:cubicBezTo>
                    <a:pt x="7" y="15"/>
                    <a:pt x="9" y="18"/>
                    <a:pt x="12" y="18"/>
                  </a:cubicBezTo>
                  <a:cubicBezTo>
                    <a:pt x="15" y="18"/>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5" name="Freeform 300">
              <a:extLst>
                <a:ext uri="{FF2B5EF4-FFF2-40B4-BE49-F238E27FC236}">
                  <a16:creationId xmlns:a16="http://schemas.microsoft.com/office/drawing/2014/main" id="{00EEDCBE-0819-A846-B279-ED7FF66F53B8}"/>
                </a:ext>
              </a:extLst>
            </p:cNvPr>
            <p:cNvSpPr>
              <a:spLocks noEditPoints="1"/>
            </p:cNvSpPr>
            <p:nvPr/>
          </p:nvSpPr>
          <p:spPr bwMode="auto">
            <a:xfrm>
              <a:off x="5593" y="3873"/>
              <a:ext cx="72" cy="72"/>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7 h 24"/>
                <a:gd name="T12" fmla="*/ 7 w 24"/>
                <a:gd name="T13" fmla="*/ 12 h 24"/>
                <a:gd name="T14" fmla="*/ 12 w 24"/>
                <a:gd name="T15" fmla="*/ 17 h 24"/>
                <a:gd name="T16" fmla="*/ 17 w 24"/>
                <a:gd name="T17" fmla="*/ 12 h 24"/>
                <a:gd name="T18" fmla="*/ 12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7"/>
                  </a:moveTo>
                  <a:cubicBezTo>
                    <a:pt x="9" y="7"/>
                    <a:pt x="7" y="9"/>
                    <a:pt x="7" y="12"/>
                  </a:cubicBezTo>
                  <a:cubicBezTo>
                    <a:pt x="7" y="15"/>
                    <a:pt x="9" y="17"/>
                    <a:pt x="12" y="17"/>
                  </a:cubicBezTo>
                  <a:cubicBezTo>
                    <a:pt x="15" y="17"/>
                    <a:pt x="17" y="15"/>
                    <a:pt x="17" y="12"/>
                  </a:cubicBezTo>
                  <a:cubicBezTo>
                    <a:pt x="17" y="9"/>
                    <a:pt x="15" y="7"/>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6" name="Freeform 301">
              <a:extLst>
                <a:ext uri="{FF2B5EF4-FFF2-40B4-BE49-F238E27FC236}">
                  <a16:creationId xmlns:a16="http://schemas.microsoft.com/office/drawing/2014/main" id="{B660F7E3-9083-2B43-A8DC-A3647D3B2831}"/>
                </a:ext>
              </a:extLst>
            </p:cNvPr>
            <p:cNvSpPr>
              <a:spLocks/>
            </p:cNvSpPr>
            <p:nvPr/>
          </p:nvSpPr>
          <p:spPr bwMode="auto">
            <a:xfrm>
              <a:off x="5725" y="3873"/>
              <a:ext cx="318" cy="216"/>
            </a:xfrm>
            <a:custGeom>
              <a:avLst/>
              <a:gdLst>
                <a:gd name="T0" fmla="*/ 38 w 106"/>
                <a:gd name="T1" fmla="*/ 72 h 72"/>
                <a:gd name="T2" fmla="*/ 38 w 106"/>
                <a:gd name="T3" fmla="*/ 72 h 72"/>
                <a:gd name="T4" fmla="*/ 35 w 106"/>
                <a:gd name="T5" fmla="*/ 71 h 72"/>
                <a:gd name="T6" fmla="*/ 2 w 106"/>
                <a:gd name="T7" fmla="*/ 38 h 72"/>
                <a:gd name="T8" fmla="*/ 2 w 106"/>
                <a:gd name="T9" fmla="*/ 33 h 72"/>
                <a:gd name="T10" fmla="*/ 7 w 106"/>
                <a:gd name="T11" fmla="*/ 33 h 72"/>
                <a:gd name="T12" fmla="*/ 38 w 106"/>
                <a:gd name="T13" fmla="*/ 64 h 72"/>
                <a:gd name="T14" fmla="*/ 100 w 106"/>
                <a:gd name="T15" fmla="*/ 1 h 72"/>
                <a:gd name="T16" fmla="*/ 105 w 106"/>
                <a:gd name="T17" fmla="*/ 1 h 72"/>
                <a:gd name="T18" fmla="*/ 105 w 106"/>
                <a:gd name="T19" fmla="*/ 6 h 72"/>
                <a:gd name="T20" fmla="*/ 40 w 106"/>
                <a:gd name="T21" fmla="*/ 71 h 72"/>
                <a:gd name="T22" fmla="*/ 38 w 106"/>
                <a:gd name="T2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 h="72">
                  <a:moveTo>
                    <a:pt x="38" y="72"/>
                  </a:moveTo>
                  <a:cubicBezTo>
                    <a:pt x="38" y="72"/>
                    <a:pt x="38" y="72"/>
                    <a:pt x="38" y="72"/>
                  </a:cubicBezTo>
                  <a:cubicBezTo>
                    <a:pt x="37" y="72"/>
                    <a:pt x="36" y="72"/>
                    <a:pt x="35" y="71"/>
                  </a:cubicBezTo>
                  <a:cubicBezTo>
                    <a:pt x="2" y="38"/>
                    <a:pt x="2" y="38"/>
                    <a:pt x="2" y="38"/>
                  </a:cubicBezTo>
                  <a:cubicBezTo>
                    <a:pt x="0" y="37"/>
                    <a:pt x="0" y="34"/>
                    <a:pt x="2" y="33"/>
                  </a:cubicBezTo>
                  <a:cubicBezTo>
                    <a:pt x="3" y="32"/>
                    <a:pt x="5" y="32"/>
                    <a:pt x="7" y="33"/>
                  </a:cubicBezTo>
                  <a:cubicBezTo>
                    <a:pt x="38" y="64"/>
                    <a:pt x="38" y="64"/>
                    <a:pt x="38" y="64"/>
                  </a:cubicBezTo>
                  <a:cubicBezTo>
                    <a:pt x="100" y="1"/>
                    <a:pt x="100" y="1"/>
                    <a:pt x="100" y="1"/>
                  </a:cubicBezTo>
                  <a:cubicBezTo>
                    <a:pt x="102" y="0"/>
                    <a:pt x="104" y="0"/>
                    <a:pt x="105" y="1"/>
                  </a:cubicBezTo>
                  <a:cubicBezTo>
                    <a:pt x="106" y="3"/>
                    <a:pt x="106" y="5"/>
                    <a:pt x="105" y="6"/>
                  </a:cubicBezTo>
                  <a:cubicBezTo>
                    <a:pt x="40" y="71"/>
                    <a:pt x="40" y="71"/>
                    <a:pt x="40" y="71"/>
                  </a:cubicBezTo>
                  <a:cubicBezTo>
                    <a:pt x="39" y="72"/>
                    <a:pt x="38" y="72"/>
                    <a:pt x="3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grpSp>
      <p:grpSp>
        <p:nvGrpSpPr>
          <p:cNvPr id="27" name="Group 495" title="Like icon">
            <a:extLst>
              <a:ext uri="{FF2B5EF4-FFF2-40B4-BE49-F238E27FC236}">
                <a16:creationId xmlns:a16="http://schemas.microsoft.com/office/drawing/2014/main" id="{12C5AAE8-3C3B-094F-B503-0DF1F839403F}"/>
              </a:ext>
            </a:extLst>
          </p:cNvPr>
          <p:cNvGrpSpPr>
            <a:grpSpLocks noChangeAspect="1"/>
          </p:cNvGrpSpPr>
          <p:nvPr/>
        </p:nvGrpSpPr>
        <p:grpSpPr bwMode="auto">
          <a:xfrm>
            <a:off x="6191986" y="2044465"/>
            <a:ext cx="545095" cy="523917"/>
            <a:chOff x="4566" y="5577"/>
            <a:chExt cx="592" cy="569"/>
          </a:xfrm>
          <a:solidFill>
            <a:srgbClr val="003057"/>
          </a:solidFill>
        </p:grpSpPr>
        <p:sp>
          <p:nvSpPr>
            <p:cNvPr id="28" name="Freeform 496">
              <a:extLst>
                <a:ext uri="{FF2B5EF4-FFF2-40B4-BE49-F238E27FC236}">
                  <a16:creationId xmlns:a16="http://schemas.microsoft.com/office/drawing/2014/main" id="{057CAA6A-1991-1745-AA50-52F3F36CBFA4}"/>
                </a:ext>
              </a:extLst>
            </p:cNvPr>
            <p:cNvSpPr>
              <a:spLocks noEditPoints="1"/>
            </p:cNvSpPr>
            <p:nvPr/>
          </p:nvSpPr>
          <p:spPr bwMode="auto">
            <a:xfrm>
              <a:off x="4744" y="5577"/>
              <a:ext cx="414" cy="569"/>
            </a:xfrm>
            <a:custGeom>
              <a:avLst/>
              <a:gdLst>
                <a:gd name="T0" fmla="*/ 73 w 139"/>
                <a:gd name="T1" fmla="*/ 191 h 191"/>
                <a:gd name="T2" fmla="*/ 71 w 139"/>
                <a:gd name="T3" fmla="*/ 191 h 191"/>
                <a:gd name="T4" fmla="*/ 1 w 139"/>
                <a:gd name="T5" fmla="*/ 168 h 191"/>
                <a:gd name="T6" fmla="*/ 0 w 139"/>
                <a:gd name="T7" fmla="*/ 166 h 191"/>
                <a:gd name="T8" fmla="*/ 0 w 139"/>
                <a:gd name="T9" fmla="*/ 84 h 191"/>
                <a:gd name="T10" fmla="*/ 1 w 139"/>
                <a:gd name="T11" fmla="*/ 81 h 191"/>
                <a:gd name="T12" fmla="*/ 55 w 139"/>
                <a:gd name="T13" fmla="*/ 11 h 191"/>
                <a:gd name="T14" fmla="*/ 71 w 139"/>
                <a:gd name="T15" fmla="*/ 2 h 191"/>
                <a:gd name="T16" fmla="*/ 86 w 139"/>
                <a:gd name="T17" fmla="*/ 39 h 191"/>
                <a:gd name="T18" fmla="*/ 75 w 139"/>
                <a:gd name="T19" fmla="*/ 68 h 191"/>
                <a:gd name="T20" fmla="*/ 120 w 139"/>
                <a:gd name="T21" fmla="*/ 68 h 191"/>
                <a:gd name="T22" fmla="*/ 139 w 139"/>
                <a:gd name="T23" fmla="*/ 86 h 191"/>
                <a:gd name="T24" fmla="*/ 132 w 139"/>
                <a:gd name="T25" fmla="*/ 99 h 191"/>
                <a:gd name="T26" fmla="*/ 139 w 139"/>
                <a:gd name="T27" fmla="*/ 113 h 191"/>
                <a:gd name="T28" fmla="*/ 132 w 139"/>
                <a:gd name="T29" fmla="*/ 127 h 191"/>
                <a:gd name="T30" fmla="*/ 139 w 139"/>
                <a:gd name="T31" fmla="*/ 140 h 191"/>
                <a:gd name="T32" fmla="*/ 131 w 139"/>
                <a:gd name="T33" fmla="*/ 155 h 191"/>
                <a:gd name="T34" fmla="*/ 131 w 139"/>
                <a:gd name="T35" fmla="*/ 155 h 191"/>
                <a:gd name="T36" fmla="*/ 137 w 139"/>
                <a:gd name="T37" fmla="*/ 169 h 191"/>
                <a:gd name="T38" fmla="*/ 73 w 139"/>
                <a:gd name="T39" fmla="*/ 191 h 191"/>
                <a:gd name="T40" fmla="*/ 8 w 139"/>
                <a:gd name="T41" fmla="*/ 165 h 191"/>
                <a:gd name="T42" fmla="*/ 71 w 139"/>
                <a:gd name="T43" fmla="*/ 184 h 191"/>
                <a:gd name="T44" fmla="*/ 73 w 139"/>
                <a:gd name="T45" fmla="*/ 184 h 191"/>
                <a:gd name="T46" fmla="*/ 129 w 139"/>
                <a:gd name="T47" fmla="*/ 168 h 191"/>
                <a:gd name="T48" fmla="*/ 126 w 139"/>
                <a:gd name="T49" fmla="*/ 161 h 191"/>
                <a:gd name="T50" fmla="*/ 120 w 139"/>
                <a:gd name="T51" fmla="*/ 158 h 191"/>
                <a:gd name="T52" fmla="*/ 116 w 139"/>
                <a:gd name="T53" fmla="*/ 154 h 191"/>
                <a:gd name="T54" fmla="*/ 120 w 139"/>
                <a:gd name="T55" fmla="*/ 150 h 191"/>
                <a:gd name="T56" fmla="*/ 131 w 139"/>
                <a:gd name="T57" fmla="*/ 140 h 191"/>
                <a:gd name="T58" fmla="*/ 120 w 139"/>
                <a:gd name="T59" fmla="*/ 131 h 191"/>
                <a:gd name="T60" fmla="*/ 116 w 139"/>
                <a:gd name="T61" fmla="*/ 127 h 191"/>
                <a:gd name="T62" fmla="*/ 120 w 139"/>
                <a:gd name="T63" fmla="*/ 123 h 191"/>
                <a:gd name="T64" fmla="*/ 131 w 139"/>
                <a:gd name="T65" fmla="*/ 113 h 191"/>
                <a:gd name="T66" fmla="*/ 120 w 139"/>
                <a:gd name="T67" fmla="*/ 103 h 191"/>
                <a:gd name="T68" fmla="*/ 116 w 139"/>
                <a:gd name="T69" fmla="*/ 99 h 191"/>
                <a:gd name="T70" fmla="*/ 120 w 139"/>
                <a:gd name="T71" fmla="*/ 96 h 191"/>
                <a:gd name="T72" fmla="*/ 131 w 139"/>
                <a:gd name="T73" fmla="*/ 86 h 191"/>
                <a:gd name="T74" fmla="*/ 120 w 139"/>
                <a:gd name="T75" fmla="*/ 76 h 191"/>
                <a:gd name="T76" fmla="*/ 69 w 139"/>
                <a:gd name="T77" fmla="*/ 76 h 191"/>
                <a:gd name="T78" fmla="*/ 66 w 139"/>
                <a:gd name="T79" fmla="*/ 74 h 191"/>
                <a:gd name="T80" fmla="*/ 65 w 139"/>
                <a:gd name="T81" fmla="*/ 70 h 191"/>
                <a:gd name="T82" fmla="*/ 78 w 139"/>
                <a:gd name="T83" fmla="*/ 37 h 191"/>
                <a:gd name="T84" fmla="*/ 69 w 139"/>
                <a:gd name="T85" fmla="*/ 10 h 191"/>
                <a:gd name="T86" fmla="*/ 62 w 139"/>
                <a:gd name="T87" fmla="*/ 13 h 191"/>
                <a:gd name="T88" fmla="*/ 8 w 139"/>
                <a:gd name="T89" fmla="*/ 85 h 191"/>
                <a:gd name="T90" fmla="*/ 8 w 139"/>
                <a:gd name="T91" fmla="*/ 16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 h="191">
                  <a:moveTo>
                    <a:pt x="73" y="191"/>
                  </a:moveTo>
                  <a:cubicBezTo>
                    <a:pt x="72" y="191"/>
                    <a:pt x="71" y="191"/>
                    <a:pt x="71" y="191"/>
                  </a:cubicBezTo>
                  <a:cubicBezTo>
                    <a:pt x="14" y="191"/>
                    <a:pt x="1" y="169"/>
                    <a:pt x="1" y="168"/>
                  </a:cubicBezTo>
                  <a:cubicBezTo>
                    <a:pt x="0" y="168"/>
                    <a:pt x="0" y="167"/>
                    <a:pt x="0" y="166"/>
                  </a:cubicBezTo>
                  <a:cubicBezTo>
                    <a:pt x="0" y="84"/>
                    <a:pt x="0" y="84"/>
                    <a:pt x="0" y="84"/>
                  </a:cubicBezTo>
                  <a:cubicBezTo>
                    <a:pt x="0" y="82"/>
                    <a:pt x="1" y="81"/>
                    <a:pt x="1" y="81"/>
                  </a:cubicBezTo>
                  <a:cubicBezTo>
                    <a:pt x="2" y="80"/>
                    <a:pt x="42" y="47"/>
                    <a:pt x="55" y="11"/>
                  </a:cubicBezTo>
                  <a:cubicBezTo>
                    <a:pt x="57" y="4"/>
                    <a:pt x="64" y="0"/>
                    <a:pt x="71" y="2"/>
                  </a:cubicBezTo>
                  <a:cubicBezTo>
                    <a:pt x="82" y="6"/>
                    <a:pt x="90" y="19"/>
                    <a:pt x="86" y="39"/>
                  </a:cubicBezTo>
                  <a:cubicBezTo>
                    <a:pt x="84" y="47"/>
                    <a:pt x="79" y="58"/>
                    <a:pt x="75" y="68"/>
                  </a:cubicBezTo>
                  <a:cubicBezTo>
                    <a:pt x="120" y="68"/>
                    <a:pt x="120" y="68"/>
                    <a:pt x="120" y="68"/>
                  </a:cubicBezTo>
                  <a:cubicBezTo>
                    <a:pt x="130" y="68"/>
                    <a:pt x="139" y="76"/>
                    <a:pt x="139" y="86"/>
                  </a:cubicBezTo>
                  <a:cubicBezTo>
                    <a:pt x="139" y="91"/>
                    <a:pt x="136" y="96"/>
                    <a:pt x="132" y="99"/>
                  </a:cubicBezTo>
                  <a:cubicBezTo>
                    <a:pt x="136" y="103"/>
                    <a:pt x="139" y="108"/>
                    <a:pt x="139" y="113"/>
                  </a:cubicBezTo>
                  <a:cubicBezTo>
                    <a:pt x="139" y="119"/>
                    <a:pt x="136" y="124"/>
                    <a:pt x="132" y="127"/>
                  </a:cubicBezTo>
                  <a:cubicBezTo>
                    <a:pt x="136" y="130"/>
                    <a:pt x="139" y="135"/>
                    <a:pt x="139" y="140"/>
                  </a:cubicBezTo>
                  <a:cubicBezTo>
                    <a:pt x="139" y="146"/>
                    <a:pt x="136" y="152"/>
                    <a:pt x="131" y="155"/>
                  </a:cubicBezTo>
                  <a:cubicBezTo>
                    <a:pt x="131" y="155"/>
                    <a:pt x="131" y="155"/>
                    <a:pt x="131" y="155"/>
                  </a:cubicBezTo>
                  <a:cubicBezTo>
                    <a:pt x="135" y="159"/>
                    <a:pt x="137" y="164"/>
                    <a:pt x="137" y="169"/>
                  </a:cubicBezTo>
                  <a:cubicBezTo>
                    <a:pt x="136" y="177"/>
                    <a:pt x="127" y="191"/>
                    <a:pt x="73" y="191"/>
                  </a:cubicBezTo>
                  <a:close/>
                  <a:moveTo>
                    <a:pt x="8" y="165"/>
                  </a:moveTo>
                  <a:cubicBezTo>
                    <a:pt x="10" y="169"/>
                    <a:pt x="25" y="183"/>
                    <a:pt x="71" y="184"/>
                  </a:cubicBezTo>
                  <a:cubicBezTo>
                    <a:pt x="72" y="184"/>
                    <a:pt x="72" y="184"/>
                    <a:pt x="73" y="184"/>
                  </a:cubicBezTo>
                  <a:cubicBezTo>
                    <a:pt x="127" y="184"/>
                    <a:pt x="129" y="170"/>
                    <a:pt x="129" y="168"/>
                  </a:cubicBezTo>
                  <a:cubicBezTo>
                    <a:pt x="129" y="166"/>
                    <a:pt x="128" y="163"/>
                    <a:pt x="126" y="161"/>
                  </a:cubicBezTo>
                  <a:cubicBezTo>
                    <a:pt x="124" y="159"/>
                    <a:pt x="122" y="158"/>
                    <a:pt x="120" y="158"/>
                  </a:cubicBezTo>
                  <a:cubicBezTo>
                    <a:pt x="118" y="158"/>
                    <a:pt x="116" y="156"/>
                    <a:pt x="116" y="154"/>
                  </a:cubicBezTo>
                  <a:cubicBezTo>
                    <a:pt x="116" y="152"/>
                    <a:pt x="118" y="150"/>
                    <a:pt x="120" y="150"/>
                  </a:cubicBezTo>
                  <a:cubicBezTo>
                    <a:pt x="126" y="150"/>
                    <a:pt x="131" y="146"/>
                    <a:pt x="131" y="140"/>
                  </a:cubicBezTo>
                  <a:cubicBezTo>
                    <a:pt x="131" y="135"/>
                    <a:pt x="126" y="131"/>
                    <a:pt x="120" y="131"/>
                  </a:cubicBezTo>
                  <a:cubicBezTo>
                    <a:pt x="118" y="131"/>
                    <a:pt x="116" y="129"/>
                    <a:pt x="116" y="127"/>
                  </a:cubicBezTo>
                  <a:cubicBezTo>
                    <a:pt x="116" y="125"/>
                    <a:pt x="118" y="123"/>
                    <a:pt x="120" y="123"/>
                  </a:cubicBezTo>
                  <a:cubicBezTo>
                    <a:pt x="126" y="123"/>
                    <a:pt x="131" y="119"/>
                    <a:pt x="131" y="113"/>
                  </a:cubicBezTo>
                  <a:cubicBezTo>
                    <a:pt x="131" y="108"/>
                    <a:pt x="126" y="103"/>
                    <a:pt x="120" y="103"/>
                  </a:cubicBezTo>
                  <a:cubicBezTo>
                    <a:pt x="118" y="103"/>
                    <a:pt x="116" y="101"/>
                    <a:pt x="116" y="99"/>
                  </a:cubicBezTo>
                  <a:cubicBezTo>
                    <a:pt x="116" y="97"/>
                    <a:pt x="118" y="96"/>
                    <a:pt x="120" y="96"/>
                  </a:cubicBezTo>
                  <a:cubicBezTo>
                    <a:pt x="126" y="96"/>
                    <a:pt x="131" y="91"/>
                    <a:pt x="131" y="86"/>
                  </a:cubicBezTo>
                  <a:cubicBezTo>
                    <a:pt x="131" y="80"/>
                    <a:pt x="126" y="76"/>
                    <a:pt x="120" y="76"/>
                  </a:cubicBezTo>
                  <a:cubicBezTo>
                    <a:pt x="69" y="76"/>
                    <a:pt x="69" y="76"/>
                    <a:pt x="69" y="76"/>
                  </a:cubicBezTo>
                  <a:cubicBezTo>
                    <a:pt x="68" y="76"/>
                    <a:pt x="66" y="75"/>
                    <a:pt x="66" y="74"/>
                  </a:cubicBezTo>
                  <a:cubicBezTo>
                    <a:pt x="65" y="73"/>
                    <a:pt x="65" y="72"/>
                    <a:pt x="65" y="70"/>
                  </a:cubicBezTo>
                  <a:cubicBezTo>
                    <a:pt x="70" y="60"/>
                    <a:pt x="76" y="46"/>
                    <a:pt x="78" y="37"/>
                  </a:cubicBezTo>
                  <a:cubicBezTo>
                    <a:pt x="82" y="20"/>
                    <a:pt x="75" y="11"/>
                    <a:pt x="69" y="10"/>
                  </a:cubicBezTo>
                  <a:cubicBezTo>
                    <a:pt x="67" y="9"/>
                    <a:pt x="63" y="9"/>
                    <a:pt x="62" y="13"/>
                  </a:cubicBezTo>
                  <a:cubicBezTo>
                    <a:pt x="50" y="48"/>
                    <a:pt x="15" y="79"/>
                    <a:pt x="8" y="85"/>
                  </a:cubicBezTo>
                  <a:lnTo>
                    <a:pt x="8"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9" name="Freeform 497">
              <a:extLst>
                <a:ext uri="{FF2B5EF4-FFF2-40B4-BE49-F238E27FC236}">
                  <a16:creationId xmlns:a16="http://schemas.microsoft.com/office/drawing/2014/main" id="{99E96EF4-108F-964D-84EE-FA7C03485027}"/>
                </a:ext>
              </a:extLst>
            </p:cNvPr>
            <p:cNvSpPr>
              <a:spLocks noEditPoints="1"/>
            </p:cNvSpPr>
            <p:nvPr/>
          </p:nvSpPr>
          <p:spPr bwMode="auto">
            <a:xfrm>
              <a:off x="4566" y="5818"/>
              <a:ext cx="155" cy="271"/>
            </a:xfrm>
            <a:custGeom>
              <a:avLst/>
              <a:gdLst>
                <a:gd name="T0" fmla="*/ 44 w 52"/>
                <a:gd name="T1" fmla="*/ 91 h 91"/>
                <a:gd name="T2" fmla="*/ 9 w 52"/>
                <a:gd name="T3" fmla="*/ 91 h 91"/>
                <a:gd name="T4" fmla="*/ 0 w 52"/>
                <a:gd name="T5" fmla="*/ 83 h 91"/>
                <a:gd name="T6" fmla="*/ 0 w 52"/>
                <a:gd name="T7" fmla="*/ 8 h 91"/>
                <a:gd name="T8" fmla="*/ 9 w 52"/>
                <a:gd name="T9" fmla="*/ 0 h 91"/>
                <a:gd name="T10" fmla="*/ 44 w 52"/>
                <a:gd name="T11" fmla="*/ 0 h 91"/>
                <a:gd name="T12" fmla="*/ 52 w 52"/>
                <a:gd name="T13" fmla="*/ 8 h 91"/>
                <a:gd name="T14" fmla="*/ 52 w 52"/>
                <a:gd name="T15" fmla="*/ 83 h 91"/>
                <a:gd name="T16" fmla="*/ 44 w 52"/>
                <a:gd name="T17" fmla="*/ 91 h 91"/>
                <a:gd name="T18" fmla="*/ 9 w 52"/>
                <a:gd name="T19" fmla="*/ 8 h 91"/>
                <a:gd name="T20" fmla="*/ 8 w 52"/>
                <a:gd name="T21" fmla="*/ 8 h 91"/>
                <a:gd name="T22" fmla="*/ 8 w 52"/>
                <a:gd name="T23" fmla="*/ 83 h 91"/>
                <a:gd name="T24" fmla="*/ 9 w 52"/>
                <a:gd name="T25" fmla="*/ 83 h 91"/>
                <a:gd name="T26" fmla="*/ 44 w 52"/>
                <a:gd name="T27" fmla="*/ 83 h 91"/>
                <a:gd name="T28" fmla="*/ 44 w 52"/>
                <a:gd name="T29" fmla="*/ 83 h 91"/>
                <a:gd name="T30" fmla="*/ 44 w 52"/>
                <a:gd name="T31" fmla="*/ 8 h 91"/>
                <a:gd name="T32" fmla="*/ 44 w 52"/>
                <a:gd name="T33" fmla="*/ 8 h 91"/>
                <a:gd name="T34" fmla="*/ 9 w 52"/>
                <a:gd name="T35" fmla="*/ 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91">
                  <a:moveTo>
                    <a:pt x="44" y="91"/>
                  </a:moveTo>
                  <a:cubicBezTo>
                    <a:pt x="9" y="91"/>
                    <a:pt x="9" y="91"/>
                    <a:pt x="9" y="91"/>
                  </a:cubicBezTo>
                  <a:cubicBezTo>
                    <a:pt x="4" y="91"/>
                    <a:pt x="0" y="87"/>
                    <a:pt x="0" y="83"/>
                  </a:cubicBezTo>
                  <a:cubicBezTo>
                    <a:pt x="0" y="8"/>
                    <a:pt x="0" y="8"/>
                    <a:pt x="0" y="8"/>
                  </a:cubicBezTo>
                  <a:cubicBezTo>
                    <a:pt x="0" y="4"/>
                    <a:pt x="4" y="0"/>
                    <a:pt x="9" y="0"/>
                  </a:cubicBezTo>
                  <a:cubicBezTo>
                    <a:pt x="44" y="0"/>
                    <a:pt x="44" y="0"/>
                    <a:pt x="44" y="0"/>
                  </a:cubicBezTo>
                  <a:cubicBezTo>
                    <a:pt x="48" y="0"/>
                    <a:pt x="52" y="4"/>
                    <a:pt x="52" y="8"/>
                  </a:cubicBezTo>
                  <a:cubicBezTo>
                    <a:pt x="52" y="83"/>
                    <a:pt x="52" y="83"/>
                    <a:pt x="52" y="83"/>
                  </a:cubicBezTo>
                  <a:cubicBezTo>
                    <a:pt x="52" y="87"/>
                    <a:pt x="48" y="91"/>
                    <a:pt x="44" y="91"/>
                  </a:cubicBezTo>
                  <a:close/>
                  <a:moveTo>
                    <a:pt x="9" y="8"/>
                  </a:moveTo>
                  <a:cubicBezTo>
                    <a:pt x="8" y="8"/>
                    <a:pt x="8" y="8"/>
                    <a:pt x="8" y="8"/>
                  </a:cubicBezTo>
                  <a:cubicBezTo>
                    <a:pt x="8" y="83"/>
                    <a:pt x="8" y="83"/>
                    <a:pt x="8" y="83"/>
                  </a:cubicBezTo>
                  <a:cubicBezTo>
                    <a:pt x="8" y="83"/>
                    <a:pt x="8" y="83"/>
                    <a:pt x="9" y="83"/>
                  </a:cubicBezTo>
                  <a:cubicBezTo>
                    <a:pt x="44" y="83"/>
                    <a:pt x="44" y="83"/>
                    <a:pt x="44" y="83"/>
                  </a:cubicBezTo>
                  <a:cubicBezTo>
                    <a:pt x="44" y="83"/>
                    <a:pt x="44" y="83"/>
                    <a:pt x="44" y="83"/>
                  </a:cubicBezTo>
                  <a:cubicBezTo>
                    <a:pt x="44" y="8"/>
                    <a:pt x="44" y="8"/>
                    <a:pt x="44" y="8"/>
                  </a:cubicBezTo>
                  <a:cubicBezTo>
                    <a:pt x="44" y="8"/>
                    <a:pt x="44" y="8"/>
                    <a:pt x="44" y="8"/>
                  </a:cubicBezTo>
                  <a:lnTo>
                    <a:pt x="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960" tIns="30480" rIns="60960" bIns="30480" numCol="1" anchor="t" anchorCtr="0" compatLnSpc="1">
              <a:prstTxWarp prst="textNoShape">
                <a:avLst/>
              </a:prstTxWarp>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3575A"/>
                </a:solidFill>
                <a:effectLst/>
                <a:uLnTx/>
                <a:uFillTx/>
                <a:latin typeface="Calibri" panose="020F0502020204030204"/>
                <a:ea typeface="+mn-ea"/>
                <a:cs typeface="+mn-cs"/>
              </a:endParaRPr>
            </a:p>
          </p:txBody>
        </p:sp>
      </p:grpSp>
      <p:sp>
        <p:nvSpPr>
          <p:cNvPr id="31" name="TextBox 30"/>
          <p:cNvSpPr txBox="1"/>
          <p:nvPr/>
        </p:nvSpPr>
        <p:spPr>
          <a:xfrm>
            <a:off x="707377" y="6477121"/>
            <a:ext cx="6432645" cy="246221"/>
          </a:xfrm>
          <a:prstGeom prst="rect">
            <a:avLst/>
          </a:prstGeom>
          <a:noFill/>
        </p:spPr>
        <p:txBody>
          <a:bodyPr wrap="square" rtlCol="0">
            <a:spAutoFit/>
          </a:bodyPr>
          <a:lstStyle/>
          <a:p>
            <a:r>
              <a:rPr lang="en-US" sz="1000" dirty="0"/>
              <a:t>For agent use only.  Not intended for the general public.  Confidential and proprietary information.</a:t>
            </a:r>
          </a:p>
        </p:txBody>
      </p:sp>
      <p:pic>
        <p:nvPicPr>
          <p:cNvPr id="9" name="Picture 8">
            <a:extLst>
              <a:ext uri="{FF2B5EF4-FFF2-40B4-BE49-F238E27FC236}">
                <a16:creationId xmlns:a16="http://schemas.microsoft.com/office/drawing/2014/main" id="{90E5A33B-99E4-644F-ACD0-79501B19B4D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31139" y="4588251"/>
            <a:ext cx="2016905" cy="1931079"/>
          </a:xfrm>
          <a:prstGeom prst="rect">
            <a:avLst/>
          </a:prstGeom>
        </p:spPr>
      </p:pic>
    </p:spTree>
    <p:extLst>
      <p:ext uri="{BB962C8B-B14F-4D97-AF65-F5344CB8AC3E}">
        <p14:creationId xmlns:p14="http://schemas.microsoft.com/office/powerpoint/2010/main" val="85808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BCBBE-CE3C-1BD5-47DC-CA285583FD93}"/>
              </a:ext>
            </a:extLst>
          </p:cNvPr>
          <p:cNvSpPr>
            <a:spLocks noGrp="1"/>
          </p:cNvSpPr>
          <p:nvPr>
            <p:ph type="title"/>
          </p:nvPr>
        </p:nvSpPr>
        <p:spPr>
          <a:xfrm>
            <a:off x="685800" y="365760"/>
            <a:ext cx="11137392" cy="603504"/>
          </a:xfrm>
        </p:spPr>
        <p:txBody>
          <a:bodyPr anchor="t">
            <a:normAutofit/>
          </a:bodyPr>
          <a:lstStyle/>
          <a:p>
            <a:r>
              <a:rPr lang="en-US" dirty="0">
                <a:solidFill>
                  <a:srgbClr val="5C9A1B"/>
                </a:solidFill>
                <a:latin typeface="+mn-lt"/>
              </a:rPr>
              <a:t>Agent testimonial video</a:t>
            </a:r>
          </a:p>
        </p:txBody>
      </p:sp>
      <p:sp>
        <p:nvSpPr>
          <p:cNvPr id="3" name="Slide Number Placeholder 2">
            <a:extLst>
              <a:ext uri="{FF2B5EF4-FFF2-40B4-BE49-F238E27FC236}">
                <a16:creationId xmlns:a16="http://schemas.microsoft.com/office/drawing/2014/main" id="{F48F663C-3659-D3B4-E783-E0897784AE57}"/>
              </a:ext>
            </a:extLst>
          </p:cNvPr>
          <p:cNvSpPr>
            <a:spLocks noGrp="1"/>
          </p:cNvSpPr>
          <p:nvPr>
            <p:ph type="sldNum" sz="quarter" idx="11"/>
          </p:nvPr>
        </p:nvSpPr>
        <p:spPr>
          <a:xfrm>
            <a:off x="10603992" y="6248400"/>
            <a:ext cx="1219200" cy="304800"/>
          </a:xfrm>
        </p:spPr>
        <p:txBody>
          <a:bodyPr wrap="square" anchor="ctr">
            <a:normAutofit/>
          </a:bodyPr>
          <a:lstStyle/>
          <a:p>
            <a:pPr>
              <a:spcAft>
                <a:spcPts val="600"/>
              </a:spcAft>
            </a:pPr>
            <a:r>
              <a:rPr lang="en-US" b="1">
                <a:solidFill>
                  <a:srgbClr val="003057"/>
                </a:solidFill>
              </a:rPr>
              <a:t>•</a:t>
            </a:r>
            <a:r>
              <a:rPr lang="en-US">
                <a:solidFill>
                  <a:srgbClr val="003057"/>
                </a:solidFill>
              </a:rPr>
              <a:t> </a:t>
            </a:r>
            <a:fld id="{37D409AB-2201-4E18-8A34-C31753AD9B06}" type="slidenum">
              <a:rPr lang="en-US" smtClean="0">
                <a:solidFill>
                  <a:srgbClr val="003057"/>
                </a:solidFill>
              </a:rPr>
              <a:pPr>
                <a:spcAft>
                  <a:spcPts val="600"/>
                </a:spcAft>
              </a:pPr>
              <a:t>3</a:t>
            </a:fld>
            <a:endParaRPr lang="en-US">
              <a:solidFill>
                <a:srgbClr val="003057"/>
              </a:solidFill>
            </a:endParaRPr>
          </a:p>
        </p:txBody>
      </p:sp>
      <p:pic>
        <p:nvPicPr>
          <p:cNvPr id="4" name="Online Media 3" title="Go365 Agent Testimonial">
            <a:hlinkClick r:id="" action="ppaction://media"/>
            <a:extLst>
              <a:ext uri="{FF2B5EF4-FFF2-40B4-BE49-F238E27FC236}">
                <a16:creationId xmlns:a16="http://schemas.microsoft.com/office/drawing/2014/main" id="{B42E5A8A-AB97-0361-B573-62BC912C044C}"/>
              </a:ext>
            </a:extLst>
          </p:cNvPr>
          <p:cNvPicPr>
            <a:picLocks noRot="1" noChangeAspect="1"/>
          </p:cNvPicPr>
          <p:nvPr>
            <a:videoFile r:link="rId1"/>
          </p:nvPr>
        </p:nvPicPr>
        <p:blipFill>
          <a:blip r:embed="rId3"/>
          <a:stretch>
            <a:fillRect/>
          </a:stretch>
        </p:blipFill>
        <p:spPr>
          <a:xfrm>
            <a:off x="2108466" y="1365844"/>
            <a:ext cx="7840476" cy="4410267"/>
          </a:xfrm>
          <a:prstGeom prst="rect">
            <a:avLst/>
          </a:prstGeom>
          <a:noFill/>
          <a:ln w="38100">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31168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5921F7-A7F4-2341-9FF3-ECC038A44D83}"/>
              </a:ext>
            </a:extLst>
          </p:cNvPr>
          <p:cNvSpPr>
            <a:spLocks noGrp="1"/>
          </p:cNvSpPr>
          <p:nvPr>
            <p:ph type="body" sz="quarter" idx="12"/>
          </p:nvPr>
        </p:nvSpPr>
        <p:spPr>
          <a:xfrm>
            <a:off x="3948270" y="1184199"/>
            <a:ext cx="5330468" cy="2128829"/>
          </a:xfrm>
        </p:spPr>
        <p:txBody>
          <a:bodyPr/>
          <a:lstStyle/>
          <a:p>
            <a:pPr>
              <a:lnSpc>
                <a:spcPct val="100000"/>
              </a:lnSpc>
            </a:pPr>
            <a:r>
              <a:rPr lang="en-US" dirty="0">
                <a:solidFill>
                  <a:srgbClr val="3A3B3D"/>
                </a:solidFill>
              </a:rPr>
              <a:t>of members said Go365 was one of the reasons they decided to renew with Humana</a:t>
            </a:r>
            <a:r>
              <a:rPr lang="en-US" baseline="30000" dirty="0">
                <a:solidFill>
                  <a:srgbClr val="3A3B3D"/>
                </a:solidFill>
              </a:rPr>
              <a:t>1</a:t>
            </a:r>
          </a:p>
        </p:txBody>
      </p:sp>
      <p:sp>
        <p:nvSpPr>
          <p:cNvPr id="2" name="Title 1"/>
          <p:cNvSpPr>
            <a:spLocks noGrp="1"/>
          </p:cNvSpPr>
          <p:nvPr>
            <p:ph type="title"/>
          </p:nvPr>
        </p:nvSpPr>
        <p:spPr>
          <a:xfrm>
            <a:off x="682752" y="299429"/>
            <a:ext cx="11137392" cy="603504"/>
          </a:xfrm>
          <a:prstGeom prst="rect">
            <a:avLst/>
          </a:prstGeom>
        </p:spPr>
        <p:txBody>
          <a:bodyPr/>
          <a:lstStyle/>
          <a:p>
            <a:r>
              <a:rPr lang="en-US" dirty="0">
                <a:solidFill>
                  <a:srgbClr val="5C9A1B"/>
                </a:solidFill>
                <a:latin typeface="+mn-lt"/>
              </a:rPr>
              <a:t>Why Go365 should matter to you</a:t>
            </a:r>
            <a:endParaRPr lang="uk-UA" dirty="0">
              <a:solidFill>
                <a:srgbClr val="5C9A1B"/>
              </a:solidFill>
              <a:latin typeface="+mn-lt"/>
            </a:endParaRPr>
          </a:p>
        </p:txBody>
      </p:sp>
      <p:sp>
        <p:nvSpPr>
          <p:cNvPr id="6" name="Slide Number Placeholder 5">
            <a:extLst>
              <a:ext uri="{FF2B5EF4-FFF2-40B4-BE49-F238E27FC236}">
                <a16:creationId xmlns:a16="http://schemas.microsoft.com/office/drawing/2014/main" id="{92EEE673-B6DC-A04E-A062-2CEB8D2EB638}"/>
              </a:ext>
            </a:extLst>
          </p:cNvPr>
          <p:cNvSpPr>
            <a:spLocks noGrp="1"/>
          </p:cNvSpPr>
          <p:nvPr>
            <p:ph type="sldNum" sz="quarter" idx="15"/>
          </p:nvPr>
        </p:nvSpPr>
        <p:spPr>
          <a:xfrm>
            <a:off x="11055354" y="6414727"/>
            <a:ext cx="984280" cy="246070"/>
          </a:xfrm>
        </p:spPr>
        <p:txBody>
          <a:bodyPr/>
          <a:lstStyle/>
          <a:p>
            <a:r>
              <a:rPr lang="en-US" b="1" dirty="0">
                <a:solidFill>
                  <a:srgbClr val="003057"/>
                </a:solidFill>
              </a:rPr>
              <a:t>•</a:t>
            </a:r>
            <a:r>
              <a:rPr lang="en-US" dirty="0"/>
              <a:t> </a:t>
            </a:r>
            <a:fld id="{37D409AB-2201-4E18-8A34-C31753AD9B06}" type="slidenum">
              <a:rPr lang="en-US" smtClean="0">
                <a:solidFill>
                  <a:schemeClr val="tx1"/>
                </a:solidFill>
              </a:rPr>
              <a:pPr/>
              <a:t>4</a:t>
            </a:fld>
            <a:endParaRPr lang="en-US" dirty="0">
              <a:solidFill>
                <a:schemeClr val="tx1"/>
              </a:solidFill>
            </a:endParaRPr>
          </a:p>
        </p:txBody>
      </p:sp>
      <p:sp>
        <p:nvSpPr>
          <p:cNvPr id="21" name="Chart 27" title="Chart Placeholder"/>
          <p:cNvSpPr/>
          <p:nvPr/>
        </p:nvSpPr>
        <p:spPr>
          <a:xfrm>
            <a:off x="815524" y="1065933"/>
            <a:ext cx="2381244" cy="2289738"/>
          </a:xfrm>
          <a:prstGeom prst="ellipse">
            <a:avLst/>
          </a:prstGeom>
          <a:solidFill>
            <a:schemeClr val="accent1">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sp>
        <p:nvSpPr>
          <p:cNvPr id="22" name="Chart 30" title="Chart Placeholder"/>
          <p:cNvSpPr/>
          <p:nvPr/>
        </p:nvSpPr>
        <p:spPr>
          <a:xfrm>
            <a:off x="848818" y="1076393"/>
            <a:ext cx="2344577" cy="2289738"/>
          </a:xfrm>
          <a:prstGeom prst="blockArc">
            <a:avLst>
              <a:gd name="adj1" fmla="val 16124869"/>
              <a:gd name="adj2" fmla="val 4927242"/>
              <a:gd name="adj3" fmla="val 14736"/>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sp>
        <p:nvSpPr>
          <p:cNvPr id="23" name="Shape 27" title="Chart Placeholder"/>
          <p:cNvSpPr/>
          <p:nvPr/>
        </p:nvSpPr>
        <p:spPr>
          <a:xfrm>
            <a:off x="985120" y="1218412"/>
            <a:ext cx="2042051" cy="1994288"/>
          </a:xfrm>
          <a:prstGeom prst="ellipse">
            <a:avLst/>
          </a:prstGeom>
          <a:solidFill>
            <a:schemeClr val="bg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24" name="TextBox 23"/>
          <p:cNvSpPr txBox="1"/>
          <p:nvPr/>
        </p:nvSpPr>
        <p:spPr>
          <a:xfrm>
            <a:off x="1344618" y="1798685"/>
            <a:ext cx="1441055" cy="830997"/>
          </a:xfrm>
          <a:prstGeom prst="rect">
            <a:avLst/>
          </a:prstGeom>
          <a:noFill/>
        </p:spPr>
        <p:txBody>
          <a:bodyPr wrap="square" rtlCol="0">
            <a:spAutoFit/>
          </a:bodyPr>
          <a:lstStyle/>
          <a:p>
            <a:pPr algn="ctr"/>
            <a:r>
              <a:rPr lang="en-US" sz="4800" b="1" dirty="0">
                <a:latin typeface="+mj-lt"/>
              </a:rPr>
              <a:t>48</a:t>
            </a:r>
            <a:r>
              <a:rPr lang="en-US" sz="3600" b="1" dirty="0">
                <a:latin typeface="+mj-lt"/>
              </a:rPr>
              <a:t>%</a:t>
            </a:r>
            <a:endParaRPr lang="uk-UA" sz="3600" b="1" dirty="0">
              <a:latin typeface="+mj-lt"/>
            </a:endParaRPr>
          </a:p>
        </p:txBody>
      </p:sp>
      <p:sp>
        <p:nvSpPr>
          <p:cNvPr id="18" name="TextBox 17"/>
          <p:cNvSpPr txBox="1"/>
          <p:nvPr/>
        </p:nvSpPr>
        <p:spPr>
          <a:xfrm>
            <a:off x="922272" y="6400991"/>
            <a:ext cx="3049233" cy="400110"/>
          </a:xfrm>
          <a:prstGeom prst="rect">
            <a:avLst/>
          </a:prstGeom>
          <a:noFill/>
        </p:spPr>
        <p:txBody>
          <a:bodyPr wrap="none" lIns="91440" tIns="45720" rIns="91440" bIns="45720" rtlCol="0" anchor="t">
            <a:spAutoFit/>
          </a:bodyPr>
          <a:lstStyle/>
          <a:p>
            <a:r>
              <a:rPr lang="en-US" sz="1000" baseline="30000" dirty="0">
                <a:solidFill>
                  <a:schemeClr val="tx2"/>
                </a:solidFill>
              </a:rPr>
              <a:t>1</a:t>
            </a:r>
            <a:r>
              <a:rPr lang="en-US" sz="1000" dirty="0">
                <a:solidFill>
                  <a:schemeClr val="tx2"/>
                </a:solidFill>
              </a:rPr>
              <a:t>2020 Medicare member quantitative survey</a:t>
            </a:r>
          </a:p>
          <a:p>
            <a:r>
              <a:rPr lang="en-US" sz="1000" dirty="0">
                <a:solidFill>
                  <a:schemeClr val="tx2"/>
                </a:solidFill>
              </a:rPr>
              <a:t>²2023 </a:t>
            </a:r>
            <a:r>
              <a:rPr lang="en-US" sz="1000" dirty="0" err="1">
                <a:solidFill>
                  <a:schemeClr val="tx2"/>
                </a:solidFill>
              </a:rPr>
              <a:t>Marketbridge</a:t>
            </a:r>
            <a:r>
              <a:rPr lang="en-US" sz="1000" dirty="0">
                <a:solidFill>
                  <a:schemeClr val="tx2"/>
                </a:solidFill>
              </a:rPr>
              <a:t> Go365 agent engagement analysis</a:t>
            </a:r>
          </a:p>
        </p:txBody>
      </p:sp>
      <p:sp>
        <p:nvSpPr>
          <p:cNvPr id="19" name="Rectangle 18">
            <a:extLst>
              <a:ext uri="{FF2B5EF4-FFF2-40B4-BE49-F238E27FC236}">
                <a16:creationId xmlns:a16="http://schemas.microsoft.com/office/drawing/2014/main" id="{2A108DB8-366C-4240-99A8-1534759385DC}"/>
              </a:ext>
            </a:extLst>
          </p:cNvPr>
          <p:cNvSpPr/>
          <p:nvPr/>
        </p:nvSpPr>
        <p:spPr>
          <a:xfrm>
            <a:off x="682752" y="0"/>
            <a:ext cx="11509248" cy="76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0" name="Rectangle 19">
            <a:extLst>
              <a:ext uri="{FF2B5EF4-FFF2-40B4-BE49-F238E27FC236}">
                <a16:creationId xmlns:a16="http://schemas.microsoft.com/office/drawing/2014/main" id="{42052B0D-3FA9-8A42-8114-7C8B4F104193}"/>
              </a:ext>
            </a:extLst>
          </p:cNvPr>
          <p:cNvSpPr/>
          <p:nvPr/>
        </p:nvSpPr>
        <p:spPr>
          <a:xfrm>
            <a:off x="0" y="0"/>
            <a:ext cx="682752" cy="76200"/>
          </a:xfrm>
          <a:prstGeom prst="rect">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9" name="Shape 27" title="Chart Placeholder">
            <a:extLst>
              <a:ext uri="{FF2B5EF4-FFF2-40B4-BE49-F238E27FC236}">
                <a16:creationId xmlns:a16="http://schemas.microsoft.com/office/drawing/2014/main" id="{E72A35FE-504B-938F-F2CA-471D6B821897}"/>
              </a:ext>
            </a:extLst>
          </p:cNvPr>
          <p:cNvSpPr/>
          <p:nvPr/>
        </p:nvSpPr>
        <p:spPr>
          <a:xfrm>
            <a:off x="955062" y="3645300"/>
            <a:ext cx="2042051" cy="1994288"/>
          </a:xfrm>
          <a:prstGeom prst="ellipse">
            <a:avLst/>
          </a:prstGeom>
          <a:solidFill>
            <a:schemeClr val="bg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0" name="TextBox 9">
            <a:extLst>
              <a:ext uri="{FF2B5EF4-FFF2-40B4-BE49-F238E27FC236}">
                <a16:creationId xmlns:a16="http://schemas.microsoft.com/office/drawing/2014/main" id="{6E830DA0-D533-04D1-9F44-E28346233AF7}"/>
              </a:ext>
            </a:extLst>
          </p:cNvPr>
          <p:cNvSpPr txBox="1"/>
          <p:nvPr/>
        </p:nvSpPr>
        <p:spPr>
          <a:xfrm>
            <a:off x="1314560" y="4201318"/>
            <a:ext cx="1441055" cy="830997"/>
          </a:xfrm>
          <a:prstGeom prst="rect">
            <a:avLst/>
          </a:prstGeom>
          <a:noFill/>
        </p:spPr>
        <p:txBody>
          <a:bodyPr wrap="square" rtlCol="0">
            <a:spAutoFit/>
          </a:bodyPr>
          <a:lstStyle/>
          <a:p>
            <a:pPr algn="ctr"/>
            <a:r>
              <a:rPr lang="en-US" sz="4800" b="1" dirty="0">
                <a:latin typeface="+mj-lt"/>
              </a:rPr>
              <a:t>54</a:t>
            </a:r>
            <a:r>
              <a:rPr lang="en-US" sz="3600" b="1" dirty="0">
                <a:latin typeface="+mj-lt"/>
              </a:rPr>
              <a:t>%</a:t>
            </a:r>
            <a:endParaRPr lang="uk-UA" sz="3600" b="1" dirty="0">
              <a:latin typeface="+mj-lt"/>
            </a:endParaRPr>
          </a:p>
        </p:txBody>
      </p:sp>
      <p:sp>
        <p:nvSpPr>
          <p:cNvPr id="11" name="TextBox 10">
            <a:extLst>
              <a:ext uri="{FF2B5EF4-FFF2-40B4-BE49-F238E27FC236}">
                <a16:creationId xmlns:a16="http://schemas.microsoft.com/office/drawing/2014/main" id="{98E85CE1-4B98-62A0-0695-97AED0AE9359}"/>
              </a:ext>
            </a:extLst>
          </p:cNvPr>
          <p:cNvSpPr txBox="1"/>
          <p:nvPr/>
        </p:nvSpPr>
        <p:spPr>
          <a:xfrm>
            <a:off x="3948270" y="4415608"/>
            <a:ext cx="7934120" cy="677108"/>
          </a:xfrm>
          <a:prstGeom prst="rect">
            <a:avLst/>
          </a:prstGeom>
          <a:noFill/>
        </p:spPr>
        <p:txBody>
          <a:bodyPr wrap="square" rtlCol="0">
            <a:spAutoFit/>
          </a:bodyPr>
          <a:lstStyle/>
          <a:p>
            <a:r>
              <a:rPr lang="en-US" sz="1900" dirty="0">
                <a:solidFill>
                  <a:srgbClr val="3A3B3D"/>
                </a:solidFill>
              </a:rPr>
              <a:t>higher application rate for agents* that engage in Go365 content, compared to agents that do not engage²</a:t>
            </a:r>
          </a:p>
        </p:txBody>
      </p:sp>
      <p:graphicFrame>
        <p:nvGraphicFramePr>
          <p:cNvPr id="14" name="Chart 13" title="Chart Placeholder">
            <a:extLst>
              <a:ext uri="{FF2B5EF4-FFF2-40B4-BE49-F238E27FC236}">
                <a16:creationId xmlns:a16="http://schemas.microsoft.com/office/drawing/2014/main" id="{0823B447-6960-999C-82BF-1FA2926BDF20}"/>
              </a:ext>
            </a:extLst>
          </p:cNvPr>
          <p:cNvGraphicFramePr/>
          <p:nvPr>
            <p:extLst>
              <p:ext uri="{D42A27DB-BD31-4B8C-83A1-F6EECF244321}">
                <p14:modId xmlns:p14="http://schemas.microsoft.com/office/powerpoint/2010/main" val="1824149722"/>
              </p:ext>
            </p:extLst>
          </p:nvPr>
        </p:nvGraphicFramePr>
        <p:xfrm>
          <a:off x="682752" y="3283937"/>
          <a:ext cx="3026219" cy="281426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386781C0-11A9-9493-1D29-4AAD1799C5F3}"/>
              </a:ext>
            </a:extLst>
          </p:cNvPr>
          <p:cNvSpPr txBox="1"/>
          <p:nvPr/>
        </p:nvSpPr>
        <p:spPr>
          <a:xfrm>
            <a:off x="848818" y="6106950"/>
            <a:ext cx="6314057" cy="307777"/>
          </a:xfrm>
          <a:prstGeom prst="rect">
            <a:avLst/>
          </a:prstGeom>
          <a:noFill/>
        </p:spPr>
        <p:txBody>
          <a:bodyPr wrap="square" rtlCol="0">
            <a:spAutoFit/>
          </a:bodyPr>
          <a:lstStyle/>
          <a:p>
            <a:r>
              <a:rPr lang="en-US" sz="1400" dirty="0">
                <a:solidFill>
                  <a:schemeClr val="tx2"/>
                </a:solidFill>
              </a:rPr>
              <a:t>*Application rate of partner field agents</a:t>
            </a:r>
          </a:p>
        </p:txBody>
      </p:sp>
    </p:spTree>
    <p:extLst>
      <p:ext uri="{BB962C8B-B14F-4D97-AF65-F5344CB8AC3E}">
        <p14:creationId xmlns:p14="http://schemas.microsoft.com/office/powerpoint/2010/main" val="101274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91C255A-B173-5E47-9D13-A8E084D0EFCD}"/>
              </a:ext>
            </a:extLst>
          </p:cNvPr>
          <p:cNvSpPr/>
          <p:nvPr/>
        </p:nvSpPr>
        <p:spPr>
          <a:xfrm>
            <a:off x="7922887" y="1225979"/>
            <a:ext cx="3419824" cy="3419824"/>
          </a:xfrm>
          <a:prstGeom prst="ellipse">
            <a:avLst/>
          </a:prstGeom>
          <a:solidFill>
            <a:srgbClr val="30ACB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21" name="Oval 20">
            <a:extLst>
              <a:ext uri="{FF2B5EF4-FFF2-40B4-BE49-F238E27FC236}">
                <a16:creationId xmlns:a16="http://schemas.microsoft.com/office/drawing/2014/main" id="{8E9AA205-7916-1142-96FC-008EC06B5E9B}"/>
              </a:ext>
            </a:extLst>
          </p:cNvPr>
          <p:cNvSpPr/>
          <p:nvPr/>
        </p:nvSpPr>
        <p:spPr>
          <a:xfrm>
            <a:off x="4392886" y="1208513"/>
            <a:ext cx="3419824" cy="3419824"/>
          </a:xfrm>
          <a:prstGeom prst="ellipse">
            <a:avLst/>
          </a:prstGeom>
          <a:solidFill>
            <a:srgbClr val="78BE2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3" name="Oval 2">
            <a:extLst>
              <a:ext uri="{FF2B5EF4-FFF2-40B4-BE49-F238E27FC236}">
                <a16:creationId xmlns:a16="http://schemas.microsoft.com/office/drawing/2014/main" id="{5E382AA4-DE8E-5542-ADE1-601544915FC3}"/>
              </a:ext>
            </a:extLst>
          </p:cNvPr>
          <p:cNvSpPr/>
          <p:nvPr/>
        </p:nvSpPr>
        <p:spPr>
          <a:xfrm>
            <a:off x="863654" y="1225979"/>
            <a:ext cx="3419824" cy="3419824"/>
          </a:xfrm>
          <a:prstGeom prst="ellipse">
            <a:avLst/>
          </a:prstGeom>
          <a:solidFill>
            <a:schemeClr val="tx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solidFill>
                <a:schemeClr val="tx1"/>
              </a:solidFill>
            </a:endParaRPr>
          </a:p>
        </p:txBody>
      </p:sp>
      <p:sp>
        <p:nvSpPr>
          <p:cNvPr id="5" name="Title 4"/>
          <p:cNvSpPr>
            <a:spLocks noGrp="1"/>
          </p:cNvSpPr>
          <p:nvPr>
            <p:ph type="title"/>
          </p:nvPr>
        </p:nvSpPr>
        <p:spPr>
          <a:xfrm>
            <a:off x="685800" y="365760"/>
            <a:ext cx="11137392" cy="369332"/>
          </a:xfrm>
        </p:spPr>
        <p:txBody>
          <a:bodyPr/>
          <a:lstStyle/>
          <a:p>
            <a:r>
              <a:rPr lang="en-US" dirty="0">
                <a:solidFill>
                  <a:srgbClr val="5C9A1B"/>
                </a:solidFill>
                <a:latin typeface="+mn-lt"/>
              </a:rPr>
              <a:t>How does it work?</a:t>
            </a:r>
          </a:p>
        </p:txBody>
      </p:sp>
      <p:sp>
        <p:nvSpPr>
          <p:cNvPr id="14" name="TextBox 13"/>
          <p:cNvSpPr txBox="1"/>
          <p:nvPr/>
        </p:nvSpPr>
        <p:spPr>
          <a:xfrm>
            <a:off x="1254712" y="5119224"/>
            <a:ext cx="2443576" cy="646331"/>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2E6D"/>
                </a:solidFill>
                <a:effectLst/>
                <a:uLnTx/>
                <a:uFillTx/>
                <a:latin typeface="Calibri" panose="020F0502020204030204"/>
                <a:ea typeface="+mn-ea"/>
                <a:cs typeface="Arial" panose="020B0604020202020204" pitchFamily="34" charset="0"/>
              </a:rPr>
              <a:t>Complete eligible healthy activities </a:t>
            </a:r>
          </a:p>
        </p:txBody>
      </p:sp>
      <p:sp>
        <p:nvSpPr>
          <p:cNvPr id="20" name="TextBox 19"/>
          <p:cNvSpPr txBox="1"/>
          <p:nvPr/>
        </p:nvSpPr>
        <p:spPr>
          <a:xfrm>
            <a:off x="5094245" y="5257723"/>
            <a:ext cx="2003509" cy="369332"/>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481"/>
                </a:solidFill>
                <a:effectLst/>
                <a:uLnTx/>
                <a:uFillTx/>
                <a:latin typeface="Calibri" panose="020F0502020204030204"/>
                <a:ea typeface="+mn-ea"/>
                <a:cs typeface="Arial" panose="020B0604020202020204" pitchFamily="34" charset="0"/>
              </a:rPr>
              <a:t>Earn rewards</a:t>
            </a:r>
          </a:p>
        </p:txBody>
      </p:sp>
      <p:sp>
        <p:nvSpPr>
          <p:cNvPr id="25" name="TextBox 24"/>
          <p:cNvSpPr txBox="1"/>
          <p:nvPr/>
        </p:nvSpPr>
        <p:spPr>
          <a:xfrm>
            <a:off x="8371194" y="5260431"/>
            <a:ext cx="2521671" cy="646331"/>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7728"/>
                </a:solidFill>
                <a:effectLst/>
                <a:uLnTx/>
                <a:uFillTx/>
                <a:latin typeface="Calibri" panose="020F0502020204030204"/>
                <a:ea typeface="+mn-ea"/>
                <a:cs typeface="Arial" panose="020B0604020202020204" pitchFamily="34" charset="0"/>
              </a:rPr>
              <a:t>Redeem for gift cards in the Go365 Mall</a:t>
            </a:r>
          </a:p>
        </p:txBody>
      </p:sp>
      <p:sp>
        <p:nvSpPr>
          <p:cNvPr id="15" name="TextBox 14"/>
          <p:cNvSpPr txBox="1"/>
          <p:nvPr/>
        </p:nvSpPr>
        <p:spPr>
          <a:xfrm>
            <a:off x="707377" y="6477121"/>
            <a:ext cx="6432645" cy="246221"/>
          </a:xfrm>
          <a:prstGeom prst="rect">
            <a:avLst/>
          </a:prstGeom>
          <a:noFill/>
        </p:spPr>
        <p:txBody>
          <a:bodyPr wrap="square" rtlCol="0">
            <a:spAutoFit/>
          </a:bodyPr>
          <a:lstStyle/>
          <a:p>
            <a:r>
              <a:rPr lang="en-US" sz="1000" dirty="0"/>
              <a:t>For agent use only.  Not intended for the general public.  Confidential and proprietary information.</a:t>
            </a:r>
          </a:p>
        </p:txBody>
      </p:sp>
      <p:pic>
        <p:nvPicPr>
          <p:cNvPr id="16" name="Picture 15">
            <a:extLst>
              <a:ext uri="{FF2B5EF4-FFF2-40B4-BE49-F238E27FC236}">
                <a16:creationId xmlns:a16="http://schemas.microsoft.com/office/drawing/2014/main" id="{E2327B75-384A-034E-8414-532E206C41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0157" y="1299077"/>
            <a:ext cx="3246818" cy="3273628"/>
          </a:xfrm>
          <a:prstGeom prst="ellipse">
            <a:avLst/>
          </a:prstGeom>
        </p:spPr>
      </p:pic>
      <p:pic>
        <p:nvPicPr>
          <p:cNvPr id="17" name="Picture 16">
            <a:extLst>
              <a:ext uri="{FF2B5EF4-FFF2-40B4-BE49-F238E27FC236}">
                <a16:creationId xmlns:a16="http://schemas.microsoft.com/office/drawing/2014/main" id="{887F0154-C431-2940-89FE-6A0865B94FA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flipH="1">
            <a:off x="4479389" y="1281611"/>
            <a:ext cx="3246818" cy="3273628"/>
          </a:xfrm>
          <a:prstGeom prst="ellipse">
            <a:avLst/>
          </a:prstGeom>
        </p:spPr>
      </p:pic>
      <p:pic>
        <p:nvPicPr>
          <p:cNvPr id="18" name="Picture 17">
            <a:extLst>
              <a:ext uri="{FF2B5EF4-FFF2-40B4-BE49-F238E27FC236}">
                <a16:creationId xmlns:a16="http://schemas.microsoft.com/office/drawing/2014/main" id="{9F24A97C-F2C5-684F-8476-B09269D47F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09390" y="1299077"/>
            <a:ext cx="3246818" cy="3273628"/>
          </a:xfrm>
          <a:prstGeom prst="ellipse">
            <a:avLst/>
          </a:prstGeom>
        </p:spPr>
      </p:pic>
      <p:sp>
        <p:nvSpPr>
          <p:cNvPr id="6" name="Oval 5"/>
          <p:cNvSpPr/>
          <p:nvPr/>
        </p:nvSpPr>
        <p:spPr>
          <a:xfrm>
            <a:off x="2046519" y="4049083"/>
            <a:ext cx="869693" cy="869693"/>
          </a:xfrm>
          <a:prstGeom prst="ellipse">
            <a:avLst/>
          </a:prstGeom>
          <a:solidFill>
            <a:srgbClr val="182E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C8C8"/>
              </a:solidFill>
              <a:effectLst/>
              <a:uLnTx/>
              <a:uFillTx/>
              <a:latin typeface="Calibri" panose="020F0502020204030204"/>
              <a:ea typeface="+mn-ea"/>
              <a:cs typeface="+mn-cs"/>
            </a:endParaRPr>
          </a:p>
        </p:txBody>
      </p:sp>
      <p:sp>
        <p:nvSpPr>
          <p:cNvPr id="12" name="TextBox 11"/>
          <p:cNvSpPr txBox="1"/>
          <p:nvPr/>
        </p:nvSpPr>
        <p:spPr>
          <a:xfrm>
            <a:off x="2313332" y="4230013"/>
            <a:ext cx="496058" cy="507831"/>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bg2"/>
                </a:solidFill>
                <a:effectLst/>
                <a:uLnTx/>
                <a:uFillTx/>
                <a:latin typeface="Calibri" panose="020F0502020204030204"/>
                <a:ea typeface="+mn-ea"/>
                <a:cs typeface="+mn-cs"/>
              </a:rPr>
              <a:t>1</a:t>
            </a:r>
          </a:p>
        </p:txBody>
      </p:sp>
      <p:sp>
        <p:nvSpPr>
          <p:cNvPr id="28" name="Oval 27"/>
          <p:cNvSpPr/>
          <p:nvPr/>
        </p:nvSpPr>
        <p:spPr>
          <a:xfrm>
            <a:off x="5665365" y="4049083"/>
            <a:ext cx="869693" cy="869693"/>
          </a:xfrm>
          <a:prstGeom prst="ellipse">
            <a:avLst/>
          </a:prstGeom>
          <a:solidFill>
            <a:srgbClr val="78BE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C8C8"/>
              </a:solidFill>
              <a:effectLst/>
              <a:uLnTx/>
              <a:uFillTx/>
              <a:latin typeface="Calibri" panose="020F0502020204030204"/>
              <a:ea typeface="+mn-ea"/>
              <a:cs typeface="+mn-cs"/>
            </a:endParaRPr>
          </a:p>
        </p:txBody>
      </p:sp>
      <p:sp>
        <p:nvSpPr>
          <p:cNvPr id="29" name="TextBox 28"/>
          <p:cNvSpPr txBox="1"/>
          <p:nvPr/>
        </p:nvSpPr>
        <p:spPr>
          <a:xfrm>
            <a:off x="5932178" y="4230013"/>
            <a:ext cx="496058" cy="507831"/>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bg2"/>
                </a:solidFill>
                <a:effectLst/>
                <a:uLnTx/>
                <a:uFillTx/>
                <a:latin typeface="Calibri" panose="020F0502020204030204"/>
                <a:ea typeface="+mn-ea"/>
                <a:cs typeface="+mn-cs"/>
              </a:rPr>
              <a:t>2</a:t>
            </a:r>
          </a:p>
        </p:txBody>
      </p:sp>
      <p:sp>
        <p:nvSpPr>
          <p:cNvPr id="30" name="Oval 29"/>
          <p:cNvSpPr/>
          <p:nvPr/>
        </p:nvSpPr>
        <p:spPr>
          <a:xfrm>
            <a:off x="9275788" y="4049083"/>
            <a:ext cx="869693" cy="869693"/>
          </a:xfrm>
          <a:prstGeom prst="ellipse">
            <a:avLst/>
          </a:prstGeom>
          <a:solidFill>
            <a:srgbClr val="30AC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8C8C8"/>
              </a:solidFill>
              <a:effectLst/>
              <a:uLnTx/>
              <a:uFillTx/>
              <a:latin typeface="Calibri" panose="020F0502020204030204"/>
              <a:ea typeface="+mn-ea"/>
              <a:cs typeface="+mn-cs"/>
            </a:endParaRPr>
          </a:p>
        </p:txBody>
      </p:sp>
      <p:sp>
        <p:nvSpPr>
          <p:cNvPr id="31" name="TextBox 30"/>
          <p:cNvSpPr txBox="1"/>
          <p:nvPr/>
        </p:nvSpPr>
        <p:spPr>
          <a:xfrm>
            <a:off x="9536332" y="4230013"/>
            <a:ext cx="496058" cy="507831"/>
          </a:xfrm>
          <a:prstGeom prst="rect">
            <a:avLst/>
          </a:prstGeom>
          <a:noFill/>
        </p:spPr>
        <p:txBody>
          <a:bodyPr wrap="square"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chemeClr val="bg2"/>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247265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321E1A-FA9E-1621-0E04-08E0E903AEA3}"/>
              </a:ext>
            </a:extLst>
          </p:cNvPr>
          <p:cNvGrpSpPr/>
          <p:nvPr/>
        </p:nvGrpSpPr>
        <p:grpSpPr>
          <a:xfrm>
            <a:off x="-1" y="0"/>
            <a:ext cx="12192001" cy="687966"/>
            <a:chOff x="-1" y="0"/>
            <a:chExt cx="12192001" cy="561840"/>
          </a:xfrm>
        </p:grpSpPr>
        <p:sp>
          <p:nvSpPr>
            <p:cNvPr id="5" name="Rectangle 4">
              <a:extLst>
                <a:ext uri="{FF2B5EF4-FFF2-40B4-BE49-F238E27FC236}">
                  <a16:creationId xmlns:a16="http://schemas.microsoft.com/office/drawing/2014/main" id="{599E5CF8-A570-7C0D-FDC8-FAA387B3DD2D}"/>
                </a:ext>
              </a:extLst>
            </p:cNvPr>
            <p:cNvSpPr/>
            <p:nvPr/>
          </p:nvSpPr>
          <p:spPr>
            <a:xfrm>
              <a:off x="-1" y="0"/>
              <a:ext cx="2223911" cy="56184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78BE20"/>
                  </a:solidFill>
                </a:rPr>
                <a:t>Medicare</a:t>
              </a:r>
            </a:p>
          </p:txBody>
        </p:sp>
        <p:sp>
          <p:nvSpPr>
            <p:cNvPr id="6" name="Rectangle 5">
              <a:extLst>
                <a:ext uri="{FF2B5EF4-FFF2-40B4-BE49-F238E27FC236}">
                  <a16:creationId xmlns:a16="http://schemas.microsoft.com/office/drawing/2014/main" id="{23A32E76-3E05-B29C-C98C-F74DE843362A}"/>
                </a:ext>
              </a:extLst>
            </p:cNvPr>
            <p:cNvSpPr/>
            <p:nvPr/>
          </p:nvSpPr>
          <p:spPr>
            <a:xfrm>
              <a:off x="2223910" y="0"/>
              <a:ext cx="9968090" cy="56184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3057"/>
                  </a:solidFill>
                </a:rPr>
                <a:t>   2023 – 2024 MA comparison</a:t>
              </a:r>
            </a:p>
          </p:txBody>
        </p:sp>
      </p:grpSp>
      <p:graphicFrame>
        <p:nvGraphicFramePr>
          <p:cNvPr id="9" name="Table 9">
            <a:extLst>
              <a:ext uri="{FF2B5EF4-FFF2-40B4-BE49-F238E27FC236}">
                <a16:creationId xmlns:a16="http://schemas.microsoft.com/office/drawing/2014/main" id="{F79E6C10-E30F-3AFA-9EAC-9977C96689BC}"/>
              </a:ext>
            </a:extLst>
          </p:cNvPr>
          <p:cNvGraphicFramePr>
            <a:graphicFrameLocks noGrp="1"/>
          </p:cNvGraphicFramePr>
          <p:nvPr>
            <p:extLst>
              <p:ext uri="{D42A27DB-BD31-4B8C-83A1-F6EECF244321}">
                <p14:modId xmlns:p14="http://schemas.microsoft.com/office/powerpoint/2010/main" val="1436582698"/>
              </p:ext>
            </p:extLst>
          </p:nvPr>
        </p:nvGraphicFramePr>
        <p:xfrm>
          <a:off x="6431096" y="784998"/>
          <a:ext cx="5119220" cy="5852429"/>
        </p:xfrm>
        <a:graphic>
          <a:graphicData uri="http://schemas.openxmlformats.org/drawingml/2006/table">
            <a:tbl>
              <a:tblPr firstRow="1" bandRow="1">
                <a:tableStyleId>{5C22544A-7EE6-4342-B048-85BDC9FD1C3A}</a:tableStyleId>
              </a:tblPr>
              <a:tblGrid>
                <a:gridCol w="4103046">
                  <a:extLst>
                    <a:ext uri="{9D8B030D-6E8A-4147-A177-3AD203B41FA5}">
                      <a16:colId xmlns:a16="http://schemas.microsoft.com/office/drawing/2014/main" val="1970598746"/>
                    </a:ext>
                  </a:extLst>
                </a:gridCol>
                <a:gridCol w="1016174">
                  <a:extLst>
                    <a:ext uri="{9D8B030D-6E8A-4147-A177-3AD203B41FA5}">
                      <a16:colId xmlns:a16="http://schemas.microsoft.com/office/drawing/2014/main" val="1416502656"/>
                    </a:ext>
                  </a:extLst>
                </a:gridCol>
              </a:tblGrid>
              <a:tr h="616623">
                <a:tc gridSpan="2">
                  <a:txBody>
                    <a:bodyPr/>
                    <a:lstStyle/>
                    <a:p>
                      <a:r>
                        <a:rPr lang="en-US" sz="2000" dirty="0">
                          <a:solidFill>
                            <a:srgbClr val="5C9A1B"/>
                          </a:solidFill>
                        </a:rPr>
                        <a:t>2024 program</a:t>
                      </a:r>
                    </a:p>
                    <a:p>
                      <a:r>
                        <a:rPr lang="en-US" sz="1100" dirty="0">
                          <a:solidFill>
                            <a:schemeClr val="bg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hMerge="1">
                  <a:txBody>
                    <a:bodyPr/>
                    <a:lstStyle/>
                    <a:p>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322318"/>
                  </a:ext>
                </a:extLst>
              </a:tr>
              <a:tr h="283313">
                <a:tc>
                  <a:txBody>
                    <a:bodyPr/>
                    <a:lstStyle/>
                    <a:p>
                      <a:r>
                        <a:rPr lang="en-US" sz="1100" dirty="0">
                          <a:solidFill>
                            <a:srgbClr val="003057"/>
                          </a:solidFill>
                        </a:rPr>
                        <a:t> </a:t>
                      </a:r>
                      <a:r>
                        <a:rPr lang="en-US" sz="1100" b="1" dirty="0">
                          <a:solidFill>
                            <a:srgbClr val="003057"/>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003057"/>
                          </a:solidFill>
                        </a:rPr>
                        <a:t>Reward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774242"/>
                  </a:ext>
                </a:extLst>
              </a:tr>
              <a:tr h="271617">
                <a:tc gridSpan="2">
                  <a:txBody>
                    <a:bodyPr/>
                    <a:lstStyle/>
                    <a:p>
                      <a:r>
                        <a:rPr lang="en-US" sz="1000" b="1" dirty="0">
                          <a:solidFill>
                            <a:srgbClr val="003057"/>
                          </a:solidFill>
                        </a:rPr>
                        <a:t>Maintain your health: </a:t>
                      </a:r>
                      <a:r>
                        <a:rPr lang="en-US" sz="1000" dirty="0">
                          <a:solidFill>
                            <a:srgbClr val="003057"/>
                          </a:solidFill>
                        </a:rPr>
                        <a:t>Preventive screenings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hMerge="1">
                  <a:txBody>
                    <a:bodyPr/>
                    <a:lstStyle/>
                    <a:p>
                      <a:endParaRPr lang="en-US" sz="1100" dirty="0">
                        <a:solidFill>
                          <a:srgbClr val="003057"/>
                        </a:solidFill>
                      </a:endParaRPr>
                    </a:p>
                  </a:txBody>
                  <a:tcPr>
                    <a:solidFill>
                      <a:srgbClr val="78BE20"/>
                    </a:solidFill>
                  </a:tcPr>
                </a:tc>
                <a:extLst>
                  <a:ext uri="{0D108BD9-81ED-4DB2-BD59-A6C34878D82A}">
                    <a16:rowId xmlns:a16="http://schemas.microsoft.com/office/drawing/2014/main" val="4216698515"/>
                  </a:ext>
                </a:extLst>
              </a:tr>
              <a:tr h="283313">
                <a:tc>
                  <a:txBody>
                    <a:bodyPr/>
                    <a:lstStyle/>
                    <a:p>
                      <a:r>
                        <a:rPr lang="en-US" sz="1100" dirty="0">
                          <a:solidFill>
                            <a:srgbClr val="003057"/>
                          </a:solidFill>
                        </a:rPr>
                        <a:t>Annual Wellness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09324"/>
                  </a:ext>
                </a:extLst>
              </a:tr>
              <a:tr h="283313">
                <a:tc>
                  <a:txBody>
                    <a:bodyPr/>
                    <a:lstStyle/>
                    <a:p>
                      <a:r>
                        <a:rPr lang="en-US" sz="1100" dirty="0">
                          <a:solidFill>
                            <a:srgbClr val="003057"/>
                          </a:solidFill>
                        </a:rPr>
                        <a:t>Mammogram </a:t>
                      </a:r>
                      <a:r>
                        <a:rPr lang="en-US" sz="1100" b="1" dirty="0">
                          <a:solidFill>
                            <a:srgbClr val="003057"/>
                          </a:solidFill>
                        </a:rPr>
                        <a:t>OR</a:t>
                      </a:r>
                      <a:r>
                        <a:rPr lang="en-US" sz="1100" dirty="0">
                          <a:solidFill>
                            <a:srgbClr val="003057"/>
                          </a:solidFill>
                        </a:rPr>
                        <a:t> Colorectal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212021"/>
                  </a:ext>
                </a:extLst>
              </a:tr>
              <a:tr h="466634">
                <a:tc>
                  <a:txBody>
                    <a:bodyPr/>
                    <a:lstStyle/>
                    <a:p>
                      <a:pPr lvl="0"/>
                      <a:r>
                        <a:rPr lang="en-US" sz="1100" dirty="0">
                          <a:solidFill>
                            <a:srgbClr val="003057"/>
                          </a:solidFill>
                        </a:rPr>
                        <a:t>Diabetic bundle</a:t>
                      </a:r>
                    </a:p>
                    <a:p>
                      <a:pPr lvl="0"/>
                      <a:r>
                        <a:rPr lang="en-US" sz="1100" dirty="0">
                          <a:solidFill>
                            <a:srgbClr val="003057"/>
                          </a:solidFill>
                        </a:rPr>
                        <a:t>     (complete all 4 screenings for $40 reward)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6932384"/>
                  </a:ext>
                </a:extLst>
              </a:tr>
              <a:tr h="283313">
                <a:tc>
                  <a:txBody>
                    <a:bodyPr/>
                    <a:lstStyle/>
                    <a:p>
                      <a:pPr lvl="1"/>
                      <a:r>
                        <a:rPr lang="en-US" sz="1100" dirty="0">
                          <a:solidFill>
                            <a:srgbClr val="003057"/>
                          </a:solidFill>
                        </a:rPr>
                        <a:t>Diabetic kidney function urine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060619"/>
                  </a:ext>
                </a:extLst>
              </a:tr>
              <a:tr h="283313">
                <a:tc>
                  <a:txBody>
                    <a:bodyPr/>
                    <a:lstStyle/>
                    <a:p>
                      <a:pPr lvl="1"/>
                      <a:r>
                        <a:rPr lang="en-US" sz="1100" dirty="0">
                          <a:solidFill>
                            <a:srgbClr val="003057"/>
                          </a:solidFill>
                        </a:rPr>
                        <a:t>Diabetic kidney function blood test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175080"/>
                  </a:ext>
                </a:extLst>
              </a:tr>
              <a:tr h="283313">
                <a:tc>
                  <a:txBody>
                    <a:bodyPr/>
                    <a:lstStyle/>
                    <a:p>
                      <a:pPr marL="457223" marR="0" lvl="1" indent="0" algn="l" defTabSz="914446" rtl="0" eaLnBrk="1" fontAlgn="auto" latinLnBrk="0" hangingPunct="1">
                        <a:lnSpc>
                          <a:spcPct val="100000"/>
                        </a:lnSpc>
                        <a:spcBef>
                          <a:spcPts val="0"/>
                        </a:spcBef>
                        <a:spcAft>
                          <a:spcPts val="0"/>
                        </a:spcAft>
                        <a:buClrTx/>
                        <a:buSzTx/>
                        <a:buFontTx/>
                        <a:buNone/>
                        <a:tabLst/>
                        <a:defRPr/>
                      </a:pPr>
                      <a:r>
                        <a:rPr lang="en-US" sz="1100" dirty="0">
                          <a:solidFill>
                            <a:srgbClr val="003057"/>
                          </a:solidFill>
                        </a:rPr>
                        <a:t>Hemoglobin A1c (HbA1c)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2769037"/>
                  </a:ext>
                </a:extLst>
              </a:tr>
              <a:tr h="337533">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Diabetic eye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182175"/>
                  </a:ext>
                </a:extLst>
              </a:tr>
              <a:tr h="326961">
                <a:tc gridSpan="2">
                  <a:txBody>
                    <a:bodyPr/>
                    <a:lstStyle/>
                    <a:p>
                      <a:r>
                        <a:rPr lang="en-US" sz="1000" b="1" dirty="0">
                          <a:solidFill>
                            <a:schemeClr val="bg1"/>
                          </a:solidFill>
                        </a:rPr>
                        <a:t>Get involved: Connect and learn</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032076429"/>
                  </a:ext>
                </a:extLst>
              </a:tr>
              <a:tr h="466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Attend a health education or art class, participate in an athletic event, social club, or religious gathering or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endParaRPr lang="en-US" sz="1000" dirty="0">
                        <a:solidFill>
                          <a:srgbClr val="003057"/>
                        </a:solidFill>
                      </a:endParaRPr>
                    </a:p>
                    <a:p>
                      <a:pPr algn="ctr"/>
                      <a:endParaRPr lang="en-US" sz="1000" dirty="0">
                        <a:solidFill>
                          <a:srgbClr val="003057"/>
                        </a:solidFill>
                      </a:endParaRPr>
                    </a:p>
                    <a:p>
                      <a:pPr algn="ctr"/>
                      <a:r>
                        <a:rPr lang="en-US" sz="1000" dirty="0">
                          <a:solidFill>
                            <a:srgbClr val="003057"/>
                          </a:solidFill>
                        </a:rPr>
                        <a:t>$5 total</a:t>
                      </a:r>
                    </a:p>
                    <a:p>
                      <a:pPr algn="ctr"/>
                      <a:endParaRPr lang="en-US" sz="1000" dirty="0">
                        <a:solidFill>
                          <a:srgbClr val="003057"/>
                        </a:solidFill>
                      </a:endParaRPr>
                    </a:p>
                    <a:p>
                      <a:pPr algn="ct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5566156"/>
                  </a:ext>
                </a:extLst>
              </a:tr>
              <a:tr h="466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Complete enroll and onboard online through Humana.com (new members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r>
                        <a:rPr lang="en-US" sz="1000" dirty="0">
                          <a:solidFill>
                            <a:srgbClr val="003057"/>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890473"/>
                  </a:ext>
                </a:extLst>
              </a:tr>
              <a:tr h="266648">
                <a:tc gridSpan="2">
                  <a:txBody>
                    <a:bodyPr/>
                    <a:lstStyle/>
                    <a:p>
                      <a:r>
                        <a:rPr lang="en-US" sz="1000" b="1" dirty="0">
                          <a:solidFill>
                            <a:schemeClr val="bg1"/>
                          </a:solidFill>
                        </a:rPr>
                        <a:t>Get active: </a:t>
                      </a:r>
                      <a:r>
                        <a:rPr lang="en-US" sz="1000" dirty="0">
                          <a:solidFill>
                            <a:schemeClr val="bg1"/>
                          </a:solidFill>
                        </a:rPr>
                        <a:t>Exercise and Fitness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extLst>
                  <a:ext uri="{0D108BD9-81ED-4DB2-BD59-A6C34878D82A}">
                    <a16:rowId xmlns:a16="http://schemas.microsoft.com/office/drawing/2014/main" val="3126892234"/>
                  </a:ext>
                </a:extLst>
              </a:tr>
              <a:tr h="933267">
                <a:tc>
                  <a:txBody>
                    <a:bodyPr/>
                    <a:lstStyle/>
                    <a:p>
                      <a:r>
                        <a:rPr lang="en-US" sz="1000" dirty="0">
                          <a:solidFill>
                            <a:srgbClr val="003057"/>
                          </a:solidFill>
                        </a:rPr>
                        <a:t>Complete a minimum of 12 workouts per month, tracked via </a:t>
                      </a:r>
                      <a:r>
                        <a:rPr lang="en-US" sz="1000" dirty="0" err="1">
                          <a:solidFill>
                            <a:srgbClr val="003057"/>
                          </a:solidFill>
                        </a:rPr>
                        <a:t>SilverSneakers</a:t>
                      </a:r>
                      <a:r>
                        <a:rPr lang="en-US" sz="1000" dirty="0">
                          <a:solidFill>
                            <a:srgbClr val="003057"/>
                          </a:solidFill>
                        </a:rPr>
                        <a:t>®, fitness device, online or paper-based tracker (minimum of 5000 steps/day). Other physical activities may include golfing, swimming, Zumba, yoga, strength training,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$20 total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$5 once per month, 4 times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047721"/>
                  </a:ext>
                </a:extLst>
              </a:tr>
            </a:tbl>
          </a:graphicData>
        </a:graphic>
      </p:graphicFrame>
      <p:graphicFrame>
        <p:nvGraphicFramePr>
          <p:cNvPr id="15" name="Table 9">
            <a:extLst>
              <a:ext uri="{FF2B5EF4-FFF2-40B4-BE49-F238E27FC236}">
                <a16:creationId xmlns:a16="http://schemas.microsoft.com/office/drawing/2014/main" id="{75452500-CE57-7DA8-9494-380C87547AB1}"/>
              </a:ext>
            </a:extLst>
          </p:cNvPr>
          <p:cNvGraphicFramePr>
            <a:graphicFrameLocks noGrp="1"/>
          </p:cNvGraphicFramePr>
          <p:nvPr>
            <p:extLst>
              <p:ext uri="{D42A27DB-BD31-4B8C-83A1-F6EECF244321}">
                <p14:modId xmlns:p14="http://schemas.microsoft.com/office/powerpoint/2010/main" val="134235647"/>
              </p:ext>
            </p:extLst>
          </p:nvPr>
        </p:nvGraphicFramePr>
        <p:xfrm>
          <a:off x="452734" y="784997"/>
          <a:ext cx="5001768" cy="5852429"/>
        </p:xfrm>
        <a:graphic>
          <a:graphicData uri="http://schemas.openxmlformats.org/drawingml/2006/table">
            <a:tbl>
              <a:tblPr firstRow="1" bandRow="1">
                <a:tableStyleId>{5C22544A-7EE6-4342-B048-85BDC9FD1C3A}</a:tableStyleId>
              </a:tblPr>
              <a:tblGrid>
                <a:gridCol w="3988494">
                  <a:extLst>
                    <a:ext uri="{9D8B030D-6E8A-4147-A177-3AD203B41FA5}">
                      <a16:colId xmlns:a16="http://schemas.microsoft.com/office/drawing/2014/main" val="1970598746"/>
                    </a:ext>
                  </a:extLst>
                </a:gridCol>
                <a:gridCol w="1013274">
                  <a:extLst>
                    <a:ext uri="{9D8B030D-6E8A-4147-A177-3AD203B41FA5}">
                      <a16:colId xmlns:a16="http://schemas.microsoft.com/office/drawing/2014/main" val="1416502656"/>
                    </a:ext>
                  </a:extLst>
                </a:gridCol>
              </a:tblGrid>
              <a:tr h="583006">
                <a:tc gridSpan="2">
                  <a:txBody>
                    <a:bodyPr/>
                    <a:lstStyle/>
                    <a:p>
                      <a:r>
                        <a:rPr lang="en-US" sz="2000" dirty="0">
                          <a:solidFill>
                            <a:srgbClr val="5C9A1B"/>
                          </a:solidFill>
                        </a:rPr>
                        <a:t>2023 program</a:t>
                      </a:r>
                    </a:p>
                    <a:p>
                      <a:r>
                        <a:rPr lang="en-US" sz="1100" dirty="0">
                          <a:solidFill>
                            <a:schemeClr val="bg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hMerge="1">
                  <a:txBody>
                    <a:bodyPr/>
                    <a:lstStyle/>
                    <a:p>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322318"/>
                  </a:ext>
                </a:extLst>
              </a:tr>
              <a:tr h="267868">
                <a:tc>
                  <a:txBody>
                    <a:bodyPr/>
                    <a:lstStyle/>
                    <a:p>
                      <a:r>
                        <a:rPr lang="en-US" sz="1100" dirty="0">
                          <a:solidFill>
                            <a:srgbClr val="003057"/>
                          </a:solidFill>
                        </a:rPr>
                        <a:t> </a:t>
                      </a:r>
                      <a:r>
                        <a:rPr lang="en-US" sz="1100" b="1" dirty="0">
                          <a:solidFill>
                            <a:srgbClr val="003057"/>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003057"/>
                          </a:solidFill>
                        </a:rPr>
                        <a:t>Reward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774242"/>
                  </a:ext>
                </a:extLst>
              </a:tr>
              <a:tr h="252111">
                <a:tc gridSpan="2">
                  <a:txBody>
                    <a:bodyPr/>
                    <a:lstStyle/>
                    <a:p>
                      <a:r>
                        <a:rPr lang="en-US" sz="1000" b="1" dirty="0">
                          <a:solidFill>
                            <a:srgbClr val="003057"/>
                          </a:solidFill>
                        </a:rPr>
                        <a:t>Maintain your health: </a:t>
                      </a:r>
                      <a:r>
                        <a:rPr lang="en-US" sz="1000" dirty="0">
                          <a:solidFill>
                            <a:srgbClr val="003057"/>
                          </a:solidFill>
                        </a:rPr>
                        <a:t>Preventive screenings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hMerge="1">
                  <a:txBody>
                    <a:bodyPr/>
                    <a:lstStyle/>
                    <a:p>
                      <a:endParaRPr lang="en-US" sz="1100" dirty="0">
                        <a:solidFill>
                          <a:srgbClr val="003057"/>
                        </a:solidFill>
                      </a:endParaRPr>
                    </a:p>
                  </a:txBody>
                  <a:tcPr>
                    <a:solidFill>
                      <a:srgbClr val="78BE20"/>
                    </a:solidFill>
                  </a:tcPr>
                </a:tc>
                <a:extLst>
                  <a:ext uri="{0D108BD9-81ED-4DB2-BD59-A6C34878D82A}">
                    <a16:rowId xmlns:a16="http://schemas.microsoft.com/office/drawing/2014/main" val="4216698515"/>
                  </a:ext>
                </a:extLst>
              </a:tr>
              <a:tr h="267868">
                <a:tc>
                  <a:txBody>
                    <a:bodyPr/>
                    <a:lstStyle/>
                    <a:p>
                      <a:r>
                        <a:rPr lang="en-US" sz="1100" dirty="0">
                          <a:solidFill>
                            <a:srgbClr val="003057"/>
                          </a:solidFill>
                        </a:rPr>
                        <a:t>Annual Wellness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09324"/>
                  </a:ext>
                </a:extLst>
              </a:tr>
              <a:tr h="267868">
                <a:tc>
                  <a:txBody>
                    <a:bodyPr/>
                    <a:lstStyle/>
                    <a:p>
                      <a:r>
                        <a:rPr lang="en-US" sz="1100" dirty="0">
                          <a:solidFill>
                            <a:srgbClr val="003057"/>
                          </a:solidFill>
                        </a:rPr>
                        <a:t>Mammogram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212021"/>
                  </a:ext>
                </a:extLst>
              </a:tr>
              <a:tr h="267868">
                <a:tc>
                  <a:txBody>
                    <a:bodyPr/>
                    <a:lstStyle/>
                    <a:p>
                      <a:r>
                        <a:rPr lang="en-US" sz="1100" dirty="0">
                          <a:solidFill>
                            <a:srgbClr val="003057"/>
                          </a:solidFill>
                        </a:rPr>
                        <a:t>Colorectal screening (test kit $20 or full exam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$20-$50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62331"/>
                  </a:ext>
                </a:extLst>
              </a:tr>
              <a:tr h="267868">
                <a:tc>
                  <a:txBody>
                    <a:bodyPr/>
                    <a:lstStyle/>
                    <a:p>
                      <a:r>
                        <a:rPr lang="en-US" sz="1100" dirty="0">
                          <a:solidFill>
                            <a:srgbClr val="003057"/>
                          </a:solidFill>
                        </a:rPr>
                        <a:t>Bone density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841670"/>
                  </a:ext>
                </a:extLst>
              </a:tr>
              <a:tr h="267868">
                <a:tc>
                  <a:txBody>
                    <a:bodyPr/>
                    <a:lstStyle/>
                    <a:p>
                      <a:r>
                        <a:rPr lang="en-US" sz="1100" dirty="0">
                          <a:solidFill>
                            <a:srgbClr val="003057"/>
                          </a:solidFill>
                        </a:rPr>
                        <a:t>Diabetic eye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294031"/>
                  </a:ext>
                </a:extLst>
              </a:tr>
              <a:tr h="267868">
                <a:tc>
                  <a:txBody>
                    <a:bodyPr/>
                    <a:lstStyle/>
                    <a:p>
                      <a:r>
                        <a:rPr lang="en-US" sz="1100" dirty="0">
                          <a:solidFill>
                            <a:srgbClr val="003057"/>
                          </a:solidFill>
                        </a:rPr>
                        <a:t>Hemoglobin A1c (HbA1c)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6932384"/>
                  </a:ext>
                </a:extLst>
              </a:tr>
              <a:tr h="267868">
                <a:tc>
                  <a:txBody>
                    <a:bodyPr/>
                    <a:lstStyle/>
                    <a:p>
                      <a:br>
                        <a:rPr lang="en-US" sz="1100" dirty="0">
                          <a:solidFill>
                            <a:srgbClr val="003057"/>
                          </a:solidFill>
                        </a:rPr>
                      </a:b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202372"/>
                  </a:ext>
                </a:extLst>
              </a:tr>
              <a:tr h="309189">
                <a:tc gridSpan="2">
                  <a:txBody>
                    <a:bodyPr/>
                    <a:lstStyle/>
                    <a:p>
                      <a:r>
                        <a:rPr lang="en-US" sz="1000" b="1" dirty="0">
                          <a:solidFill>
                            <a:schemeClr val="bg1"/>
                          </a:solidFill>
                        </a:rPr>
                        <a:t>Get involved: </a:t>
                      </a:r>
                      <a:r>
                        <a:rPr lang="en-US" sz="1000" dirty="0">
                          <a:solidFill>
                            <a:schemeClr val="bg1"/>
                          </a:solidFill>
                        </a:rPr>
                        <a:t>Social and health education example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032076429"/>
                  </a:ext>
                </a:extLst>
              </a:tr>
              <a:tr h="252111">
                <a:tc>
                  <a:txBody>
                    <a:bodyPr/>
                    <a:lstStyle/>
                    <a:p>
                      <a:r>
                        <a:rPr lang="en-US" sz="1000">
                          <a:solidFill>
                            <a:srgbClr val="003057"/>
                          </a:solidFill>
                        </a:rPr>
                        <a:t>Attend a Humana Neighborhood Center class</a:t>
                      </a: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000" dirty="0">
                          <a:solidFill>
                            <a:srgbClr val="003057"/>
                          </a:solidFill>
                        </a:rPr>
                        <a:t>$40 total</a:t>
                      </a:r>
                    </a:p>
                    <a:p>
                      <a:pPr algn="ctr"/>
                      <a:endParaRPr lang="en-US" sz="1000" dirty="0">
                        <a:solidFill>
                          <a:srgbClr val="003057"/>
                        </a:solidFill>
                      </a:endParaRPr>
                    </a:p>
                    <a:p>
                      <a:pPr algn="ctr"/>
                      <a:r>
                        <a:rPr lang="en-US" sz="1000" dirty="0">
                          <a:solidFill>
                            <a:srgbClr val="003057"/>
                          </a:solidFill>
                        </a:rPr>
                        <a:t>$5 once per month, 8 times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890473"/>
                  </a:ext>
                </a:extLst>
              </a:tr>
              <a:tr h="252111">
                <a:tc>
                  <a:txBody>
                    <a:bodyPr/>
                    <a:lstStyle/>
                    <a:p>
                      <a:r>
                        <a:rPr lang="en-US" sz="1000" dirty="0">
                          <a:solidFill>
                            <a:srgbClr val="003057"/>
                          </a:solidFill>
                        </a:rPr>
                        <a:t>Athletic event (e.g., 5k walk/run, 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80238"/>
                  </a:ext>
                </a:extLst>
              </a:tr>
              <a:tr h="252111">
                <a:tc>
                  <a:txBody>
                    <a:bodyPr/>
                    <a:lstStyle/>
                    <a:p>
                      <a:r>
                        <a:rPr lang="en-US" sz="1000" dirty="0">
                          <a:solidFill>
                            <a:srgbClr val="003057"/>
                          </a:solidFill>
                        </a:rPr>
                        <a:t>Volunteering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3131651"/>
                  </a:ext>
                </a:extLst>
              </a:tr>
              <a:tr h="263385">
                <a:tc>
                  <a:txBody>
                    <a:bodyPr/>
                    <a:lstStyle/>
                    <a:p>
                      <a:r>
                        <a:rPr lang="en-US" sz="1000" dirty="0">
                          <a:solidFill>
                            <a:srgbClr val="003057"/>
                          </a:solidFill>
                        </a:rPr>
                        <a:t>Fitness or lifestyle class (e.g., yoga, dancing, painting)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15744"/>
                  </a:ext>
                </a:extLst>
              </a:tr>
              <a:tr h="252111">
                <a:tc>
                  <a:txBody>
                    <a:bodyPr/>
                    <a:lstStyle/>
                    <a:p>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883115"/>
                  </a:ext>
                </a:extLst>
              </a:tr>
              <a:tr h="252111">
                <a:tc gridSpan="2">
                  <a:txBody>
                    <a:bodyPr/>
                    <a:lstStyle/>
                    <a:p>
                      <a:r>
                        <a:rPr lang="en-US" sz="1000" b="1" dirty="0">
                          <a:solidFill>
                            <a:schemeClr val="bg1"/>
                          </a:solidFill>
                        </a:rPr>
                        <a:t>Get active: </a:t>
                      </a:r>
                      <a:r>
                        <a:rPr lang="en-US" sz="1000" dirty="0">
                          <a:solidFill>
                            <a:schemeClr val="bg1"/>
                          </a:solidFill>
                        </a:rPr>
                        <a:t>Exercise and Fitness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extLst>
                  <a:ext uri="{0D108BD9-81ED-4DB2-BD59-A6C34878D82A}">
                    <a16:rowId xmlns:a16="http://schemas.microsoft.com/office/drawing/2014/main" val="3126892234"/>
                  </a:ext>
                </a:extLst>
              </a:tr>
              <a:tr h="882387">
                <a:tc>
                  <a:txBody>
                    <a:bodyPr/>
                    <a:lstStyle/>
                    <a:p>
                      <a:r>
                        <a:rPr lang="en-US" sz="1000" dirty="0">
                          <a:solidFill>
                            <a:srgbClr val="003057"/>
                          </a:solidFill>
                        </a:rPr>
                        <a:t>12 workouts per month—Tracked via </a:t>
                      </a:r>
                      <a:r>
                        <a:rPr lang="en-US" sz="1000" dirty="0" err="1">
                          <a:solidFill>
                            <a:srgbClr val="003057"/>
                          </a:solidFill>
                        </a:rPr>
                        <a:t>SilverSneakers</a:t>
                      </a:r>
                      <a:r>
                        <a:rPr lang="en-US" sz="1000" dirty="0">
                          <a:solidFill>
                            <a:srgbClr val="003057"/>
                          </a:solidFill>
                        </a:rPr>
                        <a:t>®, fitness device, online or paper-based tracker (minimum of 5000 steps/day)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$60 total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$5 once per month, 12 times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047721"/>
                  </a:ext>
                </a:extLst>
              </a:tr>
            </a:tbl>
          </a:graphicData>
        </a:graphic>
      </p:graphicFrame>
    </p:spTree>
    <p:extLst>
      <p:ext uri="{BB962C8B-B14F-4D97-AF65-F5344CB8AC3E}">
        <p14:creationId xmlns:p14="http://schemas.microsoft.com/office/powerpoint/2010/main" val="38459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321E1A-FA9E-1621-0E04-08E0E903AEA3}"/>
              </a:ext>
            </a:extLst>
          </p:cNvPr>
          <p:cNvGrpSpPr/>
          <p:nvPr/>
        </p:nvGrpSpPr>
        <p:grpSpPr>
          <a:xfrm>
            <a:off x="-1" y="0"/>
            <a:ext cx="12192001" cy="687966"/>
            <a:chOff x="-1" y="0"/>
            <a:chExt cx="12192001" cy="561840"/>
          </a:xfrm>
        </p:grpSpPr>
        <p:sp>
          <p:nvSpPr>
            <p:cNvPr id="5" name="Rectangle 4">
              <a:extLst>
                <a:ext uri="{FF2B5EF4-FFF2-40B4-BE49-F238E27FC236}">
                  <a16:creationId xmlns:a16="http://schemas.microsoft.com/office/drawing/2014/main" id="{599E5CF8-A570-7C0D-FDC8-FAA387B3DD2D}"/>
                </a:ext>
              </a:extLst>
            </p:cNvPr>
            <p:cNvSpPr/>
            <p:nvPr/>
          </p:nvSpPr>
          <p:spPr>
            <a:xfrm>
              <a:off x="-1" y="0"/>
              <a:ext cx="2223911" cy="56184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8BE20"/>
                  </a:solidFill>
                  <a:effectLst/>
                  <a:uLnTx/>
                  <a:uFillTx/>
                  <a:latin typeface="Calibri" panose="020F0502020204030204"/>
                  <a:ea typeface="+mn-ea"/>
                  <a:cs typeface="+mn-cs"/>
                </a:rPr>
                <a:t>Medicare</a:t>
              </a:r>
            </a:p>
          </p:txBody>
        </p:sp>
        <p:sp>
          <p:nvSpPr>
            <p:cNvPr id="6" name="Rectangle 5">
              <a:extLst>
                <a:ext uri="{FF2B5EF4-FFF2-40B4-BE49-F238E27FC236}">
                  <a16:creationId xmlns:a16="http://schemas.microsoft.com/office/drawing/2014/main" id="{23A32E76-3E05-B29C-C98C-F74DE843362A}"/>
                </a:ext>
              </a:extLst>
            </p:cNvPr>
            <p:cNvSpPr/>
            <p:nvPr/>
          </p:nvSpPr>
          <p:spPr>
            <a:xfrm>
              <a:off x="2223910" y="0"/>
              <a:ext cx="9968090" cy="56184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057"/>
                  </a:solidFill>
                  <a:effectLst/>
                  <a:uLnTx/>
                  <a:uFillTx/>
                  <a:latin typeface="Calibri" panose="020F0502020204030204"/>
                  <a:ea typeface="+mn-ea"/>
                  <a:cs typeface="+mn-cs"/>
                </a:rPr>
                <a:t>   2023 – 2024 DSNP comparison</a:t>
              </a:r>
            </a:p>
          </p:txBody>
        </p:sp>
      </p:grpSp>
      <p:graphicFrame>
        <p:nvGraphicFramePr>
          <p:cNvPr id="9" name="Table 9">
            <a:extLst>
              <a:ext uri="{FF2B5EF4-FFF2-40B4-BE49-F238E27FC236}">
                <a16:creationId xmlns:a16="http://schemas.microsoft.com/office/drawing/2014/main" id="{F79E6C10-E30F-3AFA-9EAC-9977C96689BC}"/>
              </a:ext>
            </a:extLst>
          </p:cNvPr>
          <p:cNvGraphicFramePr>
            <a:graphicFrameLocks noGrp="1"/>
          </p:cNvGraphicFramePr>
          <p:nvPr>
            <p:extLst>
              <p:ext uri="{D42A27DB-BD31-4B8C-83A1-F6EECF244321}">
                <p14:modId xmlns:p14="http://schemas.microsoft.com/office/powerpoint/2010/main" val="4125542716"/>
              </p:ext>
            </p:extLst>
          </p:nvPr>
        </p:nvGraphicFramePr>
        <p:xfrm>
          <a:off x="6431096" y="784998"/>
          <a:ext cx="4984044" cy="5763320"/>
        </p:xfrm>
        <a:graphic>
          <a:graphicData uri="http://schemas.openxmlformats.org/drawingml/2006/table">
            <a:tbl>
              <a:tblPr firstRow="1" bandRow="1">
                <a:tableStyleId>{5C22544A-7EE6-4342-B048-85BDC9FD1C3A}</a:tableStyleId>
              </a:tblPr>
              <a:tblGrid>
                <a:gridCol w="3994703">
                  <a:extLst>
                    <a:ext uri="{9D8B030D-6E8A-4147-A177-3AD203B41FA5}">
                      <a16:colId xmlns:a16="http://schemas.microsoft.com/office/drawing/2014/main" val="1970598746"/>
                    </a:ext>
                  </a:extLst>
                </a:gridCol>
                <a:gridCol w="989341">
                  <a:extLst>
                    <a:ext uri="{9D8B030D-6E8A-4147-A177-3AD203B41FA5}">
                      <a16:colId xmlns:a16="http://schemas.microsoft.com/office/drawing/2014/main" val="1416502656"/>
                    </a:ext>
                  </a:extLst>
                </a:gridCol>
              </a:tblGrid>
              <a:tr h="523707">
                <a:tc gridSpan="2">
                  <a:txBody>
                    <a:bodyPr/>
                    <a:lstStyle/>
                    <a:p>
                      <a:r>
                        <a:rPr lang="en-US" sz="2000" dirty="0">
                          <a:solidFill>
                            <a:srgbClr val="5C9A1B"/>
                          </a:solidFill>
                        </a:rPr>
                        <a:t>2024 program</a:t>
                      </a:r>
                    </a:p>
                    <a:p>
                      <a:r>
                        <a:rPr lang="en-US" sz="1100" dirty="0">
                          <a:solidFill>
                            <a:schemeClr val="bg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hMerge="1">
                  <a:txBody>
                    <a:bodyPr/>
                    <a:lstStyle/>
                    <a:p>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322318"/>
                  </a:ext>
                </a:extLst>
              </a:tr>
              <a:tr h="247306">
                <a:tc>
                  <a:txBody>
                    <a:bodyPr/>
                    <a:lstStyle/>
                    <a:p>
                      <a:r>
                        <a:rPr lang="en-US" sz="1100" dirty="0">
                          <a:solidFill>
                            <a:srgbClr val="003057"/>
                          </a:solidFill>
                        </a:rPr>
                        <a:t> </a:t>
                      </a:r>
                      <a:r>
                        <a:rPr lang="en-US" sz="1100" b="1" dirty="0">
                          <a:solidFill>
                            <a:srgbClr val="003057"/>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003057"/>
                          </a:solidFill>
                        </a:rPr>
                        <a:t>Reward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774242"/>
                  </a:ext>
                </a:extLst>
              </a:tr>
              <a:tr h="248384">
                <a:tc gridSpan="2">
                  <a:txBody>
                    <a:bodyPr/>
                    <a:lstStyle/>
                    <a:p>
                      <a:r>
                        <a:rPr lang="en-US" sz="1000" b="1" dirty="0">
                          <a:solidFill>
                            <a:srgbClr val="003057"/>
                          </a:solidFill>
                        </a:rPr>
                        <a:t>Maintain your health: </a:t>
                      </a:r>
                      <a:r>
                        <a:rPr lang="en-US" sz="1000" dirty="0">
                          <a:solidFill>
                            <a:srgbClr val="003057"/>
                          </a:solidFill>
                        </a:rPr>
                        <a:t>Preventive screenings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hMerge="1">
                  <a:txBody>
                    <a:bodyPr/>
                    <a:lstStyle/>
                    <a:p>
                      <a:endParaRPr lang="en-US" sz="1100" dirty="0">
                        <a:solidFill>
                          <a:srgbClr val="003057"/>
                        </a:solidFill>
                      </a:endParaRPr>
                    </a:p>
                  </a:txBody>
                  <a:tcPr>
                    <a:solidFill>
                      <a:srgbClr val="78BE20"/>
                    </a:solidFill>
                  </a:tcPr>
                </a:tc>
                <a:extLst>
                  <a:ext uri="{0D108BD9-81ED-4DB2-BD59-A6C34878D82A}">
                    <a16:rowId xmlns:a16="http://schemas.microsoft.com/office/drawing/2014/main" val="4216698515"/>
                  </a:ext>
                </a:extLst>
              </a:tr>
              <a:tr h="247306">
                <a:tc>
                  <a:txBody>
                    <a:bodyPr/>
                    <a:lstStyle/>
                    <a:p>
                      <a:r>
                        <a:rPr lang="en-US" sz="1100" dirty="0">
                          <a:solidFill>
                            <a:srgbClr val="003057"/>
                          </a:solidFill>
                        </a:rPr>
                        <a:t>Annual Wellness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09324"/>
                  </a:ext>
                </a:extLst>
              </a:tr>
              <a:tr h="247306">
                <a:tc>
                  <a:txBody>
                    <a:bodyPr/>
                    <a:lstStyle/>
                    <a:p>
                      <a:r>
                        <a:rPr lang="en-US" sz="1100" dirty="0">
                          <a:solidFill>
                            <a:srgbClr val="003057"/>
                          </a:solidFill>
                        </a:rPr>
                        <a:t>Mammogram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212021"/>
                  </a:ext>
                </a:extLst>
              </a:tr>
              <a:tr h="247306">
                <a:tc>
                  <a:txBody>
                    <a:bodyPr/>
                    <a:lstStyle/>
                    <a:p>
                      <a:r>
                        <a:rPr lang="en-US" sz="1100" dirty="0">
                          <a:solidFill>
                            <a:srgbClr val="003057"/>
                          </a:solidFill>
                        </a:rPr>
                        <a:t>Colorectal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62331"/>
                  </a:ext>
                </a:extLst>
              </a:tr>
              <a:tr h="407328">
                <a:tc>
                  <a:txBody>
                    <a:bodyPr/>
                    <a:lstStyle/>
                    <a:p>
                      <a:pPr lvl="0"/>
                      <a:r>
                        <a:rPr lang="en-US" sz="1100" dirty="0">
                          <a:solidFill>
                            <a:srgbClr val="003057"/>
                          </a:solidFill>
                        </a:rPr>
                        <a:t>Diabetic bundle</a:t>
                      </a:r>
                    </a:p>
                    <a:p>
                      <a:pPr lvl="0"/>
                      <a:r>
                        <a:rPr lang="en-US" sz="1100" dirty="0">
                          <a:solidFill>
                            <a:srgbClr val="003057"/>
                          </a:solidFill>
                        </a:rPr>
                        <a:t>     (complete all 4 screenings </a:t>
                      </a:r>
                      <a:r>
                        <a:rPr lang="en-US" sz="1100">
                          <a:solidFill>
                            <a:srgbClr val="003057"/>
                          </a:solidFill>
                        </a:rPr>
                        <a:t>for $40 </a:t>
                      </a:r>
                      <a:r>
                        <a:rPr lang="en-US" sz="1100" dirty="0">
                          <a:solidFill>
                            <a:srgbClr val="003057"/>
                          </a:solidFill>
                        </a:rPr>
                        <a:t>reward)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6932384"/>
                  </a:ext>
                </a:extLst>
              </a:tr>
              <a:tr h="247306">
                <a:tc>
                  <a:txBody>
                    <a:bodyPr/>
                    <a:lstStyle/>
                    <a:p>
                      <a:pPr lvl="1"/>
                      <a:r>
                        <a:rPr lang="en-US" sz="1100" dirty="0">
                          <a:solidFill>
                            <a:srgbClr val="003057"/>
                          </a:solidFill>
                        </a:rPr>
                        <a:t>Diabetic kidney function urine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060619"/>
                  </a:ext>
                </a:extLst>
              </a:tr>
              <a:tr h="247306">
                <a:tc>
                  <a:txBody>
                    <a:bodyPr/>
                    <a:lstStyle/>
                    <a:p>
                      <a:pPr lvl="1"/>
                      <a:r>
                        <a:rPr lang="en-US" sz="1100" dirty="0">
                          <a:solidFill>
                            <a:srgbClr val="003057"/>
                          </a:solidFill>
                        </a:rPr>
                        <a:t>Diabetic kidney function blood test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175080"/>
                  </a:ext>
                </a:extLst>
              </a:tr>
              <a:tr h="247306">
                <a:tc>
                  <a:txBody>
                    <a:bodyPr/>
                    <a:lstStyle/>
                    <a:p>
                      <a:pPr marL="457223" marR="0" lvl="1" indent="0" algn="l" defTabSz="914446" rtl="0" eaLnBrk="1" fontAlgn="auto" latinLnBrk="0" hangingPunct="1">
                        <a:lnSpc>
                          <a:spcPct val="100000"/>
                        </a:lnSpc>
                        <a:spcBef>
                          <a:spcPts val="0"/>
                        </a:spcBef>
                        <a:spcAft>
                          <a:spcPts val="0"/>
                        </a:spcAft>
                        <a:buClrTx/>
                        <a:buSzTx/>
                        <a:buFontTx/>
                        <a:buNone/>
                        <a:tabLst/>
                        <a:defRPr/>
                      </a:pPr>
                      <a:r>
                        <a:rPr lang="en-US" sz="1100" dirty="0">
                          <a:solidFill>
                            <a:srgbClr val="003057"/>
                          </a:solidFill>
                        </a:rPr>
                        <a:t>Hemoglobin A1c (HbA1c)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2769037"/>
                  </a:ext>
                </a:extLst>
              </a:tr>
              <a:tr h="30866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Diabetic eye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182175"/>
                  </a:ext>
                </a:extLst>
              </a:tr>
              <a:tr h="298994">
                <a:tc gridSpan="2">
                  <a:txBody>
                    <a:bodyPr/>
                    <a:lstStyle/>
                    <a:p>
                      <a:r>
                        <a:rPr lang="en-US" sz="1000" b="1" dirty="0">
                          <a:solidFill>
                            <a:schemeClr val="bg1"/>
                          </a:solidFill>
                        </a:rPr>
                        <a:t>Get involved: Connect and learn</a:t>
                      </a:r>
                      <a:endParaRPr lang="en-US" sz="1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032076429"/>
                  </a:ext>
                </a:extLst>
              </a:tr>
              <a:tr h="232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Attend a health education or art class, participate in an athletic event, social club, or religious gathering or event once per 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US" sz="1000" dirty="0">
                          <a:solidFill>
                            <a:srgbClr val="003057"/>
                          </a:solidFill>
                        </a:rPr>
                        <a:t>$20 total</a:t>
                      </a:r>
                    </a:p>
                    <a:p>
                      <a:pPr algn="ctr"/>
                      <a:endParaRPr lang="en-US" sz="1000" dirty="0">
                        <a:solidFill>
                          <a:srgbClr val="003057"/>
                        </a:solidFill>
                      </a:endParaRPr>
                    </a:p>
                    <a:p>
                      <a:pPr algn="ctr"/>
                      <a:r>
                        <a:rPr lang="en-US" sz="1000" dirty="0">
                          <a:solidFill>
                            <a:srgbClr val="003057"/>
                          </a:solidFill>
                        </a:rPr>
                        <a:t>$5 once per month, 4 times per year</a:t>
                      </a:r>
                    </a:p>
                    <a:p>
                      <a:pPr algn="ct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890473"/>
                  </a:ext>
                </a:extLst>
              </a:tr>
              <a:tr h="232759">
                <a:tc>
                  <a:txBody>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lang="en-US" sz="1100" dirty="0">
                          <a:solidFill>
                            <a:srgbClr val="003057"/>
                          </a:solidFill>
                        </a:rPr>
                        <a:t>Complete enroll and onboard online through Humana.com (new members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2106315"/>
                  </a:ext>
                </a:extLst>
              </a:tr>
              <a:tr h="232759">
                <a:tc gridSpan="2">
                  <a:txBody>
                    <a:bodyPr/>
                    <a:lstStyle/>
                    <a:p>
                      <a:r>
                        <a:rPr lang="en-US" sz="1000" b="1" dirty="0">
                          <a:solidFill>
                            <a:schemeClr val="bg1"/>
                          </a:solidFill>
                        </a:rPr>
                        <a:t>Get active: </a:t>
                      </a:r>
                      <a:r>
                        <a:rPr lang="en-US" sz="1000" dirty="0">
                          <a:solidFill>
                            <a:schemeClr val="bg1"/>
                          </a:solidFill>
                        </a:rPr>
                        <a:t>Exercise and Fitness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extLst>
                  <a:ext uri="{0D108BD9-81ED-4DB2-BD59-A6C34878D82A}">
                    <a16:rowId xmlns:a16="http://schemas.microsoft.com/office/drawing/2014/main" val="3126892234"/>
                  </a:ext>
                </a:extLst>
              </a:tr>
              <a:tr h="814656">
                <a:tc>
                  <a:txBody>
                    <a:bodyPr/>
                    <a:lstStyle/>
                    <a:p>
                      <a:r>
                        <a:rPr lang="en-US" sz="1000" dirty="0">
                          <a:solidFill>
                            <a:srgbClr val="003057"/>
                          </a:solidFill>
                        </a:rPr>
                        <a:t>Complete a minimum of 12 workouts per month, tracked via </a:t>
                      </a:r>
                      <a:r>
                        <a:rPr lang="en-US" sz="1000" dirty="0" err="1">
                          <a:solidFill>
                            <a:srgbClr val="003057"/>
                          </a:solidFill>
                        </a:rPr>
                        <a:t>SilverSneakers</a:t>
                      </a:r>
                      <a:r>
                        <a:rPr lang="en-US" sz="1000" dirty="0">
                          <a:solidFill>
                            <a:srgbClr val="003057"/>
                          </a:solidFill>
                        </a:rPr>
                        <a:t>®, fitness device, online or paper-based tracker (minimum of 5000 steps/day). Other physical activities may include golfing, swimming, Zumba, yoga, strength training, etc.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$60 total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$5 once per month, 12 times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047721"/>
                  </a:ext>
                </a:extLst>
              </a:tr>
            </a:tbl>
          </a:graphicData>
        </a:graphic>
      </p:graphicFrame>
      <p:graphicFrame>
        <p:nvGraphicFramePr>
          <p:cNvPr id="15" name="Table 9">
            <a:extLst>
              <a:ext uri="{FF2B5EF4-FFF2-40B4-BE49-F238E27FC236}">
                <a16:creationId xmlns:a16="http://schemas.microsoft.com/office/drawing/2014/main" id="{75452500-CE57-7DA8-9494-380C87547AB1}"/>
              </a:ext>
            </a:extLst>
          </p:cNvPr>
          <p:cNvGraphicFramePr>
            <a:graphicFrameLocks noGrp="1"/>
          </p:cNvGraphicFramePr>
          <p:nvPr>
            <p:extLst>
              <p:ext uri="{D42A27DB-BD31-4B8C-83A1-F6EECF244321}">
                <p14:modId xmlns:p14="http://schemas.microsoft.com/office/powerpoint/2010/main" val="1715747248"/>
              </p:ext>
            </p:extLst>
          </p:nvPr>
        </p:nvGraphicFramePr>
        <p:xfrm>
          <a:off x="452734" y="784997"/>
          <a:ext cx="5001768" cy="5852429"/>
        </p:xfrm>
        <a:graphic>
          <a:graphicData uri="http://schemas.openxmlformats.org/drawingml/2006/table">
            <a:tbl>
              <a:tblPr firstRow="1" bandRow="1">
                <a:tableStyleId>{5C22544A-7EE6-4342-B048-85BDC9FD1C3A}</a:tableStyleId>
              </a:tblPr>
              <a:tblGrid>
                <a:gridCol w="3988494">
                  <a:extLst>
                    <a:ext uri="{9D8B030D-6E8A-4147-A177-3AD203B41FA5}">
                      <a16:colId xmlns:a16="http://schemas.microsoft.com/office/drawing/2014/main" val="1970598746"/>
                    </a:ext>
                  </a:extLst>
                </a:gridCol>
                <a:gridCol w="1013274">
                  <a:extLst>
                    <a:ext uri="{9D8B030D-6E8A-4147-A177-3AD203B41FA5}">
                      <a16:colId xmlns:a16="http://schemas.microsoft.com/office/drawing/2014/main" val="1416502656"/>
                    </a:ext>
                  </a:extLst>
                </a:gridCol>
              </a:tblGrid>
              <a:tr h="583006">
                <a:tc gridSpan="2">
                  <a:txBody>
                    <a:bodyPr/>
                    <a:lstStyle/>
                    <a:p>
                      <a:r>
                        <a:rPr lang="en-US" sz="2000" dirty="0">
                          <a:solidFill>
                            <a:srgbClr val="5C9A1B"/>
                          </a:solidFill>
                        </a:rPr>
                        <a:t>2023 program</a:t>
                      </a:r>
                    </a:p>
                    <a:p>
                      <a:r>
                        <a:rPr lang="en-US" sz="1100" dirty="0">
                          <a:solidFill>
                            <a:schemeClr val="bg1">
                              <a:lumMod val="50000"/>
                            </a:schemeClr>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40000"/>
                        <a:lumOff val="60000"/>
                      </a:schemeClr>
                    </a:solidFill>
                  </a:tcPr>
                </a:tc>
                <a:tc hMerge="1">
                  <a:txBody>
                    <a:bodyPr/>
                    <a:lstStyle/>
                    <a:p>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9322318"/>
                  </a:ext>
                </a:extLst>
              </a:tr>
              <a:tr h="267868">
                <a:tc>
                  <a:txBody>
                    <a:bodyPr/>
                    <a:lstStyle/>
                    <a:p>
                      <a:r>
                        <a:rPr lang="en-US" sz="1100" dirty="0">
                          <a:solidFill>
                            <a:srgbClr val="003057"/>
                          </a:solidFill>
                        </a:rPr>
                        <a:t> </a:t>
                      </a:r>
                      <a:r>
                        <a:rPr lang="en-US" sz="1100" b="1" dirty="0">
                          <a:solidFill>
                            <a:srgbClr val="003057"/>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b="1" dirty="0">
                          <a:solidFill>
                            <a:srgbClr val="003057"/>
                          </a:solidFill>
                        </a:rPr>
                        <a:t>Reward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6774242"/>
                  </a:ext>
                </a:extLst>
              </a:tr>
              <a:tr h="252111">
                <a:tc gridSpan="2">
                  <a:txBody>
                    <a:bodyPr/>
                    <a:lstStyle/>
                    <a:p>
                      <a:r>
                        <a:rPr lang="en-US" sz="1000" b="1" dirty="0">
                          <a:solidFill>
                            <a:srgbClr val="003057"/>
                          </a:solidFill>
                        </a:rPr>
                        <a:t>Maintain your health: </a:t>
                      </a:r>
                      <a:r>
                        <a:rPr lang="en-US" sz="1000" dirty="0">
                          <a:solidFill>
                            <a:srgbClr val="003057"/>
                          </a:solidFill>
                        </a:rPr>
                        <a:t>Preventive screenings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BE20"/>
                    </a:solidFill>
                  </a:tcPr>
                </a:tc>
                <a:tc hMerge="1">
                  <a:txBody>
                    <a:bodyPr/>
                    <a:lstStyle/>
                    <a:p>
                      <a:endParaRPr lang="en-US" sz="1100" dirty="0">
                        <a:solidFill>
                          <a:srgbClr val="003057"/>
                        </a:solidFill>
                      </a:endParaRPr>
                    </a:p>
                  </a:txBody>
                  <a:tcPr>
                    <a:solidFill>
                      <a:srgbClr val="78BE20"/>
                    </a:solidFill>
                  </a:tcPr>
                </a:tc>
                <a:extLst>
                  <a:ext uri="{0D108BD9-81ED-4DB2-BD59-A6C34878D82A}">
                    <a16:rowId xmlns:a16="http://schemas.microsoft.com/office/drawing/2014/main" val="4216698515"/>
                  </a:ext>
                </a:extLst>
              </a:tr>
              <a:tr h="267868">
                <a:tc>
                  <a:txBody>
                    <a:bodyPr/>
                    <a:lstStyle/>
                    <a:p>
                      <a:r>
                        <a:rPr lang="en-US" sz="1100" dirty="0">
                          <a:solidFill>
                            <a:srgbClr val="003057"/>
                          </a:solidFill>
                        </a:rPr>
                        <a:t>Annual Wellness Visit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09324"/>
                  </a:ext>
                </a:extLst>
              </a:tr>
              <a:tr h="267868">
                <a:tc>
                  <a:txBody>
                    <a:bodyPr/>
                    <a:lstStyle/>
                    <a:p>
                      <a:r>
                        <a:rPr lang="en-US" sz="1100" dirty="0">
                          <a:solidFill>
                            <a:srgbClr val="003057"/>
                          </a:solidFill>
                        </a:rPr>
                        <a:t>Mammogram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212021"/>
                  </a:ext>
                </a:extLst>
              </a:tr>
              <a:tr h="267868">
                <a:tc>
                  <a:txBody>
                    <a:bodyPr/>
                    <a:lstStyle/>
                    <a:p>
                      <a:r>
                        <a:rPr lang="en-US" sz="1100" dirty="0">
                          <a:solidFill>
                            <a:srgbClr val="003057"/>
                          </a:solidFill>
                        </a:rPr>
                        <a:t>Colorectal screening (test kit $20 or full exam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3057"/>
                          </a:solidFill>
                        </a:rPr>
                        <a:t>$20-$50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62331"/>
                  </a:ext>
                </a:extLst>
              </a:tr>
              <a:tr h="267868">
                <a:tc>
                  <a:txBody>
                    <a:bodyPr/>
                    <a:lstStyle/>
                    <a:p>
                      <a:r>
                        <a:rPr lang="en-US" sz="1100" dirty="0">
                          <a:solidFill>
                            <a:srgbClr val="003057"/>
                          </a:solidFill>
                        </a:rPr>
                        <a:t>Bone density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4841670"/>
                  </a:ext>
                </a:extLst>
              </a:tr>
              <a:tr h="267868">
                <a:tc>
                  <a:txBody>
                    <a:bodyPr/>
                    <a:lstStyle/>
                    <a:p>
                      <a:r>
                        <a:rPr lang="en-US" sz="1100" dirty="0">
                          <a:solidFill>
                            <a:srgbClr val="003057"/>
                          </a:solidFill>
                        </a:rPr>
                        <a:t>Diabetic eye exam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294031"/>
                  </a:ext>
                </a:extLst>
              </a:tr>
              <a:tr h="267868">
                <a:tc>
                  <a:txBody>
                    <a:bodyPr/>
                    <a:lstStyle/>
                    <a:p>
                      <a:r>
                        <a:rPr lang="en-US" sz="1100" dirty="0">
                          <a:solidFill>
                            <a:srgbClr val="003057"/>
                          </a:solidFill>
                        </a:rPr>
                        <a:t>Hemoglobin A1c (HbA1c)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rgbClr val="003057"/>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6932384"/>
                  </a:ext>
                </a:extLst>
              </a:tr>
              <a:tr h="267868">
                <a:tc>
                  <a:txBody>
                    <a:bodyPr/>
                    <a:lstStyle/>
                    <a:p>
                      <a:br>
                        <a:rPr lang="en-US" sz="1100" dirty="0">
                          <a:solidFill>
                            <a:srgbClr val="003057"/>
                          </a:solidFill>
                        </a:rPr>
                      </a:b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6202372"/>
                  </a:ext>
                </a:extLst>
              </a:tr>
              <a:tr h="309189">
                <a:tc gridSpan="2">
                  <a:txBody>
                    <a:bodyPr/>
                    <a:lstStyle/>
                    <a:p>
                      <a:r>
                        <a:rPr lang="en-US" sz="1000" b="1" dirty="0">
                          <a:solidFill>
                            <a:schemeClr val="bg1"/>
                          </a:solidFill>
                        </a:rPr>
                        <a:t>Get involved: </a:t>
                      </a:r>
                      <a:r>
                        <a:rPr lang="en-US" sz="1000" dirty="0">
                          <a:solidFill>
                            <a:schemeClr val="bg1"/>
                          </a:solidFill>
                        </a:rPr>
                        <a:t>Social and health education example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032076429"/>
                  </a:ext>
                </a:extLst>
              </a:tr>
              <a:tr h="252111">
                <a:tc>
                  <a:txBody>
                    <a:bodyPr/>
                    <a:lstStyle/>
                    <a:p>
                      <a:r>
                        <a:rPr lang="en-US" sz="1000">
                          <a:solidFill>
                            <a:srgbClr val="003057"/>
                          </a:solidFill>
                        </a:rPr>
                        <a:t>Attend a Humana Neighborhood Center class</a:t>
                      </a: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lang="en-US" sz="1000" dirty="0">
                          <a:solidFill>
                            <a:srgbClr val="003057"/>
                          </a:solidFill>
                        </a:rPr>
                        <a:t>$40 total</a:t>
                      </a:r>
                    </a:p>
                    <a:p>
                      <a:pPr algn="ctr"/>
                      <a:endParaRPr lang="en-US" sz="1000" dirty="0">
                        <a:solidFill>
                          <a:srgbClr val="003057"/>
                        </a:solidFill>
                      </a:endParaRPr>
                    </a:p>
                    <a:p>
                      <a:pPr algn="ctr"/>
                      <a:r>
                        <a:rPr lang="en-US" sz="1000" dirty="0">
                          <a:solidFill>
                            <a:srgbClr val="003057"/>
                          </a:solidFill>
                        </a:rPr>
                        <a:t>$5 once per month, 8 times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890473"/>
                  </a:ext>
                </a:extLst>
              </a:tr>
              <a:tr h="252111">
                <a:tc>
                  <a:txBody>
                    <a:bodyPr/>
                    <a:lstStyle/>
                    <a:p>
                      <a:r>
                        <a:rPr lang="en-US" sz="1000" dirty="0">
                          <a:solidFill>
                            <a:srgbClr val="003057"/>
                          </a:solidFill>
                        </a:rPr>
                        <a:t>Athletic event (e.g., 5k walk/run, cycling)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80238"/>
                  </a:ext>
                </a:extLst>
              </a:tr>
              <a:tr h="252111">
                <a:tc>
                  <a:txBody>
                    <a:bodyPr/>
                    <a:lstStyle/>
                    <a:p>
                      <a:r>
                        <a:rPr lang="en-US" sz="1000" dirty="0">
                          <a:solidFill>
                            <a:srgbClr val="003057"/>
                          </a:solidFill>
                        </a:rPr>
                        <a:t>Volunteering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3131651"/>
                  </a:ext>
                </a:extLst>
              </a:tr>
              <a:tr h="263385">
                <a:tc>
                  <a:txBody>
                    <a:bodyPr/>
                    <a:lstStyle/>
                    <a:p>
                      <a:r>
                        <a:rPr lang="en-US" sz="1000" dirty="0">
                          <a:solidFill>
                            <a:srgbClr val="003057"/>
                          </a:solidFill>
                        </a:rPr>
                        <a:t>Fitness or lifestyle class (e.g., yoga, dancing, painting)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5615744"/>
                  </a:ext>
                </a:extLst>
              </a:tr>
              <a:tr h="252111">
                <a:tc>
                  <a:txBody>
                    <a:bodyPr/>
                    <a:lstStyle/>
                    <a:p>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000" dirty="0">
                        <a:solidFill>
                          <a:srgbClr val="003057"/>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9883115"/>
                  </a:ext>
                </a:extLst>
              </a:tr>
              <a:tr h="252111">
                <a:tc gridSpan="2">
                  <a:txBody>
                    <a:bodyPr/>
                    <a:lstStyle/>
                    <a:p>
                      <a:r>
                        <a:rPr lang="en-US" sz="1000" b="1" dirty="0">
                          <a:solidFill>
                            <a:schemeClr val="bg1"/>
                          </a:solidFill>
                        </a:rPr>
                        <a:t>Get active: </a:t>
                      </a:r>
                      <a:r>
                        <a:rPr lang="en-US" sz="1000" dirty="0">
                          <a:solidFill>
                            <a:schemeClr val="bg1"/>
                          </a:solidFill>
                        </a:rPr>
                        <a:t>Exercise and Fitness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tc hMerge="1">
                  <a:txBody>
                    <a:bodyPr/>
                    <a:lstStyle/>
                    <a:p>
                      <a:endParaRPr lang="en-US" sz="1100" dirty="0">
                        <a:solidFill>
                          <a:schemeClr val="bg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4A21"/>
                    </a:solidFill>
                  </a:tcPr>
                </a:tc>
                <a:extLst>
                  <a:ext uri="{0D108BD9-81ED-4DB2-BD59-A6C34878D82A}">
                    <a16:rowId xmlns:a16="http://schemas.microsoft.com/office/drawing/2014/main" val="3126892234"/>
                  </a:ext>
                </a:extLst>
              </a:tr>
              <a:tr h="882387">
                <a:tc>
                  <a:txBody>
                    <a:bodyPr/>
                    <a:lstStyle/>
                    <a:p>
                      <a:r>
                        <a:rPr lang="en-US" sz="1000" dirty="0">
                          <a:solidFill>
                            <a:srgbClr val="003057"/>
                          </a:solidFill>
                        </a:rPr>
                        <a:t>12 workouts per month—Tracked via </a:t>
                      </a:r>
                      <a:r>
                        <a:rPr lang="en-US" sz="1000" dirty="0" err="1">
                          <a:solidFill>
                            <a:srgbClr val="003057"/>
                          </a:solidFill>
                        </a:rPr>
                        <a:t>SilverSneakers</a:t>
                      </a:r>
                      <a:r>
                        <a:rPr lang="en-US" sz="1000" dirty="0">
                          <a:solidFill>
                            <a:srgbClr val="003057"/>
                          </a:solidFill>
                        </a:rPr>
                        <a:t>®, fitness device, online or paper-based tracker (minimum of 5000 steps/day)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$60 total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3057"/>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003057"/>
                          </a:solidFill>
                        </a:rPr>
                        <a:t>$5 once per month, 12 times per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047721"/>
                  </a:ext>
                </a:extLst>
              </a:tr>
            </a:tbl>
          </a:graphicData>
        </a:graphic>
      </p:graphicFrame>
    </p:spTree>
    <p:extLst>
      <p:ext uri="{BB962C8B-B14F-4D97-AF65-F5344CB8AC3E}">
        <p14:creationId xmlns:p14="http://schemas.microsoft.com/office/powerpoint/2010/main" val="408848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527369-8526-5A79-71B0-2139112D7837}"/>
              </a:ext>
            </a:extLst>
          </p:cNvPr>
          <p:cNvSpPr/>
          <p:nvPr/>
        </p:nvSpPr>
        <p:spPr>
          <a:xfrm>
            <a:off x="376697" y="2413258"/>
            <a:ext cx="4579571" cy="3754596"/>
          </a:xfrm>
          <a:prstGeom prst="rect">
            <a:avLst/>
          </a:prstGeom>
          <a:solidFill>
            <a:schemeClr val="tx2">
              <a:lumMod val="10000"/>
              <a:lumOff val="9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227E6F-A26E-0BC2-6F7E-9BA102E41F95}"/>
              </a:ext>
            </a:extLst>
          </p:cNvPr>
          <p:cNvSpPr/>
          <p:nvPr/>
        </p:nvSpPr>
        <p:spPr>
          <a:xfrm>
            <a:off x="5286102" y="22359"/>
            <a:ext cx="6905897" cy="6156725"/>
          </a:xfrm>
          <a:prstGeom prst="rect">
            <a:avLst/>
          </a:prstGeom>
          <a:solidFill>
            <a:schemeClr val="accent1">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3575A"/>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99ACA-89AA-C403-48B2-5B8D6C25F95B}"/>
              </a:ext>
            </a:extLst>
          </p:cNvPr>
          <p:cNvSpPr>
            <a:spLocks noGrp="1"/>
          </p:cNvSpPr>
          <p:nvPr>
            <p:ph type="title"/>
          </p:nvPr>
        </p:nvSpPr>
        <p:spPr>
          <a:xfrm>
            <a:off x="454788" y="96712"/>
            <a:ext cx="4173876" cy="955709"/>
          </a:xfrm>
        </p:spPr>
        <p:txBody>
          <a:bodyPr/>
          <a:lstStyle/>
          <a:p>
            <a:r>
              <a:rPr lang="en-US" dirty="0">
                <a:solidFill>
                  <a:srgbClr val="5C9A1B"/>
                </a:solidFill>
                <a:latin typeface="+mn-lt"/>
              </a:rPr>
              <a:t>2023 mid-year program enhancements</a:t>
            </a:r>
          </a:p>
        </p:txBody>
      </p:sp>
      <p:sp>
        <p:nvSpPr>
          <p:cNvPr id="3" name="Text Placeholder 2">
            <a:extLst>
              <a:ext uri="{FF2B5EF4-FFF2-40B4-BE49-F238E27FC236}">
                <a16:creationId xmlns:a16="http://schemas.microsoft.com/office/drawing/2014/main" id="{4A2BDE1F-EAD4-6A8C-A88A-1AF70C053CE8}"/>
              </a:ext>
            </a:extLst>
          </p:cNvPr>
          <p:cNvSpPr>
            <a:spLocks noGrp="1"/>
          </p:cNvSpPr>
          <p:nvPr>
            <p:ph type="body" sz="quarter" idx="13"/>
          </p:nvPr>
        </p:nvSpPr>
        <p:spPr>
          <a:xfrm>
            <a:off x="5677989" y="95121"/>
            <a:ext cx="6339943" cy="979295"/>
          </a:xfrm>
        </p:spPr>
        <p:txBody>
          <a:bodyPr>
            <a:normAutofit lnSpcReduction="10000"/>
          </a:bodyPr>
          <a:lstStyle/>
          <a:p>
            <a:pPr>
              <a:spcAft>
                <a:spcPts val="800"/>
              </a:spcAft>
            </a:pPr>
            <a:r>
              <a:rPr lang="en-US" sz="1800" dirty="0">
                <a:solidFill>
                  <a:srgbClr val="3A3B3D"/>
                </a:solidFill>
              </a:rPr>
              <a:t>Ability for members to </a:t>
            </a:r>
            <a:r>
              <a:rPr lang="en-US" sz="1800" b="1" dirty="0">
                <a:solidFill>
                  <a:srgbClr val="3A3B3D"/>
                </a:solidFill>
              </a:rPr>
              <a:t>personalize their Go365.com experience. </a:t>
            </a:r>
            <a:r>
              <a:rPr lang="en-US" sz="1800" dirty="0">
                <a:solidFill>
                  <a:srgbClr val="3A3B3D"/>
                </a:solidFill>
              </a:rPr>
              <a:t>They select areas of health they want to focus on and find relevant articles, videos and podcasts to support their journey.* </a:t>
            </a:r>
            <a:br>
              <a:rPr lang="en-US" sz="1800" dirty="0"/>
            </a:br>
            <a:endParaRPr lang="en-US" sz="1800" i="1" dirty="0">
              <a:solidFill>
                <a:srgbClr val="FF0000"/>
              </a:solidFill>
            </a:endParaRPr>
          </a:p>
        </p:txBody>
      </p:sp>
      <p:sp>
        <p:nvSpPr>
          <p:cNvPr id="4" name="Slide Number Placeholder 3">
            <a:extLst>
              <a:ext uri="{FF2B5EF4-FFF2-40B4-BE49-F238E27FC236}">
                <a16:creationId xmlns:a16="http://schemas.microsoft.com/office/drawing/2014/main" id="{82D4891F-2561-6E98-1242-5A9C0BF32577}"/>
              </a:ext>
            </a:extLst>
          </p:cNvPr>
          <p:cNvSpPr>
            <a:spLocks noGrp="1"/>
          </p:cNvSpPr>
          <p:nvPr>
            <p:ph type="sldNum" sz="quarter"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8BE20"/>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ACA306AB-3AD5-2432-7780-ABDE7C84D6C7}"/>
              </a:ext>
            </a:extLst>
          </p:cNvPr>
          <p:cNvPicPr>
            <a:picLocks noChangeAspect="1"/>
          </p:cNvPicPr>
          <p:nvPr/>
        </p:nvPicPr>
        <p:blipFill>
          <a:blip r:embed="rId3" cstate="screen">
            <a:extLst>
              <a:ext uri="{28A0092B-C50C-407E-A947-70E740481C1C}">
                <a14:useLocalDpi xmlns:a14="http://schemas.microsoft.com/office/drawing/2010/main"/>
              </a:ext>
            </a:extLst>
          </a:blip>
          <a:srcRect t="11061" b="11061"/>
          <a:stretch/>
        </p:blipFill>
        <p:spPr>
          <a:xfrm>
            <a:off x="5604871" y="1169701"/>
            <a:ext cx="3488313" cy="4732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Graphical user interface&#10;&#10;Description automatically generated">
            <a:extLst>
              <a:ext uri="{FF2B5EF4-FFF2-40B4-BE49-F238E27FC236}">
                <a16:creationId xmlns:a16="http://schemas.microsoft.com/office/drawing/2014/main" id="{7778624C-E4AB-8199-23D8-768EF5A6913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97088" y="1394016"/>
            <a:ext cx="3120844" cy="4294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Graphical user interface&#10;&#10;Description automatically generated">
            <a:extLst>
              <a:ext uri="{FF2B5EF4-FFF2-40B4-BE49-F238E27FC236}">
                <a16:creationId xmlns:a16="http://schemas.microsoft.com/office/drawing/2014/main" id="{127AD4BE-D1D3-B8B2-FC01-BB3C8BA7DD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7769" y="2626991"/>
            <a:ext cx="2774928" cy="2595072"/>
          </a:xfrm>
          <a:prstGeom prst="rect">
            <a:avLst/>
          </a:prstGeom>
        </p:spPr>
      </p:pic>
      <p:sp>
        <p:nvSpPr>
          <p:cNvPr id="14" name="TextBox 13">
            <a:extLst>
              <a:ext uri="{FF2B5EF4-FFF2-40B4-BE49-F238E27FC236}">
                <a16:creationId xmlns:a16="http://schemas.microsoft.com/office/drawing/2014/main" id="{F056FDB0-D781-43CB-553A-E8C60DB0189F}"/>
              </a:ext>
            </a:extLst>
          </p:cNvPr>
          <p:cNvSpPr txBox="1"/>
          <p:nvPr/>
        </p:nvSpPr>
        <p:spPr>
          <a:xfrm>
            <a:off x="715777" y="5255754"/>
            <a:ext cx="424160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3A3B3D"/>
                </a:solidFill>
                <a:effectLst/>
                <a:uLnTx/>
                <a:uFillTx/>
                <a:latin typeface="Calibri Light" panose="020F0302020204030204"/>
                <a:ea typeface="+mn-ea"/>
                <a:cs typeface="+mn-cs"/>
              </a:rPr>
              <a:t>Simpler</a:t>
            </a:r>
            <a:r>
              <a:rPr kumimoji="0" lang="en-US" sz="1400" b="1" i="0" u="none" strike="noStrike" kern="1200" cap="none" spc="0" normalizeH="0" baseline="0" noProof="0" dirty="0">
                <a:ln>
                  <a:noFill/>
                </a:ln>
                <a:solidFill>
                  <a:srgbClr val="3A3B3D"/>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3A3B3D"/>
                </a:solidFill>
                <a:effectLst/>
                <a:uLnTx/>
                <a:uFillTx/>
                <a:latin typeface="Calibri Light" panose="020F0302020204030204"/>
                <a:ea typeface="+mn-ea"/>
                <a:cs typeface="+mn-cs"/>
              </a:rPr>
              <a:t>way for members to log active days </a:t>
            </a:r>
            <a:r>
              <a:rPr kumimoji="0" lang="en-US" sz="1800" b="0" i="0" u="none" strike="noStrike" kern="1200" cap="none" spc="0" normalizeH="0" baseline="0" noProof="0" dirty="0">
                <a:ln>
                  <a:noFill/>
                </a:ln>
                <a:solidFill>
                  <a:srgbClr val="3A3B3D"/>
                </a:solidFill>
                <a:effectLst/>
                <a:uLnTx/>
                <a:uFillTx/>
                <a:latin typeface="Calibri Light" panose="020F0302020204030204"/>
                <a:ea typeface="+mn-ea"/>
                <a:cs typeface="+mn-cs"/>
              </a:rPr>
              <a:t>on Go365.com</a:t>
            </a:r>
          </a:p>
        </p:txBody>
      </p:sp>
      <p:sp>
        <p:nvSpPr>
          <p:cNvPr id="18" name="TextBox 17">
            <a:extLst>
              <a:ext uri="{FF2B5EF4-FFF2-40B4-BE49-F238E27FC236}">
                <a16:creationId xmlns:a16="http://schemas.microsoft.com/office/drawing/2014/main" id="{B89C02AE-882E-706C-5A70-2E9A28F7C4EA}"/>
              </a:ext>
            </a:extLst>
          </p:cNvPr>
          <p:cNvSpPr txBox="1"/>
          <p:nvPr/>
        </p:nvSpPr>
        <p:spPr>
          <a:xfrm>
            <a:off x="385534" y="1074416"/>
            <a:ext cx="4561899" cy="1200329"/>
          </a:xfrm>
          <a:prstGeom prst="rect">
            <a:avLst/>
          </a:prstGeom>
          <a:solidFill>
            <a:schemeClr val="accent5">
              <a:lumMod val="20000"/>
              <a:lumOff val="80000"/>
            </a:schemeClr>
          </a:solidFill>
        </p:spPr>
        <p:txBody>
          <a:bodyPr wrap="square">
            <a:spAutoFit/>
          </a:bodyPr>
          <a:lstStyle/>
          <a:p>
            <a:pPr marL="0" marR="0" lvl="0" indent="0" algn="r" defTabSz="457200" rtl="0" eaLnBrk="1" fontAlgn="auto" latinLnBrk="0" hangingPunct="1">
              <a:lnSpc>
                <a:spcPct val="10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3A3B3D"/>
                </a:solidFill>
                <a:effectLst/>
                <a:uLnTx/>
                <a:uFillTx/>
                <a:latin typeface="Calibri Light" panose="020F0302020204030204"/>
                <a:ea typeface="+mn-ea"/>
                <a:cs typeface="+mn-cs"/>
              </a:rPr>
              <a:t>Expanded library of wellness courses </a:t>
            </a:r>
            <a:r>
              <a:rPr kumimoji="0" lang="en-US" sz="1800" b="0" i="0" u="none" strike="noStrike" kern="1200" cap="none" spc="0" normalizeH="0" baseline="0" noProof="0" dirty="0">
                <a:ln>
                  <a:noFill/>
                </a:ln>
                <a:solidFill>
                  <a:srgbClr val="3A3B3D"/>
                </a:solidFill>
                <a:effectLst/>
                <a:uLnTx/>
                <a:uFillTx/>
                <a:latin typeface="Calibri Light" panose="020F0302020204030204"/>
                <a:ea typeface="+mn-ea"/>
                <a:cs typeface="+mn-cs"/>
              </a:rPr>
              <a:t>on topics including Diabetes Essentials, Functional Movement, Addiction &amp; Sobriety, </a:t>
            </a:r>
            <a:br>
              <a:rPr kumimoji="0" lang="en-US" sz="1800" b="0" i="0" u="none" strike="noStrike" kern="1200" cap="none" spc="0" normalizeH="0" baseline="0" noProof="0" dirty="0">
                <a:ln>
                  <a:noFill/>
                </a:ln>
                <a:solidFill>
                  <a:srgbClr val="3A3B3D"/>
                </a:solidFill>
                <a:effectLst/>
                <a:uLnTx/>
                <a:uFillTx/>
                <a:latin typeface="Calibri Light" panose="020F0302020204030204"/>
                <a:ea typeface="+mn-ea"/>
                <a:cs typeface="+mn-cs"/>
              </a:rPr>
            </a:br>
            <a:r>
              <a:rPr kumimoji="0" lang="en-US" sz="1800" b="0" i="0" u="none" strike="noStrike" kern="1200" cap="none" spc="0" normalizeH="0" baseline="0" noProof="0" dirty="0">
                <a:ln>
                  <a:noFill/>
                </a:ln>
                <a:solidFill>
                  <a:srgbClr val="3A3B3D"/>
                </a:solidFill>
                <a:effectLst/>
                <a:uLnTx/>
                <a:uFillTx/>
                <a:latin typeface="Calibri Light" panose="020F0302020204030204"/>
                <a:ea typeface="+mn-ea"/>
                <a:cs typeface="+mn-cs"/>
              </a:rPr>
              <a:t>Self-compassion and Eldercare</a:t>
            </a:r>
          </a:p>
        </p:txBody>
      </p:sp>
      <p:sp>
        <p:nvSpPr>
          <p:cNvPr id="19" name="Flowchart: Connector 18">
            <a:extLst>
              <a:ext uri="{FF2B5EF4-FFF2-40B4-BE49-F238E27FC236}">
                <a16:creationId xmlns:a16="http://schemas.microsoft.com/office/drawing/2014/main" id="{677F1D87-B71A-BE4B-44B2-88380E65AD2F}"/>
              </a:ext>
            </a:extLst>
          </p:cNvPr>
          <p:cNvSpPr/>
          <p:nvPr/>
        </p:nvSpPr>
        <p:spPr>
          <a:xfrm>
            <a:off x="5127532" y="114042"/>
            <a:ext cx="404221" cy="371604"/>
          </a:xfrm>
          <a:prstGeom prst="flowChartConnector">
            <a:avLst/>
          </a:prstGeom>
          <a:solidFill>
            <a:schemeClr val="bg1">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575A"/>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srgbClr val="53575A"/>
              </a:solidFill>
              <a:effectLst/>
              <a:uLnTx/>
              <a:uFillTx/>
              <a:latin typeface="Calibri" panose="020F0502020204030204"/>
              <a:ea typeface="+mn-ea"/>
              <a:cs typeface="+mn-cs"/>
            </a:endParaRPr>
          </a:p>
        </p:txBody>
      </p:sp>
      <p:sp>
        <p:nvSpPr>
          <p:cNvPr id="20" name="Flowchart: Connector 19">
            <a:extLst>
              <a:ext uri="{FF2B5EF4-FFF2-40B4-BE49-F238E27FC236}">
                <a16:creationId xmlns:a16="http://schemas.microsoft.com/office/drawing/2014/main" id="{95DB03C1-1436-4D0D-FBAE-995587E24851}"/>
              </a:ext>
            </a:extLst>
          </p:cNvPr>
          <p:cNvSpPr/>
          <p:nvPr/>
        </p:nvSpPr>
        <p:spPr>
          <a:xfrm>
            <a:off x="4391366" y="2626991"/>
            <a:ext cx="404221" cy="371604"/>
          </a:xfrm>
          <a:prstGeom prst="flowChartConnector">
            <a:avLst/>
          </a:prstGeom>
          <a:solidFill>
            <a:schemeClr val="bg1">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75A"/>
                </a:solidFill>
                <a:effectLst/>
                <a:uLnTx/>
                <a:uFillTx/>
                <a:latin typeface="Calibri" panose="020F0502020204030204"/>
                <a:ea typeface="+mn-ea"/>
                <a:cs typeface="+mn-cs"/>
              </a:rPr>
              <a:t>3</a:t>
            </a:r>
            <a:endParaRPr kumimoji="0" lang="en-US" sz="2400" b="0" i="0" u="none" strike="noStrike" kern="1200" cap="none" spc="0" normalizeH="0" baseline="0" noProof="0" dirty="0">
              <a:ln>
                <a:noFill/>
              </a:ln>
              <a:solidFill>
                <a:srgbClr val="53575A"/>
              </a:solidFill>
              <a:effectLst/>
              <a:uLnTx/>
              <a:uFillTx/>
              <a:latin typeface="Calibri" panose="020F0502020204030204"/>
              <a:ea typeface="+mn-ea"/>
              <a:cs typeface="+mn-cs"/>
            </a:endParaRPr>
          </a:p>
        </p:txBody>
      </p:sp>
      <p:sp>
        <p:nvSpPr>
          <p:cNvPr id="21" name="Flowchart: Connector 20">
            <a:extLst>
              <a:ext uri="{FF2B5EF4-FFF2-40B4-BE49-F238E27FC236}">
                <a16:creationId xmlns:a16="http://schemas.microsoft.com/office/drawing/2014/main" id="{483FFB30-238A-ECAD-5B93-6A885A84E8DB}"/>
              </a:ext>
            </a:extLst>
          </p:cNvPr>
          <p:cNvSpPr/>
          <p:nvPr/>
        </p:nvSpPr>
        <p:spPr>
          <a:xfrm>
            <a:off x="252677" y="1005132"/>
            <a:ext cx="404221" cy="371604"/>
          </a:xfrm>
          <a:prstGeom prst="flowChartConnector">
            <a:avLst/>
          </a:prstGeom>
          <a:solidFill>
            <a:schemeClr val="bg1">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3575A"/>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srgbClr val="53575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57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2117B8FB-FB20-4CC1-7C13-39CD0F258D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2927" y="4270394"/>
            <a:ext cx="1359142" cy="1317716"/>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65EC0D76-648F-6B88-9FED-58B68D797F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02927" y="1660045"/>
            <a:ext cx="1317716" cy="1317716"/>
          </a:xfrm>
          <a:prstGeom prst="rect">
            <a:avLst/>
          </a:prstGeom>
        </p:spPr>
      </p:pic>
      <p:sp>
        <p:nvSpPr>
          <p:cNvPr id="2" name="Title 1"/>
          <p:cNvSpPr>
            <a:spLocks noGrp="1"/>
          </p:cNvSpPr>
          <p:nvPr>
            <p:ph type="title"/>
          </p:nvPr>
        </p:nvSpPr>
        <p:spPr>
          <a:xfrm>
            <a:off x="492207" y="365760"/>
            <a:ext cx="11137392" cy="603504"/>
          </a:xfrm>
        </p:spPr>
        <p:txBody>
          <a:bodyPr/>
          <a:lstStyle/>
          <a:p>
            <a:r>
              <a:rPr lang="en-US" dirty="0">
                <a:solidFill>
                  <a:srgbClr val="5C9A1B"/>
                </a:solidFill>
                <a:latin typeface="+mn-lt"/>
              </a:rPr>
              <a:t>Go365 by Humana: 2024 rewards</a:t>
            </a:r>
          </a:p>
        </p:txBody>
      </p:sp>
      <p:sp>
        <p:nvSpPr>
          <p:cNvPr id="4" name="Slide Number Placeholder 3"/>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8BE20"/>
                </a:solidFill>
                <a:effectLst/>
                <a:uLnTx/>
                <a:uFillTx/>
                <a:latin typeface="Calibri Light" panose="020F0302020204030204" pitchFamily="34" charset="0"/>
                <a:ea typeface="+mn-ea"/>
                <a:cs typeface="Calibri Light" panose="020F0302020204030204" pitchFamily="34" charset="0"/>
              </a:rPr>
              <a:t>|</a:t>
            </a:r>
            <a:r>
              <a:rPr kumimoji="0" lang="en-US" sz="1200" b="0" i="0" u="none" strike="noStrike" kern="1200" cap="none" spc="0" normalizeH="0" baseline="0" noProof="0" dirty="0">
                <a:ln>
                  <a:noFill/>
                </a:ln>
                <a:solidFill>
                  <a:srgbClr val="C8C8C8"/>
                </a:solidFill>
                <a:effectLst/>
                <a:uLnTx/>
                <a:uFillTx/>
                <a:latin typeface="Calibri Light" panose="020F0302020204030204" pitchFamily="34" charset="0"/>
                <a:ea typeface="+mn-ea"/>
                <a:cs typeface="Calibri Light" panose="020F0302020204030204" pitchFamily="34" charset="0"/>
              </a:rPr>
              <a:t> </a:t>
            </a:r>
            <a:fld id="{37D409AB-2201-4E18-8A34-C31753AD9B06}" type="slidenum">
              <a:rPr kumimoji="0" lang="en-US" sz="1200" b="0" i="0" u="none" strike="noStrike" kern="1200" cap="none" spc="0" normalizeH="0" baseline="0" noProof="0" smtClean="0">
                <a:ln>
                  <a:noFill/>
                </a:ln>
                <a:solidFill>
                  <a:srgbClr val="53575A"/>
                </a:solidFill>
                <a:effectLst/>
                <a:uLnTx/>
                <a:uFillTx/>
                <a:latin typeface="Calibri Light" panose="020F0302020204030204" pitchFamily="34" charset="0"/>
                <a:ea typeface="+mn-ea"/>
                <a:cs typeface="Calibri Light" panose="020F03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3575A"/>
              </a:solidFill>
              <a:effectLst/>
              <a:uLnTx/>
              <a:uFillTx/>
              <a:latin typeface="Calibri Light" panose="020F0302020204030204" pitchFamily="34" charset="0"/>
              <a:ea typeface="+mn-ea"/>
              <a:cs typeface="Calibri Light" panose="020F0302020204030204" pitchFamily="34" charset="0"/>
            </a:endParaRPr>
          </a:p>
        </p:txBody>
      </p:sp>
      <p:sp>
        <p:nvSpPr>
          <p:cNvPr id="7" name="TextBox 6">
            <a:extLst>
              <a:ext uri="{FF2B5EF4-FFF2-40B4-BE49-F238E27FC236}">
                <a16:creationId xmlns:a16="http://schemas.microsoft.com/office/drawing/2014/main" id="{F10F2E8F-B771-447D-B2D7-72FD39A69F50}"/>
              </a:ext>
            </a:extLst>
          </p:cNvPr>
          <p:cNvSpPr txBox="1"/>
          <p:nvPr/>
        </p:nvSpPr>
        <p:spPr>
          <a:xfrm>
            <a:off x="492207" y="5433882"/>
            <a:ext cx="11004436" cy="646331"/>
          </a:xfrm>
          <a:prstGeom prst="rect">
            <a:avLst/>
          </a:prstGeom>
          <a:noFill/>
        </p:spPr>
        <p:txBody>
          <a:bodyPr wrap="square" rtlCol="0">
            <a:spAutoFit/>
          </a:bodyPr>
          <a:lstStyle/>
          <a:p>
            <a:pPr lvl="0" defTabSz="914309">
              <a:defRPr/>
            </a:pPr>
            <a:r>
              <a:rPr lang="en-US" dirty="0">
                <a:solidFill>
                  <a:srgbClr val="002F57">
                    <a:lumMod val="100000"/>
                  </a:srgbClr>
                </a:solidFill>
                <a:latin typeface="Calibri" panose="020F0502020204030204" pitchFamily="34" charset="0"/>
                <a:ea typeface="Calibri" panose="020F0502020204030204" pitchFamily="34" charset="0"/>
                <a:cs typeface="Times New Roman" panose="02020603050405020304" pitchFamily="18" charset="0"/>
              </a:rPr>
              <a:t>We remain committed to</a:t>
            </a:r>
            <a:r>
              <a:rPr kumimoji="0" lang="en-US" sz="1800" b="0" i="0" u="none" strike="noStrike" kern="1200" cap="none" spc="0" normalizeH="0" baseline="0" noProof="0" dirty="0">
                <a:ln>
                  <a:noFill/>
                </a:ln>
                <a:solidFill>
                  <a:srgbClr val="002F57">
                    <a:lumMod val="10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providing rewards to</a:t>
            </a:r>
            <a:r>
              <a:rPr lang="en-US" dirty="0">
                <a:solidFill>
                  <a:srgbClr val="002F57">
                    <a:lumMod val="100000"/>
                  </a:srgbClr>
                </a:solidFill>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srgbClr val="002F57">
                    <a:lumMod val="10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assist our members facing </a:t>
            </a:r>
            <a:r>
              <a:rPr lang="en-US" dirty="0">
                <a:solidFill>
                  <a:srgbClr val="002F57">
                    <a:lumMod val="100000"/>
                  </a:srgbClr>
                </a:solidFill>
                <a:latin typeface="Calibri" panose="020F0502020204030204" pitchFamily="34" charset="0"/>
                <a:ea typeface="Calibri" panose="020F0502020204030204" pitchFamily="34" charset="0"/>
                <a:cs typeface="Times New Roman" panose="02020603050405020304" pitchFamily="18" charset="0"/>
              </a:rPr>
              <a:t>barriers to health in their daily lives, including </a:t>
            </a:r>
            <a:r>
              <a:rPr kumimoji="0" lang="en-US" sz="1800" b="0" i="0" u="none" strike="noStrike" kern="1200" cap="none" spc="0" normalizeH="0" baseline="0" noProof="0" dirty="0">
                <a:ln>
                  <a:noFill/>
                </a:ln>
                <a:solidFill>
                  <a:srgbClr val="002F57">
                    <a:lumMod val="10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food insecurity, housing and transportation. </a:t>
            </a:r>
            <a:endParaRPr kumimoji="0" lang="en-US" sz="2000" b="0" i="0" u="none" strike="noStrike" kern="1200" cap="none" spc="0" normalizeH="0" baseline="0" noProof="0" dirty="0">
              <a:ln>
                <a:noFill/>
              </a:ln>
              <a:solidFill>
                <a:srgbClr val="002F57">
                  <a:lumMod val="100000"/>
                </a:srgbClr>
              </a:solidFill>
              <a:effectLst/>
              <a:uLnTx/>
              <a:uFillTx/>
              <a:latin typeface="Calibri" panose="020F0502020204030204"/>
              <a:ea typeface="+mn-ea"/>
              <a:cs typeface="+mn-cs"/>
            </a:endParaRPr>
          </a:p>
        </p:txBody>
      </p:sp>
      <p:pic>
        <p:nvPicPr>
          <p:cNvPr id="11"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287749" y="2693252"/>
            <a:ext cx="1179667" cy="844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3503" y="2795435"/>
            <a:ext cx="1115264" cy="706334"/>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68209" y="2789552"/>
            <a:ext cx="1133843" cy="718101"/>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19300" y="4543898"/>
            <a:ext cx="1148429" cy="727339"/>
          </a:xfrm>
          <a:prstGeom prst="rect">
            <a:avLst/>
          </a:prstGeom>
        </p:spPr>
      </p:pic>
      <p:pic>
        <p:nvPicPr>
          <p:cNvPr id="15" name="Picture 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04387" y="3628918"/>
            <a:ext cx="1162568" cy="736293"/>
          </a:xfrm>
          <a:prstGeom prst="rect">
            <a:avLst/>
          </a:prstGeom>
        </p:spPr>
      </p:pic>
      <p:pic>
        <p:nvPicPr>
          <p:cNvPr id="16" name="Picture 1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05139" y="3669417"/>
            <a:ext cx="1178928" cy="746654"/>
          </a:xfrm>
          <a:prstGeom prst="rect">
            <a:avLst/>
          </a:prstGeom>
        </p:spPr>
      </p:pic>
      <p:pic>
        <p:nvPicPr>
          <p:cNvPr id="17" name="Picture 1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492766" y="3584203"/>
            <a:ext cx="1314446" cy="799131"/>
          </a:xfrm>
          <a:prstGeom prst="rect">
            <a:avLst/>
          </a:prstGeom>
        </p:spPr>
      </p:pic>
      <p:pic>
        <p:nvPicPr>
          <p:cNvPr id="18" name="Picture 17"/>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275226" y="1909470"/>
            <a:ext cx="1185052" cy="741402"/>
          </a:xfrm>
          <a:prstGeom prst="rect">
            <a:avLst/>
          </a:prstGeom>
        </p:spPr>
      </p:pic>
      <p:pic>
        <p:nvPicPr>
          <p:cNvPr id="19" name="Picture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73155" y="1882387"/>
            <a:ext cx="1166778" cy="738959"/>
          </a:xfrm>
          <a:prstGeom prst="rect">
            <a:avLst/>
          </a:prstGeom>
        </p:spPr>
      </p:pic>
      <p:pic>
        <p:nvPicPr>
          <p:cNvPr id="20" name="Picture 19"/>
          <p:cNvPicPr>
            <a:picLocks noChangeAspect="1"/>
          </p:cNvPicPr>
          <p:nvPr/>
        </p:nvPicPr>
        <p:blipFill rotWithShape="1">
          <a:blip r:embed="rId14" cstate="screen">
            <a:extLst>
              <a:ext uri="{28A0092B-C50C-407E-A947-70E740481C1C}">
                <a14:useLocalDpi xmlns:a14="http://schemas.microsoft.com/office/drawing/2010/main"/>
              </a:ext>
            </a:extLst>
          </a:blip>
          <a:srcRect t="20233" b="20754"/>
          <a:stretch/>
        </p:blipFill>
        <p:spPr>
          <a:xfrm>
            <a:off x="653064" y="3583935"/>
            <a:ext cx="1301651" cy="768144"/>
          </a:xfrm>
          <a:prstGeom prst="rect">
            <a:avLst/>
          </a:prstGeom>
        </p:spPr>
      </p:pic>
      <p:pic>
        <p:nvPicPr>
          <p:cNvPr id="21" name="Picture 20"/>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5848256" y="1908133"/>
            <a:ext cx="1262788" cy="744076"/>
          </a:xfrm>
          <a:prstGeom prst="rect">
            <a:avLst/>
          </a:prstGeom>
        </p:spPr>
      </p:pic>
      <p:pic>
        <p:nvPicPr>
          <p:cNvPr id="22" name="Picture 21"/>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147820" y="1053732"/>
            <a:ext cx="1213669" cy="787046"/>
          </a:xfrm>
          <a:prstGeom prst="rect">
            <a:avLst/>
          </a:prstGeom>
        </p:spPr>
      </p:pic>
      <p:pic>
        <p:nvPicPr>
          <p:cNvPr id="23" name="Picture 2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291775" y="4534415"/>
            <a:ext cx="1175641" cy="744076"/>
          </a:xfrm>
          <a:prstGeom prst="rect">
            <a:avLst/>
          </a:prstGeom>
        </p:spPr>
      </p:pic>
      <p:pic>
        <p:nvPicPr>
          <p:cNvPr id="24" name="Picture 23"/>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660507" y="4497516"/>
            <a:ext cx="1241022" cy="799926"/>
          </a:xfrm>
          <a:prstGeom prst="rect">
            <a:avLst/>
          </a:prstGeom>
        </p:spPr>
      </p:pic>
      <p:pic>
        <p:nvPicPr>
          <p:cNvPr id="25" name="Picture 24"/>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5807212" y="2726264"/>
            <a:ext cx="1344873" cy="778884"/>
          </a:xfrm>
          <a:prstGeom prst="rect">
            <a:avLst/>
          </a:prstGeom>
        </p:spPr>
      </p:pic>
      <p:pic>
        <p:nvPicPr>
          <p:cNvPr id="26" name="Picture 25"/>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887448" y="1906843"/>
            <a:ext cx="1364417" cy="826886"/>
          </a:xfrm>
          <a:prstGeom prst="rect">
            <a:avLst/>
          </a:prstGeom>
        </p:spPr>
      </p:pic>
      <p:pic>
        <p:nvPicPr>
          <p:cNvPr id="27" name="Picture 26"/>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277554" y="3668542"/>
            <a:ext cx="1290321" cy="767526"/>
          </a:xfrm>
          <a:prstGeom prst="rect">
            <a:avLst/>
          </a:prstGeom>
        </p:spPr>
      </p:pic>
      <p:pic>
        <p:nvPicPr>
          <p:cNvPr id="28" name="Picture 27"/>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5904387" y="4514189"/>
            <a:ext cx="1243433" cy="770714"/>
          </a:xfrm>
          <a:prstGeom prst="rect">
            <a:avLst/>
          </a:prstGeom>
        </p:spPr>
      </p:pic>
      <p:pic>
        <p:nvPicPr>
          <p:cNvPr id="29" name="Picture 28"/>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4567875" y="4543898"/>
            <a:ext cx="1195240" cy="782154"/>
          </a:xfrm>
          <a:prstGeom prst="rect">
            <a:avLst/>
          </a:prstGeom>
        </p:spPr>
      </p:pic>
      <p:pic>
        <p:nvPicPr>
          <p:cNvPr id="30" name="Picture 3"/>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a:stretch/>
        </p:blipFill>
        <p:spPr bwMode="auto">
          <a:xfrm>
            <a:off x="1951356" y="974440"/>
            <a:ext cx="1216373" cy="85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4546465" y="1034831"/>
            <a:ext cx="1145919" cy="725749"/>
          </a:xfrm>
          <a:prstGeom prst="rect">
            <a:avLst/>
          </a:prstGeom>
        </p:spPr>
      </p:pic>
      <p:pic>
        <p:nvPicPr>
          <p:cNvPr id="32" name="Picture 31"/>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5838077" y="1043319"/>
            <a:ext cx="1160476" cy="734968"/>
          </a:xfrm>
          <a:prstGeom prst="rect">
            <a:avLst/>
          </a:prstGeom>
        </p:spPr>
      </p:pic>
      <p:pic>
        <p:nvPicPr>
          <p:cNvPr id="33" name="Picture 32"/>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3251279" y="1034830"/>
            <a:ext cx="1145919" cy="725749"/>
          </a:xfrm>
          <a:prstGeom prst="rect">
            <a:avLst/>
          </a:prstGeom>
        </p:spPr>
      </p:pic>
      <p:pic>
        <p:nvPicPr>
          <p:cNvPr id="34" name="Picture 33"/>
          <p:cNvPicPr>
            <a:picLocks noChangeAspect="1"/>
          </p:cNvPicPr>
          <p:nvPr/>
        </p:nvPicPr>
        <p:blipFill rotWithShape="1">
          <a:blip r:embed="rId28" cstate="screen">
            <a:extLst>
              <a:ext uri="{28A0092B-C50C-407E-A947-70E740481C1C}">
                <a14:useLocalDpi xmlns:a14="http://schemas.microsoft.com/office/drawing/2010/main"/>
              </a:ext>
            </a:extLst>
          </a:blip>
          <a:srcRect/>
          <a:stretch/>
        </p:blipFill>
        <p:spPr>
          <a:xfrm>
            <a:off x="701510" y="1031513"/>
            <a:ext cx="1182705" cy="787957"/>
          </a:xfrm>
          <a:prstGeom prst="rect">
            <a:avLst/>
          </a:prstGeom>
        </p:spPr>
      </p:pic>
      <p:pic>
        <p:nvPicPr>
          <p:cNvPr id="35" name="Picture 34"/>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4580708" y="2744777"/>
            <a:ext cx="1225764" cy="781563"/>
          </a:xfrm>
          <a:prstGeom prst="rect">
            <a:avLst/>
          </a:prstGeom>
        </p:spPr>
      </p:pic>
      <p:pic>
        <p:nvPicPr>
          <p:cNvPr id="36" name="Picture 35"/>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744062" y="1939215"/>
            <a:ext cx="1120025" cy="707483"/>
          </a:xfrm>
          <a:prstGeom prst="rect">
            <a:avLst/>
          </a:prstGeom>
        </p:spPr>
      </p:pic>
      <p:sp>
        <p:nvSpPr>
          <p:cNvPr id="5" name="Rectangle 4"/>
          <p:cNvSpPr/>
          <p:nvPr/>
        </p:nvSpPr>
        <p:spPr>
          <a:xfrm>
            <a:off x="439238" y="6197864"/>
            <a:ext cx="9695362" cy="461665"/>
          </a:xfrm>
          <a:prstGeom prst="rect">
            <a:avLst/>
          </a:prstGeom>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3575A"/>
                </a:solidFill>
                <a:effectLst/>
                <a:uLnTx/>
                <a:uFillTx/>
                <a:latin typeface="Calibri" panose="020F0502020204030204"/>
                <a:ea typeface="+mn-lt"/>
                <a:cs typeface="Calibri" panose="020F0502020204030204"/>
              </a:rPr>
              <a:t>Rewards have no cash value and can only be redeemed in the Go365 Mall. Rewards must be earned and redeemed within the same program year. Rewards not redeemed by Dec. 31 will be forfeited. Only the member can redeem rewards and order gift cards. Some items in this catalog may have been discontinued, and new items may be available for redemption. For the most current list, visit Go365.com or call 1-866-677-0999. These gift cards cannot be used to purchase prescription drugs or medical services that are covered by Medicare, Medicaid or other federal healthcare programs, alcohol, tobacco, e-cigarettes, or firearms. These cards must not be converted to cash.</a:t>
            </a:r>
          </a:p>
        </p:txBody>
      </p:sp>
      <p:sp>
        <p:nvSpPr>
          <p:cNvPr id="8" name="TextBox 7">
            <a:extLst>
              <a:ext uri="{FF2B5EF4-FFF2-40B4-BE49-F238E27FC236}">
                <a16:creationId xmlns:a16="http://schemas.microsoft.com/office/drawing/2014/main" id="{8C6B570B-9FB3-C83B-4182-7E78768ACFC6}"/>
              </a:ext>
            </a:extLst>
          </p:cNvPr>
          <p:cNvSpPr txBox="1"/>
          <p:nvPr/>
        </p:nvSpPr>
        <p:spPr>
          <a:xfrm>
            <a:off x="7646059" y="2909262"/>
            <a:ext cx="3488539" cy="1231106"/>
          </a:xfrm>
          <a:prstGeom prst="rect">
            <a:avLst/>
          </a:prstGeom>
          <a:solidFill>
            <a:schemeClr val="bg1">
              <a:lumMod val="20000"/>
              <a:lumOff val="80000"/>
            </a:schemeClr>
          </a:solidFill>
        </p:spPr>
        <p:txBody>
          <a:bodyPr wrap="square">
            <a:spAutoFit/>
          </a:bodyPr>
          <a:lstStyle/>
          <a:p>
            <a:r>
              <a:rPr lang="en-US" sz="2000" dirty="0">
                <a:solidFill>
                  <a:srgbClr val="3A3B3D"/>
                </a:solidFill>
              </a:rPr>
              <a:t>Redeem rewards for gift cards:</a:t>
            </a:r>
          </a:p>
          <a:p>
            <a:pPr marL="342900" indent="-342900">
              <a:buFont typeface="+mj-lt"/>
              <a:buAutoNum type="arabicPeriod"/>
            </a:pPr>
            <a:r>
              <a:rPr lang="en-US" sz="1800" b="1" kern="1900" dirty="0">
                <a:solidFill>
                  <a:srgbClr val="182E6D"/>
                </a:solidFill>
              </a:rPr>
              <a:t>Online:</a:t>
            </a:r>
            <a:r>
              <a:rPr lang="en-US" sz="1800" kern="1900" dirty="0"/>
              <a:t> </a:t>
            </a:r>
            <a:r>
              <a:rPr lang="en-US" sz="1800" kern="1900" dirty="0">
                <a:solidFill>
                  <a:srgbClr val="3A3B3D"/>
                </a:solidFill>
              </a:rPr>
              <a:t>Sign in at </a:t>
            </a:r>
            <a:r>
              <a:rPr lang="en-US" sz="1800" b="1" kern="1900" dirty="0">
                <a:solidFill>
                  <a:srgbClr val="6EB339"/>
                </a:solidFill>
              </a:rPr>
              <a:t>go365.com/shop  </a:t>
            </a:r>
            <a:r>
              <a:rPr lang="en-US" sz="1800" b="1" kern="1900" dirty="0"/>
              <a:t>OR</a:t>
            </a:r>
          </a:p>
          <a:p>
            <a:pPr marL="342900" indent="-342900">
              <a:buFont typeface="+mj-lt"/>
              <a:buAutoNum type="arabicPeriod"/>
            </a:pPr>
            <a:r>
              <a:rPr lang="en-US" sz="1800" b="1" kern="1900" dirty="0">
                <a:solidFill>
                  <a:srgbClr val="182E6D"/>
                </a:solidFill>
              </a:rPr>
              <a:t>Phone:</a:t>
            </a:r>
            <a:r>
              <a:rPr lang="en-US" sz="1800" kern="1900" dirty="0"/>
              <a:t> Call </a:t>
            </a:r>
            <a:r>
              <a:rPr lang="en-US" sz="1800" b="1" kern="1900" dirty="0">
                <a:solidFill>
                  <a:srgbClr val="6EB339"/>
                </a:solidFill>
              </a:rPr>
              <a:t>866-677-0999</a:t>
            </a:r>
          </a:p>
        </p:txBody>
      </p:sp>
      <p:sp>
        <p:nvSpPr>
          <p:cNvPr id="37" name="TextBox 36">
            <a:extLst>
              <a:ext uri="{FF2B5EF4-FFF2-40B4-BE49-F238E27FC236}">
                <a16:creationId xmlns:a16="http://schemas.microsoft.com/office/drawing/2014/main" id="{733384A1-EF19-34D4-63EE-1FE4B1E86072}"/>
              </a:ext>
            </a:extLst>
          </p:cNvPr>
          <p:cNvSpPr txBox="1"/>
          <p:nvPr/>
        </p:nvSpPr>
        <p:spPr>
          <a:xfrm>
            <a:off x="439238" y="6665299"/>
            <a:ext cx="10892184" cy="215444"/>
          </a:xfrm>
          <a:prstGeom prst="rect">
            <a:avLst/>
          </a:prstGeom>
          <a:noFill/>
        </p:spPr>
        <p:txBody>
          <a:bodyPr wrap="square" rtlCol="0">
            <a:spAutoFit/>
          </a:bodyPr>
          <a:lstStyle/>
          <a:p>
            <a:r>
              <a:rPr lang="en-US" sz="800" dirty="0">
                <a:solidFill>
                  <a:srgbClr val="53575A"/>
                </a:solidFill>
              </a:rPr>
              <a:t>For agent use only.  Not intended for the general public.  Confidential and proprietary information.</a:t>
            </a:r>
          </a:p>
        </p:txBody>
      </p:sp>
    </p:spTree>
    <p:extLst>
      <p:ext uri="{BB962C8B-B14F-4D97-AF65-F5344CB8AC3E}">
        <p14:creationId xmlns:p14="http://schemas.microsoft.com/office/powerpoint/2010/main" val="1593133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Office Theme">
  <a:themeElements>
    <a:clrScheme name="Custom 2">
      <a:dk1>
        <a:srgbClr val="504E26"/>
      </a:dk1>
      <a:lt1>
        <a:sysClr val="window" lastClr="FFFFFF"/>
      </a:lt1>
      <a:dk2>
        <a:srgbClr val="76BD45"/>
      </a:dk2>
      <a:lt2>
        <a:srgbClr val="2C5F25"/>
      </a:lt2>
      <a:accent1>
        <a:srgbClr val="76BD45"/>
      </a:accent1>
      <a:accent2>
        <a:srgbClr val="2C5F25"/>
      </a:accent2>
      <a:accent3>
        <a:srgbClr val="AB0056"/>
      </a:accent3>
      <a:accent4>
        <a:srgbClr val="464749"/>
      </a:accent4>
      <a:accent5>
        <a:srgbClr val="96999D"/>
      </a:accent5>
      <a:accent6>
        <a:srgbClr val="C7C9CF"/>
      </a:accent6>
      <a:hlink>
        <a:srgbClr val="76BD45"/>
      </a:hlink>
      <a:folHlink>
        <a:srgbClr val="2C5F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HIVE TITLE MASTER">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78BD20"/>
      </a:hlink>
      <a:folHlink>
        <a:srgbClr val="78BD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7092_Preso_cs_v8" id="{CB322130-4FBB-294E-86DE-4BA434154497}" vid="{10EEDB0F-2C59-6C40-BBB7-1235E32E0CF6}"/>
    </a:ext>
  </a:extLst>
</a:theme>
</file>

<file path=ppt/theme/theme4.xml><?xml version="1.0" encoding="utf-8"?>
<a:theme xmlns:a="http://schemas.openxmlformats.org/drawingml/2006/main" name="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Presentation1" id="{708616D4-E594-4849-BEF6-DC07828B7C2C}" vid="{6F964807-8762-6B48-8CD3-93D1B375A476}"/>
    </a:ext>
  </a:extLst>
</a:theme>
</file>

<file path=ppt/theme/theme5.xml><?xml version="1.0" encoding="utf-8"?>
<a:theme xmlns:a="http://schemas.openxmlformats.org/drawingml/2006/main" name="1_HUMANA MASTER SLIDES">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208286_Enterprise PowerPoint Template Update_Light_49" id="{29CFA6CF-C85A-FD4E-8AF0-04EBF1FC6D1A}" vid="{063794B6-B4DB-D143-842C-8CAEEBE3F6EC}"/>
    </a:ext>
  </a:extLst>
</a:theme>
</file>

<file path=ppt/theme/theme6.xml><?xml version="1.0" encoding="utf-8"?>
<a:theme xmlns:a="http://schemas.openxmlformats.org/drawingml/2006/main" name="HUMANA - TITLE SLIDES - WHITE">
  <a:themeElements>
    <a:clrScheme name="HUMANA PRIMARY">
      <a:dk1>
        <a:srgbClr val="53575A"/>
      </a:dk1>
      <a:lt1>
        <a:srgbClr val="C8C8C8"/>
      </a:lt1>
      <a:dk2>
        <a:srgbClr val="002F57"/>
      </a:dk2>
      <a:lt2>
        <a:srgbClr val="FFFFFF"/>
      </a:lt2>
      <a:accent1>
        <a:srgbClr val="78BE20"/>
      </a:accent1>
      <a:accent2>
        <a:srgbClr val="497728"/>
      </a:accent2>
      <a:accent3>
        <a:srgbClr val="66BAC4"/>
      </a:accent3>
      <a:accent4>
        <a:srgbClr val="007480"/>
      </a:accent4>
      <a:accent5>
        <a:srgbClr val="612066"/>
      </a:accent5>
      <a:accent6>
        <a:srgbClr val="AE0061"/>
      </a:accent6>
      <a:hlink>
        <a:srgbClr val="007480"/>
      </a:hlink>
      <a:folHlink>
        <a:srgbClr val="0074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8286_Enterprise PowerPoint Template Update_Light_49" id="{29CFA6CF-C85A-FD4E-8AF0-04EBF1FC6D1A}" vid="{5D2F8A4D-CF3A-5E46-B095-5BF9E551597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9A3D0787960C4699549F3294EE8905" ma:contentTypeVersion="16" ma:contentTypeDescription="Create a new document." ma:contentTypeScope="" ma:versionID="ecf80f5ba39be14d816db7567f179d5e">
  <xsd:schema xmlns:xsd="http://www.w3.org/2001/XMLSchema" xmlns:xs="http://www.w3.org/2001/XMLSchema" xmlns:p="http://schemas.microsoft.com/office/2006/metadata/properties" xmlns:ns1="http://schemas.microsoft.com/sharepoint/v3" xmlns:ns3="f7a33c70-9bd7-40ce-a191-8fc47b3eb639" xmlns:ns4="fa34f221-414d-4f1a-8318-a0119d36209f" targetNamespace="http://schemas.microsoft.com/office/2006/metadata/properties" ma:root="true" ma:fieldsID="570a942a69db3c19d1108f4c2e7791ef" ns1:_="" ns3:_="" ns4:_="">
    <xsd:import namespace="http://schemas.microsoft.com/sharepoint/v3"/>
    <xsd:import namespace="f7a33c70-9bd7-40ce-a191-8fc47b3eb639"/>
    <xsd:import namespace="fa34f221-414d-4f1a-8318-a0119d36209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a33c70-9bd7-40ce-a191-8fc47b3eb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34f221-414d-4f1a-8318-a0119d3620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FBFF97-8D07-4AF7-A6D1-03AD7EEB34F0}">
  <ds:schemaRefs>
    <ds:schemaRef ds:uri="http://schemas.microsoft.com/sharepoint/v3/contenttype/forms"/>
  </ds:schemaRefs>
</ds:datastoreItem>
</file>

<file path=customXml/itemProps2.xml><?xml version="1.0" encoding="utf-8"?>
<ds:datastoreItem xmlns:ds="http://schemas.openxmlformats.org/officeDocument/2006/customXml" ds:itemID="{FD173451-7119-48E9-9BBA-85B92FA76733}">
  <ds:schemaRefs>
    <ds:schemaRef ds:uri="f7a33c70-9bd7-40ce-a191-8fc47b3eb639"/>
    <ds:schemaRef ds:uri="http://schemas.microsoft.com/sharepoint/v3"/>
    <ds:schemaRef ds:uri="http://schemas.microsoft.com/office/infopath/2007/PartnerControls"/>
    <ds:schemaRef ds:uri="http://purl.org/dc/terms/"/>
    <ds:schemaRef ds:uri="http://purl.org/dc/elements/1.1/"/>
    <ds:schemaRef ds:uri="http://schemas.microsoft.com/office/2006/documentManagement/types"/>
    <ds:schemaRef ds:uri="http://schemas.openxmlformats.org/package/2006/metadata/core-properties"/>
    <ds:schemaRef ds:uri="fa34f221-414d-4f1a-8318-a0119d36209f"/>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9CD057D-6B68-42CE-96AA-78CE91F56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a33c70-9bd7-40ce-a191-8fc47b3eb639"/>
    <ds:schemaRef ds:uri="fa34f221-414d-4f1a-8318-a0119d362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27995</TotalTime>
  <Words>1954</Words>
  <Application>Microsoft Office PowerPoint</Application>
  <PresentationFormat>Widescreen</PresentationFormat>
  <Paragraphs>241</Paragraphs>
  <Slides>15</Slides>
  <Notes>12</Notes>
  <HiddenSlides>0</HiddenSlides>
  <MMClips>1</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15</vt:i4>
      </vt:variant>
    </vt:vector>
  </HeadingPairs>
  <TitlesOfParts>
    <vt:vector size="25" baseType="lpstr">
      <vt:lpstr>Arial</vt:lpstr>
      <vt:lpstr>Calibri</vt:lpstr>
      <vt:lpstr>Calibri Light</vt:lpstr>
      <vt:lpstr>FS Humana</vt:lpstr>
      <vt:lpstr>Office Theme</vt:lpstr>
      <vt:lpstr>9_Office Theme</vt:lpstr>
      <vt:lpstr>HIVE TITLE MASTER</vt:lpstr>
      <vt:lpstr>HUMANA MASTER SLIDES</vt:lpstr>
      <vt:lpstr>1_HUMANA MASTER SLIDES</vt:lpstr>
      <vt:lpstr>HUMANA - TITLE SLIDES - WHITE</vt:lpstr>
      <vt:lpstr>PowerPoint Presentation</vt:lpstr>
      <vt:lpstr>What is Go365?</vt:lpstr>
      <vt:lpstr>Agent testimonial video</vt:lpstr>
      <vt:lpstr>Why Go365 should matter to you</vt:lpstr>
      <vt:lpstr>How does it work?</vt:lpstr>
      <vt:lpstr>PowerPoint Presentation</vt:lpstr>
      <vt:lpstr>PowerPoint Presentation</vt:lpstr>
      <vt:lpstr>2023 mid-year program enhancements</vt:lpstr>
      <vt:lpstr>Go365 by Humana: 2024 rewards</vt:lpstr>
      <vt:lpstr>Getting members started</vt:lpstr>
      <vt:lpstr>Tips for finding resources on the MRC</vt:lpstr>
      <vt:lpstr>Maximize Go365 with your members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Buehner</dc:creator>
  <cp:lastModifiedBy>Beth Bonn</cp:lastModifiedBy>
  <cp:revision>564</cp:revision>
  <cp:lastPrinted>2016-06-01T16:47:44Z</cp:lastPrinted>
  <dcterms:created xsi:type="dcterms:W3CDTF">2016-05-23T19:21:23Z</dcterms:created>
  <dcterms:modified xsi:type="dcterms:W3CDTF">2024-03-13T18:13:13Z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21d59c1d-c533-4f58-8c8a-e45f55e086a3</vt:lpwstr>
  </property>
  <property fmtid="{D5CDD505-2E9C-101B-9397-08002B2CF9AE}" pid="3" name="HumanaClassification">
    <vt:lpwstr>I</vt:lpwstr>
  </property>
  <property fmtid="{D5CDD505-2E9C-101B-9397-08002B2CF9AE}" pid="4" name="ScannedBy">
    <vt:lpwstr>TCS-ContentScanned</vt:lpwstr>
  </property>
  <property fmtid="{D5CDD505-2E9C-101B-9397-08002B2CF9AE}" pid="5" name="ContentTypeId">
    <vt:lpwstr>0x010100D79A3D0787960C4699549F3294EE8905</vt:lpwstr>
  </property>
  <property fmtid="{D5CDD505-2E9C-101B-9397-08002B2CF9AE}" pid="6" name="MSIP_Label_e2b6c078-73cb-4371-8a5b-e9fc18accbf8_Enabled">
    <vt:lpwstr>true</vt:lpwstr>
  </property>
  <property fmtid="{D5CDD505-2E9C-101B-9397-08002B2CF9AE}" pid="7" name="MSIP_Label_e2b6c078-73cb-4371-8a5b-e9fc18accbf8_SetDate">
    <vt:lpwstr>2023-05-08T15:42:59Z</vt:lpwstr>
  </property>
  <property fmtid="{D5CDD505-2E9C-101B-9397-08002B2CF9AE}" pid="8" name="MSIP_Label_e2b6c078-73cb-4371-8a5b-e9fc18accbf8_Method">
    <vt:lpwstr>Standard</vt:lpwstr>
  </property>
  <property fmtid="{D5CDD505-2E9C-101B-9397-08002B2CF9AE}" pid="9" name="MSIP_Label_e2b6c078-73cb-4371-8a5b-e9fc18accbf8_Name">
    <vt:lpwstr>INTERNAL</vt:lpwstr>
  </property>
  <property fmtid="{D5CDD505-2E9C-101B-9397-08002B2CF9AE}" pid="10" name="MSIP_Label_e2b6c078-73cb-4371-8a5b-e9fc18accbf8_SiteId">
    <vt:lpwstr>56c62bbe-8598-4b85-9e51-1ca753fa50f2</vt:lpwstr>
  </property>
  <property fmtid="{D5CDD505-2E9C-101B-9397-08002B2CF9AE}" pid="11" name="MSIP_Label_e2b6c078-73cb-4371-8a5b-e9fc18accbf8_ActionId">
    <vt:lpwstr>4130df57-d60e-41fe-8eb0-c525fcd7ce53</vt:lpwstr>
  </property>
  <property fmtid="{D5CDD505-2E9C-101B-9397-08002B2CF9AE}" pid="12" name="MSIP_Label_e2b6c078-73cb-4371-8a5b-e9fc18accbf8_ContentBits">
    <vt:lpwstr>0</vt:lpwstr>
  </property>
</Properties>
</file>